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ontserrat Bold" pitchFamily="2" charset="-52"/>
      <p:bold r:id="rId17"/>
    </p:embeddedFont>
    <p:embeddedFont>
      <p:font typeface="Montserrat Light" panose="00000400000000000000" pitchFamily="2" charset="-52"/>
      <p:regular r:id="rId18"/>
      <p:italic r:id="rId1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A4EB2"/>
    <a:srgbClr val="2725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3230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281"/>
            <a:ext cx="5486400" cy="8229600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745541E-4BB0-4FB1-A850-44CFFC08F1FF}"/>
              </a:ext>
            </a:extLst>
          </p:cNvPr>
          <p:cNvSpPr/>
          <p:nvPr/>
        </p:nvSpPr>
        <p:spPr>
          <a:xfrm>
            <a:off x="12763893" y="7673419"/>
            <a:ext cx="1866507" cy="556181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олилиния: фигура 6">
            <a:extLst>
              <a:ext uri="{FF2B5EF4-FFF2-40B4-BE49-F238E27FC236}">
                <a16:creationId xmlns:a16="http://schemas.microsoft.com/office/drawing/2014/main" id="{50877DAE-4F21-4409-A496-96BDE79ACF15}"/>
              </a:ext>
            </a:extLst>
          </p:cNvPr>
          <p:cNvSpPr/>
          <p:nvPr/>
        </p:nvSpPr>
        <p:spPr>
          <a:xfrm>
            <a:off x="5580668" y="-56561"/>
            <a:ext cx="9049732" cy="8257881"/>
          </a:xfrm>
          <a:custGeom>
            <a:avLst/>
            <a:gdLst/>
            <a:ahLst/>
            <a:cxnLst/>
            <a:rect l="l" t="t" r="r" b="b"/>
            <a:pathLst>
              <a:path w="8592847" h="8257881">
                <a:moveTo>
                  <a:pt x="949156" y="5260147"/>
                </a:moveTo>
                <a:cubicBezTo>
                  <a:pt x="944307" y="5260147"/>
                  <a:pt x="940099" y="5260557"/>
                  <a:pt x="936534" y="5261377"/>
                </a:cubicBezTo>
                <a:cubicBezTo>
                  <a:pt x="932968" y="5262197"/>
                  <a:pt x="930008" y="5263410"/>
                  <a:pt x="927655" y="5265014"/>
                </a:cubicBezTo>
                <a:cubicBezTo>
                  <a:pt x="925302" y="5266619"/>
                  <a:pt x="923572" y="5268544"/>
                  <a:pt x="922467" y="5270791"/>
                </a:cubicBezTo>
                <a:cubicBezTo>
                  <a:pt x="921362" y="5273037"/>
                  <a:pt x="920809" y="5275622"/>
                  <a:pt x="920809" y="5278546"/>
                </a:cubicBezTo>
                <a:cubicBezTo>
                  <a:pt x="920809" y="5283538"/>
                  <a:pt x="922396" y="5287514"/>
                  <a:pt x="925569" y="5290473"/>
                </a:cubicBezTo>
                <a:cubicBezTo>
                  <a:pt x="928743" y="5293433"/>
                  <a:pt x="933182" y="5294912"/>
                  <a:pt x="938887" y="5294912"/>
                </a:cubicBezTo>
                <a:cubicBezTo>
                  <a:pt x="943522" y="5294912"/>
                  <a:pt x="947819" y="5293736"/>
                  <a:pt x="951777" y="5291382"/>
                </a:cubicBezTo>
                <a:cubicBezTo>
                  <a:pt x="955735" y="5289029"/>
                  <a:pt x="959889" y="5285428"/>
                  <a:pt x="964239" y="5280578"/>
                </a:cubicBezTo>
                <a:lnTo>
                  <a:pt x="964239" y="5260147"/>
                </a:lnTo>
                <a:close/>
                <a:moveTo>
                  <a:pt x="50918" y="5219498"/>
                </a:moveTo>
                <a:cubicBezTo>
                  <a:pt x="49420" y="5231123"/>
                  <a:pt x="47869" y="5240928"/>
                  <a:pt x="46265" y="5248915"/>
                </a:cubicBezTo>
                <a:cubicBezTo>
                  <a:pt x="44660" y="5256902"/>
                  <a:pt x="42949" y="5263642"/>
                  <a:pt x="41130" y="5269133"/>
                </a:cubicBezTo>
                <a:cubicBezTo>
                  <a:pt x="39312" y="5274624"/>
                  <a:pt x="37404" y="5279099"/>
                  <a:pt x="35407" y="5282557"/>
                </a:cubicBezTo>
                <a:cubicBezTo>
                  <a:pt x="33410" y="5286016"/>
                  <a:pt x="31342" y="5289065"/>
                  <a:pt x="29203" y="5291703"/>
                </a:cubicBezTo>
                <a:lnTo>
                  <a:pt x="81404" y="5291703"/>
                </a:lnTo>
                <a:lnTo>
                  <a:pt x="81404" y="5219498"/>
                </a:lnTo>
                <a:close/>
                <a:moveTo>
                  <a:pt x="179398" y="5217680"/>
                </a:moveTo>
                <a:cubicBezTo>
                  <a:pt x="174145" y="5217680"/>
                  <a:pt x="169630" y="5218607"/>
                  <a:pt x="165852" y="5220461"/>
                </a:cubicBezTo>
                <a:cubicBezTo>
                  <a:pt x="162074" y="5222315"/>
                  <a:pt x="158962" y="5224936"/>
                  <a:pt x="156515" y="5228324"/>
                </a:cubicBezTo>
                <a:cubicBezTo>
                  <a:pt x="154069" y="5231711"/>
                  <a:pt x="152252" y="5235722"/>
                  <a:pt x="151065" y="5240358"/>
                </a:cubicBezTo>
                <a:cubicBezTo>
                  <a:pt x="149878" y="5244993"/>
                  <a:pt x="149284" y="5250056"/>
                  <a:pt x="149284" y="5255547"/>
                </a:cubicBezTo>
                <a:cubicBezTo>
                  <a:pt x="149284" y="5260825"/>
                  <a:pt x="149770" y="5265781"/>
                  <a:pt x="150741" y="5270416"/>
                </a:cubicBezTo>
                <a:cubicBezTo>
                  <a:pt x="151713" y="5275052"/>
                  <a:pt x="153332" y="5279099"/>
                  <a:pt x="155599" y="5282557"/>
                </a:cubicBezTo>
                <a:cubicBezTo>
                  <a:pt x="157865" y="5286016"/>
                  <a:pt x="160905" y="5288762"/>
                  <a:pt x="164719" y="5290794"/>
                </a:cubicBezTo>
                <a:cubicBezTo>
                  <a:pt x="168532" y="5292827"/>
                  <a:pt x="173282" y="5293843"/>
                  <a:pt x="178967" y="5293843"/>
                </a:cubicBezTo>
                <a:cubicBezTo>
                  <a:pt x="184148" y="5293843"/>
                  <a:pt x="188645" y="5292916"/>
                  <a:pt x="192459" y="5291062"/>
                </a:cubicBezTo>
                <a:cubicBezTo>
                  <a:pt x="196273" y="5289207"/>
                  <a:pt x="199403" y="5286604"/>
                  <a:pt x="201849" y="5283253"/>
                </a:cubicBezTo>
                <a:cubicBezTo>
                  <a:pt x="204295" y="5279901"/>
                  <a:pt x="206094" y="5275907"/>
                  <a:pt x="207246" y="5271272"/>
                </a:cubicBezTo>
                <a:cubicBezTo>
                  <a:pt x="208398" y="5266637"/>
                  <a:pt x="208973" y="5261538"/>
                  <a:pt x="208973" y="5255975"/>
                </a:cubicBezTo>
                <a:cubicBezTo>
                  <a:pt x="208973" y="5250769"/>
                  <a:pt x="208488" y="5245849"/>
                  <a:pt x="207516" y="5241213"/>
                </a:cubicBezTo>
                <a:cubicBezTo>
                  <a:pt x="206544" y="5236578"/>
                  <a:pt x="204943" y="5232513"/>
                  <a:pt x="202712" y="5229019"/>
                </a:cubicBezTo>
                <a:cubicBezTo>
                  <a:pt x="200482" y="5225524"/>
                  <a:pt x="197459" y="5222761"/>
                  <a:pt x="193646" y="5220729"/>
                </a:cubicBezTo>
                <a:cubicBezTo>
                  <a:pt x="189832" y="5218696"/>
                  <a:pt x="185083" y="5217680"/>
                  <a:pt x="179398" y="5217680"/>
                </a:cubicBezTo>
                <a:close/>
                <a:moveTo>
                  <a:pt x="643345" y="5216717"/>
                </a:moveTo>
                <a:cubicBezTo>
                  <a:pt x="638968" y="5216717"/>
                  <a:pt x="635129" y="5217537"/>
                  <a:pt x="631829" y="5219178"/>
                </a:cubicBezTo>
                <a:cubicBezTo>
                  <a:pt x="628528" y="5220818"/>
                  <a:pt x="625766" y="5222993"/>
                  <a:pt x="623541" y="5225703"/>
                </a:cubicBezTo>
                <a:cubicBezTo>
                  <a:pt x="621317" y="5228413"/>
                  <a:pt x="619594" y="5231568"/>
                  <a:pt x="618375" y="5235170"/>
                </a:cubicBezTo>
                <a:cubicBezTo>
                  <a:pt x="617155" y="5238771"/>
                  <a:pt x="616474" y="5242533"/>
                  <a:pt x="616330" y="5246455"/>
                </a:cubicBezTo>
                <a:lnTo>
                  <a:pt x="668852" y="5246455"/>
                </a:lnTo>
                <a:cubicBezTo>
                  <a:pt x="669066" y="5237184"/>
                  <a:pt x="667003" y="5229910"/>
                  <a:pt x="662663" y="5224633"/>
                </a:cubicBezTo>
                <a:cubicBezTo>
                  <a:pt x="658323" y="5219356"/>
                  <a:pt x="651884" y="5216717"/>
                  <a:pt x="643345" y="5216717"/>
                </a:cubicBezTo>
                <a:close/>
                <a:moveTo>
                  <a:pt x="811871" y="5204951"/>
                </a:moveTo>
                <a:lnTo>
                  <a:pt x="887285" y="5204951"/>
                </a:lnTo>
                <a:cubicBezTo>
                  <a:pt x="887856" y="5204951"/>
                  <a:pt x="888373" y="5205111"/>
                  <a:pt x="888837" y="5205432"/>
                </a:cubicBezTo>
                <a:cubicBezTo>
                  <a:pt x="889300" y="5205753"/>
                  <a:pt x="889674" y="5206252"/>
                  <a:pt x="889960" y="5206929"/>
                </a:cubicBezTo>
                <a:cubicBezTo>
                  <a:pt x="890245" y="5207607"/>
                  <a:pt x="890477" y="5208463"/>
                  <a:pt x="890655" y="5209497"/>
                </a:cubicBezTo>
                <a:cubicBezTo>
                  <a:pt x="890833" y="5210531"/>
                  <a:pt x="890922" y="5211690"/>
                  <a:pt x="890922" y="5212973"/>
                </a:cubicBezTo>
                <a:cubicBezTo>
                  <a:pt x="890922" y="5214400"/>
                  <a:pt x="890851" y="5215612"/>
                  <a:pt x="890709" y="5216610"/>
                </a:cubicBezTo>
                <a:cubicBezTo>
                  <a:pt x="890566" y="5217609"/>
                  <a:pt x="890334" y="5218429"/>
                  <a:pt x="890013" y="5219071"/>
                </a:cubicBezTo>
                <a:cubicBezTo>
                  <a:pt x="889692" y="5219712"/>
                  <a:pt x="889318" y="5220194"/>
                  <a:pt x="888890" y="5220515"/>
                </a:cubicBezTo>
                <a:cubicBezTo>
                  <a:pt x="888462" y="5220836"/>
                  <a:pt x="887927" y="5220996"/>
                  <a:pt x="887285" y="5220996"/>
                </a:cubicBezTo>
                <a:lnTo>
                  <a:pt x="858404" y="5220996"/>
                </a:lnTo>
                <a:lnTo>
                  <a:pt x="858404" y="5304005"/>
                </a:lnTo>
                <a:cubicBezTo>
                  <a:pt x="858404" y="5304575"/>
                  <a:pt x="858261" y="5305057"/>
                  <a:pt x="857976" y="5305449"/>
                </a:cubicBezTo>
                <a:cubicBezTo>
                  <a:pt x="857690" y="5305841"/>
                  <a:pt x="857227" y="5306180"/>
                  <a:pt x="856585" y="5306465"/>
                </a:cubicBezTo>
                <a:cubicBezTo>
                  <a:pt x="855943" y="5306751"/>
                  <a:pt x="855052" y="5306964"/>
                  <a:pt x="853911" y="5307107"/>
                </a:cubicBezTo>
                <a:cubicBezTo>
                  <a:pt x="852770" y="5307250"/>
                  <a:pt x="851308" y="5307321"/>
                  <a:pt x="849525" y="5307321"/>
                </a:cubicBezTo>
                <a:cubicBezTo>
                  <a:pt x="847813" y="5307321"/>
                  <a:pt x="846387" y="5307250"/>
                  <a:pt x="845246" y="5307107"/>
                </a:cubicBezTo>
                <a:cubicBezTo>
                  <a:pt x="844105" y="5306964"/>
                  <a:pt x="843196" y="5306751"/>
                  <a:pt x="842518" y="5306465"/>
                </a:cubicBezTo>
                <a:cubicBezTo>
                  <a:pt x="841841" y="5306180"/>
                  <a:pt x="841377" y="5305841"/>
                  <a:pt x="841128" y="5305449"/>
                </a:cubicBezTo>
                <a:cubicBezTo>
                  <a:pt x="840878" y="5305057"/>
                  <a:pt x="840753" y="5304575"/>
                  <a:pt x="840753" y="5304005"/>
                </a:cubicBezTo>
                <a:lnTo>
                  <a:pt x="840753" y="5220996"/>
                </a:lnTo>
                <a:lnTo>
                  <a:pt x="811871" y="5220996"/>
                </a:lnTo>
                <a:cubicBezTo>
                  <a:pt x="811301" y="5220996"/>
                  <a:pt x="810784" y="5220836"/>
                  <a:pt x="810320" y="5220515"/>
                </a:cubicBezTo>
                <a:cubicBezTo>
                  <a:pt x="809857" y="5220194"/>
                  <a:pt x="809482" y="5219712"/>
                  <a:pt x="809197" y="5219071"/>
                </a:cubicBezTo>
                <a:cubicBezTo>
                  <a:pt x="808912" y="5218429"/>
                  <a:pt x="808680" y="5217591"/>
                  <a:pt x="808502" y="5216557"/>
                </a:cubicBezTo>
                <a:cubicBezTo>
                  <a:pt x="808324" y="5215523"/>
                  <a:pt x="808234" y="5214293"/>
                  <a:pt x="808234" y="5212866"/>
                </a:cubicBezTo>
                <a:cubicBezTo>
                  <a:pt x="808234" y="5211583"/>
                  <a:pt x="808324" y="5210442"/>
                  <a:pt x="808502" y="5209443"/>
                </a:cubicBezTo>
                <a:cubicBezTo>
                  <a:pt x="808680" y="5208445"/>
                  <a:pt x="808930" y="5207607"/>
                  <a:pt x="809251" y="5206929"/>
                </a:cubicBezTo>
                <a:cubicBezTo>
                  <a:pt x="809572" y="5206252"/>
                  <a:pt x="809946" y="5205753"/>
                  <a:pt x="810374" y="5205432"/>
                </a:cubicBezTo>
                <a:cubicBezTo>
                  <a:pt x="810802" y="5205111"/>
                  <a:pt x="811301" y="5204951"/>
                  <a:pt x="811871" y="5204951"/>
                </a:cubicBezTo>
                <a:close/>
                <a:moveTo>
                  <a:pt x="464732" y="5204951"/>
                </a:moveTo>
                <a:lnTo>
                  <a:pt x="473183" y="5204951"/>
                </a:lnTo>
                <a:cubicBezTo>
                  <a:pt x="475251" y="5204951"/>
                  <a:pt x="477016" y="5205111"/>
                  <a:pt x="478478" y="5205432"/>
                </a:cubicBezTo>
                <a:cubicBezTo>
                  <a:pt x="479940" y="5205753"/>
                  <a:pt x="481188" y="5206306"/>
                  <a:pt x="482222" y="5207090"/>
                </a:cubicBezTo>
                <a:cubicBezTo>
                  <a:pt x="483256" y="5207874"/>
                  <a:pt x="484130" y="5208926"/>
                  <a:pt x="484843" y="5210246"/>
                </a:cubicBezTo>
                <a:cubicBezTo>
                  <a:pt x="485556" y="5211565"/>
                  <a:pt x="486233" y="5213223"/>
                  <a:pt x="486875" y="5215220"/>
                </a:cubicBezTo>
                <a:lnTo>
                  <a:pt x="501102" y="5256189"/>
                </a:lnTo>
                <a:cubicBezTo>
                  <a:pt x="501887" y="5258685"/>
                  <a:pt x="502707" y="5261199"/>
                  <a:pt x="503562" y="5263731"/>
                </a:cubicBezTo>
                <a:cubicBezTo>
                  <a:pt x="504418" y="5266262"/>
                  <a:pt x="505220" y="5268758"/>
                  <a:pt x="505969" y="5271219"/>
                </a:cubicBezTo>
                <a:cubicBezTo>
                  <a:pt x="506718" y="5273679"/>
                  <a:pt x="507431" y="5276086"/>
                  <a:pt x="508109" y="5278439"/>
                </a:cubicBezTo>
                <a:cubicBezTo>
                  <a:pt x="508786" y="5280792"/>
                  <a:pt x="509410" y="5283039"/>
                  <a:pt x="509981" y="5285178"/>
                </a:cubicBezTo>
                <a:lnTo>
                  <a:pt x="510195" y="5285178"/>
                </a:lnTo>
                <a:cubicBezTo>
                  <a:pt x="510836" y="5282968"/>
                  <a:pt x="511496" y="5280632"/>
                  <a:pt x="512174" y="5278172"/>
                </a:cubicBezTo>
                <a:cubicBezTo>
                  <a:pt x="512851" y="5275711"/>
                  <a:pt x="513582" y="5273215"/>
                  <a:pt x="514366" y="5270684"/>
                </a:cubicBezTo>
                <a:cubicBezTo>
                  <a:pt x="515151" y="5268152"/>
                  <a:pt x="515953" y="5265638"/>
                  <a:pt x="516773" y="5263142"/>
                </a:cubicBezTo>
                <a:cubicBezTo>
                  <a:pt x="517593" y="5260646"/>
                  <a:pt x="518396" y="5258257"/>
                  <a:pt x="519180" y="5255975"/>
                </a:cubicBezTo>
                <a:lnTo>
                  <a:pt x="533407" y="5215220"/>
                </a:lnTo>
                <a:cubicBezTo>
                  <a:pt x="533978" y="5213437"/>
                  <a:pt x="534602" y="5211886"/>
                  <a:pt x="535279" y="5210566"/>
                </a:cubicBezTo>
                <a:cubicBezTo>
                  <a:pt x="535957" y="5209247"/>
                  <a:pt x="536794" y="5208177"/>
                  <a:pt x="537793" y="5207357"/>
                </a:cubicBezTo>
                <a:cubicBezTo>
                  <a:pt x="538791" y="5206537"/>
                  <a:pt x="539986" y="5205931"/>
                  <a:pt x="541376" y="5205539"/>
                </a:cubicBezTo>
                <a:cubicBezTo>
                  <a:pt x="542767" y="5205147"/>
                  <a:pt x="544461" y="5204951"/>
                  <a:pt x="546457" y="5204951"/>
                </a:cubicBezTo>
                <a:lnTo>
                  <a:pt x="554801" y="5204951"/>
                </a:lnTo>
                <a:cubicBezTo>
                  <a:pt x="557368" y="5204951"/>
                  <a:pt x="559312" y="5205485"/>
                  <a:pt x="560631" y="5206555"/>
                </a:cubicBezTo>
                <a:cubicBezTo>
                  <a:pt x="561950" y="5207625"/>
                  <a:pt x="562717" y="5209336"/>
                  <a:pt x="562931" y="5211690"/>
                </a:cubicBezTo>
                <a:lnTo>
                  <a:pt x="573628" y="5303042"/>
                </a:lnTo>
                <a:cubicBezTo>
                  <a:pt x="573699" y="5304611"/>
                  <a:pt x="573200" y="5305716"/>
                  <a:pt x="572130" y="5306358"/>
                </a:cubicBezTo>
                <a:cubicBezTo>
                  <a:pt x="571061" y="5307000"/>
                  <a:pt x="568886" y="5307321"/>
                  <a:pt x="565605" y="5307321"/>
                </a:cubicBezTo>
                <a:cubicBezTo>
                  <a:pt x="563822" y="5307321"/>
                  <a:pt x="562360" y="5307285"/>
                  <a:pt x="561219" y="5307214"/>
                </a:cubicBezTo>
                <a:cubicBezTo>
                  <a:pt x="560078" y="5307143"/>
                  <a:pt x="559187" y="5307000"/>
                  <a:pt x="558545" y="5306786"/>
                </a:cubicBezTo>
                <a:cubicBezTo>
                  <a:pt x="557903" y="5306572"/>
                  <a:pt x="557458" y="5306269"/>
                  <a:pt x="557208" y="5305877"/>
                </a:cubicBezTo>
                <a:cubicBezTo>
                  <a:pt x="556958" y="5305485"/>
                  <a:pt x="556798" y="5304968"/>
                  <a:pt x="556727" y="5304326"/>
                </a:cubicBezTo>
                <a:lnTo>
                  <a:pt x="549774" y="5248167"/>
                </a:lnTo>
                <a:cubicBezTo>
                  <a:pt x="549560" y="5246170"/>
                  <a:pt x="549346" y="5244030"/>
                  <a:pt x="549132" y="5241748"/>
                </a:cubicBezTo>
                <a:cubicBezTo>
                  <a:pt x="548918" y="5239466"/>
                  <a:pt x="548704" y="5237149"/>
                  <a:pt x="548490" y="5234795"/>
                </a:cubicBezTo>
                <a:cubicBezTo>
                  <a:pt x="548276" y="5232442"/>
                  <a:pt x="548080" y="5230089"/>
                  <a:pt x="547902" y="5227735"/>
                </a:cubicBezTo>
                <a:cubicBezTo>
                  <a:pt x="547723" y="5225382"/>
                  <a:pt x="547527" y="5223171"/>
                  <a:pt x="547313" y="5221103"/>
                </a:cubicBezTo>
                <a:lnTo>
                  <a:pt x="547206" y="5218643"/>
                </a:lnTo>
                <a:cubicBezTo>
                  <a:pt x="546564" y="5220711"/>
                  <a:pt x="545887" y="5222886"/>
                  <a:pt x="545174" y="5225168"/>
                </a:cubicBezTo>
                <a:cubicBezTo>
                  <a:pt x="544461" y="5227450"/>
                  <a:pt x="543694" y="5229768"/>
                  <a:pt x="542874" y="5232121"/>
                </a:cubicBezTo>
                <a:cubicBezTo>
                  <a:pt x="542054" y="5234474"/>
                  <a:pt x="541269" y="5236828"/>
                  <a:pt x="540521" y="5239181"/>
                </a:cubicBezTo>
                <a:cubicBezTo>
                  <a:pt x="539772" y="5241534"/>
                  <a:pt x="539076" y="5243745"/>
                  <a:pt x="538435" y="5245813"/>
                </a:cubicBezTo>
                <a:lnTo>
                  <a:pt x="518217" y="5302828"/>
                </a:lnTo>
                <a:cubicBezTo>
                  <a:pt x="517932" y="5303684"/>
                  <a:pt x="517593" y="5304397"/>
                  <a:pt x="517201" y="5304968"/>
                </a:cubicBezTo>
                <a:cubicBezTo>
                  <a:pt x="516809" y="5305538"/>
                  <a:pt x="516274" y="5306002"/>
                  <a:pt x="515597" y="5306358"/>
                </a:cubicBezTo>
                <a:cubicBezTo>
                  <a:pt x="514919" y="5306715"/>
                  <a:pt x="514063" y="5306964"/>
                  <a:pt x="513029" y="5307107"/>
                </a:cubicBezTo>
                <a:cubicBezTo>
                  <a:pt x="511995" y="5307250"/>
                  <a:pt x="510729" y="5307321"/>
                  <a:pt x="509232" y="5307321"/>
                </a:cubicBezTo>
                <a:cubicBezTo>
                  <a:pt x="507734" y="5307321"/>
                  <a:pt x="506486" y="5307250"/>
                  <a:pt x="505488" y="5307107"/>
                </a:cubicBezTo>
                <a:cubicBezTo>
                  <a:pt x="504489" y="5306964"/>
                  <a:pt x="503652" y="5306733"/>
                  <a:pt x="502974" y="5306412"/>
                </a:cubicBezTo>
                <a:cubicBezTo>
                  <a:pt x="502297" y="5306091"/>
                  <a:pt x="501744" y="5305645"/>
                  <a:pt x="501316" y="5305075"/>
                </a:cubicBezTo>
                <a:cubicBezTo>
                  <a:pt x="500888" y="5304504"/>
                  <a:pt x="500532" y="5303791"/>
                  <a:pt x="500246" y="5302935"/>
                </a:cubicBezTo>
                <a:lnTo>
                  <a:pt x="480778" y="5245813"/>
                </a:lnTo>
                <a:cubicBezTo>
                  <a:pt x="480065" y="5243816"/>
                  <a:pt x="479334" y="5241677"/>
                  <a:pt x="478585" y="5239395"/>
                </a:cubicBezTo>
                <a:cubicBezTo>
                  <a:pt x="477836" y="5237113"/>
                  <a:pt x="477087" y="5234777"/>
                  <a:pt x="476338" y="5232388"/>
                </a:cubicBezTo>
                <a:cubicBezTo>
                  <a:pt x="475590" y="5229999"/>
                  <a:pt x="474859" y="5227628"/>
                  <a:pt x="474146" y="5225275"/>
                </a:cubicBezTo>
                <a:cubicBezTo>
                  <a:pt x="473432" y="5222922"/>
                  <a:pt x="472826" y="5220711"/>
                  <a:pt x="472327" y="5218643"/>
                </a:cubicBezTo>
                <a:lnTo>
                  <a:pt x="472220" y="5221103"/>
                </a:lnTo>
                <a:cubicBezTo>
                  <a:pt x="472006" y="5223171"/>
                  <a:pt x="471792" y="5225382"/>
                  <a:pt x="471578" y="5227735"/>
                </a:cubicBezTo>
                <a:cubicBezTo>
                  <a:pt x="471364" y="5230089"/>
                  <a:pt x="471133" y="5232442"/>
                  <a:pt x="470883" y="5234795"/>
                </a:cubicBezTo>
                <a:cubicBezTo>
                  <a:pt x="470633" y="5237149"/>
                  <a:pt x="470384" y="5239466"/>
                  <a:pt x="470134" y="5241748"/>
                </a:cubicBezTo>
                <a:cubicBezTo>
                  <a:pt x="469885" y="5244030"/>
                  <a:pt x="469688" y="5246170"/>
                  <a:pt x="469546" y="5248167"/>
                </a:cubicBezTo>
                <a:lnTo>
                  <a:pt x="462914" y="5303363"/>
                </a:lnTo>
                <a:cubicBezTo>
                  <a:pt x="462842" y="5304219"/>
                  <a:pt x="462682" y="5304914"/>
                  <a:pt x="462432" y="5305449"/>
                </a:cubicBezTo>
                <a:cubicBezTo>
                  <a:pt x="462183" y="5305984"/>
                  <a:pt x="461701" y="5306376"/>
                  <a:pt x="460988" y="5306626"/>
                </a:cubicBezTo>
                <a:cubicBezTo>
                  <a:pt x="460275" y="5306875"/>
                  <a:pt x="459348" y="5307054"/>
                  <a:pt x="458207" y="5307161"/>
                </a:cubicBezTo>
                <a:cubicBezTo>
                  <a:pt x="457066" y="5307268"/>
                  <a:pt x="455568" y="5307321"/>
                  <a:pt x="453714" y="5307321"/>
                </a:cubicBezTo>
                <a:cubicBezTo>
                  <a:pt x="451931" y="5307321"/>
                  <a:pt x="450523" y="5307250"/>
                  <a:pt x="449489" y="5307107"/>
                </a:cubicBezTo>
                <a:cubicBezTo>
                  <a:pt x="448455" y="5306964"/>
                  <a:pt x="447670" y="5306715"/>
                  <a:pt x="447136" y="5306358"/>
                </a:cubicBezTo>
                <a:cubicBezTo>
                  <a:pt x="446601" y="5306002"/>
                  <a:pt x="446262" y="5305556"/>
                  <a:pt x="446119" y="5305021"/>
                </a:cubicBezTo>
                <a:cubicBezTo>
                  <a:pt x="445977" y="5304486"/>
                  <a:pt x="445977" y="5303827"/>
                  <a:pt x="446119" y="5303042"/>
                </a:cubicBezTo>
                <a:lnTo>
                  <a:pt x="456709" y="5211904"/>
                </a:lnTo>
                <a:cubicBezTo>
                  <a:pt x="457066" y="5209622"/>
                  <a:pt x="457868" y="5207892"/>
                  <a:pt x="459116" y="5206716"/>
                </a:cubicBezTo>
                <a:cubicBezTo>
                  <a:pt x="460364" y="5205539"/>
                  <a:pt x="462236" y="5204951"/>
                  <a:pt x="464732" y="5204951"/>
                </a:cubicBezTo>
                <a:close/>
                <a:moveTo>
                  <a:pt x="40221" y="5204951"/>
                </a:moveTo>
                <a:lnTo>
                  <a:pt x="93706" y="5204951"/>
                </a:lnTo>
                <a:cubicBezTo>
                  <a:pt x="95418" y="5204951"/>
                  <a:pt x="96755" y="5205468"/>
                  <a:pt x="97717" y="5206502"/>
                </a:cubicBezTo>
                <a:cubicBezTo>
                  <a:pt x="98680" y="5207536"/>
                  <a:pt x="99161" y="5209122"/>
                  <a:pt x="99161" y="5211262"/>
                </a:cubicBezTo>
                <a:lnTo>
                  <a:pt x="99161" y="5291703"/>
                </a:lnTo>
                <a:lnTo>
                  <a:pt x="112533" y="5291703"/>
                </a:lnTo>
                <a:cubicBezTo>
                  <a:pt x="114030" y="5291703"/>
                  <a:pt x="115100" y="5291989"/>
                  <a:pt x="115742" y="5292559"/>
                </a:cubicBezTo>
                <a:cubicBezTo>
                  <a:pt x="116384" y="5293130"/>
                  <a:pt x="116705" y="5294306"/>
                  <a:pt x="116705" y="5296089"/>
                </a:cubicBezTo>
                <a:lnTo>
                  <a:pt x="116705" y="5338984"/>
                </a:lnTo>
                <a:cubicBezTo>
                  <a:pt x="116705" y="5339483"/>
                  <a:pt x="116598" y="5339893"/>
                  <a:pt x="116384" y="5340214"/>
                </a:cubicBezTo>
                <a:cubicBezTo>
                  <a:pt x="116170" y="5340535"/>
                  <a:pt x="115760" y="5340803"/>
                  <a:pt x="115154" y="5341017"/>
                </a:cubicBezTo>
                <a:cubicBezTo>
                  <a:pt x="114547" y="5341231"/>
                  <a:pt x="113745" y="5341409"/>
                  <a:pt x="112747" y="5341552"/>
                </a:cubicBezTo>
                <a:cubicBezTo>
                  <a:pt x="111748" y="5341694"/>
                  <a:pt x="110572" y="5341765"/>
                  <a:pt x="109217" y="5341765"/>
                </a:cubicBezTo>
                <a:cubicBezTo>
                  <a:pt x="107790" y="5341765"/>
                  <a:pt x="106614" y="5341694"/>
                  <a:pt x="105687" y="5341552"/>
                </a:cubicBezTo>
                <a:cubicBezTo>
                  <a:pt x="104760" y="5341409"/>
                  <a:pt x="103993" y="5341231"/>
                  <a:pt x="103387" y="5341017"/>
                </a:cubicBezTo>
                <a:cubicBezTo>
                  <a:pt x="102781" y="5340803"/>
                  <a:pt x="102353" y="5340535"/>
                  <a:pt x="102103" y="5340214"/>
                </a:cubicBezTo>
                <a:cubicBezTo>
                  <a:pt x="101854" y="5339893"/>
                  <a:pt x="101729" y="5339483"/>
                  <a:pt x="101729" y="5338984"/>
                </a:cubicBezTo>
                <a:lnTo>
                  <a:pt x="101729" y="5306679"/>
                </a:lnTo>
                <a:lnTo>
                  <a:pt x="14976" y="5306679"/>
                </a:lnTo>
                <a:lnTo>
                  <a:pt x="14976" y="5338984"/>
                </a:lnTo>
                <a:cubicBezTo>
                  <a:pt x="14976" y="5339483"/>
                  <a:pt x="14869" y="5339893"/>
                  <a:pt x="14655" y="5340214"/>
                </a:cubicBezTo>
                <a:cubicBezTo>
                  <a:pt x="14441" y="5340535"/>
                  <a:pt x="14031" y="5340803"/>
                  <a:pt x="13425" y="5341017"/>
                </a:cubicBezTo>
                <a:cubicBezTo>
                  <a:pt x="12819" y="5341231"/>
                  <a:pt x="12052" y="5341409"/>
                  <a:pt x="11125" y="5341552"/>
                </a:cubicBezTo>
                <a:cubicBezTo>
                  <a:pt x="10198" y="5341694"/>
                  <a:pt x="9057" y="5341765"/>
                  <a:pt x="7702" y="5341765"/>
                </a:cubicBezTo>
                <a:cubicBezTo>
                  <a:pt x="6204" y="5341765"/>
                  <a:pt x="4974" y="5341694"/>
                  <a:pt x="4011" y="5341552"/>
                </a:cubicBezTo>
                <a:cubicBezTo>
                  <a:pt x="3049" y="5341409"/>
                  <a:pt x="2264" y="5341231"/>
                  <a:pt x="1658" y="5341017"/>
                </a:cubicBezTo>
                <a:cubicBezTo>
                  <a:pt x="1052" y="5340803"/>
                  <a:pt x="624" y="5340535"/>
                  <a:pt x="374" y="5340214"/>
                </a:cubicBezTo>
                <a:cubicBezTo>
                  <a:pt x="125" y="5339893"/>
                  <a:pt x="0" y="5339483"/>
                  <a:pt x="0" y="5338984"/>
                </a:cubicBezTo>
                <a:lnTo>
                  <a:pt x="0" y="5296089"/>
                </a:lnTo>
                <a:cubicBezTo>
                  <a:pt x="0" y="5294306"/>
                  <a:pt x="285" y="5293130"/>
                  <a:pt x="856" y="5292559"/>
                </a:cubicBezTo>
                <a:cubicBezTo>
                  <a:pt x="1426" y="5291989"/>
                  <a:pt x="2532" y="5291703"/>
                  <a:pt x="4172" y="5291703"/>
                </a:cubicBezTo>
                <a:lnTo>
                  <a:pt x="11018" y="5291703"/>
                </a:lnTo>
                <a:cubicBezTo>
                  <a:pt x="13657" y="5288494"/>
                  <a:pt x="16117" y="5284822"/>
                  <a:pt x="18399" y="5280685"/>
                </a:cubicBezTo>
                <a:cubicBezTo>
                  <a:pt x="20681" y="5276549"/>
                  <a:pt x="22803" y="5271361"/>
                  <a:pt x="24764" y="5265121"/>
                </a:cubicBezTo>
                <a:cubicBezTo>
                  <a:pt x="26725" y="5258881"/>
                  <a:pt x="28525" y="5251376"/>
                  <a:pt x="30166" y="5242604"/>
                </a:cubicBezTo>
                <a:cubicBezTo>
                  <a:pt x="31806" y="5233833"/>
                  <a:pt x="33303" y="5223349"/>
                  <a:pt x="34658" y="5211155"/>
                </a:cubicBezTo>
                <a:cubicBezTo>
                  <a:pt x="34801" y="5210156"/>
                  <a:pt x="34997" y="5209247"/>
                  <a:pt x="35247" y="5208427"/>
                </a:cubicBezTo>
                <a:cubicBezTo>
                  <a:pt x="35496" y="5207607"/>
                  <a:pt x="35853" y="5206965"/>
                  <a:pt x="36316" y="5206502"/>
                </a:cubicBezTo>
                <a:cubicBezTo>
                  <a:pt x="36780" y="5206038"/>
                  <a:pt x="37333" y="5205664"/>
                  <a:pt x="37975" y="5205378"/>
                </a:cubicBezTo>
                <a:cubicBezTo>
                  <a:pt x="38616" y="5205093"/>
                  <a:pt x="39365" y="5204951"/>
                  <a:pt x="40221" y="5204951"/>
                </a:cubicBezTo>
                <a:close/>
                <a:moveTo>
                  <a:pt x="1251296" y="5204416"/>
                </a:moveTo>
                <a:cubicBezTo>
                  <a:pt x="1254719" y="5204416"/>
                  <a:pt x="1257072" y="5204683"/>
                  <a:pt x="1258356" y="5205218"/>
                </a:cubicBezTo>
                <a:cubicBezTo>
                  <a:pt x="1259640" y="5205753"/>
                  <a:pt x="1260281" y="5206555"/>
                  <a:pt x="1260281" y="5207625"/>
                </a:cubicBezTo>
                <a:lnTo>
                  <a:pt x="1260281" y="5263356"/>
                </a:lnTo>
                <a:cubicBezTo>
                  <a:pt x="1260281" y="5266138"/>
                  <a:pt x="1260210" y="5268901"/>
                  <a:pt x="1260067" y="5271646"/>
                </a:cubicBezTo>
                <a:cubicBezTo>
                  <a:pt x="1259925" y="5274392"/>
                  <a:pt x="1259746" y="5277120"/>
                  <a:pt x="1259533" y="5279830"/>
                </a:cubicBezTo>
                <a:cubicBezTo>
                  <a:pt x="1261173" y="5277120"/>
                  <a:pt x="1262831" y="5274463"/>
                  <a:pt x="1264507" y="5271860"/>
                </a:cubicBezTo>
                <a:cubicBezTo>
                  <a:pt x="1266183" y="5269257"/>
                  <a:pt x="1267983" y="5266708"/>
                  <a:pt x="1269909" y="5264212"/>
                </a:cubicBezTo>
                <a:lnTo>
                  <a:pt x="1311306" y="5207625"/>
                </a:lnTo>
                <a:cubicBezTo>
                  <a:pt x="1311734" y="5207054"/>
                  <a:pt x="1312180" y="5206555"/>
                  <a:pt x="1312643" y="5206127"/>
                </a:cubicBezTo>
                <a:cubicBezTo>
                  <a:pt x="1313107" y="5205699"/>
                  <a:pt x="1313677" y="5205361"/>
                  <a:pt x="1314355" y="5205111"/>
                </a:cubicBezTo>
                <a:cubicBezTo>
                  <a:pt x="1315032" y="5204861"/>
                  <a:pt x="1315835" y="5204683"/>
                  <a:pt x="1316762" y="5204576"/>
                </a:cubicBezTo>
                <a:cubicBezTo>
                  <a:pt x="1317689" y="5204469"/>
                  <a:pt x="1318901" y="5204416"/>
                  <a:pt x="1320399" y="5204416"/>
                </a:cubicBezTo>
                <a:cubicBezTo>
                  <a:pt x="1321896" y="5204416"/>
                  <a:pt x="1323162" y="5204469"/>
                  <a:pt x="1324196" y="5204576"/>
                </a:cubicBezTo>
                <a:cubicBezTo>
                  <a:pt x="1325230" y="5204683"/>
                  <a:pt x="1326050" y="5204879"/>
                  <a:pt x="1326656" y="5205164"/>
                </a:cubicBezTo>
                <a:cubicBezTo>
                  <a:pt x="1327263" y="5205450"/>
                  <a:pt x="1327690" y="5205806"/>
                  <a:pt x="1327940" y="5206234"/>
                </a:cubicBezTo>
                <a:cubicBezTo>
                  <a:pt x="1328190" y="5206662"/>
                  <a:pt x="1328314" y="5207161"/>
                  <a:pt x="1328314" y="5207732"/>
                </a:cubicBezTo>
                <a:lnTo>
                  <a:pt x="1328314" y="5304112"/>
                </a:lnTo>
                <a:cubicBezTo>
                  <a:pt x="1328314" y="5304611"/>
                  <a:pt x="1328172" y="5305075"/>
                  <a:pt x="1327887" y="5305503"/>
                </a:cubicBezTo>
                <a:cubicBezTo>
                  <a:pt x="1327601" y="5305930"/>
                  <a:pt x="1327138" y="5306269"/>
                  <a:pt x="1326496" y="5306519"/>
                </a:cubicBezTo>
                <a:cubicBezTo>
                  <a:pt x="1325854" y="5306768"/>
                  <a:pt x="1324963" y="5306964"/>
                  <a:pt x="1323822" y="5307107"/>
                </a:cubicBezTo>
                <a:cubicBezTo>
                  <a:pt x="1322681" y="5307250"/>
                  <a:pt x="1321254" y="5307321"/>
                  <a:pt x="1319543" y="5307321"/>
                </a:cubicBezTo>
                <a:cubicBezTo>
                  <a:pt x="1317831" y="5307321"/>
                  <a:pt x="1316405" y="5307250"/>
                  <a:pt x="1315264" y="5307107"/>
                </a:cubicBezTo>
                <a:cubicBezTo>
                  <a:pt x="1314123" y="5306964"/>
                  <a:pt x="1313196" y="5306768"/>
                  <a:pt x="1312483" y="5306519"/>
                </a:cubicBezTo>
                <a:cubicBezTo>
                  <a:pt x="1311770" y="5306269"/>
                  <a:pt x="1311271" y="5305930"/>
                  <a:pt x="1310985" y="5305503"/>
                </a:cubicBezTo>
                <a:cubicBezTo>
                  <a:pt x="1310700" y="5305075"/>
                  <a:pt x="1310557" y="5304611"/>
                  <a:pt x="1310557" y="5304112"/>
                </a:cubicBezTo>
                <a:lnTo>
                  <a:pt x="1310557" y="5248701"/>
                </a:lnTo>
                <a:cubicBezTo>
                  <a:pt x="1310557" y="5245920"/>
                  <a:pt x="1310629" y="5243085"/>
                  <a:pt x="1310771" y="5240197"/>
                </a:cubicBezTo>
                <a:cubicBezTo>
                  <a:pt x="1310914" y="5237309"/>
                  <a:pt x="1311092" y="5234474"/>
                  <a:pt x="1311306" y="5231693"/>
                </a:cubicBezTo>
                <a:cubicBezTo>
                  <a:pt x="1309666" y="5234546"/>
                  <a:pt x="1307865" y="5237345"/>
                  <a:pt x="1305904" y="5240090"/>
                </a:cubicBezTo>
                <a:cubicBezTo>
                  <a:pt x="1303943" y="5242836"/>
                  <a:pt x="1301964" y="5245564"/>
                  <a:pt x="1299967" y="5248273"/>
                </a:cubicBezTo>
                <a:lnTo>
                  <a:pt x="1259105" y="5304112"/>
                </a:lnTo>
                <a:cubicBezTo>
                  <a:pt x="1258606" y="5304682"/>
                  <a:pt x="1258160" y="5305182"/>
                  <a:pt x="1257768" y="5305610"/>
                </a:cubicBezTo>
                <a:cubicBezTo>
                  <a:pt x="1257375" y="5306037"/>
                  <a:pt x="1256876" y="5306376"/>
                  <a:pt x="1256270" y="5306626"/>
                </a:cubicBezTo>
                <a:cubicBezTo>
                  <a:pt x="1255664" y="5306875"/>
                  <a:pt x="1254897" y="5307054"/>
                  <a:pt x="1253970" y="5307161"/>
                </a:cubicBezTo>
                <a:cubicBezTo>
                  <a:pt x="1253043" y="5307268"/>
                  <a:pt x="1251902" y="5307321"/>
                  <a:pt x="1250547" y="5307321"/>
                </a:cubicBezTo>
                <a:cubicBezTo>
                  <a:pt x="1248978" y="5307321"/>
                  <a:pt x="1247695" y="5307250"/>
                  <a:pt x="1246696" y="5307107"/>
                </a:cubicBezTo>
                <a:cubicBezTo>
                  <a:pt x="1245698" y="5306964"/>
                  <a:pt x="1244896" y="5306768"/>
                  <a:pt x="1244289" y="5306519"/>
                </a:cubicBezTo>
                <a:cubicBezTo>
                  <a:pt x="1243683" y="5306269"/>
                  <a:pt x="1243255" y="5305930"/>
                  <a:pt x="1243006" y="5305503"/>
                </a:cubicBezTo>
                <a:cubicBezTo>
                  <a:pt x="1242756" y="5305075"/>
                  <a:pt x="1242631" y="5304611"/>
                  <a:pt x="1242631" y="5304112"/>
                </a:cubicBezTo>
                <a:lnTo>
                  <a:pt x="1242631" y="5207625"/>
                </a:lnTo>
                <a:cubicBezTo>
                  <a:pt x="1242631" y="5207126"/>
                  <a:pt x="1242756" y="5206662"/>
                  <a:pt x="1243006" y="5206234"/>
                </a:cubicBezTo>
                <a:cubicBezTo>
                  <a:pt x="1243255" y="5205806"/>
                  <a:pt x="1243719" y="5205450"/>
                  <a:pt x="1244396" y="5205164"/>
                </a:cubicBezTo>
                <a:cubicBezTo>
                  <a:pt x="1245074" y="5204879"/>
                  <a:pt x="1245983" y="5204683"/>
                  <a:pt x="1247124" y="5204576"/>
                </a:cubicBezTo>
                <a:cubicBezTo>
                  <a:pt x="1248265" y="5204469"/>
                  <a:pt x="1249656" y="5204416"/>
                  <a:pt x="1251296" y="5204416"/>
                </a:cubicBezTo>
                <a:close/>
                <a:moveTo>
                  <a:pt x="1136996" y="5204416"/>
                </a:moveTo>
                <a:cubicBezTo>
                  <a:pt x="1140419" y="5204416"/>
                  <a:pt x="1142772" y="5204683"/>
                  <a:pt x="1144056" y="5205218"/>
                </a:cubicBezTo>
                <a:cubicBezTo>
                  <a:pt x="1145340" y="5205753"/>
                  <a:pt x="1145981" y="5206555"/>
                  <a:pt x="1145981" y="5207625"/>
                </a:cubicBezTo>
                <a:lnTo>
                  <a:pt x="1145981" y="5263356"/>
                </a:lnTo>
                <a:cubicBezTo>
                  <a:pt x="1145981" y="5266138"/>
                  <a:pt x="1145910" y="5268901"/>
                  <a:pt x="1145767" y="5271646"/>
                </a:cubicBezTo>
                <a:cubicBezTo>
                  <a:pt x="1145625" y="5274392"/>
                  <a:pt x="1145446" y="5277120"/>
                  <a:pt x="1145233" y="5279830"/>
                </a:cubicBezTo>
                <a:cubicBezTo>
                  <a:pt x="1146873" y="5277120"/>
                  <a:pt x="1148531" y="5274463"/>
                  <a:pt x="1150207" y="5271860"/>
                </a:cubicBezTo>
                <a:cubicBezTo>
                  <a:pt x="1151883" y="5269257"/>
                  <a:pt x="1153683" y="5266708"/>
                  <a:pt x="1155609" y="5264212"/>
                </a:cubicBezTo>
                <a:lnTo>
                  <a:pt x="1197006" y="5207625"/>
                </a:lnTo>
                <a:cubicBezTo>
                  <a:pt x="1197434" y="5207054"/>
                  <a:pt x="1197880" y="5206555"/>
                  <a:pt x="1198343" y="5206127"/>
                </a:cubicBezTo>
                <a:cubicBezTo>
                  <a:pt x="1198807" y="5205699"/>
                  <a:pt x="1199377" y="5205361"/>
                  <a:pt x="1200055" y="5205111"/>
                </a:cubicBezTo>
                <a:cubicBezTo>
                  <a:pt x="1200732" y="5204861"/>
                  <a:pt x="1201534" y="5204683"/>
                  <a:pt x="1202462" y="5204576"/>
                </a:cubicBezTo>
                <a:cubicBezTo>
                  <a:pt x="1203389" y="5204469"/>
                  <a:pt x="1204601" y="5204416"/>
                  <a:pt x="1206099" y="5204416"/>
                </a:cubicBezTo>
                <a:cubicBezTo>
                  <a:pt x="1207596" y="5204416"/>
                  <a:pt x="1208862" y="5204469"/>
                  <a:pt x="1209896" y="5204576"/>
                </a:cubicBezTo>
                <a:cubicBezTo>
                  <a:pt x="1210930" y="5204683"/>
                  <a:pt x="1211750" y="5204879"/>
                  <a:pt x="1212356" y="5205164"/>
                </a:cubicBezTo>
                <a:cubicBezTo>
                  <a:pt x="1212963" y="5205450"/>
                  <a:pt x="1213390" y="5205806"/>
                  <a:pt x="1213640" y="5206234"/>
                </a:cubicBezTo>
                <a:cubicBezTo>
                  <a:pt x="1213890" y="5206662"/>
                  <a:pt x="1214014" y="5207161"/>
                  <a:pt x="1214014" y="5207732"/>
                </a:cubicBezTo>
                <a:lnTo>
                  <a:pt x="1214014" y="5304112"/>
                </a:lnTo>
                <a:cubicBezTo>
                  <a:pt x="1214014" y="5304611"/>
                  <a:pt x="1213872" y="5305075"/>
                  <a:pt x="1213587" y="5305503"/>
                </a:cubicBezTo>
                <a:cubicBezTo>
                  <a:pt x="1213301" y="5305930"/>
                  <a:pt x="1212838" y="5306269"/>
                  <a:pt x="1212196" y="5306519"/>
                </a:cubicBezTo>
                <a:cubicBezTo>
                  <a:pt x="1211554" y="5306768"/>
                  <a:pt x="1210663" y="5306964"/>
                  <a:pt x="1209522" y="5307107"/>
                </a:cubicBezTo>
                <a:cubicBezTo>
                  <a:pt x="1208381" y="5307250"/>
                  <a:pt x="1206954" y="5307321"/>
                  <a:pt x="1205243" y="5307321"/>
                </a:cubicBezTo>
                <a:cubicBezTo>
                  <a:pt x="1203531" y="5307321"/>
                  <a:pt x="1202105" y="5307250"/>
                  <a:pt x="1200964" y="5307107"/>
                </a:cubicBezTo>
                <a:cubicBezTo>
                  <a:pt x="1199823" y="5306964"/>
                  <a:pt x="1198896" y="5306768"/>
                  <a:pt x="1198183" y="5306519"/>
                </a:cubicBezTo>
                <a:cubicBezTo>
                  <a:pt x="1197470" y="5306269"/>
                  <a:pt x="1196971" y="5305930"/>
                  <a:pt x="1196685" y="5305503"/>
                </a:cubicBezTo>
                <a:cubicBezTo>
                  <a:pt x="1196400" y="5305075"/>
                  <a:pt x="1196257" y="5304611"/>
                  <a:pt x="1196257" y="5304112"/>
                </a:cubicBezTo>
                <a:lnTo>
                  <a:pt x="1196257" y="5248701"/>
                </a:lnTo>
                <a:cubicBezTo>
                  <a:pt x="1196257" y="5245920"/>
                  <a:pt x="1196329" y="5243085"/>
                  <a:pt x="1196471" y="5240197"/>
                </a:cubicBezTo>
                <a:cubicBezTo>
                  <a:pt x="1196614" y="5237309"/>
                  <a:pt x="1196792" y="5234474"/>
                  <a:pt x="1197006" y="5231693"/>
                </a:cubicBezTo>
                <a:cubicBezTo>
                  <a:pt x="1195366" y="5234546"/>
                  <a:pt x="1193565" y="5237345"/>
                  <a:pt x="1191604" y="5240090"/>
                </a:cubicBezTo>
                <a:cubicBezTo>
                  <a:pt x="1189643" y="5242836"/>
                  <a:pt x="1187664" y="5245564"/>
                  <a:pt x="1185667" y="5248273"/>
                </a:cubicBezTo>
                <a:lnTo>
                  <a:pt x="1144805" y="5304112"/>
                </a:lnTo>
                <a:cubicBezTo>
                  <a:pt x="1144305" y="5304682"/>
                  <a:pt x="1143860" y="5305182"/>
                  <a:pt x="1143468" y="5305610"/>
                </a:cubicBezTo>
                <a:cubicBezTo>
                  <a:pt x="1143075" y="5306037"/>
                  <a:pt x="1142576" y="5306376"/>
                  <a:pt x="1141970" y="5306626"/>
                </a:cubicBezTo>
                <a:cubicBezTo>
                  <a:pt x="1141364" y="5306875"/>
                  <a:pt x="1140597" y="5307054"/>
                  <a:pt x="1139670" y="5307161"/>
                </a:cubicBezTo>
                <a:cubicBezTo>
                  <a:pt x="1138743" y="5307268"/>
                  <a:pt x="1137602" y="5307321"/>
                  <a:pt x="1136247" y="5307321"/>
                </a:cubicBezTo>
                <a:cubicBezTo>
                  <a:pt x="1134678" y="5307321"/>
                  <a:pt x="1133394" y="5307250"/>
                  <a:pt x="1132396" y="5307107"/>
                </a:cubicBezTo>
                <a:cubicBezTo>
                  <a:pt x="1131398" y="5306964"/>
                  <a:pt x="1130596" y="5306768"/>
                  <a:pt x="1129989" y="5306519"/>
                </a:cubicBezTo>
                <a:cubicBezTo>
                  <a:pt x="1129383" y="5306269"/>
                  <a:pt x="1128955" y="5305930"/>
                  <a:pt x="1128706" y="5305503"/>
                </a:cubicBezTo>
                <a:cubicBezTo>
                  <a:pt x="1128456" y="5305075"/>
                  <a:pt x="1128331" y="5304611"/>
                  <a:pt x="1128331" y="5304112"/>
                </a:cubicBezTo>
                <a:lnTo>
                  <a:pt x="1128331" y="5207625"/>
                </a:lnTo>
                <a:cubicBezTo>
                  <a:pt x="1128331" y="5207126"/>
                  <a:pt x="1128456" y="5206662"/>
                  <a:pt x="1128706" y="5206234"/>
                </a:cubicBezTo>
                <a:cubicBezTo>
                  <a:pt x="1128955" y="5205806"/>
                  <a:pt x="1129419" y="5205450"/>
                  <a:pt x="1130096" y="5205164"/>
                </a:cubicBezTo>
                <a:cubicBezTo>
                  <a:pt x="1130774" y="5204879"/>
                  <a:pt x="1131683" y="5204683"/>
                  <a:pt x="1132824" y="5204576"/>
                </a:cubicBezTo>
                <a:cubicBezTo>
                  <a:pt x="1133965" y="5204469"/>
                  <a:pt x="1135356" y="5204416"/>
                  <a:pt x="1136996" y="5204416"/>
                </a:cubicBezTo>
                <a:close/>
                <a:moveTo>
                  <a:pt x="1022803" y="5204416"/>
                </a:moveTo>
                <a:cubicBezTo>
                  <a:pt x="1024586" y="5204416"/>
                  <a:pt x="1026047" y="5204469"/>
                  <a:pt x="1027189" y="5204576"/>
                </a:cubicBezTo>
                <a:cubicBezTo>
                  <a:pt x="1028330" y="5204683"/>
                  <a:pt x="1029221" y="5204897"/>
                  <a:pt x="1029863" y="5205218"/>
                </a:cubicBezTo>
                <a:cubicBezTo>
                  <a:pt x="1030505" y="5205539"/>
                  <a:pt x="1030968" y="5205895"/>
                  <a:pt x="1031253" y="5206288"/>
                </a:cubicBezTo>
                <a:cubicBezTo>
                  <a:pt x="1031539" y="5206680"/>
                  <a:pt x="1031681" y="5207161"/>
                  <a:pt x="1031681" y="5207732"/>
                </a:cubicBezTo>
                <a:lnTo>
                  <a:pt x="1031681" y="5291489"/>
                </a:lnTo>
                <a:lnTo>
                  <a:pt x="1077786" y="5291489"/>
                </a:lnTo>
                <a:lnTo>
                  <a:pt x="1077786" y="5207732"/>
                </a:lnTo>
                <a:cubicBezTo>
                  <a:pt x="1077786" y="5207161"/>
                  <a:pt x="1077928" y="5206680"/>
                  <a:pt x="1078213" y="5206288"/>
                </a:cubicBezTo>
                <a:cubicBezTo>
                  <a:pt x="1078499" y="5205895"/>
                  <a:pt x="1078980" y="5205539"/>
                  <a:pt x="1079657" y="5205218"/>
                </a:cubicBezTo>
                <a:cubicBezTo>
                  <a:pt x="1080335" y="5204897"/>
                  <a:pt x="1081244" y="5204683"/>
                  <a:pt x="1082385" y="5204576"/>
                </a:cubicBezTo>
                <a:cubicBezTo>
                  <a:pt x="1083526" y="5204469"/>
                  <a:pt x="1084953" y="5204416"/>
                  <a:pt x="1086664" y="5204416"/>
                </a:cubicBezTo>
                <a:cubicBezTo>
                  <a:pt x="1088447" y="5204416"/>
                  <a:pt x="1089909" y="5204469"/>
                  <a:pt x="1091050" y="5204576"/>
                </a:cubicBezTo>
                <a:cubicBezTo>
                  <a:pt x="1092191" y="5204683"/>
                  <a:pt x="1093082" y="5204897"/>
                  <a:pt x="1093724" y="5205218"/>
                </a:cubicBezTo>
                <a:cubicBezTo>
                  <a:pt x="1094366" y="5205539"/>
                  <a:pt x="1094829" y="5205895"/>
                  <a:pt x="1095115" y="5206288"/>
                </a:cubicBezTo>
                <a:cubicBezTo>
                  <a:pt x="1095400" y="5206680"/>
                  <a:pt x="1095543" y="5207161"/>
                  <a:pt x="1095543" y="5207732"/>
                </a:cubicBezTo>
                <a:lnTo>
                  <a:pt x="1095543" y="5291489"/>
                </a:lnTo>
                <a:lnTo>
                  <a:pt x="1108914" y="5291489"/>
                </a:lnTo>
                <a:cubicBezTo>
                  <a:pt x="1110625" y="5291489"/>
                  <a:pt x="1111766" y="5291810"/>
                  <a:pt x="1112337" y="5292452"/>
                </a:cubicBezTo>
                <a:cubicBezTo>
                  <a:pt x="1112907" y="5293094"/>
                  <a:pt x="1113193" y="5294235"/>
                  <a:pt x="1113193" y="5295875"/>
                </a:cubicBezTo>
                <a:lnTo>
                  <a:pt x="1113193" y="5339412"/>
                </a:lnTo>
                <a:cubicBezTo>
                  <a:pt x="1113121" y="5340197"/>
                  <a:pt x="1112479" y="5340785"/>
                  <a:pt x="1111267" y="5341177"/>
                </a:cubicBezTo>
                <a:cubicBezTo>
                  <a:pt x="1110055" y="5341569"/>
                  <a:pt x="1108236" y="5341765"/>
                  <a:pt x="1105812" y="5341765"/>
                </a:cubicBezTo>
                <a:cubicBezTo>
                  <a:pt x="1103173" y="5341765"/>
                  <a:pt x="1101248" y="5341552"/>
                  <a:pt x="1100035" y="5341124"/>
                </a:cubicBezTo>
                <a:cubicBezTo>
                  <a:pt x="1098823" y="5340696"/>
                  <a:pt x="1098217" y="5340125"/>
                  <a:pt x="1098217" y="5339412"/>
                </a:cubicBezTo>
                <a:lnTo>
                  <a:pt x="1098217" y="5306679"/>
                </a:lnTo>
                <a:lnTo>
                  <a:pt x="1019487" y="5306679"/>
                </a:lnTo>
                <a:cubicBezTo>
                  <a:pt x="1017775" y="5306679"/>
                  <a:pt x="1016438" y="5306162"/>
                  <a:pt x="1015475" y="5305128"/>
                </a:cubicBezTo>
                <a:cubicBezTo>
                  <a:pt x="1014513" y="5304094"/>
                  <a:pt x="1014031" y="5302543"/>
                  <a:pt x="1014031" y="5300475"/>
                </a:cubicBezTo>
                <a:lnTo>
                  <a:pt x="1014031" y="5207732"/>
                </a:lnTo>
                <a:cubicBezTo>
                  <a:pt x="1014031" y="5207161"/>
                  <a:pt x="1014156" y="5206680"/>
                  <a:pt x="1014406" y="5206288"/>
                </a:cubicBezTo>
                <a:cubicBezTo>
                  <a:pt x="1014655" y="5205895"/>
                  <a:pt x="1015119" y="5205539"/>
                  <a:pt x="1015796" y="5205218"/>
                </a:cubicBezTo>
                <a:cubicBezTo>
                  <a:pt x="1016474" y="5204897"/>
                  <a:pt x="1017383" y="5204683"/>
                  <a:pt x="1018524" y="5204576"/>
                </a:cubicBezTo>
                <a:cubicBezTo>
                  <a:pt x="1019665" y="5204469"/>
                  <a:pt x="1021091" y="5204416"/>
                  <a:pt x="1022803" y="5204416"/>
                </a:cubicBezTo>
                <a:close/>
                <a:moveTo>
                  <a:pt x="718003" y="5204416"/>
                </a:moveTo>
                <a:cubicBezTo>
                  <a:pt x="719786" y="5204416"/>
                  <a:pt x="721248" y="5204469"/>
                  <a:pt x="722389" y="5204576"/>
                </a:cubicBezTo>
                <a:cubicBezTo>
                  <a:pt x="723530" y="5204683"/>
                  <a:pt x="724421" y="5204897"/>
                  <a:pt x="725063" y="5205218"/>
                </a:cubicBezTo>
                <a:cubicBezTo>
                  <a:pt x="725705" y="5205539"/>
                  <a:pt x="726168" y="5205895"/>
                  <a:pt x="726453" y="5206288"/>
                </a:cubicBezTo>
                <a:cubicBezTo>
                  <a:pt x="726739" y="5206680"/>
                  <a:pt x="726881" y="5207161"/>
                  <a:pt x="726881" y="5207732"/>
                </a:cubicBezTo>
                <a:lnTo>
                  <a:pt x="726881" y="5246883"/>
                </a:lnTo>
                <a:lnTo>
                  <a:pt x="775981" y="5246883"/>
                </a:lnTo>
                <a:lnTo>
                  <a:pt x="775981" y="5207732"/>
                </a:lnTo>
                <a:cubicBezTo>
                  <a:pt x="775981" y="5207161"/>
                  <a:pt x="776123" y="5206680"/>
                  <a:pt x="776409" y="5206288"/>
                </a:cubicBezTo>
                <a:cubicBezTo>
                  <a:pt x="776694" y="5205895"/>
                  <a:pt x="777157" y="5205539"/>
                  <a:pt x="777799" y="5205218"/>
                </a:cubicBezTo>
                <a:cubicBezTo>
                  <a:pt x="778441" y="5204897"/>
                  <a:pt x="779332" y="5204683"/>
                  <a:pt x="780473" y="5204576"/>
                </a:cubicBezTo>
                <a:cubicBezTo>
                  <a:pt x="781614" y="5204469"/>
                  <a:pt x="783076" y="5204416"/>
                  <a:pt x="784859" y="5204416"/>
                </a:cubicBezTo>
                <a:cubicBezTo>
                  <a:pt x="786571" y="5204416"/>
                  <a:pt x="787997" y="5204469"/>
                  <a:pt x="789138" y="5204576"/>
                </a:cubicBezTo>
                <a:cubicBezTo>
                  <a:pt x="790279" y="5204683"/>
                  <a:pt x="791170" y="5204897"/>
                  <a:pt x="791812" y="5205218"/>
                </a:cubicBezTo>
                <a:cubicBezTo>
                  <a:pt x="792454" y="5205539"/>
                  <a:pt x="792918" y="5205895"/>
                  <a:pt x="793203" y="5206288"/>
                </a:cubicBezTo>
                <a:cubicBezTo>
                  <a:pt x="793488" y="5206680"/>
                  <a:pt x="793631" y="5207161"/>
                  <a:pt x="793631" y="5207732"/>
                </a:cubicBezTo>
                <a:lnTo>
                  <a:pt x="793631" y="5304005"/>
                </a:lnTo>
                <a:cubicBezTo>
                  <a:pt x="793631" y="5304575"/>
                  <a:pt x="793488" y="5305057"/>
                  <a:pt x="793203" y="5305449"/>
                </a:cubicBezTo>
                <a:cubicBezTo>
                  <a:pt x="792918" y="5305841"/>
                  <a:pt x="792454" y="5306180"/>
                  <a:pt x="791812" y="5306465"/>
                </a:cubicBezTo>
                <a:cubicBezTo>
                  <a:pt x="791170" y="5306751"/>
                  <a:pt x="790279" y="5306964"/>
                  <a:pt x="789138" y="5307107"/>
                </a:cubicBezTo>
                <a:cubicBezTo>
                  <a:pt x="787997" y="5307250"/>
                  <a:pt x="786571" y="5307321"/>
                  <a:pt x="784859" y="5307321"/>
                </a:cubicBezTo>
                <a:cubicBezTo>
                  <a:pt x="783076" y="5307321"/>
                  <a:pt x="781614" y="5307250"/>
                  <a:pt x="780473" y="5307107"/>
                </a:cubicBezTo>
                <a:cubicBezTo>
                  <a:pt x="779332" y="5306964"/>
                  <a:pt x="778441" y="5306751"/>
                  <a:pt x="777799" y="5306465"/>
                </a:cubicBezTo>
                <a:cubicBezTo>
                  <a:pt x="777157" y="5306180"/>
                  <a:pt x="776694" y="5305841"/>
                  <a:pt x="776409" y="5305449"/>
                </a:cubicBezTo>
                <a:cubicBezTo>
                  <a:pt x="776123" y="5305057"/>
                  <a:pt x="775981" y="5304575"/>
                  <a:pt x="775981" y="5304005"/>
                </a:cubicBezTo>
                <a:lnTo>
                  <a:pt x="775981" y="5261752"/>
                </a:lnTo>
                <a:lnTo>
                  <a:pt x="726881" y="5261752"/>
                </a:lnTo>
                <a:lnTo>
                  <a:pt x="726881" y="5304005"/>
                </a:lnTo>
                <a:cubicBezTo>
                  <a:pt x="726881" y="5304575"/>
                  <a:pt x="726739" y="5305057"/>
                  <a:pt x="726453" y="5305449"/>
                </a:cubicBezTo>
                <a:cubicBezTo>
                  <a:pt x="726168" y="5305841"/>
                  <a:pt x="725705" y="5306180"/>
                  <a:pt x="725063" y="5306465"/>
                </a:cubicBezTo>
                <a:cubicBezTo>
                  <a:pt x="724421" y="5306751"/>
                  <a:pt x="723530" y="5306964"/>
                  <a:pt x="722389" y="5307107"/>
                </a:cubicBezTo>
                <a:cubicBezTo>
                  <a:pt x="721248" y="5307250"/>
                  <a:pt x="719786" y="5307321"/>
                  <a:pt x="718003" y="5307321"/>
                </a:cubicBezTo>
                <a:cubicBezTo>
                  <a:pt x="716291" y="5307321"/>
                  <a:pt x="714865" y="5307250"/>
                  <a:pt x="713724" y="5307107"/>
                </a:cubicBezTo>
                <a:cubicBezTo>
                  <a:pt x="712583" y="5306964"/>
                  <a:pt x="711674" y="5306751"/>
                  <a:pt x="710996" y="5306465"/>
                </a:cubicBezTo>
                <a:cubicBezTo>
                  <a:pt x="710319" y="5306180"/>
                  <a:pt x="709855" y="5305841"/>
                  <a:pt x="709606" y="5305449"/>
                </a:cubicBezTo>
                <a:cubicBezTo>
                  <a:pt x="709356" y="5305057"/>
                  <a:pt x="709231" y="5304575"/>
                  <a:pt x="709231" y="5304005"/>
                </a:cubicBezTo>
                <a:lnTo>
                  <a:pt x="709231" y="5207732"/>
                </a:lnTo>
                <a:cubicBezTo>
                  <a:pt x="709231" y="5207161"/>
                  <a:pt x="709356" y="5206680"/>
                  <a:pt x="709606" y="5206288"/>
                </a:cubicBezTo>
                <a:cubicBezTo>
                  <a:pt x="709855" y="5205895"/>
                  <a:pt x="710319" y="5205539"/>
                  <a:pt x="710996" y="5205218"/>
                </a:cubicBezTo>
                <a:cubicBezTo>
                  <a:pt x="711674" y="5204897"/>
                  <a:pt x="712583" y="5204683"/>
                  <a:pt x="713724" y="5204576"/>
                </a:cubicBezTo>
                <a:cubicBezTo>
                  <a:pt x="714865" y="5204469"/>
                  <a:pt x="716291" y="5204416"/>
                  <a:pt x="718003" y="5204416"/>
                </a:cubicBezTo>
                <a:close/>
                <a:moveTo>
                  <a:pt x="352848" y="5204416"/>
                </a:moveTo>
                <a:cubicBezTo>
                  <a:pt x="354988" y="5204416"/>
                  <a:pt x="356664" y="5204469"/>
                  <a:pt x="357876" y="5204576"/>
                </a:cubicBezTo>
                <a:cubicBezTo>
                  <a:pt x="359088" y="5204683"/>
                  <a:pt x="360051" y="5204879"/>
                  <a:pt x="360764" y="5205164"/>
                </a:cubicBezTo>
                <a:cubicBezTo>
                  <a:pt x="361477" y="5205450"/>
                  <a:pt x="361994" y="5205860"/>
                  <a:pt x="362315" y="5206395"/>
                </a:cubicBezTo>
                <a:cubicBezTo>
                  <a:pt x="362636" y="5206929"/>
                  <a:pt x="362975" y="5207660"/>
                  <a:pt x="363331" y="5208588"/>
                </a:cubicBezTo>
                <a:lnTo>
                  <a:pt x="390823" y="5285820"/>
                </a:lnTo>
                <a:lnTo>
                  <a:pt x="391144" y="5285820"/>
                </a:lnTo>
                <a:lnTo>
                  <a:pt x="417672" y="5208160"/>
                </a:lnTo>
                <a:cubicBezTo>
                  <a:pt x="418100" y="5206805"/>
                  <a:pt x="418617" y="5205931"/>
                  <a:pt x="419223" y="5205539"/>
                </a:cubicBezTo>
                <a:cubicBezTo>
                  <a:pt x="419830" y="5205147"/>
                  <a:pt x="420739" y="5204861"/>
                  <a:pt x="421951" y="5204683"/>
                </a:cubicBezTo>
                <a:cubicBezTo>
                  <a:pt x="423163" y="5204505"/>
                  <a:pt x="424911" y="5204416"/>
                  <a:pt x="427193" y="5204416"/>
                </a:cubicBezTo>
                <a:cubicBezTo>
                  <a:pt x="429189" y="5204416"/>
                  <a:pt x="430830" y="5204505"/>
                  <a:pt x="432113" y="5204683"/>
                </a:cubicBezTo>
                <a:cubicBezTo>
                  <a:pt x="433397" y="5204861"/>
                  <a:pt x="434342" y="5205200"/>
                  <a:pt x="434948" y="5205699"/>
                </a:cubicBezTo>
                <a:cubicBezTo>
                  <a:pt x="435554" y="5206199"/>
                  <a:pt x="435857" y="5206876"/>
                  <a:pt x="435857" y="5207732"/>
                </a:cubicBezTo>
                <a:cubicBezTo>
                  <a:pt x="435857" y="5208588"/>
                  <a:pt x="435643" y="5209657"/>
                  <a:pt x="435215" y="5210941"/>
                </a:cubicBezTo>
                <a:lnTo>
                  <a:pt x="400664" y="5306679"/>
                </a:lnTo>
                <a:lnTo>
                  <a:pt x="387828" y="5342086"/>
                </a:lnTo>
                <a:cubicBezTo>
                  <a:pt x="387400" y="5343227"/>
                  <a:pt x="386312" y="5344101"/>
                  <a:pt x="384565" y="5344707"/>
                </a:cubicBezTo>
                <a:cubicBezTo>
                  <a:pt x="382818" y="5345313"/>
                  <a:pt x="380161" y="5345616"/>
                  <a:pt x="376596" y="5345616"/>
                </a:cubicBezTo>
                <a:cubicBezTo>
                  <a:pt x="374742" y="5345616"/>
                  <a:pt x="373244" y="5345527"/>
                  <a:pt x="372103" y="5345349"/>
                </a:cubicBezTo>
                <a:cubicBezTo>
                  <a:pt x="370962" y="5345171"/>
                  <a:pt x="370088" y="5344868"/>
                  <a:pt x="369482" y="5344440"/>
                </a:cubicBezTo>
                <a:cubicBezTo>
                  <a:pt x="368876" y="5344012"/>
                  <a:pt x="368537" y="5343441"/>
                  <a:pt x="368466" y="5342728"/>
                </a:cubicBezTo>
                <a:cubicBezTo>
                  <a:pt x="368395" y="5342015"/>
                  <a:pt x="368573" y="5341159"/>
                  <a:pt x="369001" y="5340161"/>
                </a:cubicBezTo>
                <a:lnTo>
                  <a:pt x="382265" y="5306679"/>
                </a:lnTo>
                <a:cubicBezTo>
                  <a:pt x="381623" y="5306394"/>
                  <a:pt x="381017" y="5305930"/>
                  <a:pt x="380447" y="5305289"/>
                </a:cubicBezTo>
                <a:cubicBezTo>
                  <a:pt x="379876" y="5304647"/>
                  <a:pt x="379484" y="5303969"/>
                  <a:pt x="379270" y="5303256"/>
                </a:cubicBezTo>
                <a:lnTo>
                  <a:pt x="344933" y="5211262"/>
                </a:lnTo>
                <a:cubicBezTo>
                  <a:pt x="344362" y="5209764"/>
                  <a:pt x="344077" y="5208588"/>
                  <a:pt x="344077" y="5207732"/>
                </a:cubicBezTo>
                <a:cubicBezTo>
                  <a:pt x="344077" y="5206876"/>
                  <a:pt x="344362" y="5206199"/>
                  <a:pt x="344933" y="5205699"/>
                </a:cubicBezTo>
                <a:cubicBezTo>
                  <a:pt x="345503" y="5205200"/>
                  <a:pt x="346430" y="5204861"/>
                  <a:pt x="347714" y="5204683"/>
                </a:cubicBezTo>
                <a:cubicBezTo>
                  <a:pt x="348997" y="5204505"/>
                  <a:pt x="350709" y="5204416"/>
                  <a:pt x="352848" y="5204416"/>
                </a:cubicBezTo>
                <a:close/>
                <a:moveTo>
                  <a:pt x="260803" y="5204416"/>
                </a:moveTo>
                <a:cubicBezTo>
                  <a:pt x="262300" y="5204416"/>
                  <a:pt x="263620" y="5204469"/>
                  <a:pt x="264761" y="5204576"/>
                </a:cubicBezTo>
                <a:cubicBezTo>
                  <a:pt x="265902" y="5204683"/>
                  <a:pt x="266829" y="5204844"/>
                  <a:pt x="267542" y="5205058"/>
                </a:cubicBezTo>
                <a:cubicBezTo>
                  <a:pt x="268255" y="5205271"/>
                  <a:pt x="268790" y="5205539"/>
                  <a:pt x="269146" y="5205860"/>
                </a:cubicBezTo>
                <a:cubicBezTo>
                  <a:pt x="269503" y="5206181"/>
                  <a:pt x="269681" y="5206519"/>
                  <a:pt x="269681" y="5206876"/>
                </a:cubicBezTo>
                <a:lnTo>
                  <a:pt x="269681" y="5247204"/>
                </a:lnTo>
                <a:lnTo>
                  <a:pt x="277169" y="5247204"/>
                </a:lnTo>
                <a:cubicBezTo>
                  <a:pt x="279879" y="5247204"/>
                  <a:pt x="282357" y="5246901"/>
                  <a:pt x="284604" y="5246295"/>
                </a:cubicBezTo>
                <a:cubicBezTo>
                  <a:pt x="286850" y="5245688"/>
                  <a:pt x="288900" y="5244690"/>
                  <a:pt x="290754" y="5243299"/>
                </a:cubicBezTo>
                <a:cubicBezTo>
                  <a:pt x="292609" y="5241909"/>
                  <a:pt x="294267" y="5240108"/>
                  <a:pt x="295729" y="5237897"/>
                </a:cubicBezTo>
                <a:cubicBezTo>
                  <a:pt x="297191" y="5235687"/>
                  <a:pt x="298528" y="5233012"/>
                  <a:pt x="299740" y="5229875"/>
                </a:cubicBezTo>
                <a:lnTo>
                  <a:pt x="308725" y="5207732"/>
                </a:lnTo>
                <a:cubicBezTo>
                  <a:pt x="308868" y="5207161"/>
                  <a:pt x="309118" y="5206662"/>
                  <a:pt x="309474" y="5206234"/>
                </a:cubicBezTo>
                <a:cubicBezTo>
                  <a:pt x="309831" y="5205806"/>
                  <a:pt x="310366" y="5205450"/>
                  <a:pt x="311079" y="5205164"/>
                </a:cubicBezTo>
                <a:cubicBezTo>
                  <a:pt x="311792" y="5204879"/>
                  <a:pt x="312737" y="5204683"/>
                  <a:pt x="313914" y="5204576"/>
                </a:cubicBezTo>
                <a:cubicBezTo>
                  <a:pt x="315090" y="5204469"/>
                  <a:pt x="316641" y="5204416"/>
                  <a:pt x="318567" y="5204416"/>
                </a:cubicBezTo>
                <a:cubicBezTo>
                  <a:pt x="320278" y="5204416"/>
                  <a:pt x="321687" y="5204469"/>
                  <a:pt x="322792" y="5204576"/>
                </a:cubicBezTo>
                <a:cubicBezTo>
                  <a:pt x="323897" y="5204683"/>
                  <a:pt x="324753" y="5204844"/>
                  <a:pt x="325359" y="5205058"/>
                </a:cubicBezTo>
                <a:cubicBezTo>
                  <a:pt x="325966" y="5205271"/>
                  <a:pt x="326376" y="5205539"/>
                  <a:pt x="326589" y="5205860"/>
                </a:cubicBezTo>
                <a:cubicBezTo>
                  <a:pt x="326803" y="5206181"/>
                  <a:pt x="326910" y="5206519"/>
                  <a:pt x="326910" y="5206876"/>
                </a:cubicBezTo>
                <a:cubicBezTo>
                  <a:pt x="326910" y="5207518"/>
                  <a:pt x="326821" y="5208195"/>
                  <a:pt x="326643" y="5208908"/>
                </a:cubicBezTo>
                <a:cubicBezTo>
                  <a:pt x="326465" y="5209622"/>
                  <a:pt x="326197" y="5210442"/>
                  <a:pt x="325841" y="5211369"/>
                </a:cubicBezTo>
                <a:lnTo>
                  <a:pt x="316641" y="5232549"/>
                </a:lnTo>
                <a:cubicBezTo>
                  <a:pt x="315215" y="5236115"/>
                  <a:pt x="313664" y="5239110"/>
                  <a:pt x="311988" y="5241534"/>
                </a:cubicBezTo>
                <a:cubicBezTo>
                  <a:pt x="310312" y="5243959"/>
                  <a:pt x="308618" y="5245974"/>
                  <a:pt x="306907" y="5247578"/>
                </a:cubicBezTo>
                <a:cubicBezTo>
                  <a:pt x="305195" y="5249183"/>
                  <a:pt x="303448" y="5250431"/>
                  <a:pt x="301665" y="5251322"/>
                </a:cubicBezTo>
                <a:cubicBezTo>
                  <a:pt x="299883" y="5252214"/>
                  <a:pt x="298171" y="5252909"/>
                  <a:pt x="296531" y="5253408"/>
                </a:cubicBezTo>
                <a:lnTo>
                  <a:pt x="296531" y="5253622"/>
                </a:lnTo>
                <a:cubicBezTo>
                  <a:pt x="299027" y="5254478"/>
                  <a:pt x="301327" y="5255512"/>
                  <a:pt x="303430" y="5256724"/>
                </a:cubicBezTo>
                <a:cubicBezTo>
                  <a:pt x="305534" y="5257936"/>
                  <a:pt x="307495" y="5259434"/>
                  <a:pt x="309314" y="5261217"/>
                </a:cubicBezTo>
                <a:cubicBezTo>
                  <a:pt x="311132" y="5263000"/>
                  <a:pt x="312826" y="5265121"/>
                  <a:pt x="314395" y="5267582"/>
                </a:cubicBezTo>
                <a:cubicBezTo>
                  <a:pt x="315964" y="5270042"/>
                  <a:pt x="317426" y="5272877"/>
                  <a:pt x="318781" y="5276086"/>
                </a:cubicBezTo>
                <a:lnTo>
                  <a:pt x="329371" y="5300475"/>
                </a:lnTo>
                <a:cubicBezTo>
                  <a:pt x="329656" y="5300974"/>
                  <a:pt x="329870" y="5301438"/>
                  <a:pt x="330013" y="5301866"/>
                </a:cubicBezTo>
                <a:cubicBezTo>
                  <a:pt x="330155" y="5302293"/>
                  <a:pt x="330262" y="5302704"/>
                  <a:pt x="330333" y="5303096"/>
                </a:cubicBezTo>
                <a:cubicBezTo>
                  <a:pt x="330405" y="5303488"/>
                  <a:pt x="330458" y="5303809"/>
                  <a:pt x="330494" y="5304058"/>
                </a:cubicBezTo>
                <a:cubicBezTo>
                  <a:pt x="330530" y="5304308"/>
                  <a:pt x="330547" y="5304540"/>
                  <a:pt x="330547" y="5304754"/>
                </a:cubicBezTo>
                <a:cubicBezTo>
                  <a:pt x="330547" y="5305182"/>
                  <a:pt x="330423" y="5305556"/>
                  <a:pt x="330173" y="5305877"/>
                </a:cubicBezTo>
                <a:cubicBezTo>
                  <a:pt x="329923" y="5306198"/>
                  <a:pt x="329460" y="5306465"/>
                  <a:pt x="328782" y="5306679"/>
                </a:cubicBezTo>
                <a:cubicBezTo>
                  <a:pt x="328105" y="5306893"/>
                  <a:pt x="327213" y="5307054"/>
                  <a:pt x="326108" y="5307161"/>
                </a:cubicBezTo>
                <a:cubicBezTo>
                  <a:pt x="325003" y="5307268"/>
                  <a:pt x="323594" y="5307321"/>
                  <a:pt x="321883" y="5307321"/>
                </a:cubicBezTo>
                <a:cubicBezTo>
                  <a:pt x="319886" y="5307321"/>
                  <a:pt x="318264" y="5307250"/>
                  <a:pt x="317016" y="5307107"/>
                </a:cubicBezTo>
                <a:cubicBezTo>
                  <a:pt x="315768" y="5306964"/>
                  <a:pt x="314751" y="5306768"/>
                  <a:pt x="313967" y="5306519"/>
                </a:cubicBezTo>
                <a:cubicBezTo>
                  <a:pt x="313183" y="5306269"/>
                  <a:pt x="312612" y="5305948"/>
                  <a:pt x="312255" y="5305556"/>
                </a:cubicBezTo>
                <a:cubicBezTo>
                  <a:pt x="311899" y="5305164"/>
                  <a:pt x="311649" y="5304718"/>
                  <a:pt x="311507" y="5304219"/>
                </a:cubicBezTo>
                <a:lnTo>
                  <a:pt x="301238" y="5279295"/>
                </a:lnTo>
                <a:cubicBezTo>
                  <a:pt x="299954" y="5276086"/>
                  <a:pt x="298581" y="5273322"/>
                  <a:pt x="297119" y="5271005"/>
                </a:cubicBezTo>
                <a:cubicBezTo>
                  <a:pt x="295657" y="5268687"/>
                  <a:pt x="293964" y="5266815"/>
                  <a:pt x="292038" y="5265389"/>
                </a:cubicBezTo>
                <a:cubicBezTo>
                  <a:pt x="290113" y="5263962"/>
                  <a:pt x="287938" y="5262928"/>
                  <a:pt x="285513" y="5262287"/>
                </a:cubicBezTo>
                <a:cubicBezTo>
                  <a:pt x="283088" y="5261645"/>
                  <a:pt x="280307" y="5261324"/>
                  <a:pt x="277169" y="5261324"/>
                </a:cubicBezTo>
                <a:lnTo>
                  <a:pt x="269681" y="5261324"/>
                </a:lnTo>
                <a:lnTo>
                  <a:pt x="269681" y="5304647"/>
                </a:lnTo>
                <a:cubicBezTo>
                  <a:pt x="269681" y="5305003"/>
                  <a:pt x="269503" y="5305360"/>
                  <a:pt x="269146" y="5305716"/>
                </a:cubicBezTo>
                <a:cubicBezTo>
                  <a:pt x="268790" y="5306073"/>
                  <a:pt x="268255" y="5306358"/>
                  <a:pt x="267542" y="5306572"/>
                </a:cubicBezTo>
                <a:cubicBezTo>
                  <a:pt x="266829" y="5306786"/>
                  <a:pt x="265902" y="5306964"/>
                  <a:pt x="264761" y="5307107"/>
                </a:cubicBezTo>
                <a:cubicBezTo>
                  <a:pt x="263620" y="5307250"/>
                  <a:pt x="262300" y="5307321"/>
                  <a:pt x="260803" y="5307321"/>
                </a:cubicBezTo>
                <a:cubicBezTo>
                  <a:pt x="259305" y="5307321"/>
                  <a:pt x="257986" y="5307250"/>
                  <a:pt x="256845" y="5307107"/>
                </a:cubicBezTo>
                <a:cubicBezTo>
                  <a:pt x="255704" y="5306964"/>
                  <a:pt x="254777" y="5306786"/>
                  <a:pt x="254064" y="5306572"/>
                </a:cubicBezTo>
                <a:cubicBezTo>
                  <a:pt x="253351" y="5306358"/>
                  <a:pt x="252833" y="5306073"/>
                  <a:pt x="252513" y="5305716"/>
                </a:cubicBezTo>
                <a:cubicBezTo>
                  <a:pt x="252192" y="5305360"/>
                  <a:pt x="252031" y="5305003"/>
                  <a:pt x="252031" y="5304647"/>
                </a:cubicBezTo>
                <a:lnTo>
                  <a:pt x="252031" y="5206876"/>
                </a:lnTo>
                <a:cubicBezTo>
                  <a:pt x="252031" y="5206519"/>
                  <a:pt x="252192" y="5206181"/>
                  <a:pt x="252513" y="5205860"/>
                </a:cubicBezTo>
                <a:cubicBezTo>
                  <a:pt x="252833" y="5205539"/>
                  <a:pt x="253351" y="5205271"/>
                  <a:pt x="254064" y="5205058"/>
                </a:cubicBezTo>
                <a:cubicBezTo>
                  <a:pt x="254777" y="5204844"/>
                  <a:pt x="255704" y="5204683"/>
                  <a:pt x="256845" y="5204576"/>
                </a:cubicBezTo>
                <a:cubicBezTo>
                  <a:pt x="257986" y="5204469"/>
                  <a:pt x="259305" y="5204416"/>
                  <a:pt x="260803" y="5204416"/>
                </a:cubicBezTo>
                <a:close/>
                <a:moveTo>
                  <a:pt x="943808" y="5202918"/>
                </a:moveTo>
                <a:cubicBezTo>
                  <a:pt x="950725" y="5202918"/>
                  <a:pt x="956608" y="5203703"/>
                  <a:pt x="961458" y="5205271"/>
                </a:cubicBezTo>
                <a:cubicBezTo>
                  <a:pt x="966307" y="5206840"/>
                  <a:pt x="970229" y="5209140"/>
                  <a:pt x="973224" y="5212171"/>
                </a:cubicBezTo>
                <a:cubicBezTo>
                  <a:pt x="976220" y="5215202"/>
                  <a:pt x="978395" y="5218964"/>
                  <a:pt x="979750" y="5223456"/>
                </a:cubicBezTo>
                <a:cubicBezTo>
                  <a:pt x="981105" y="5227949"/>
                  <a:pt x="981782" y="5233191"/>
                  <a:pt x="981782" y="5239181"/>
                </a:cubicBezTo>
                <a:lnTo>
                  <a:pt x="981782" y="5304112"/>
                </a:lnTo>
                <a:cubicBezTo>
                  <a:pt x="981782" y="5304968"/>
                  <a:pt x="981497" y="5305610"/>
                  <a:pt x="980926" y="5306037"/>
                </a:cubicBezTo>
                <a:cubicBezTo>
                  <a:pt x="980356" y="5306465"/>
                  <a:pt x="979571" y="5306786"/>
                  <a:pt x="978573" y="5307000"/>
                </a:cubicBezTo>
                <a:cubicBezTo>
                  <a:pt x="977575" y="5307214"/>
                  <a:pt x="976113" y="5307321"/>
                  <a:pt x="974187" y="5307321"/>
                </a:cubicBezTo>
                <a:cubicBezTo>
                  <a:pt x="972333" y="5307321"/>
                  <a:pt x="970853" y="5307214"/>
                  <a:pt x="969748" y="5307000"/>
                </a:cubicBezTo>
                <a:cubicBezTo>
                  <a:pt x="968643" y="5306786"/>
                  <a:pt x="967840" y="5306465"/>
                  <a:pt x="967341" y="5306037"/>
                </a:cubicBezTo>
                <a:cubicBezTo>
                  <a:pt x="966842" y="5305610"/>
                  <a:pt x="966592" y="5304968"/>
                  <a:pt x="966592" y="5304112"/>
                </a:cubicBezTo>
                <a:lnTo>
                  <a:pt x="966592" y="5294485"/>
                </a:lnTo>
                <a:cubicBezTo>
                  <a:pt x="962385" y="5298977"/>
                  <a:pt x="957696" y="5302472"/>
                  <a:pt x="952526" y="5304968"/>
                </a:cubicBezTo>
                <a:cubicBezTo>
                  <a:pt x="947355" y="5307464"/>
                  <a:pt x="941882" y="5308712"/>
                  <a:pt x="936106" y="5308712"/>
                </a:cubicBezTo>
                <a:cubicBezTo>
                  <a:pt x="931043" y="5308712"/>
                  <a:pt x="926461" y="5308052"/>
                  <a:pt x="922360" y="5306733"/>
                </a:cubicBezTo>
                <a:cubicBezTo>
                  <a:pt x="918260" y="5305413"/>
                  <a:pt x="914765" y="5303506"/>
                  <a:pt x="911877" y="5301010"/>
                </a:cubicBezTo>
                <a:cubicBezTo>
                  <a:pt x="908989" y="5298514"/>
                  <a:pt x="906742" y="5295447"/>
                  <a:pt x="905138" y="5291810"/>
                </a:cubicBezTo>
                <a:cubicBezTo>
                  <a:pt x="903533" y="5288173"/>
                  <a:pt x="902731" y="5284037"/>
                  <a:pt x="902731" y="5279402"/>
                </a:cubicBezTo>
                <a:cubicBezTo>
                  <a:pt x="902731" y="5273982"/>
                  <a:pt x="903836" y="5269275"/>
                  <a:pt x="906047" y="5265282"/>
                </a:cubicBezTo>
                <a:cubicBezTo>
                  <a:pt x="908258" y="5261288"/>
                  <a:pt x="911431" y="5257972"/>
                  <a:pt x="915567" y="5255334"/>
                </a:cubicBezTo>
                <a:cubicBezTo>
                  <a:pt x="919704" y="5252695"/>
                  <a:pt x="924767" y="5250716"/>
                  <a:pt x="930757" y="5249397"/>
                </a:cubicBezTo>
                <a:cubicBezTo>
                  <a:pt x="936748" y="5248077"/>
                  <a:pt x="943487" y="5247418"/>
                  <a:pt x="950975" y="5247418"/>
                </a:cubicBezTo>
                <a:lnTo>
                  <a:pt x="964239" y="5247418"/>
                </a:lnTo>
                <a:lnTo>
                  <a:pt x="964239" y="5239930"/>
                </a:lnTo>
                <a:cubicBezTo>
                  <a:pt x="964239" y="5236221"/>
                  <a:pt x="963847" y="5232941"/>
                  <a:pt x="963062" y="5230089"/>
                </a:cubicBezTo>
                <a:cubicBezTo>
                  <a:pt x="962278" y="5227236"/>
                  <a:pt x="961012" y="5224865"/>
                  <a:pt x="959265" y="5222975"/>
                </a:cubicBezTo>
                <a:cubicBezTo>
                  <a:pt x="957518" y="5221085"/>
                  <a:pt x="955253" y="5219659"/>
                  <a:pt x="952472" y="5218696"/>
                </a:cubicBezTo>
                <a:cubicBezTo>
                  <a:pt x="949691" y="5217733"/>
                  <a:pt x="946268" y="5217252"/>
                  <a:pt x="942203" y="5217252"/>
                </a:cubicBezTo>
                <a:cubicBezTo>
                  <a:pt x="937853" y="5217252"/>
                  <a:pt x="933948" y="5217769"/>
                  <a:pt x="930490" y="5218803"/>
                </a:cubicBezTo>
                <a:cubicBezTo>
                  <a:pt x="927031" y="5219837"/>
                  <a:pt x="924000" y="5220978"/>
                  <a:pt x="921397" y="5222226"/>
                </a:cubicBezTo>
                <a:cubicBezTo>
                  <a:pt x="918794" y="5223474"/>
                  <a:pt x="916619" y="5224615"/>
                  <a:pt x="914872" y="5225649"/>
                </a:cubicBezTo>
                <a:cubicBezTo>
                  <a:pt x="913125" y="5226683"/>
                  <a:pt x="911824" y="5227200"/>
                  <a:pt x="910968" y="5227200"/>
                </a:cubicBezTo>
                <a:cubicBezTo>
                  <a:pt x="910397" y="5227200"/>
                  <a:pt x="909898" y="5227058"/>
                  <a:pt x="909470" y="5226772"/>
                </a:cubicBezTo>
                <a:cubicBezTo>
                  <a:pt x="909042" y="5226487"/>
                  <a:pt x="908668" y="5226059"/>
                  <a:pt x="908347" y="5225489"/>
                </a:cubicBezTo>
                <a:cubicBezTo>
                  <a:pt x="908026" y="5224918"/>
                  <a:pt x="907794" y="5224187"/>
                  <a:pt x="907652" y="5223296"/>
                </a:cubicBezTo>
                <a:cubicBezTo>
                  <a:pt x="907509" y="5222405"/>
                  <a:pt x="907438" y="5221424"/>
                  <a:pt x="907438" y="5220354"/>
                </a:cubicBezTo>
                <a:cubicBezTo>
                  <a:pt x="907438" y="5218571"/>
                  <a:pt x="907563" y="5217163"/>
                  <a:pt x="907812" y="5216129"/>
                </a:cubicBezTo>
                <a:cubicBezTo>
                  <a:pt x="908062" y="5215095"/>
                  <a:pt x="908668" y="5214114"/>
                  <a:pt x="909631" y="5213187"/>
                </a:cubicBezTo>
                <a:cubicBezTo>
                  <a:pt x="910593" y="5212260"/>
                  <a:pt x="912251" y="5211173"/>
                  <a:pt x="914605" y="5209925"/>
                </a:cubicBezTo>
                <a:cubicBezTo>
                  <a:pt x="916958" y="5208677"/>
                  <a:pt x="919668" y="5207536"/>
                  <a:pt x="922734" y="5206502"/>
                </a:cubicBezTo>
                <a:cubicBezTo>
                  <a:pt x="925801" y="5205468"/>
                  <a:pt x="929153" y="5204612"/>
                  <a:pt x="932790" y="5203934"/>
                </a:cubicBezTo>
                <a:cubicBezTo>
                  <a:pt x="936427" y="5203257"/>
                  <a:pt x="940099" y="5202918"/>
                  <a:pt x="943808" y="5202918"/>
                </a:cubicBezTo>
                <a:close/>
                <a:moveTo>
                  <a:pt x="644249" y="5202918"/>
                </a:moveTo>
                <a:cubicBezTo>
                  <a:pt x="651808" y="5202918"/>
                  <a:pt x="658244" y="5204130"/>
                  <a:pt x="663557" y="5206555"/>
                </a:cubicBezTo>
                <a:cubicBezTo>
                  <a:pt x="668870" y="5208980"/>
                  <a:pt x="673238" y="5212242"/>
                  <a:pt x="676661" y="5216343"/>
                </a:cubicBezTo>
                <a:cubicBezTo>
                  <a:pt x="680084" y="5220443"/>
                  <a:pt x="682598" y="5225257"/>
                  <a:pt x="684203" y="5230784"/>
                </a:cubicBezTo>
                <a:cubicBezTo>
                  <a:pt x="685807" y="5236311"/>
                  <a:pt x="686609" y="5242212"/>
                  <a:pt x="686609" y="5248487"/>
                </a:cubicBezTo>
                <a:lnTo>
                  <a:pt x="686609" y="5251697"/>
                </a:lnTo>
                <a:cubicBezTo>
                  <a:pt x="686609" y="5254478"/>
                  <a:pt x="685911" y="5256457"/>
                  <a:pt x="684514" y="5257633"/>
                </a:cubicBezTo>
                <a:cubicBezTo>
                  <a:pt x="683117" y="5258810"/>
                  <a:pt x="681523" y="5259398"/>
                  <a:pt x="679731" y="5259398"/>
                </a:cubicBezTo>
                <a:lnTo>
                  <a:pt x="616330" y="5259398"/>
                </a:lnTo>
                <a:cubicBezTo>
                  <a:pt x="616330" y="5264747"/>
                  <a:pt x="616867" y="5269561"/>
                  <a:pt x="617942" y="5273839"/>
                </a:cubicBezTo>
                <a:cubicBezTo>
                  <a:pt x="619017" y="5278118"/>
                  <a:pt x="620808" y="5281791"/>
                  <a:pt x="623316" y="5284857"/>
                </a:cubicBezTo>
                <a:cubicBezTo>
                  <a:pt x="625825" y="5287924"/>
                  <a:pt x="629085" y="5290277"/>
                  <a:pt x="633098" y="5291917"/>
                </a:cubicBezTo>
                <a:cubicBezTo>
                  <a:pt x="637111" y="5293558"/>
                  <a:pt x="642020" y="5294378"/>
                  <a:pt x="647824" y="5294378"/>
                </a:cubicBezTo>
                <a:cubicBezTo>
                  <a:pt x="652411" y="5294378"/>
                  <a:pt x="656495" y="5294003"/>
                  <a:pt x="660078" y="5293254"/>
                </a:cubicBezTo>
                <a:cubicBezTo>
                  <a:pt x="663661" y="5292506"/>
                  <a:pt x="666761" y="5291668"/>
                  <a:pt x="669376" y="5290741"/>
                </a:cubicBezTo>
                <a:cubicBezTo>
                  <a:pt x="671992" y="5289814"/>
                  <a:pt x="674142" y="5288976"/>
                  <a:pt x="675826" y="5288227"/>
                </a:cubicBezTo>
                <a:cubicBezTo>
                  <a:pt x="677510" y="5287478"/>
                  <a:pt x="678783" y="5287104"/>
                  <a:pt x="679643" y="5287104"/>
                </a:cubicBezTo>
                <a:cubicBezTo>
                  <a:pt x="680144" y="5287104"/>
                  <a:pt x="680592" y="5287228"/>
                  <a:pt x="680986" y="5287478"/>
                </a:cubicBezTo>
                <a:cubicBezTo>
                  <a:pt x="681380" y="5287728"/>
                  <a:pt x="681684" y="5288102"/>
                  <a:pt x="681899" y="5288601"/>
                </a:cubicBezTo>
                <a:cubicBezTo>
                  <a:pt x="682114" y="5289100"/>
                  <a:pt x="682276" y="5289796"/>
                  <a:pt x="682383" y="5290687"/>
                </a:cubicBezTo>
                <a:cubicBezTo>
                  <a:pt x="682491" y="5291579"/>
                  <a:pt x="682544" y="5292666"/>
                  <a:pt x="682544" y="5293950"/>
                </a:cubicBezTo>
                <a:cubicBezTo>
                  <a:pt x="682544" y="5294877"/>
                  <a:pt x="682509" y="5295679"/>
                  <a:pt x="682438" y="5296357"/>
                </a:cubicBezTo>
                <a:cubicBezTo>
                  <a:pt x="682366" y="5297034"/>
                  <a:pt x="682277" y="5297640"/>
                  <a:pt x="682170" y="5298175"/>
                </a:cubicBezTo>
                <a:cubicBezTo>
                  <a:pt x="682063" y="5298710"/>
                  <a:pt x="681885" y="5299191"/>
                  <a:pt x="681635" y="5299619"/>
                </a:cubicBezTo>
                <a:cubicBezTo>
                  <a:pt x="681386" y="5300047"/>
                  <a:pt x="681065" y="5300457"/>
                  <a:pt x="680673" y="5300849"/>
                </a:cubicBezTo>
                <a:cubicBezTo>
                  <a:pt x="680280" y="5301242"/>
                  <a:pt x="679121" y="5301883"/>
                  <a:pt x="677196" y="5302775"/>
                </a:cubicBezTo>
                <a:cubicBezTo>
                  <a:pt x="675271" y="5303666"/>
                  <a:pt x="672775" y="5304540"/>
                  <a:pt x="669708" y="5305396"/>
                </a:cubicBezTo>
                <a:cubicBezTo>
                  <a:pt x="666642" y="5306251"/>
                  <a:pt x="663094" y="5307018"/>
                  <a:pt x="659065" y="5307695"/>
                </a:cubicBezTo>
                <a:cubicBezTo>
                  <a:pt x="655035" y="5308373"/>
                  <a:pt x="650739" y="5308712"/>
                  <a:pt x="646175" y="5308712"/>
                </a:cubicBezTo>
                <a:cubicBezTo>
                  <a:pt x="638259" y="5308712"/>
                  <a:pt x="631324" y="5307606"/>
                  <a:pt x="625369" y="5305396"/>
                </a:cubicBezTo>
                <a:cubicBezTo>
                  <a:pt x="619414" y="5303185"/>
                  <a:pt x="614404" y="5299904"/>
                  <a:pt x="610340" y="5295554"/>
                </a:cubicBezTo>
                <a:cubicBezTo>
                  <a:pt x="606275" y="5291204"/>
                  <a:pt x="603208" y="5285749"/>
                  <a:pt x="601140" y="5279188"/>
                </a:cubicBezTo>
                <a:cubicBezTo>
                  <a:pt x="599072" y="5272627"/>
                  <a:pt x="598038" y="5264997"/>
                  <a:pt x="598038" y="5256296"/>
                </a:cubicBezTo>
                <a:cubicBezTo>
                  <a:pt x="598038" y="5248024"/>
                  <a:pt x="599108" y="5240589"/>
                  <a:pt x="601247" y="5233993"/>
                </a:cubicBezTo>
                <a:cubicBezTo>
                  <a:pt x="603387" y="5227396"/>
                  <a:pt x="606471" y="5221798"/>
                  <a:pt x="610500" y="5217199"/>
                </a:cubicBezTo>
                <a:cubicBezTo>
                  <a:pt x="614529" y="5212599"/>
                  <a:pt x="619396" y="5209069"/>
                  <a:pt x="625101" y="5206609"/>
                </a:cubicBezTo>
                <a:cubicBezTo>
                  <a:pt x="630807" y="5204148"/>
                  <a:pt x="637189" y="5202918"/>
                  <a:pt x="644249" y="5202918"/>
                </a:cubicBezTo>
                <a:close/>
                <a:moveTo>
                  <a:pt x="180091" y="5202918"/>
                </a:moveTo>
                <a:cubicBezTo>
                  <a:pt x="188007" y="5202918"/>
                  <a:pt x="194907" y="5204095"/>
                  <a:pt x="200790" y="5206448"/>
                </a:cubicBezTo>
                <a:cubicBezTo>
                  <a:pt x="206674" y="5208801"/>
                  <a:pt x="211576" y="5212225"/>
                  <a:pt x="215499" y="5216717"/>
                </a:cubicBezTo>
                <a:cubicBezTo>
                  <a:pt x="219421" y="5221210"/>
                  <a:pt x="222362" y="5226665"/>
                  <a:pt x="224324" y="5233084"/>
                </a:cubicBezTo>
                <a:cubicBezTo>
                  <a:pt x="226285" y="5239502"/>
                  <a:pt x="227265" y="5246740"/>
                  <a:pt x="227265" y="5254799"/>
                </a:cubicBezTo>
                <a:cubicBezTo>
                  <a:pt x="227265" y="5262643"/>
                  <a:pt x="226231" y="5269864"/>
                  <a:pt x="224163" y="5276460"/>
                </a:cubicBezTo>
                <a:cubicBezTo>
                  <a:pt x="222095" y="5283057"/>
                  <a:pt x="219011" y="5288744"/>
                  <a:pt x="214910" y="5293522"/>
                </a:cubicBezTo>
                <a:cubicBezTo>
                  <a:pt x="210810" y="5298300"/>
                  <a:pt x="205675" y="5302026"/>
                  <a:pt x="199507" y="5304700"/>
                </a:cubicBezTo>
                <a:cubicBezTo>
                  <a:pt x="193338" y="5307375"/>
                  <a:pt x="186189" y="5308712"/>
                  <a:pt x="178059" y="5308712"/>
                </a:cubicBezTo>
                <a:cubicBezTo>
                  <a:pt x="170143" y="5308712"/>
                  <a:pt x="163244" y="5307535"/>
                  <a:pt x="157360" y="5305182"/>
                </a:cubicBezTo>
                <a:cubicBezTo>
                  <a:pt x="151477" y="5302828"/>
                  <a:pt x="146574" y="5299405"/>
                  <a:pt x="142652" y="5294912"/>
                </a:cubicBezTo>
                <a:cubicBezTo>
                  <a:pt x="138730" y="5290420"/>
                  <a:pt x="135806" y="5284964"/>
                  <a:pt x="133880" y="5278546"/>
                </a:cubicBezTo>
                <a:cubicBezTo>
                  <a:pt x="131955" y="5272128"/>
                  <a:pt x="130992" y="5264854"/>
                  <a:pt x="130992" y="5256724"/>
                </a:cubicBezTo>
                <a:cubicBezTo>
                  <a:pt x="130992" y="5248880"/>
                  <a:pt x="132008" y="5241659"/>
                  <a:pt x="134041" y="5235063"/>
                </a:cubicBezTo>
                <a:cubicBezTo>
                  <a:pt x="136073" y="5228466"/>
                  <a:pt x="139140" y="5222779"/>
                  <a:pt x="143240" y="5218001"/>
                </a:cubicBezTo>
                <a:cubicBezTo>
                  <a:pt x="147341" y="5213223"/>
                  <a:pt x="152457" y="5209515"/>
                  <a:pt x="158590" y="5206876"/>
                </a:cubicBezTo>
                <a:cubicBezTo>
                  <a:pt x="164723" y="5204237"/>
                  <a:pt x="171890" y="5202918"/>
                  <a:pt x="180091" y="5202918"/>
                </a:cubicBezTo>
                <a:close/>
                <a:moveTo>
                  <a:pt x="1806527" y="4911243"/>
                </a:moveTo>
                <a:cubicBezTo>
                  <a:pt x="1810806" y="4911243"/>
                  <a:pt x="1813765" y="4912063"/>
                  <a:pt x="1815406" y="4913703"/>
                </a:cubicBezTo>
                <a:cubicBezTo>
                  <a:pt x="1817046" y="4915343"/>
                  <a:pt x="1817866" y="4918624"/>
                  <a:pt x="1817866" y="4923544"/>
                </a:cubicBezTo>
                <a:cubicBezTo>
                  <a:pt x="1817866" y="4928608"/>
                  <a:pt x="1817028" y="4931977"/>
                  <a:pt x="1815352" y="4933653"/>
                </a:cubicBezTo>
                <a:cubicBezTo>
                  <a:pt x="1813676" y="4935329"/>
                  <a:pt x="1810628" y="4936167"/>
                  <a:pt x="1806206" y="4936167"/>
                </a:cubicBezTo>
                <a:cubicBezTo>
                  <a:pt x="1801927" y="4936167"/>
                  <a:pt x="1798968" y="4935347"/>
                  <a:pt x="1797328" y="4933707"/>
                </a:cubicBezTo>
                <a:cubicBezTo>
                  <a:pt x="1795687" y="4932066"/>
                  <a:pt x="1794867" y="4928786"/>
                  <a:pt x="1794867" y="4923865"/>
                </a:cubicBezTo>
                <a:cubicBezTo>
                  <a:pt x="1794867" y="4918802"/>
                  <a:pt x="1795705" y="4915433"/>
                  <a:pt x="1797381" y="4913757"/>
                </a:cubicBezTo>
                <a:cubicBezTo>
                  <a:pt x="1799057" y="4912081"/>
                  <a:pt x="1802106" y="4911243"/>
                  <a:pt x="1806527" y="4911243"/>
                </a:cubicBezTo>
                <a:close/>
                <a:moveTo>
                  <a:pt x="4768682" y="4888672"/>
                </a:moveTo>
                <a:lnTo>
                  <a:pt x="4783764" y="4888672"/>
                </a:lnTo>
                <a:lnTo>
                  <a:pt x="4783764" y="4909104"/>
                </a:lnTo>
                <a:cubicBezTo>
                  <a:pt x="4779414" y="4913953"/>
                  <a:pt x="4775260" y="4917554"/>
                  <a:pt x="4771302" y="4919908"/>
                </a:cubicBezTo>
                <a:cubicBezTo>
                  <a:pt x="4767344" y="4922261"/>
                  <a:pt x="4763048" y="4923438"/>
                  <a:pt x="4758412" y="4923438"/>
                </a:cubicBezTo>
                <a:cubicBezTo>
                  <a:pt x="4752707" y="4923438"/>
                  <a:pt x="4748268" y="4921958"/>
                  <a:pt x="4745094" y="4918998"/>
                </a:cubicBezTo>
                <a:cubicBezTo>
                  <a:pt x="4741921" y="4916039"/>
                  <a:pt x="4740334" y="4912063"/>
                  <a:pt x="4740334" y="4907071"/>
                </a:cubicBezTo>
                <a:cubicBezTo>
                  <a:pt x="4740334" y="4904147"/>
                  <a:pt x="4740887" y="4901562"/>
                  <a:pt x="4741992" y="4899316"/>
                </a:cubicBezTo>
                <a:cubicBezTo>
                  <a:pt x="4743098" y="4897069"/>
                  <a:pt x="4744828" y="4895144"/>
                  <a:pt x="4747180" y="4893539"/>
                </a:cubicBezTo>
                <a:cubicBezTo>
                  <a:pt x="4749534" y="4891935"/>
                  <a:pt x="4752493" y="4890722"/>
                  <a:pt x="4756059" y="4889902"/>
                </a:cubicBezTo>
                <a:cubicBezTo>
                  <a:pt x="4759624" y="4889082"/>
                  <a:pt x="4763832" y="4888672"/>
                  <a:pt x="4768682" y="4888672"/>
                </a:cubicBezTo>
                <a:close/>
                <a:moveTo>
                  <a:pt x="3816182" y="4888672"/>
                </a:moveTo>
                <a:lnTo>
                  <a:pt x="3831264" y="4888672"/>
                </a:lnTo>
                <a:lnTo>
                  <a:pt x="3831264" y="4909104"/>
                </a:lnTo>
                <a:cubicBezTo>
                  <a:pt x="3826914" y="4913953"/>
                  <a:pt x="3822760" y="4917554"/>
                  <a:pt x="3818802" y="4919908"/>
                </a:cubicBezTo>
                <a:cubicBezTo>
                  <a:pt x="3814844" y="4922261"/>
                  <a:pt x="3810548" y="4923438"/>
                  <a:pt x="3805912" y="4923438"/>
                </a:cubicBezTo>
                <a:cubicBezTo>
                  <a:pt x="3800207" y="4923438"/>
                  <a:pt x="3795768" y="4921958"/>
                  <a:pt x="3792595" y="4918998"/>
                </a:cubicBezTo>
                <a:cubicBezTo>
                  <a:pt x="3789421" y="4916039"/>
                  <a:pt x="3787834" y="4912063"/>
                  <a:pt x="3787834" y="4907071"/>
                </a:cubicBezTo>
                <a:cubicBezTo>
                  <a:pt x="3787834" y="4904147"/>
                  <a:pt x="3788387" y="4901562"/>
                  <a:pt x="3789492" y="4899316"/>
                </a:cubicBezTo>
                <a:cubicBezTo>
                  <a:pt x="3790598" y="4897069"/>
                  <a:pt x="3792327" y="4895144"/>
                  <a:pt x="3794680" y="4893539"/>
                </a:cubicBezTo>
                <a:cubicBezTo>
                  <a:pt x="3797034" y="4891935"/>
                  <a:pt x="3799993" y="4890722"/>
                  <a:pt x="3803559" y="4889902"/>
                </a:cubicBezTo>
                <a:cubicBezTo>
                  <a:pt x="3807124" y="4889082"/>
                  <a:pt x="3811332" y="4888672"/>
                  <a:pt x="3816182" y="4888672"/>
                </a:cubicBezTo>
                <a:close/>
                <a:moveTo>
                  <a:pt x="3482806" y="4888672"/>
                </a:moveTo>
                <a:lnTo>
                  <a:pt x="3497889" y="4888672"/>
                </a:lnTo>
                <a:lnTo>
                  <a:pt x="3497889" y="4909104"/>
                </a:lnTo>
                <a:cubicBezTo>
                  <a:pt x="3493539" y="4913953"/>
                  <a:pt x="3489385" y="4917554"/>
                  <a:pt x="3485427" y="4919908"/>
                </a:cubicBezTo>
                <a:cubicBezTo>
                  <a:pt x="3481469" y="4922261"/>
                  <a:pt x="3477173" y="4923438"/>
                  <a:pt x="3472537" y="4923438"/>
                </a:cubicBezTo>
                <a:cubicBezTo>
                  <a:pt x="3466832" y="4923438"/>
                  <a:pt x="3462393" y="4921958"/>
                  <a:pt x="3459220" y="4918998"/>
                </a:cubicBezTo>
                <a:cubicBezTo>
                  <a:pt x="3456046" y="4916039"/>
                  <a:pt x="3454459" y="4912063"/>
                  <a:pt x="3454459" y="4907071"/>
                </a:cubicBezTo>
                <a:cubicBezTo>
                  <a:pt x="3454459" y="4904147"/>
                  <a:pt x="3455012" y="4901562"/>
                  <a:pt x="3456117" y="4899316"/>
                </a:cubicBezTo>
                <a:cubicBezTo>
                  <a:pt x="3457223" y="4897069"/>
                  <a:pt x="3458952" y="4895144"/>
                  <a:pt x="3461305" y="4893539"/>
                </a:cubicBezTo>
                <a:cubicBezTo>
                  <a:pt x="3463659" y="4891935"/>
                  <a:pt x="3466618" y="4890722"/>
                  <a:pt x="3470184" y="4889902"/>
                </a:cubicBezTo>
                <a:cubicBezTo>
                  <a:pt x="3473750" y="4889082"/>
                  <a:pt x="3477957" y="4888672"/>
                  <a:pt x="3482806" y="4888672"/>
                </a:cubicBezTo>
                <a:close/>
                <a:moveTo>
                  <a:pt x="2635081" y="4888672"/>
                </a:moveTo>
                <a:cubicBezTo>
                  <a:pt x="2630232" y="4888672"/>
                  <a:pt x="2626024" y="4889082"/>
                  <a:pt x="2622459" y="4889902"/>
                </a:cubicBezTo>
                <a:cubicBezTo>
                  <a:pt x="2618893" y="4890722"/>
                  <a:pt x="2615934" y="4891935"/>
                  <a:pt x="2613580" y="4893539"/>
                </a:cubicBezTo>
                <a:cubicBezTo>
                  <a:pt x="2611227" y="4895144"/>
                  <a:pt x="2609498" y="4897069"/>
                  <a:pt x="2608392" y="4899316"/>
                </a:cubicBezTo>
                <a:cubicBezTo>
                  <a:pt x="2607287" y="4901562"/>
                  <a:pt x="2606734" y="4904147"/>
                  <a:pt x="2606734" y="4907071"/>
                </a:cubicBezTo>
                <a:cubicBezTo>
                  <a:pt x="2606734" y="4912063"/>
                  <a:pt x="2608321" y="4916039"/>
                  <a:pt x="2611494" y="4918998"/>
                </a:cubicBezTo>
                <a:cubicBezTo>
                  <a:pt x="2614668" y="4921958"/>
                  <a:pt x="2619107" y="4923438"/>
                  <a:pt x="2624812" y="4923438"/>
                </a:cubicBezTo>
                <a:cubicBezTo>
                  <a:pt x="2629447" y="4923438"/>
                  <a:pt x="2633744" y="4922261"/>
                  <a:pt x="2637702" y="4919908"/>
                </a:cubicBezTo>
                <a:cubicBezTo>
                  <a:pt x="2641660" y="4917554"/>
                  <a:pt x="2645814" y="4913953"/>
                  <a:pt x="2650164" y="4909104"/>
                </a:cubicBezTo>
                <a:lnTo>
                  <a:pt x="2650164" y="4888672"/>
                </a:lnTo>
                <a:close/>
                <a:moveTo>
                  <a:pt x="5250722" y="4887923"/>
                </a:moveTo>
                <a:lnTo>
                  <a:pt x="5267944" y="4887923"/>
                </a:lnTo>
                <a:cubicBezTo>
                  <a:pt x="5272579" y="4887923"/>
                  <a:pt x="5276590" y="4888280"/>
                  <a:pt x="5279978" y="4888993"/>
                </a:cubicBezTo>
                <a:cubicBezTo>
                  <a:pt x="5283366" y="4889706"/>
                  <a:pt x="5286147" y="4890776"/>
                  <a:pt x="5288322" y="4892202"/>
                </a:cubicBezTo>
                <a:cubicBezTo>
                  <a:pt x="5290496" y="4893628"/>
                  <a:pt x="5292084" y="4895429"/>
                  <a:pt x="5293082" y="4897604"/>
                </a:cubicBezTo>
                <a:cubicBezTo>
                  <a:pt x="5294080" y="4899779"/>
                  <a:pt x="5294580" y="4902293"/>
                  <a:pt x="5294580" y="4905146"/>
                </a:cubicBezTo>
                <a:cubicBezTo>
                  <a:pt x="5294580" y="4907927"/>
                  <a:pt x="5294080" y="4910441"/>
                  <a:pt x="5293082" y="4912687"/>
                </a:cubicBezTo>
                <a:cubicBezTo>
                  <a:pt x="5292084" y="4914933"/>
                  <a:pt x="5290496" y="4916841"/>
                  <a:pt x="5288322" y="4918410"/>
                </a:cubicBezTo>
                <a:cubicBezTo>
                  <a:pt x="5286147" y="4919979"/>
                  <a:pt x="5283419" y="4921173"/>
                  <a:pt x="5280138" y="4921993"/>
                </a:cubicBezTo>
                <a:cubicBezTo>
                  <a:pt x="5276858" y="4922814"/>
                  <a:pt x="5272900" y="4923224"/>
                  <a:pt x="5268265" y="4923224"/>
                </a:cubicBezTo>
                <a:cubicBezTo>
                  <a:pt x="5266981" y="4923224"/>
                  <a:pt x="5265572" y="4923188"/>
                  <a:pt x="5264040" y="4923117"/>
                </a:cubicBezTo>
                <a:cubicBezTo>
                  <a:pt x="5262506" y="4923045"/>
                  <a:pt x="5260973" y="4922956"/>
                  <a:pt x="5259440" y="4922849"/>
                </a:cubicBezTo>
                <a:cubicBezTo>
                  <a:pt x="5257906" y="4922742"/>
                  <a:pt x="5256409" y="4922635"/>
                  <a:pt x="5254947" y="4922528"/>
                </a:cubicBezTo>
                <a:cubicBezTo>
                  <a:pt x="5253485" y="4922421"/>
                  <a:pt x="5252077" y="4922261"/>
                  <a:pt x="5250722" y="4922047"/>
                </a:cubicBezTo>
                <a:close/>
                <a:moveTo>
                  <a:pt x="3355247" y="4887923"/>
                </a:moveTo>
                <a:lnTo>
                  <a:pt x="3372469" y="4887923"/>
                </a:lnTo>
                <a:cubicBezTo>
                  <a:pt x="3377104" y="4887923"/>
                  <a:pt x="3381116" y="4888280"/>
                  <a:pt x="3384503" y="4888993"/>
                </a:cubicBezTo>
                <a:cubicBezTo>
                  <a:pt x="3387890" y="4889706"/>
                  <a:pt x="3390672" y="4890776"/>
                  <a:pt x="3392847" y="4892202"/>
                </a:cubicBezTo>
                <a:cubicBezTo>
                  <a:pt x="3395022" y="4893628"/>
                  <a:pt x="3396608" y="4895429"/>
                  <a:pt x="3397607" y="4897604"/>
                </a:cubicBezTo>
                <a:cubicBezTo>
                  <a:pt x="3398605" y="4899779"/>
                  <a:pt x="3399104" y="4902293"/>
                  <a:pt x="3399104" y="4905146"/>
                </a:cubicBezTo>
                <a:cubicBezTo>
                  <a:pt x="3399104" y="4907927"/>
                  <a:pt x="3398605" y="4910441"/>
                  <a:pt x="3397607" y="4912687"/>
                </a:cubicBezTo>
                <a:cubicBezTo>
                  <a:pt x="3396608" y="4914933"/>
                  <a:pt x="3395022" y="4916841"/>
                  <a:pt x="3392847" y="4918410"/>
                </a:cubicBezTo>
                <a:cubicBezTo>
                  <a:pt x="3390672" y="4919979"/>
                  <a:pt x="3387944" y="4921173"/>
                  <a:pt x="3384664" y="4921993"/>
                </a:cubicBezTo>
                <a:cubicBezTo>
                  <a:pt x="3381383" y="4922814"/>
                  <a:pt x="3377426" y="4923224"/>
                  <a:pt x="3372790" y="4923224"/>
                </a:cubicBezTo>
                <a:cubicBezTo>
                  <a:pt x="3371506" y="4923224"/>
                  <a:pt x="3370098" y="4923188"/>
                  <a:pt x="3368564" y="4923117"/>
                </a:cubicBezTo>
                <a:cubicBezTo>
                  <a:pt x="3367031" y="4923045"/>
                  <a:pt x="3365498" y="4922956"/>
                  <a:pt x="3363965" y="4922849"/>
                </a:cubicBezTo>
                <a:cubicBezTo>
                  <a:pt x="3362432" y="4922742"/>
                  <a:pt x="3360934" y="4922635"/>
                  <a:pt x="3359472" y="4922528"/>
                </a:cubicBezTo>
                <a:cubicBezTo>
                  <a:pt x="3358010" y="4922421"/>
                  <a:pt x="3356602" y="4922261"/>
                  <a:pt x="3355247" y="4922047"/>
                </a:cubicBezTo>
                <a:close/>
                <a:moveTo>
                  <a:pt x="2155097" y="4887923"/>
                </a:moveTo>
                <a:lnTo>
                  <a:pt x="2155097" y="4922047"/>
                </a:lnTo>
                <a:cubicBezTo>
                  <a:pt x="2156452" y="4922261"/>
                  <a:pt x="2157860" y="4922421"/>
                  <a:pt x="2159322" y="4922528"/>
                </a:cubicBezTo>
                <a:cubicBezTo>
                  <a:pt x="2160784" y="4922635"/>
                  <a:pt x="2162282" y="4922742"/>
                  <a:pt x="2163815" y="4922849"/>
                </a:cubicBezTo>
                <a:cubicBezTo>
                  <a:pt x="2165348" y="4922956"/>
                  <a:pt x="2166882" y="4923045"/>
                  <a:pt x="2168414" y="4923117"/>
                </a:cubicBezTo>
                <a:cubicBezTo>
                  <a:pt x="2169948" y="4923188"/>
                  <a:pt x="2171356" y="4923224"/>
                  <a:pt x="2172640" y="4923224"/>
                </a:cubicBezTo>
                <a:cubicBezTo>
                  <a:pt x="2177276" y="4923224"/>
                  <a:pt x="2181233" y="4922814"/>
                  <a:pt x="2184514" y="4921993"/>
                </a:cubicBezTo>
                <a:cubicBezTo>
                  <a:pt x="2187794" y="4921173"/>
                  <a:pt x="2190522" y="4919979"/>
                  <a:pt x="2192697" y="4918410"/>
                </a:cubicBezTo>
                <a:cubicBezTo>
                  <a:pt x="2194872" y="4916841"/>
                  <a:pt x="2196459" y="4914933"/>
                  <a:pt x="2197457" y="4912687"/>
                </a:cubicBezTo>
                <a:cubicBezTo>
                  <a:pt x="2198456" y="4910441"/>
                  <a:pt x="2198954" y="4907927"/>
                  <a:pt x="2198954" y="4905146"/>
                </a:cubicBezTo>
                <a:cubicBezTo>
                  <a:pt x="2198954" y="4902293"/>
                  <a:pt x="2198456" y="4899779"/>
                  <a:pt x="2197457" y="4897604"/>
                </a:cubicBezTo>
                <a:cubicBezTo>
                  <a:pt x="2196459" y="4895429"/>
                  <a:pt x="2194872" y="4893628"/>
                  <a:pt x="2192697" y="4892202"/>
                </a:cubicBezTo>
                <a:cubicBezTo>
                  <a:pt x="2190522" y="4890776"/>
                  <a:pt x="2187740" y="4889706"/>
                  <a:pt x="2184353" y="4888993"/>
                </a:cubicBezTo>
                <a:cubicBezTo>
                  <a:pt x="2180966" y="4888280"/>
                  <a:pt x="2176954" y="4887923"/>
                  <a:pt x="2172319" y="4887923"/>
                </a:cubicBezTo>
                <a:close/>
                <a:moveTo>
                  <a:pt x="1501188" y="4866529"/>
                </a:moveTo>
                <a:lnTo>
                  <a:pt x="1501188" y="4919908"/>
                </a:lnTo>
                <a:lnTo>
                  <a:pt x="1521726" y="4919908"/>
                </a:lnTo>
                <a:cubicBezTo>
                  <a:pt x="1530212" y="4919908"/>
                  <a:pt x="1536524" y="4919052"/>
                  <a:pt x="1540660" y="4917340"/>
                </a:cubicBezTo>
                <a:cubicBezTo>
                  <a:pt x="1544796" y="4915629"/>
                  <a:pt x="1547952" y="4913471"/>
                  <a:pt x="1550126" y="4910869"/>
                </a:cubicBezTo>
                <a:cubicBezTo>
                  <a:pt x="1552302" y="4908266"/>
                  <a:pt x="1553817" y="4905431"/>
                  <a:pt x="1554673" y="4902364"/>
                </a:cubicBezTo>
                <a:cubicBezTo>
                  <a:pt x="1555529" y="4899298"/>
                  <a:pt x="1555956" y="4896410"/>
                  <a:pt x="1555956" y="4893700"/>
                </a:cubicBezTo>
                <a:cubicBezTo>
                  <a:pt x="1555956" y="4889350"/>
                  <a:pt x="1555333" y="4885517"/>
                  <a:pt x="1554084" y="4882201"/>
                </a:cubicBezTo>
                <a:cubicBezTo>
                  <a:pt x="1552837" y="4878884"/>
                  <a:pt x="1550911" y="4876068"/>
                  <a:pt x="1548308" y="4873750"/>
                </a:cubicBezTo>
                <a:cubicBezTo>
                  <a:pt x="1545705" y="4871432"/>
                  <a:pt x="1542407" y="4869649"/>
                  <a:pt x="1538413" y="4868401"/>
                </a:cubicBezTo>
                <a:cubicBezTo>
                  <a:pt x="1534420" y="4867153"/>
                  <a:pt x="1528430" y="4866529"/>
                  <a:pt x="1520442" y="4866529"/>
                </a:cubicBezTo>
                <a:close/>
                <a:moveTo>
                  <a:pt x="3157320" y="4847023"/>
                </a:moveTo>
                <a:lnTo>
                  <a:pt x="3167434" y="4849842"/>
                </a:lnTo>
                <a:cubicBezTo>
                  <a:pt x="3170520" y="4851981"/>
                  <a:pt x="3172977" y="4854834"/>
                  <a:pt x="3174807" y="4858400"/>
                </a:cubicBezTo>
                <a:cubicBezTo>
                  <a:pt x="3176636" y="4861965"/>
                  <a:pt x="3177928" y="4866048"/>
                  <a:pt x="3178681" y="4870648"/>
                </a:cubicBezTo>
                <a:cubicBezTo>
                  <a:pt x="3179434" y="4875247"/>
                  <a:pt x="3179811" y="4880008"/>
                  <a:pt x="3179811" y="4884928"/>
                </a:cubicBezTo>
                <a:cubicBezTo>
                  <a:pt x="3179811" y="4889421"/>
                  <a:pt x="3179344" y="4893878"/>
                  <a:pt x="3178412" y="4898300"/>
                </a:cubicBezTo>
                <a:cubicBezTo>
                  <a:pt x="3177479" y="4902721"/>
                  <a:pt x="3176026" y="4906715"/>
                  <a:pt x="3174053" y="4910280"/>
                </a:cubicBezTo>
                <a:cubicBezTo>
                  <a:pt x="3172079" y="4913846"/>
                  <a:pt x="3169496" y="4916698"/>
                  <a:pt x="3166304" y="4918838"/>
                </a:cubicBezTo>
                <a:cubicBezTo>
                  <a:pt x="3163110" y="4920977"/>
                  <a:pt x="3159290" y="4922047"/>
                  <a:pt x="3154842" y="4922047"/>
                </a:cubicBezTo>
                <a:lnTo>
                  <a:pt x="3144219" y="4918417"/>
                </a:lnTo>
                <a:close/>
                <a:moveTo>
                  <a:pt x="6927818" y="4846633"/>
                </a:moveTo>
                <a:cubicBezTo>
                  <a:pt x="6932410" y="4846633"/>
                  <a:pt x="6936248" y="4847703"/>
                  <a:pt x="6939334" y="4849842"/>
                </a:cubicBezTo>
                <a:cubicBezTo>
                  <a:pt x="6942420" y="4851981"/>
                  <a:pt x="6944877" y="4854834"/>
                  <a:pt x="6946706" y="4858400"/>
                </a:cubicBezTo>
                <a:cubicBezTo>
                  <a:pt x="6948536" y="4861965"/>
                  <a:pt x="6949828" y="4866048"/>
                  <a:pt x="6950580" y="4870648"/>
                </a:cubicBezTo>
                <a:cubicBezTo>
                  <a:pt x="6951334" y="4875247"/>
                  <a:pt x="6951711" y="4880008"/>
                  <a:pt x="6951711" y="4884928"/>
                </a:cubicBezTo>
                <a:cubicBezTo>
                  <a:pt x="6951711" y="4889421"/>
                  <a:pt x="6951244" y="4893878"/>
                  <a:pt x="6950312" y="4898300"/>
                </a:cubicBezTo>
                <a:cubicBezTo>
                  <a:pt x="6949379" y="4902721"/>
                  <a:pt x="6947926" y="4906715"/>
                  <a:pt x="6945953" y="4910280"/>
                </a:cubicBezTo>
                <a:cubicBezTo>
                  <a:pt x="6943980" y="4913846"/>
                  <a:pt x="6941396" y="4916698"/>
                  <a:pt x="6938204" y="4918838"/>
                </a:cubicBezTo>
                <a:cubicBezTo>
                  <a:pt x="6935010" y="4920977"/>
                  <a:pt x="6931190" y="4922047"/>
                  <a:pt x="6926742" y="4922047"/>
                </a:cubicBezTo>
                <a:cubicBezTo>
                  <a:pt x="6921935" y="4922047"/>
                  <a:pt x="6917343" y="4920478"/>
                  <a:pt x="6912966" y="4917340"/>
                </a:cubicBezTo>
                <a:cubicBezTo>
                  <a:pt x="6908589" y="4914202"/>
                  <a:pt x="6903961" y="4909674"/>
                  <a:pt x="6899082" y="4903755"/>
                </a:cubicBezTo>
                <a:lnTo>
                  <a:pt x="6899082" y="4865460"/>
                </a:lnTo>
                <a:cubicBezTo>
                  <a:pt x="6901880" y="4861965"/>
                  <a:pt x="6904534" y="4859024"/>
                  <a:pt x="6907046" y="4856635"/>
                </a:cubicBezTo>
                <a:cubicBezTo>
                  <a:pt x="6909558" y="4854246"/>
                  <a:pt x="6911961" y="4852320"/>
                  <a:pt x="6914258" y="4850858"/>
                </a:cubicBezTo>
                <a:cubicBezTo>
                  <a:pt x="6916553" y="4849396"/>
                  <a:pt x="6918813" y="4848327"/>
                  <a:pt x="6921037" y="4847649"/>
                </a:cubicBezTo>
                <a:cubicBezTo>
                  <a:pt x="6923262" y="4846972"/>
                  <a:pt x="6925522" y="4846633"/>
                  <a:pt x="6927818" y="4846633"/>
                </a:cubicBezTo>
                <a:close/>
                <a:moveTo>
                  <a:pt x="6413468" y="4846633"/>
                </a:moveTo>
                <a:cubicBezTo>
                  <a:pt x="6418060" y="4846633"/>
                  <a:pt x="6421898" y="4847703"/>
                  <a:pt x="6424984" y="4849842"/>
                </a:cubicBezTo>
                <a:cubicBezTo>
                  <a:pt x="6428070" y="4851981"/>
                  <a:pt x="6430527" y="4854834"/>
                  <a:pt x="6432356" y="4858400"/>
                </a:cubicBezTo>
                <a:cubicBezTo>
                  <a:pt x="6434186" y="4861965"/>
                  <a:pt x="6435478" y="4866048"/>
                  <a:pt x="6436230" y="4870648"/>
                </a:cubicBezTo>
                <a:cubicBezTo>
                  <a:pt x="6436984" y="4875247"/>
                  <a:pt x="6437361" y="4880008"/>
                  <a:pt x="6437361" y="4884928"/>
                </a:cubicBezTo>
                <a:cubicBezTo>
                  <a:pt x="6437361" y="4889421"/>
                  <a:pt x="6436894" y="4893878"/>
                  <a:pt x="6435962" y="4898300"/>
                </a:cubicBezTo>
                <a:cubicBezTo>
                  <a:pt x="6435029" y="4902721"/>
                  <a:pt x="6433576" y="4906715"/>
                  <a:pt x="6431603" y="4910280"/>
                </a:cubicBezTo>
                <a:cubicBezTo>
                  <a:pt x="6429630" y="4913846"/>
                  <a:pt x="6427046" y="4916698"/>
                  <a:pt x="6423854" y="4918838"/>
                </a:cubicBezTo>
                <a:cubicBezTo>
                  <a:pt x="6420660" y="4920977"/>
                  <a:pt x="6416840" y="4922047"/>
                  <a:pt x="6412392" y="4922047"/>
                </a:cubicBezTo>
                <a:cubicBezTo>
                  <a:pt x="6407585" y="4922047"/>
                  <a:pt x="6402993" y="4920478"/>
                  <a:pt x="6398616" y="4917340"/>
                </a:cubicBezTo>
                <a:cubicBezTo>
                  <a:pt x="6394239" y="4914202"/>
                  <a:pt x="6389611" y="4909674"/>
                  <a:pt x="6384732" y="4903755"/>
                </a:cubicBezTo>
                <a:lnTo>
                  <a:pt x="6384732" y="4865460"/>
                </a:lnTo>
                <a:cubicBezTo>
                  <a:pt x="6387530" y="4861965"/>
                  <a:pt x="6390184" y="4859024"/>
                  <a:pt x="6392696" y="4856635"/>
                </a:cubicBezTo>
                <a:cubicBezTo>
                  <a:pt x="6395208" y="4854246"/>
                  <a:pt x="6397611" y="4852320"/>
                  <a:pt x="6399908" y="4850858"/>
                </a:cubicBezTo>
                <a:cubicBezTo>
                  <a:pt x="6402203" y="4849396"/>
                  <a:pt x="6404463" y="4848327"/>
                  <a:pt x="6406687" y="4847649"/>
                </a:cubicBezTo>
                <a:cubicBezTo>
                  <a:pt x="6408912" y="4846972"/>
                  <a:pt x="6411172" y="4846633"/>
                  <a:pt x="6413468" y="4846633"/>
                </a:cubicBezTo>
                <a:close/>
                <a:moveTo>
                  <a:pt x="5489543" y="4846633"/>
                </a:moveTo>
                <a:cubicBezTo>
                  <a:pt x="5494136" y="4846633"/>
                  <a:pt x="5497974" y="4847703"/>
                  <a:pt x="5501058" y="4849842"/>
                </a:cubicBezTo>
                <a:cubicBezTo>
                  <a:pt x="5504144" y="4851981"/>
                  <a:pt x="5506602" y="4854834"/>
                  <a:pt x="5508432" y="4858400"/>
                </a:cubicBezTo>
                <a:cubicBezTo>
                  <a:pt x="5510261" y="4861965"/>
                  <a:pt x="5511553" y="4866048"/>
                  <a:pt x="5512306" y="4870648"/>
                </a:cubicBezTo>
                <a:cubicBezTo>
                  <a:pt x="5513059" y="4875247"/>
                  <a:pt x="5513436" y="4880008"/>
                  <a:pt x="5513436" y="4884928"/>
                </a:cubicBezTo>
                <a:cubicBezTo>
                  <a:pt x="5513436" y="4889421"/>
                  <a:pt x="5512970" y="4893878"/>
                  <a:pt x="5512036" y="4898300"/>
                </a:cubicBezTo>
                <a:cubicBezTo>
                  <a:pt x="5511104" y="4902721"/>
                  <a:pt x="5509651" y="4906715"/>
                  <a:pt x="5507678" y="4910280"/>
                </a:cubicBezTo>
                <a:cubicBezTo>
                  <a:pt x="5505704" y="4913846"/>
                  <a:pt x="5503122" y="4916698"/>
                  <a:pt x="5499928" y="4918838"/>
                </a:cubicBezTo>
                <a:cubicBezTo>
                  <a:pt x="5496735" y="4920977"/>
                  <a:pt x="5492915" y="4922047"/>
                  <a:pt x="5488466" y="4922047"/>
                </a:cubicBezTo>
                <a:cubicBezTo>
                  <a:pt x="5483660" y="4922047"/>
                  <a:pt x="5479068" y="4920478"/>
                  <a:pt x="5474690" y="4917340"/>
                </a:cubicBezTo>
                <a:cubicBezTo>
                  <a:pt x="5470314" y="4914202"/>
                  <a:pt x="5465686" y="4909674"/>
                  <a:pt x="5460806" y="4903755"/>
                </a:cubicBezTo>
                <a:lnTo>
                  <a:pt x="5460806" y="4865460"/>
                </a:lnTo>
                <a:cubicBezTo>
                  <a:pt x="5463604" y="4861965"/>
                  <a:pt x="5466259" y="4859024"/>
                  <a:pt x="5468770" y="4856635"/>
                </a:cubicBezTo>
                <a:cubicBezTo>
                  <a:pt x="5471282" y="4854246"/>
                  <a:pt x="5473686" y="4852320"/>
                  <a:pt x="5475982" y="4850858"/>
                </a:cubicBezTo>
                <a:cubicBezTo>
                  <a:pt x="5478278" y="4849396"/>
                  <a:pt x="5480538" y="4848327"/>
                  <a:pt x="5482762" y="4847649"/>
                </a:cubicBezTo>
                <a:cubicBezTo>
                  <a:pt x="5484986" y="4846972"/>
                  <a:pt x="5487246" y="4846633"/>
                  <a:pt x="5489543" y="4846633"/>
                </a:cubicBezTo>
                <a:close/>
                <a:moveTo>
                  <a:pt x="5051393" y="4846633"/>
                </a:moveTo>
                <a:cubicBezTo>
                  <a:pt x="5055986" y="4846633"/>
                  <a:pt x="5059824" y="4847703"/>
                  <a:pt x="5062908" y="4849842"/>
                </a:cubicBezTo>
                <a:cubicBezTo>
                  <a:pt x="5065994" y="4851981"/>
                  <a:pt x="5068452" y="4854834"/>
                  <a:pt x="5070282" y="4858400"/>
                </a:cubicBezTo>
                <a:cubicBezTo>
                  <a:pt x="5072111" y="4861965"/>
                  <a:pt x="5073403" y="4866048"/>
                  <a:pt x="5074156" y="4870648"/>
                </a:cubicBezTo>
                <a:cubicBezTo>
                  <a:pt x="5074909" y="4875247"/>
                  <a:pt x="5075286" y="4880008"/>
                  <a:pt x="5075286" y="4884928"/>
                </a:cubicBezTo>
                <a:cubicBezTo>
                  <a:pt x="5075286" y="4889421"/>
                  <a:pt x="5074820" y="4893878"/>
                  <a:pt x="5073886" y="4898300"/>
                </a:cubicBezTo>
                <a:cubicBezTo>
                  <a:pt x="5072954" y="4902721"/>
                  <a:pt x="5071501" y="4906715"/>
                  <a:pt x="5069528" y="4910280"/>
                </a:cubicBezTo>
                <a:cubicBezTo>
                  <a:pt x="5067554" y="4913846"/>
                  <a:pt x="5064972" y="4916698"/>
                  <a:pt x="5061778" y="4918838"/>
                </a:cubicBezTo>
                <a:cubicBezTo>
                  <a:pt x="5058585" y="4920977"/>
                  <a:pt x="5054765" y="4922047"/>
                  <a:pt x="5050316" y="4922047"/>
                </a:cubicBezTo>
                <a:cubicBezTo>
                  <a:pt x="5045510" y="4922047"/>
                  <a:pt x="5040918" y="4920478"/>
                  <a:pt x="5036540" y="4917340"/>
                </a:cubicBezTo>
                <a:cubicBezTo>
                  <a:pt x="5032164" y="4914202"/>
                  <a:pt x="5027536" y="4909674"/>
                  <a:pt x="5022656" y="4903755"/>
                </a:cubicBezTo>
                <a:lnTo>
                  <a:pt x="5022656" y="4865460"/>
                </a:lnTo>
                <a:cubicBezTo>
                  <a:pt x="5025454" y="4861965"/>
                  <a:pt x="5028109" y="4859024"/>
                  <a:pt x="5030620" y="4856635"/>
                </a:cubicBezTo>
                <a:cubicBezTo>
                  <a:pt x="5033132" y="4854246"/>
                  <a:pt x="5035536" y="4852320"/>
                  <a:pt x="5037832" y="4850858"/>
                </a:cubicBezTo>
                <a:cubicBezTo>
                  <a:pt x="5040128" y="4849396"/>
                  <a:pt x="5042388" y="4848327"/>
                  <a:pt x="5044612" y="4847649"/>
                </a:cubicBezTo>
                <a:cubicBezTo>
                  <a:pt x="5046836" y="4846972"/>
                  <a:pt x="5049096" y="4846633"/>
                  <a:pt x="5051393" y="4846633"/>
                </a:cubicBezTo>
                <a:close/>
                <a:moveTo>
                  <a:pt x="7237423" y="4846205"/>
                </a:moveTo>
                <a:cubicBezTo>
                  <a:pt x="7243108" y="4846205"/>
                  <a:pt x="7247858" y="4847221"/>
                  <a:pt x="7251671" y="4849254"/>
                </a:cubicBezTo>
                <a:cubicBezTo>
                  <a:pt x="7255485" y="4851286"/>
                  <a:pt x="7258506" y="4854049"/>
                  <a:pt x="7260738" y="4857544"/>
                </a:cubicBezTo>
                <a:cubicBezTo>
                  <a:pt x="7262968" y="4861038"/>
                  <a:pt x="7264570" y="4865103"/>
                  <a:pt x="7265541" y="4869738"/>
                </a:cubicBezTo>
                <a:cubicBezTo>
                  <a:pt x="7266513" y="4874374"/>
                  <a:pt x="7266998" y="4879294"/>
                  <a:pt x="7266998" y="4884500"/>
                </a:cubicBezTo>
                <a:cubicBezTo>
                  <a:pt x="7266998" y="4890063"/>
                  <a:pt x="7266422" y="4895162"/>
                  <a:pt x="7265271" y="4899797"/>
                </a:cubicBezTo>
                <a:cubicBezTo>
                  <a:pt x="7264120" y="4904432"/>
                  <a:pt x="7262321" y="4908426"/>
                  <a:pt x="7259874" y="4911778"/>
                </a:cubicBezTo>
                <a:cubicBezTo>
                  <a:pt x="7257428" y="4915130"/>
                  <a:pt x="7254298" y="4917732"/>
                  <a:pt x="7250484" y="4919587"/>
                </a:cubicBezTo>
                <a:cubicBezTo>
                  <a:pt x="7246671" y="4921441"/>
                  <a:pt x="7242173" y="4922368"/>
                  <a:pt x="7236992" y="4922368"/>
                </a:cubicBezTo>
                <a:cubicBezTo>
                  <a:pt x="7231307" y="4922368"/>
                  <a:pt x="7226558" y="4921352"/>
                  <a:pt x="7222744" y="4919319"/>
                </a:cubicBezTo>
                <a:cubicBezTo>
                  <a:pt x="7218930" y="4917287"/>
                  <a:pt x="7215890" y="4914541"/>
                  <a:pt x="7213624" y="4911082"/>
                </a:cubicBezTo>
                <a:cubicBezTo>
                  <a:pt x="7211357" y="4907624"/>
                  <a:pt x="7209738" y="4903577"/>
                  <a:pt x="7208766" y="4898941"/>
                </a:cubicBezTo>
                <a:cubicBezTo>
                  <a:pt x="7207795" y="4894306"/>
                  <a:pt x="7207309" y="4889350"/>
                  <a:pt x="7207309" y="4884072"/>
                </a:cubicBezTo>
                <a:cubicBezTo>
                  <a:pt x="7207309" y="4878581"/>
                  <a:pt x="7207904" y="4873518"/>
                  <a:pt x="7209090" y="4868883"/>
                </a:cubicBezTo>
                <a:cubicBezTo>
                  <a:pt x="7210278" y="4864247"/>
                  <a:pt x="7212094" y="4860236"/>
                  <a:pt x="7214540" y="4856849"/>
                </a:cubicBezTo>
                <a:cubicBezTo>
                  <a:pt x="7216987" y="4853461"/>
                  <a:pt x="7220100" y="4850840"/>
                  <a:pt x="7223877" y="4848986"/>
                </a:cubicBezTo>
                <a:cubicBezTo>
                  <a:pt x="7227655" y="4847132"/>
                  <a:pt x="7232170" y="4846205"/>
                  <a:pt x="7237423" y="4846205"/>
                </a:cubicBezTo>
                <a:close/>
                <a:moveTo>
                  <a:pt x="6808798" y="4846205"/>
                </a:moveTo>
                <a:cubicBezTo>
                  <a:pt x="6814483" y="4846205"/>
                  <a:pt x="6819232" y="4847221"/>
                  <a:pt x="6823046" y="4849254"/>
                </a:cubicBezTo>
                <a:cubicBezTo>
                  <a:pt x="6826859" y="4851286"/>
                  <a:pt x="6829882" y="4854049"/>
                  <a:pt x="6832112" y="4857544"/>
                </a:cubicBezTo>
                <a:cubicBezTo>
                  <a:pt x="6834343" y="4861038"/>
                  <a:pt x="6835944" y="4865103"/>
                  <a:pt x="6836916" y="4869738"/>
                </a:cubicBezTo>
                <a:cubicBezTo>
                  <a:pt x="6837888" y="4874374"/>
                  <a:pt x="6838374" y="4879294"/>
                  <a:pt x="6838374" y="4884500"/>
                </a:cubicBezTo>
                <a:cubicBezTo>
                  <a:pt x="6838374" y="4890063"/>
                  <a:pt x="6837798" y="4895162"/>
                  <a:pt x="6836646" y="4899797"/>
                </a:cubicBezTo>
                <a:cubicBezTo>
                  <a:pt x="6835494" y="4904432"/>
                  <a:pt x="6833696" y="4908426"/>
                  <a:pt x="6831249" y="4911778"/>
                </a:cubicBezTo>
                <a:cubicBezTo>
                  <a:pt x="6828802" y="4915130"/>
                  <a:pt x="6825672" y="4917732"/>
                  <a:pt x="6821859" y="4919587"/>
                </a:cubicBezTo>
                <a:cubicBezTo>
                  <a:pt x="6818046" y="4921441"/>
                  <a:pt x="6813548" y="4922368"/>
                  <a:pt x="6808366" y="4922368"/>
                </a:cubicBezTo>
                <a:cubicBezTo>
                  <a:pt x="6802682" y="4922368"/>
                  <a:pt x="6797932" y="4921352"/>
                  <a:pt x="6794118" y="4919319"/>
                </a:cubicBezTo>
                <a:cubicBezTo>
                  <a:pt x="6790306" y="4917287"/>
                  <a:pt x="6787265" y="4914541"/>
                  <a:pt x="6784998" y="4911082"/>
                </a:cubicBezTo>
                <a:cubicBezTo>
                  <a:pt x="6782732" y="4907624"/>
                  <a:pt x="6781113" y="4903577"/>
                  <a:pt x="6780142" y="4898941"/>
                </a:cubicBezTo>
                <a:cubicBezTo>
                  <a:pt x="6779170" y="4894306"/>
                  <a:pt x="6778684" y="4889350"/>
                  <a:pt x="6778684" y="4884072"/>
                </a:cubicBezTo>
                <a:cubicBezTo>
                  <a:pt x="6778684" y="4878581"/>
                  <a:pt x="6779278" y="4873518"/>
                  <a:pt x="6780465" y="4868883"/>
                </a:cubicBezTo>
                <a:cubicBezTo>
                  <a:pt x="6781652" y="4864247"/>
                  <a:pt x="6783470" y="4860236"/>
                  <a:pt x="6785915" y="4856849"/>
                </a:cubicBezTo>
                <a:cubicBezTo>
                  <a:pt x="6788362" y="4853461"/>
                  <a:pt x="6791474" y="4850840"/>
                  <a:pt x="6795252" y="4848986"/>
                </a:cubicBezTo>
                <a:cubicBezTo>
                  <a:pt x="6799030" y="4847132"/>
                  <a:pt x="6803546" y="4846205"/>
                  <a:pt x="6808798" y="4846205"/>
                </a:cubicBezTo>
                <a:close/>
                <a:moveTo>
                  <a:pt x="5999173" y="4846205"/>
                </a:moveTo>
                <a:cubicBezTo>
                  <a:pt x="6004858" y="4846205"/>
                  <a:pt x="6009608" y="4847221"/>
                  <a:pt x="6013421" y="4849254"/>
                </a:cubicBezTo>
                <a:cubicBezTo>
                  <a:pt x="6017235" y="4851286"/>
                  <a:pt x="6020256" y="4854049"/>
                  <a:pt x="6022488" y="4857544"/>
                </a:cubicBezTo>
                <a:cubicBezTo>
                  <a:pt x="6024718" y="4861038"/>
                  <a:pt x="6026320" y="4865103"/>
                  <a:pt x="6027291" y="4869738"/>
                </a:cubicBezTo>
                <a:cubicBezTo>
                  <a:pt x="6028263" y="4874374"/>
                  <a:pt x="6028748" y="4879294"/>
                  <a:pt x="6028748" y="4884500"/>
                </a:cubicBezTo>
                <a:cubicBezTo>
                  <a:pt x="6028748" y="4890063"/>
                  <a:pt x="6028172" y="4895162"/>
                  <a:pt x="6027021" y="4899797"/>
                </a:cubicBezTo>
                <a:cubicBezTo>
                  <a:pt x="6025870" y="4904432"/>
                  <a:pt x="6024070" y="4908426"/>
                  <a:pt x="6021624" y="4911778"/>
                </a:cubicBezTo>
                <a:cubicBezTo>
                  <a:pt x="6019178" y="4915130"/>
                  <a:pt x="6016048" y="4917732"/>
                  <a:pt x="6012234" y="4919587"/>
                </a:cubicBezTo>
                <a:cubicBezTo>
                  <a:pt x="6008421" y="4921441"/>
                  <a:pt x="6003923" y="4922368"/>
                  <a:pt x="5998742" y="4922368"/>
                </a:cubicBezTo>
                <a:cubicBezTo>
                  <a:pt x="5993056" y="4922368"/>
                  <a:pt x="5988308" y="4921352"/>
                  <a:pt x="5984494" y="4919319"/>
                </a:cubicBezTo>
                <a:cubicBezTo>
                  <a:pt x="5980680" y="4917287"/>
                  <a:pt x="5977640" y="4914541"/>
                  <a:pt x="5975374" y="4911082"/>
                </a:cubicBezTo>
                <a:cubicBezTo>
                  <a:pt x="5973107" y="4907624"/>
                  <a:pt x="5971488" y="4903577"/>
                  <a:pt x="5970516" y="4898941"/>
                </a:cubicBezTo>
                <a:cubicBezTo>
                  <a:pt x="5969545" y="4894306"/>
                  <a:pt x="5969059" y="4889350"/>
                  <a:pt x="5969059" y="4884072"/>
                </a:cubicBezTo>
                <a:cubicBezTo>
                  <a:pt x="5969059" y="4878581"/>
                  <a:pt x="5969653" y="4873518"/>
                  <a:pt x="5970840" y="4868883"/>
                </a:cubicBezTo>
                <a:cubicBezTo>
                  <a:pt x="5972028" y="4864247"/>
                  <a:pt x="5973844" y="4860236"/>
                  <a:pt x="5976290" y="4856849"/>
                </a:cubicBezTo>
                <a:cubicBezTo>
                  <a:pt x="5978737" y="4853461"/>
                  <a:pt x="5981849" y="4850840"/>
                  <a:pt x="5985627" y="4848986"/>
                </a:cubicBezTo>
                <a:cubicBezTo>
                  <a:pt x="5989405" y="4847132"/>
                  <a:pt x="5993920" y="4846205"/>
                  <a:pt x="5999173" y="4846205"/>
                </a:cubicBezTo>
                <a:close/>
                <a:moveTo>
                  <a:pt x="5160973" y="4846205"/>
                </a:moveTo>
                <a:cubicBezTo>
                  <a:pt x="5166658" y="4846205"/>
                  <a:pt x="5171408" y="4847221"/>
                  <a:pt x="5175221" y="4849254"/>
                </a:cubicBezTo>
                <a:cubicBezTo>
                  <a:pt x="5179035" y="4851286"/>
                  <a:pt x="5182056" y="4854049"/>
                  <a:pt x="5184288" y="4857544"/>
                </a:cubicBezTo>
                <a:cubicBezTo>
                  <a:pt x="5186518" y="4861038"/>
                  <a:pt x="5188120" y="4865103"/>
                  <a:pt x="5189091" y="4869738"/>
                </a:cubicBezTo>
                <a:cubicBezTo>
                  <a:pt x="5190062" y="4874374"/>
                  <a:pt x="5190548" y="4879294"/>
                  <a:pt x="5190548" y="4884500"/>
                </a:cubicBezTo>
                <a:cubicBezTo>
                  <a:pt x="5190548" y="4890063"/>
                  <a:pt x="5189973" y="4895162"/>
                  <a:pt x="5188822" y="4899797"/>
                </a:cubicBezTo>
                <a:cubicBezTo>
                  <a:pt x="5187670" y="4904432"/>
                  <a:pt x="5185871" y="4908426"/>
                  <a:pt x="5183424" y="4911778"/>
                </a:cubicBezTo>
                <a:cubicBezTo>
                  <a:pt x="5180978" y="4915130"/>
                  <a:pt x="5177848" y="4917732"/>
                  <a:pt x="5174034" y="4919587"/>
                </a:cubicBezTo>
                <a:cubicBezTo>
                  <a:pt x="5170221" y="4921441"/>
                  <a:pt x="5165724" y="4922368"/>
                  <a:pt x="5160542" y="4922368"/>
                </a:cubicBezTo>
                <a:cubicBezTo>
                  <a:pt x="5154857" y="4922368"/>
                  <a:pt x="5150108" y="4921352"/>
                  <a:pt x="5146294" y="4919319"/>
                </a:cubicBezTo>
                <a:cubicBezTo>
                  <a:pt x="5142480" y="4917287"/>
                  <a:pt x="5139440" y="4914541"/>
                  <a:pt x="5137174" y="4911082"/>
                </a:cubicBezTo>
                <a:cubicBezTo>
                  <a:pt x="5134907" y="4907624"/>
                  <a:pt x="5133288" y="4903577"/>
                  <a:pt x="5132316" y="4898941"/>
                </a:cubicBezTo>
                <a:cubicBezTo>
                  <a:pt x="5131345" y="4894306"/>
                  <a:pt x="5130859" y="4889350"/>
                  <a:pt x="5130859" y="4884072"/>
                </a:cubicBezTo>
                <a:cubicBezTo>
                  <a:pt x="5130859" y="4878581"/>
                  <a:pt x="5131453" y="4873518"/>
                  <a:pt x="5132640" y="4868883"/>
                </a:cubicBezTo>
                <a:cubicBezTo>
                  <a:pt x="5133827" y="4864247"/>
                  <a:pt x="5135644" y="4860236"/>
                  <a:pt x="5138091" y="4856849"/>
                </a:cubicBezTo>
                <a:cubicBezTo>
                  <a:pt x="5140537" y="4853461"/>
                  <a:pt x="5143649" y="4850840"/>
                  <a:pt x="5147427" y="4848986"/>
                </a:cubicBezTo>
                <a:cubicBezTo>
                  <a:pt x="5151205" y="4847132"/>
                  <a:pt x="5155720" y="4846205"/>
                  <a:pt x="5160973" y="4846205"/>
                </a:cubicBezTo>
                <a:close/>
                <a:moveTo>
                  <a:pt x="3265498" y="4846205"/>
                </a:moveTo>
                <a:cubicBezTo>
                  <a:pt x="3271183" y="4846205"/>
                  <a:pt x="3275932" y="4847221"/>
                  <a:pt x="3279746" y="4849254"/>
                </a:cubicBezTo>
                <a:cubicBezTo>
                  <a:pt x="3283560" y="4851286"/>
                  <a:pt x="3286582" y="4854049"/>
                  <a:pt x="3288813" y="4857544"/>
                </a:cubicBezTo>
                <a:cubicBezTo>
                  <a:pt x="3291043" y="4861038"/>
                  <a:pt x="3292644" y="4865103"/>
                  <a:pt x="3293616" y="4869738"/>
                </a:cubicBezTo>
                <a:cubicBezTo>
                  <a:pt x="3294588" y="4874374"/>
                  <a:pt x="3295074" y="4879294"/>
                  <a:pt x="3295074" y="4884500"/>
                </a:cubicBezTo>
                <a:cubicBezTo>
                  <a:pt x="3295074" y="4890063"/>
                  <a:pt x="3294498" y="4895162"/>
                  <a:pt x="3293346" y="4899797"/>
                </a:cubicBezTo>
                <a:cubicBezTo>
                  <a:pt x="3292195" y="4904432"/>
                  <a:pt x="3290396" y="4908426"/>
                  <a:pt x="3287949" y="4911778"/>
                </a:cubicBezTo>
                <a:cubicBezTo>
                  <a:pt x="3285503" y="4915130"/>
                  <a:pt x="3282373" y="4917732"/>
                  <a:pt x="3278559" y="4919587"/>
                </a:cubicBezTo>
                <a:cubicBezTo>
                  <a:pt x="3274746" y="4921441"/>
                  <a:pt x="3270248" y="4922368"/>
                  <a:pt x="3265067" y="4922368"/>
                </a:cubicBezTo>
                <a:cubicBezTo>
                  <a:pt x="3259382" y="4922368"/>
                  <a:pt x="3254633" y="4921352"/>
                  <a:pt x="3250819" y="4919319"/>
                </a:cubicBezTo>
                <a:cubicBezTo>
                  <a:pt x="3247005" y="4917287"/>
                  <a:pt x="3243966" y="4914541"/>
                  <a:pt x="3241699" y="4911082"/>
                </a:cubicBezTo>
                <a:cubicBezTo>
                  <a:pt x="3239433" y="4907624"/>
                  <a:pt x="3237814" y="4903577"/>
                  <a:pt x="3236842" y="4898941"/>
                </a:cubicBezTo>
                <a:cubicBezTo>
                  <a:pt x="3235870" y="4894306"/>
                  <a:pt x="3235384" y="4889350"/>
                  <a:pt x="3235384" y="4884072"/>
                </a:cubicBezTo>
                <a:cubicBezTo>
                  <a:pt x="3235384" y="4878581"/>
                  <a:pt x="3235978" y="4873518"/>
                  <a:pt x="3237166" y="4868883"/>
                </a:cubicBezTo>
                <a:cubicBezTo>
                  <a:pt x="3238352" y="4864247"/>
                  <a:pt x="3240170" y="4860236"/>
                  <a:pt x="3242616" y="4856849"/>
                </a:cubicBezTo>
                <a:cubicBezTo>
                  <a:pt x="3245062" y="4853461"/>
                  <a:pt x="3248174" y="4850840"/>
                  <a:pt x="3251952" y="4848986"/>
                </a:cubicBezTo>
                <a:cubicBezTo>
                  <a:pt x="3255730" y="4847132"/>
                  <a:pt x="3260246" y="4846205"/>
                  <a:pt x="3265498" y="4846205"/>
                </a:cubicBezTo>
                <a:close/>
                <a:moveTo>
                  <a:pt x="2370148" y="4846205"/>
                </a:moveTo>
                <a:cubicBezTo>
                  <a:pt x="2364896" y="4846205"/>
                  <a:pt x="2360380" y="4847132"/>
                  <a:pt x="2356602" y="4848986"/>
                </a:cubicBezTo>
                <a:cubicBezTo>
                  <a:pt x="2352824" y="4850840"/>
                  <a:pt x="2349712" y="4853461"/>
                  <a:pt x="2347266" y="4856849"/>
                </a:cubicBezTo>
                <a:cubicBezTo>
                  <a:pt x="2344819" y="4860236"/>
                  <a:pt x="2343002" y="4864247"/>
                  <a:pt x="2341815" y="4868883"/>
                </a:cubicBezTo>
                <a:cubicBezTo>
                  <a:pt x="2340628" y="4873518"/>
                  <a:pt x="2340034" y="4878581"/>
                  <a:pt x="2340034" y="4884072"/>
                </a:cubicBezTo>
                <a:cubicBezTo>
                  <a:pt x="2340034" y="4889350"/>
                  <a:pt x="2340520" y="4894306"/>
                  <a:pt x="2341492" y="4898941"/>
                </a:cubicBezTo>
                <a:cubicBezTo>
                  <a:pt x="2342464" y="4903577"/>
                  <a:pt x="2344082" y="4907624"/>
                  <a:pt x="2346349" y="4911082"/>
                </a:cubicBezTo>
                <a:cubicBezTo>
                  <a:pt x="2348615" y="4914541"/>
                  <a:pt x="2351656" y="4917287"/>
                  <a:pt x="2355469" y="4919319"/>
                </a:cubicBezTo>
                <a:cubicBezTo>
                  <a:pt x="2359282" y="4921352"/>
                  <a:pt x="2364032" y="4922368"/>
                  <a:pt x="2369717" y="4922368"/>
                </a:cubicBezTo>
                <a:cubicBezTo>
                  <a:pt x="2374898" y="4922368"/>
                  <a:pt x="2379396" y="4921441"/>
                  <a:pt x="2383209" y="4919587"/>
                </a:cubicBezTo>
                <a:cubicBezTo>
                  <a:pt x="2387023" y="4917732"/>
                  <a:pt x="2390153" y="4915130"/>
                  <a:pt x="2392599" y="4911778"/>
                </a:cubicBezTo>
                <a:cubicBezTo>
                  <a:pt x="2395046" y="4908426"/>
                  <a:pt x="2396845" y="4904432"/>
                  <a:pt x="2397996" y="4899797"/>
                </a:cubicBezTo>
                <a:cubicBezTo>
                  <a:pt x="2399148" y="4895162"/>
                  <a:pt x="2399724" y="4890063"/>
                  <a:pt x="2399724" y="4884500"/>
                </a:cubicBezTo>
                <a:cubicBezTo>
                  <a:pt x="2399724" y="4879294"/>
                  <a:pt x="2399238" y="4874374"/>
                  <a:pt x="2398266" y="4869738"/>
                </a:cubicBezTo>
                <a:cubicBezTo>
                  <a:pt x="2397295" y="4865103"/>
                  <a:pt x="2395694" y="4861038"/>
                  <a:pt x="2393462" y="4857544"/>
                </a:cubicBezTo>
                <a:cubicBezTo>
                  <a:pt x="2391232" y="4854049"/>
                  <a:pt x="2388210" y="4851286"/>
                  <a:pt x="2384396" y="4849254"/>
                </a:cubicBezTo>
                <a:cubicBezTo>
                  <a:pt x="2380582" y="4847221"/>
                  <a:pt x="2375833" y="4846205"/>
                  <a:pt x="2370148" y="4846205"/>
                </a:cubicBezTo>
                <a:close/>
                <a:moveTo>
                  <a:pt x="3919138" y="4845670"/>
                </a:moveTo>
                <a:cubicBezTo>
                  <a:pt x="3921420" y="4845670"/>
                  <a:pt x="3923916" y="4845724"/>
                  <a:pt x="3926626" y="4845831"/>
                </a:cubicBezTo>
                <a:cubicBezTo>
                  <a:pt x="3929336" y="4845938"/>
                  <a:pt x="3931974" y="4846169"/>
                  <a:pt x="3934542" y="4846526"/>
                </a:cubicBezTo>
                <a:lnTo>
                  <a:pt x="3934542" y="4879045"/>
                </a:lnTo>
                <a:lnTo>
                  <a:pt x="3919994" y="4879045"/>
                </a:lnTo>
                <a:cubicBezTo>
                  <a:pt x="3914503" y="4879045"/>
                  <a:pt x="3910224" y="4878670"/>
                  <a:pt x="3907157" y="4877922"/>
                </a:cubicBezTo>
                <a:cubicBezTo>
                  <a:pt x="3904090" y="4877173"/>
                  <a:pt x="3901577" y="4876103"/>
                  <a:pt x="3899616" y="4874713"/>
                </a:cubicBezTo>
                <a:cubicBezTo>
                  <a:pt x="3897655" y="4873322"/>
                  <a:pt x="3896193" y="4871610"/>
                  <a:pt x="3895230" y="4869578"/>
                </a:cubicBezTo>
                <a:cubicBezTo>
                  <a:pt x="3894267" y="4867546"/>
                  <a:pt x="3893786" y="4865246"/>
                  <a:pt x="3893786" y="4862678"/>
                </a:cubicBezTo>
                <a:cubicBezTo>
                  <a:pt x="3893786" y="4860182"/>
                  <a:pt x="3894196" y="4857900"/>
                  <a:pt x="3895016" y="4855832"/>
                </a:cubicBezTo>
                <a:cubicBezTo>
                  <a:pt x="3895836" y="4853764"/>
                  <a:pt x="3897227" y="4851964"/>
                  <a:pt x="3899188" y="4850430"/>
                </a:cubicBezTo>
                <a:cubicBezTo>
                  <a:pt x="3901149" y="4848897"/>
                  <a:pt x="3903752" y="4847720"/>
                  <a:pt x="3906997" y="4846900"/>
                </a:cubicBezTo>
                <a:cubicBezTo>
                  <a:pt x="3910241" y="4846080"/>
                  <a:pt x="3914289" y="4845670"/>
                  <a:pt x="3919138" y="4845670"/>
                </a:cubicBezTo>
                <a:close/>
                <a:moveTo>
                  <a:pt x="5377270" y="4845242"/>
                </a:moveTo>
                <a:cubicBezTo>
                  <a:pt x="5385809" y="4845242"/>
                  <a:pt x="5392248" y="4847881"/>
                  <a:pt x="5396588" y="4853158"/>
                </a:cubicBezTo>
                <a:cubicBezTo>
                  <a:pt x="5400929" y="4858435"/>
                  <a:pt x="5402992" y="4865709"/>
                  <a:pt x="5402778" y="4874980"/>
                </a:cubicBezTo>
                <a:lnTo>
                  <a:pt x="5350255" y="4874980"/>
                </a:lnTo>
                <a:cubicBezTo>
                  <a:pt x="5350398" y="4871058"/>
                  <a:pt x="5351080" y="4867296"/>
                  <a:pt x="5352300" y="4863695"/>
                </a:cubicBezTo>
                <a:cubicBezTo>
                  <a:pt x="5353520" y="4860093"/>
                  <a:pt x="5355242" y="4856938"/>
                  <a:pt x="5357466" y="4854228"/>
                </a:cubicBezTo>
                <a:cubicBezTo>
                  <a:pt x="5359691" y="4851518"/>
                  <a:pt x="5362454" y="4849343"/>
                  <a:pt x="5365754" y="4847703"/>
                </a:cubicBezTo>
                <a:cubicBezTo>
                  <a:pt x="5369054" y="4846062"/>
                  <a:pt x="5372894" y="4845242"/>
                  <a:pt x="5377270" y="4845242"/>
                </a:cubicBezTo>
                <a:close/>
                <a:moveTo>
                  <a:pt x="5266981" y="4845242"/>
                </a:moveTo>
                <a:cubicBezTo>
                  <a:pt x="5271402" y="4845242"/>
                  <a:pt x="5275164" y="4845563"/>
                  <a:pt x="5278266" y="4846205"/>
                </a:cubicBezTo>
                <a:cubicBezTo>
                  <a:pt x="5281368" y="4846847"/>
                  <a:pt x="5283900" y="4847810"/>
                  <a:pt x="5285862" y="4849093"/>
                </a:cubicBezTo>
                <a:cubicBezTo>
                  <a:pt x="5287822" y="4850377"/>
                  <a:pt x="5289231" y="4851946"/>
                  <a:pt x="5290086" y="4853800"/>
                </a:cubicBezTo>
                <a:cubicBezTo>
                  <a:pt x="5290942" y="4855654"/>
                  <a:pt x="5291370" y="4857758"/>
                  <a:pt x="5291370" y="4860111"/>
                </a:cubicBezTo>
                <a:cubicBezTo>
                  <a:pt x="5291370" y="4865246"/>
                  <a:pt x="5289427" y="4869186"/>
                  <a:pt x="5285540" y="4871931"/>
                </a:cubicBezTo>
                <a:cubicBezTo>
                  <a:pt x="5281654" y="4874677"/>
                  <a:pt x="5276038" y="4876050"/>
                  <a:pt x="5268692" y="4876050"/>
                </a:cubicBezTo>
                <a:lnTo>
                  <a:pt x="5250722" y="4876050"/>
                </a:lnTo>
                <a:lnTo>
                  <a:pt x="5250722" y="4846098"/>
                </a:lnTo>
                <a:cubicBezTo>
                  <a:pt x="5252647" y="4845884"/>
                  <a:pt x="5255000" y="4845688"/>
                  <a:pt x="5257782" y="4845510"/>
                </a:cubicBezTo>
                <a:cubicBezTo>
                  <a:pt x="5260563" y="4845331"/>
                  <a:pt x="5263630" y="4845242"/>
                  <a:pt x="5266981" y="4845242"/>
                </a:cubicBezTo>
                <a:close/>
                <a:moveTo>
                  <a:pt x="4510495" y="4845242"/>
                </a:moveTo>
                <a:cubicBezTo>
                  <a:pt x="4519034" y="4845242"/>
                  <a:pt x="4525473" y="4847881"/>
                  <a:pt x="4529814" y="4853158"/>
                </a:cubicBezTo>
                <a:cubicBezTo>
                  <a:pt x="4534154" y="4858435"/>
                  <a:pt x="4536216" y="4865709"/>
                  <a:pt x="4536002" y="4874980"/>
                </a:cubicBezTo>
                <a:lnTo>
                  <a:pt x="4483480" y="4874980"/>
                </a:lnTo>
                <a:cubicBezTo>
                  <a:pt x="4483624" y="4871058"/>
                  <a:pt x="4484306" y="4867296"/>
                  <a:pt x="4485525" y="4863695"/>
                </a:cubicBezTo>
                <a:cubicBezTo>
                  <a:pt x="4486745" y="4860093"/>
                  <a:pt x="4488467" y="4856938"/>
                  <a:pt x="4490692" y="4854228"/>
                </a:cubicBezTo>
                <a:cubicBezTo>
                  <a:pt x="4492916" y="4851518"/>
                  <a:pt x="4495678" y="4849343"/>
                  <a:pt x="4498979" y="4847703"/>
                </a:cubicBezTo>
                <a:cubicBezTo>
                  <a:pt x="4502280" y="4846062"/>
                  <a:pt x="4506118" y="4845242"/>
                  <a:pt x="4510495" y="4845242"/>
                </a:cubicBezTo>
                <a:close/>
                <a:moveTo>
                  <a:pt x="3371506" y="4845242"/>
                </a:moveTo>
                <a:cubicBezTo>
                  <a:pt x="3375928" y="4845242"/>
                  <a:pt x="3379689" y="4845563"/>
                  <a:pt x="3382792" y="4846205"/>
                </a:cubicBezTo>
                <a:cubicBezTo>
                  <a:pt x="3385894" y="4846847"/>
                  <a:pt x="3388425" y="4847810"/>
                  <a:pt x="3390386" y="4849093"/>
                </a:cubicBezTo>
                <a:cubicBezTo>
                  <a:pt x="3392348" y="4850377"/>
                  <a:pt x="3393756" y="4851946"/>
                  <a:pt x="3394612" y="4853800"/>
                </a:cubicBezTo>
                <a:cubicBezTo>
                  <a:pt x="3395468" y="4855654"/>
                  <a:pt x="3395895" y="4857758"/>
                  <a:pt x="3395895" y="4860111"/>
                </a:cubicBezTo>
                <a:cubicBezTo>
                  <a:pt x="3395895" y="4865246"/>
                  <a:pt x="3393952" y="4869186"/>
                  <a:pt x="3390066" y="4871931"/>
                </a:cubicBezTo>
                <a:cubicBezTo>
                  <a:pt x="3386179" y="4874677"/>
                  <a:pt x="3380563" y="4876050"/>
                  <a:pt x="3373218" y="4876050"/>
                </a:cubicBezTo>
                <a:lnTo>
                  <a:pt x="3355247" y="4876050"/>
                </a:lnTo>
                <a:lnTo>
                  <a:pt x="3355247" y="4846098"/>
                </a:lnTo>
                <a:cubicBezTo>
                  <a:pt x="3357172" y="4845884"/>
                  <a:pt x="3359526" y="4845688"/>
                  <a:pt x="3362307" y="4845510"/>
                </a:cubicBezTo>
                <a:cubicBezTo>
                  <a:pt x="3365088" y="4845331"/>
                  <a:pt x="3368154" y="4845242"/>
                  <a:pt x="3371506" y="4845242"/>
                </a:cubicBezTo>
                <a:close/>
                <a:moveTo>
                  <a:pt x="2171356" y="4845242"/>
                </a:moveTo>
                <a:cubicBezTo>
                  <a:pt x="2168004" y="4845242"/>
                  <a:pt x="2164938" y="4845331"/>
                  <a:pt x="2162157" y="4845510"/>
                </a:cubicBezTo>
                <a:cubicBezTo>
                  <a:pt x="2159376" y="4845688"/>
                  <a:pt x="2157022" y="4845884"/>
                  <a:pt x="2155097" y="4846098"/>
                </a:cubicBezTo>
                <a:lnTo>
                  <a:pt x="2155097" y="4876050"/>
                </a:lnTo>
                <a:lnTo>
                  <a:pt x="2173068" y="4876050"/>
                </a:lnTo>
                <a:cubicBezTo>
                  <a:pt x="2180413" y="4876050"/>
                  <a:pt x="2186029" y="4874677"/>
                  <a:pt x="2189916" y="4871931"/>
                </a:cubicBezTo>
                <a:cubicBezTo>
                  <a:pt x="2193802" y="4869186"/>
                  <a:pt x="2195746" y="4865246"/>
                  <a:pt x="2195746" y="4860111"/>
                </a:cubicBezTo>
                <a:cubicBezTo>
                  <a:pt x="2195746" y="4857758"/>
                  <a:pt x="2195318" y="4855654"/>
                  <a:pt x="2194462" y="4853800"/>
                </a:cubicBezTo>
                <a:cubicBezTo>
                  <a:pt x="2193606" y="4851946"/>
                  <a:pt x="2192198" y="4850377"/>
                  <a:pt x="2190236" y="4849093"/>
                </a:cubicBezTo>
                <a:cubicBezTo>
                  <a:pt x="2188275" y="4847810"/>
                  <a:pt x="2185744" y="4846847"/>
                  <a:pt x="2182642" y="4846205"/>
                </a:cubicBezTo>
                <a:cubicBezTo>
                  <a:pt x="2179539" y="4845563"/>
                  <a:pt x="2175778" y="4845242"/>
                  <a:pt x="2171356" y="4845242"/>
                </a:cubicBezTo>
                <a:close/>
                <a:moveTo>
                  <a:pt x="6669746" y="4833476"/>
                </a:moveTo>
                <a:cubicBezTo>
                  <a:pt x="6669176" y="4833476"/>
                  <a:pt x="6668677" y="4833636"/>
                  <a:pt x="6668249" y="4833957"/>
                </a:cubicBezTo>
                <a:cubicBezTo>
                  <a:pt x="6667821" y="4834278"/>
                  <a:pt x="6667447" y="4834777"/>
                  <a:pt x="6667126" y="4835455"/>
                </a:cubicBezTo>
                <a:cubicBezTo>
                  <a:pt x="6666805" y="4836132"/>
                  <a:pt x="6666556" y="4836970"/>
                  <a:pt x="6666377" y="4837968"/>
                </a:cubicBezTo>
                <a:cubicBezTo>
                  <a:pt x="6666199" y="4838967"/>
                  <a:pt x="6666110" y="4840108"/>
                  <a:pt x="6666110" y="4841391"/>
                </a:cubicBezTo>
                <a:cubicBezTo>
                  <a:pt x="6666110" y="4842818"/>
                  <a:pt x="6666199" y="4844048"/>
                  <a:pt x="6666377" y="4845082"/>
                </a:cubicBezTo>
                <a:cubicBezTo>
                  <a:pt x="6666556" y="4846116"/>
                  <a:pt x="6666788" y="4846954"/>
                  <a:pt x="6667072" y="4847596"/>
                </a:cubicBezTo>
                <a:cubicBezTo>
                  <a:pt x="6667358" y="4848237"/>
                  <a:pt x="6667732" y="4848719"/>
                  <a:pt x="6668196" y="4849040"/>
                </a:cubicBezTo>
                <a:cubicBezTo>
                  <a:pt x="6668660" y="4849361"/>
                  <a:pt x="6669176" y="4849521"/>
                  <a:pt x="6669746" y="4849521"/>
                </a:cubicBezTo>
                <a:lnTo>
                  <a:pt x="6698628" y="4849521"/>
                </a:lnTo>
                <a:lnTo>
                  <a:pt x="6698628" y="4932530"/>
                </a:lnTo>
                <a:cubicBezTo>
                  <a:pt x="6698628" y="4933100"/>
                  <a:pt x="6698754" y="4933582"/>
                  <a:pt x="6699003" y="4933974"/>
                </a:cubicBezTo>
                <a:cubicBezTo>
                  <a:pt x="6699253" y="4934366"/>
                  <a:pt x="6699716" y="4934705"/>
                  <a:pt x="6700394" y="4934990"/>
                </a:cubicBezTo>
                <a:cubicBezTo>
                  <a:pt x="6701072" y="4935276"/>
                  <a:pt x="6701981" y="4935489"/>
                  <a:pt x="6703122" y="4935632"/>
                </a:cubicBezTo>
                <a:cubicBezTo>
                  <a:pt x="6704262" y="4935775"/>
                  <a:pt x="6705688" y="4935846"/>
                  <a:pt x="6707400" y="4935846"/>
                </a:cubicBezTo>
                <a:cubicBezTo>
                  <a:pt x="6709183" y="4935846"/>
                  <a:pt x="6710646" y="4935775"/>
                  <a:pt x="6711786" y="4935632"/>
                </a:cubicBezTo>
                <a:cubicBezTo>
                  <a:pt x="6712927" y="4935489"/>
                  <a:pt x="6713818" y="4935276"/>
                  <a:pt x="6714460" y="4934990"/>
                </a:cubicBezTo>
                <a:cubicBezTo>
                  <a:pt x="6715102" y="4934705"/>
                  <a:pt x="6715566" y="4934366"/>
                  <a:pt x="6715851" y="4933974"/>
                </a:cubicBezTo>
                <a:cubicBezTo>
                  <a:pt x="6716136" y="4933582"/>
                  <a:pt x="6716278" y="4933100"/>
                  <a:pt x="6716278" y="4932530"/>
                </a:cubicBezTo>
                <a:lnTo>
                  <a:pt x="6716278" y="4849521"/>
                </a:lnTo>
                <a:lnTo>
                  <a:pt x="6745160" y="4849521"/>
                </a:lnTo>
                <a:cubicBezTo>
                  <a:pt x="6745802" y="4849521"/>
                  <a:pt x="6746338" y="4849361"/>
                  <a:pt x="6746765" y="4849040"/>
                </a:cubicBezTo>
                <a:cubicBezTo>
                  <a:pt x="6747193" y="4848719"/>
                  <a:pt x="6747568" y="4848237"/>
                  <a:pt x="6747888" y="4847596"/>
                </a:cubicBezTo>
                <a:cubicBezTo>
                  <a:pt x="6748210" y="4846954"/>
                  <a:pt x="6748442" y="4846134"/>
                  <a:pt x="6748584" y="4845135"/>
                </a:cubicBezTo>
                <a:cubicBezTo>
                  <a:pt x="6748727" y="4844137"/>
                  <a:pt x="6748798" y="4842925"/>
                  <a:pt x="6748798" y="4841498"/>
                </a:cubicBezTo>
                <a:cubicBezTo>
                  <a:pt x="6748798" y="4840215"/>
                  <a:pt x="6748708" y="4839056"/>
                  <a:pt x="6748530" y="4838022"/>
                </a:cubicBezTo>
                <a:cubicBezTo>
                  <a:pt x="6748352" y="4836988"/>
                  <a:pt x="6748120" y="4836132"/>
                  <a:pt x="6747835" y="4835455"/>
                </a:cubicBezTo>
                <a:cubicBezTo>
                  <a:pt x="6747550" y="4834777"/>
                  <a:pt x="6747176" y="4834278"/>
                  <a:pt x="6746712" y="4833957"/>
                </a:cubicBezTo>
                <a:cubicBezTo>
                  <a:pt x="6746248" y="4833636"/>
                  <a:pt x="6745732" y="4833476"/>
                  <a:pt x="6745160" y="4833476"/>
                </a:cubicBezTo>
                <a:close/>
                <a:moveTo>
                  <a:pt x="6269696" y="4833476"/>
                </a:moveTo>
                <a:cubicBezTo>
                  <a:pt x="6269126" y="4833476"/>
                  <a:pt x="6268627" y="4833636"/>
                  <a:pt x="6268199" y="4833957"/>
                </a:cubicBezTo>
                <a:cubicBezTo>
                  <a:pt x="6267771" y="4834278"/>
                  <a:pt x="6267397" y="4834777"/>
                  <a:pt x="6267076" y="4835455"/>
                </a:cubicBezTo>
                <a:cubicBezTo>
                  <a:pt x="6266755" y="4836132"/>
                  <a:pt x="6266505" y="4836970"/>
                  <a:pt x="6266327" y="4837968"/>
                </a:cubicBezTo>
                <a:cubicBezTo>
                  <a:pt x="6266148" y="4838967"/>
                  <a:pt x="6266060" y="4840108"/>
                  <a:pt x="6266060" y="4841391"/>
                </a:cubicBezTo>
                <a:cubicBezTo>
                  <a:pt x="6266060" y="4842818"/>
                  <a:pt x="6266148" y="4844048"/>
                  <a:pt x="6266327" y="4845082"/>
                </a:cubicBezTo>
                <a:cubicBezTo>
                  <a:pt x="6266505" y="4846116"/>
                  <a:pt x="6266737" y="4846954"/>
                  <a:pt x="6267022" y="4847596"/>
                </a:cubicBezTo>
                <a:cubicBezTo>
                  <a:pt x="6267308" y="4848237"/>
                  <a:pt x="6267682" y="4848719"/>
                  <a:pt x="6268146" y="4849040"/>
                </a:cubicBezTo>
                <a:cubicBezTo>
                  <a:pt x="6268609" y="4849361"/>
                  <a:pt x="6269126" y="4849521"/>
                  <a:pt x="6269696" y="4849521"/>
                </a:cubicBezTo>
                <a:lnTo>
                  <a:pt x="6298578" y="4849521"/>
                </a:lnTo>
                <a:lnTo>
                  <a:pt x="6298578" y="4932530"/>
                </a:lnTo>
                <a:cubicBezTo>
                  <a:pt x="6298578" y="4933100"/>
                  <a:pt x="6298703" y="4933582"/>
                  <a:pt x="6298953" y="4933974"/>
                </a:cubicBezTo>
                <a:cubicBezTo>
                  <a:pt x="6299202" y="4934366"/>
                  <a:pt x="6299666" y="4934705"/>
                  <a:pt x="6300344" y="4934990"/>
                </a:cubicBezTo>
                <a:cubicBezTo>
                  <a:pt x="6301021" y="4935276"/>
                  <a:pt x="6301930" y="4935489"/>
                  <a:pt x="6303072" y="4935632"/>
                </a:cubicBezTo>
                <a:cubicBezTo>
                  <a:pt x="6304212" y="4935775"/>
                  <a:pt x="6305638" y="4935846"/>
                  <a:pt x="6307350" y="4935846"/>
                </a:cubicBezTo>
                <a:cubicBezTo>
                  <a:pt x="6309132" y="4935846"/>
                  <a:pt x="6310595" y="4935775"/>
                  <a:pt x="6311736" y="4935632"/>
                </a:cubicBezTo>
                <a:cubicBezTo>
                  <a:pt x="6312876" y="4935489"/>
                  <a:pt x="6313768" y="4935276"/>
                  <a:pt x="6314410" y="4934990"/>
                </a:cubicBezTo>
                <a:cubicBezTo>
                  <a:pt x="6315052" y="4934705"/>
                  <a:pt x="6315516" y="4934366"/>
                  <a:pt x="6315801" y="4933974"/>
                </a:cubicBezTo>
                <a:cubicBezTo>
                  <a:pt x="6316086" y="4933582"/>
                  <a:pt x="6316228" y="4933100"/>
                  <a:pt x="6316228" y="4932530"/>
                </a:cubicBezTo>
                <a:lnTo>
                  <a:pt x="6316228" y="4849521"/>
                </a:lnTo>
                <a:lnTo>
                  <a:pt x="6345110" y="4849521"/>
                </a:lnTo>
                <a:cubicBezTo>
                  <a:pt x="6345752" y="4849521"/>
                  <a:pt x="6346288" y="4849361"/>
                  <a:pt x="6346715" y="4849040"/>
                </a:cubicBezTo>
                <a:cubicBezTo>
                  <a:pt x="6347143" y="4848719"/>
                  <a:pt x="6347518" y="4848237"/>
                  <a:pt x="6347838" y="4847596"/>
                </a:cubicBezTo>
                <a:cubicBezTo>
                  <a:pt x="6348160" y="4846954"/>
                  <a:pt x="6348390" y="4846134"/>
                  <a:pt x="6348534" y="4845135"/>
                </a:cubicBezTo>
                <a:cubicBezTo>
                  <a:pt x="6348676" y="4844137"/>
                  <a:pt x="6348748" y="4842925"/>
                  <a:pt x="6348748" y="4841498"/>
                </a:cubicBezTo>
                <a:cubicBezTo>
                  <a:pt x="6348748" y="4840215"/>
                  <a:pt x="6348658" y="4839056"/>
                  <a:pt x="6348480" y="4838022"/>
                </a:cubicBezTo>
                <a:cubicBezTo>
                  <a:pt x="6348302" y="4836988"/>
                  <a:pt x="6348070" y="4836132"/>
                  <a:pt x="6347785" y="4835455"/>
                </a:cubicBezTo>
                <a:cubicBezTo>
                  <a:pt x="6347500" y="4834777"/>
                  <a:pt x="6347125" y="4834278"/>
                  <a:pt x="6346662" y="4833957"/>
                </a:cubicBezTo>
                <a:cubicBezTo>
                  <a:pt x="6346198" y="4833636"/>
                  <a:pt x="6345681" y="4833476"/>
                  <a:pt x="6345110" y="4833476"/>
                </a:cubicBezTo>
                <a:close/>
                <a:moveTo>
                  <a:pt x="4896162" y="4833476"/>
                </a:moveTo>
                <a:cubicBezTo>
                  <a:pt x="4894450" y="4833476"/>
                  <a:pt x="4893114" y="4833993"/>
                  <a:pt x="4892150" y="4835027"/>
                </a:cubicBezTo>
                <a:cubicBezTo>
                  <a:pt x="4891188" y="4836061"/>
                  <a:pt x="4890706" y="4837647"/>
                  <a:pt x="4890706" y="4839787"/>
                </a:cubicBezTo>
                <a:lnTo>
                  <a:pt x="4890706" y="4932530"/>
                </a:lnTo>
                <a:cubicBezTo>
                  <a:pt x="4890706" y="4933100"/>
                  <a:pt x="4890831" y="4933582"/>
                  <a:pt x="4891081" y="4933974"/>
                </a:cubicBezTo>
                <a:cubicBezTo>
                  <a:pt x="4891330" y="4934366"/>
                  <a:pt x="4891794" y="4934705"/>
                  <a:pt x="4892472" y="4934990"/>
                </a:cubicBezTo>
                <a:cubicBezTo>
                  <a:pt x="4893148" y="4935276"/>
                  <a:pt x="4894058" y="4935489"/>
                  <a:pt x="4895199" y="4935632"/>
                </a:cubicBezTo>
                <a:cubicBezTo>
                  <a:pt x="4896340" y="4935775"/>
                  <a:pt x="4897766" y="4935846"/>
                  <a:pt x="4899478" y="4935846"/>
                </a:cubicBezTo>
                <a:cubicBezTo>
                  <a:pt x="4901190" y="4935846"/>
                  <a:pt x="4902616" y="4935775"/>
                  <a:pt x="4903757" y="4935632"/>
                </a:cubicBezTo>
                <a:cubicBezTo>
                  <a:pt x="4904898" y="4935489"/>
                  <a:pt x="4905806" y="4935276"/>
                  <a:pt x="4906484" y="4934990"/>
                </a:cubicBezTo>
                <a:cubicBezTo>
                  <a:pt x="4907162" y="4934705"/>
                  <a:pt x="4907643" y="4934366"/>
                  <a:pt x="4907928" y="4933974"/>
                </a:cubicBezTo>
                <a:cubicBezTo>
                  <a:pt x="4908214" y="4933582"/>
                  <a:pt x="4908356" y="4933100"/>
                  <a:pt x="4908356" y="4932530"/>
                </a:cubicBezTo>
                <a:lnTo>
                  <a:pt x="4908356" y="4848451"/>
                </a:lnTo>
                <a:lnTo>
                  <a:pt x="4954247" y="4848451"/>
                </a:lnTo>
                <a:lnTo>
                  <a:pt x="4954247" y="4932530"/>
                </a:lnTo>
                <a:cubicBezTo>
                  <a:pt x="4954247" y="4933100"/>
                  <a:pt x="4954389" y="4933582"/>
                  <a:pt x="4954674" y="4933974"/>
                </a:cubicBezTo>
                <a:cubicBezTo>
                  <a:pt x="4954960" y="4934366"/>
                  <a:pt x="4955441" y="4934705"/>
                  <a:pt x="4956118" y="4934990"/>
                </a:cubicBezTo>
                <a:cubicBezTo>
                  <a:pt x="4956796" y="4935276"/>
                  <a:pt x="4957706" y="4935489"/>
                  <a:pt x="4958846" y="4935632"/>
                </a:cubicBezTo>
                <a:cubicBezTo>
                  <a:pt x="4959987" y="4935775"/>
                  <a:pt x="4961449" y="4935846"/>
                  <a:pt x="4963232" y="4935846"/>
                </a:cubicBezTo>
                <a:cubicBezTo>
                  <a:pt x="4964944" y="4935846"/>
                  <a:pt x="4966370" y="4935775"/>
                  <a:pt x="4967511" y="4935632"/>
                </a:cubicBezTo>
                <a:cubicBezTo>
                  <a:pt x="4968652" y="4935489"/>
                  <a:pt x="4969544" y="4935276"/>
                  <a:pt x="4970186" y="4934990"/>
                </a:cubicBezTo>
                <a:cubicBezTo>
                  <a:pt x="4970827" y="4934705"/>
                  <a:pt x="4971290" y="4934366"/>
                  <a:pt x="4971576" y="4933974"/>
                </a:cubicBezTo>
                <a:cubicBezTo>
                  <a:pt x="4971861" y="4933582"/>
                  <a:pt x="4972004" y="4933100"/>
                  <a:pt x="4972004" y="4932530"/>
                </a:cubicBezTo>
                <a:lnTo>
                  <a:pt x="4972004" y="4839787"/>
                </a:lnTo>
                <a:cubicBezTo>
                  <a:pt x="4972004" y="4837647"/>
                  <a:pt x="4971540" y="4836061"/>
                  <a:pt x="4970613" y="4835027"/>
                </a:cubicBezTo>
                <a:cubicBezTo>
                  <a:pt x="4969686" y="4833993"/>
                  <a:pt x="4968367" y="4833476"/>
                  <a:pt x="4966656" y="4833476"/>
                </a:cubicBezTo>
                <a:close/>
                <a:moveTo>
                  <a:pt x="4589057" y="4833476"/>
                </a:moveTo>
                <a:cubicBezTo>
                  <a:pt x="4586562" y="4833476"/>
                  <a:pt x="4584690" y="4834064"/>
                  <a:pt x="4583441" y="4835241"/>
                </a:cubicBezTo>
                <a:cubicBezTo>
                  <a:pt x="4582194" y="4836417"/>
                  <a:pt x="4581392" y="4838147"/>
                  <a:pt x="4581034" y="4840429"/>
                </a:cubicBezTo>
                <a:lnTo>
                  <a:pt x="4570444" y="4931567"/>
                </a:lnTo>
                <a:cubicBezTo>
                  <a:pt x="4570302" y="4932352"/>
                  <a:pt x="4570302" y="4933011"/>
                  <a:pt x="4570444" y="4933546"/>
                </a:cubicBezTo>
                <a:cubicBezTo>
                  <a:pt x="4570588" y="4934081"/>
                  <a:pt x="4570926" y="4934527"/>
                  <a:pt x="4571460" y="4934883"/>
                </a:cubicBezTo>
                <a:cubicBezTo>
                  <a:pt x="4571996" y="4935240"/>
                  <a:pt x="4572780" y="4935489"/>
                  <a:pt x="4573814" y="4935632"/>
                </a:cubicBezTo>
                <a:cubicBezTo>
                  <a:pt x="4574848" y="4935775"/>
                  <a:pt x="4576256" y="4935846"/>
                  <a:pt x="4578039" y="4935846"/>
                </a:cubicBezTo>
                <a:cubicBezTo>
                  <a:pt x="4579894" y="4935846"/>
                  <a:pt x="4581392" y="4935793"/>
                  <a:pt x="4582532" y="4935686"/>
                </a:cubicBezTo>
                <a:cubicBezTo>
                  <a:pt x="4583673" y="4935579"/>
                  <a:pt x="4584600" y="4935400"/>
                  <a:pt x="4585313" y="4935151"/>
                </a:cubicBezTo>
                <a:cubicBezTo>
                  <a:pt x="4586026" y="4934901"/>
                  <a:pt x="4586508" y="4934509"/>
                  <a:pt x="4586758" y="4933974"/>
                </a:cubicBezTo>
                <a:cubicBezTo>
                  <a:pt x="4587007" y="4933439"/>
                  <a:pt x="4587168" y="4932744"/>
                  <a:pt x="4587238" y="4931888"/>
                </a:cubicBezTo>
                <a:lnTo>
                  <a:pt x="4593871" y="4876692"/>
                </a:lnTo>
                <a:cubicBezTo>
                  <a:pt x="4594014" y="4874695"/>
                  <a:pt x="4594210" y="4872555"/>
                  <a:pt x="4594459" y="4870273"/>
                </a:cubicBezTo>
                <a:cubicBezTo>
                  <a:pt x="4594709" y="4867991"/>
                  <a:pt x="4594958" y="4865674"/>
                  <a:pt x="4595208" y="4863320"/>
                </a:cubicBezTo>
                <a:cubicBezTo>
                  <a:pt x="4595458" y="4860967"/>
                  <a:pt x="4595690" y="4858614"/>
                  <a:pt x="4595903" y="4856260"/>
                </a:cubicBezTo>
                <a:cubicBezTo>
                  <a:pt x="4596117" y="4853907"/>
                  <a:pt x="4596331" y="4851696"/>
                  <a:pt x="4596545" y="4849628"/>
                </a:cubicBezTo>
                <a:lnTo>
                  <a:pt x="4596652" y="4847168"/>
                </a:lnTo>
                <a:cubicBezTo>
                  <a:pt x="4597152" y="4849236"/>
                  <a:pt x="4597758" y="4851447"/>
                  <a:pt x="4598470" y="4853800"/>
                </a:cubicBezTo>
                <a:cubicBezTo>
                  <a:pt x="4599184" y="4856153"/>
                  <a:pt x="4599914" y="4858524"/>
                  <a:pt x="4600664" y="4860913"/>
                </a:cubicBezTo>
                <a:cubicBezTo>
                  <a:pt x="4601412" y="4863302"/>
                  <a:pt x="4602161" y="4865638"/>
                  <a:pt x="4602910" y="4867920"/>
                </a:cubicBezTo>
                <a:cubicBezTo>
                  <a:pt x="4603658" y="4870202"/>
                  <a:pt x="4604390" y="4872341"/>
                  <a:pt x="4605102" y="4874338"/>
                </a:cubicBezTo>
                <a:lnTo>
                  <a:pt x="4624571" y="4931460"/>
                </a:lnTo>
                <a:cubicBezTo>
                  <a:pt x="4624856" y="4932316"/>
                  <a:pt x="4625213" y="4933029"/>
                  <a:pt x="4625641" y="4933600"/>
                </a:cubicBezTo>
                <a:cubicBezTo>
                  <a:pt x="4626069" y="4934170"/>
                  <a:pt x="4626622" y="4934616"/>
                  <a:pt x="4627299" y="4934937"/>
                </a:cubicBezTo>
                <a:cubicBezTo>
                  <a:pt x="4627977" y="4935258"/>
                  <a:pt x="4628814" y="4935489"/>
                  <a:pt x="4629813" y="4935632"/>
                </a:cubicBezTo>
                <a:cubicBezTo>
                  <a:pt x="4630812" y="4935775"/>
                  <a:pt x="4632059" y="4935846"/>
                  <a:pt x="4633556" y="4935846"/>
                </a:cubicBezTo>
                <a:cubicBezTo>
                  <a:pt x="4635054" y="4935846"/>
                  <a:pt x="4636320" y="4935775"/>
                  <a:pt x="4637354" y="4935632"/>
                </a:cubicBezTo>
                <a:cubicBezTo>
                  <a:pt x="4638388" y="4935489"/>
                  <a:pt x="4639244" y="4935240"/>
                  <a:pt x="4639922" y="4934883"/>
                </a:cubicBezTo>
                <a:cubicBezTo>
                  <a:pt x="4640600" y="4934527"/>
                  <a:pt x="4641134" y="4934063"/>
                  <a:pt x="4641526" y="4933493"/>
                </a:cubicBezTo>
                <a:cubicBezTo>
                  <a:pt x="4641918" y="4932922"/>
                  <a:pt x="4642258" y="4932209"/>
                  <a:pt x="4642542" y="4931353"/>
                </a:cubicBezTo>
                <a:lnTo>
                  <a:pt x="4662760" y="4874338"/>
                </a:lnTo>
                <a:cubicBezTo>
                  <a:pt x="4663402" y="4872270"/>
                  <a:pt x="4664096" y="4870059"/>
                  <a:pt x="4664846" y="4867706"/>
                </a:cubicBezTo>
                <a:cubicBezTo>
                  <a:pt x="4665594" y="4865353"/>
                  <a:pt x="4666379" y="4862999"/>
                  <a:pt x="4667199" y="4860646"/>
                </a:cubicBezTo>
                <a:cubicBezTo>
                  <a:pt x="4668019" y="4858293"/>
                  <a:pt x="4668786" y="4855975"/>
                  <a:pt x="4669498" y="4853693"/>
                </a:cubicBezTo>
                <a:cubicBezTo>
                  <a:pt x="4670212" y="4851411"/>
                  <a:pt x="4670890" y="4849236"/>
                  <a:pt x="4671531" y="4847168"/>
                </a:cubicBezTo>
                <a:lnTo>
                  <a:pt x="4671638" y="4849628"/>
                </a:lnTo>
                <a:cubicBezTo>
                  <a:pt x="4671852" y="4851696"/>
                  <a:pt x="4672048" y="4853907"/>
                  <a:pt x="4672226" y="4856260"/>
                </a:cubicBezTo>
                <a:cubicBezTo>
                  <a:pt x="4672405" y="4858614"/>
                  <a:pt x="4672601" y="4860967"/>
                  <a:pt x="4672815" y="4863320"/>
                </a:cubicBezTo>
                <a:cubicBezTo>
                  <a:pt x="4673028" y="4865674"/>
                  <a:pt x="4673242" y="4867991"/>
                  <a:pt x="4673456" y="4870273"/>
                </a:cubicBezTo>
                <a:cubicBezTo>
                  <a:pt x="4673670" y="4872555"/>
                  <a:pt x="4673884" y="4874695"/>
                  <a:pt x="4674098" y="4876692"/>
                </a:cubicBezTo>
                <a:lnTo>
                  <a:pt x="4681052" y="4932851"/>
                </a:lnTo>
                <a:cubicBezTo>
                  <a:pt x="4681123" y="4933493"/>
                  <a:pt x="4681284" y="4934010"/>
                  <a:pt x="4681533" y="4934402"/>
                </a:cubicBezTo>
                <a:cubicBezTo>
                  <a:pt x="4681783" y="4934794"/>
                  <a:pt x="4682228" y="4935097"/>
                  <a:pt x="4682870" y="4935311"/>
                </a:cubicBezTo>
                <a:cubicBezTo>
                  <a:pt x="4683512" y="4935525"/>
                  <a:pt x="4684404" y="4935668"/>
                  <a:pt x="4685544" y="4935739"/>
                </a:cubicBezTo>
                <a:cubicBezTo>
                  <a:pt x="4686686" y="4935810"/>
                  <a:pt x="4688148" y="4935846"/>
                  <a:pt x="4689930" y="4935846"/>
                </a:cubicBezTo>
                <a:cubicBezTo>
                  <a:pt x="4693210" y="4935846"/>
                  <a:pt x="4695386" y="4935525"/>
                  <a:pt x="4696455" y="4934883"/>
                </a:cubicBezTo>
                <a:cubicBezTo>
                  <a:pt x="4697525" y="4934242"/>
                  <a:pt x="4698024" y="4933136"/>
                  <a:pt x="4697953" y="4931567"/>
                </a:cubicBezTo>
                <a:lnTo>
                  <a:pt x="4687256" y="4840215"/>
                </a:lnTo>
                <a:cubicBezTo>
                  <a:pt x="4687042" y="4837861"/>
                  <a:pt x="4686276" y="4836150"/>
                  <a:pt x="4684956" y="4835080"/>
                </a:cubicBezTo>
                <a:cubicBezTo>
                  <a:pt x="4683637" y="4834010"/>
                  <a:pt x="4681694" y="4833476"/>
                  <a:pt x="4679126" y="4833476"/>
                </a:cubicBezTo>
                <a:lnTo>
                  <a:pt x="4670782" y="4833476"/>
                </a:lnTo>
                <a:cubicBezTo>
                  <a:pt x="4668786" y="4833476"/>
                  <a:pt x="4667092" y="4833672"/>
                  <a:pt x="4665702" y="4834064"/>
                </a:cubicBezTo>
                <a:cubicBezTo>
                  <a:pt x="4664310" y="4834456"/>
                  <a:pt x="4663116" y="4835062"/>
                  <a:pt x="4662118" y="4835882"/>
                </a:cubicBezTo>
                <a:cubicBezTo>
                  <a:pt x="4661120" y="4836703"/>
                  <a:pt x="4660282" y="4837772"/>
                  <a:pt x="4659604" y="4839092"/>
                </a:cubicBezTo>
                <a:cubicBezTo>
                  <a:pt x="4658926" y="4840411"/>
                  <a:pt x="4658303" y="4841962"/>
                  <a:pt x="4657732" y="4843745"/>
                </a:cubicBezTo>
                <a:lnTo>
                  <a:pt x="4643505" y="4884500"/>
                </a:lnTo>
                <a:cubicBezTo>
                  <a:pt x="4642720" y="4886782"/>
                  <a:pt x="4641918" y="4889171"/>
                  <a:pt x="4641098" y="4891667"/>
                </a:cubicBezTo>
                <a:cubicBezTo>
                  <a:pt x="4640278" y="4894163"/>
                  <a:pt x="4639476" y="4896677"/>
                  <a:pt x="4638692" y="4899209"/>
                </a:cubicBezTo>
                <a:cubicBezTo>
                  <a:pt x="4637907" y="4901740"/>
                  <a:pt x="4637176" y="4904236"/>
                  <a:pt x="4636498" y="4906697"/>
                </a:cubicBezTo>
                <a:cubicBezTo>
                  <a:pt x="4635821" y="4909157"/>
                  <a:pt x="4635162" y="4911493"/>
                  <a:pt x="4634520" y="4913703"/>
                </a:cubicBezTo>
                <a:lnTo>
                  <a:pt x="4634306" y="4913703"/>
                </a:lnTo>
                <a:cubicBezTo>
                  <a:pt x="4633735" y="4911564"/>
                  <a:pt x="4633112" y="4909317"/>
                  <a:pt x="4632434" y="4906964"/>
                </a:cubicBezTo>
                <a:cubicBezTo>
                  <a:pt x="4631756" y="4904611"/>
                  <a:pt x="4631043" y="4902204"/>
                  <a:pt x="4630294" y="4899744"/>
                </a:cubicBezTo>
                <a:cubicBezTo>
                  <a:pt x="4629546" y="4897283"/>
                  <a:pt x="4628743" y="4894787"/>
                  <a:pt x="4627888" y="4892256"/>
                </a:cubicBezTo>
                <a:cubicBezTo>
                  <a:pt x="4627032" y="4889724"/>
                  <a:pt x="4626212" y="4887210"/>
                  <a:pt x="4625427" y="4884714"/>
                </a:cubicBezTo>
                <a:lnTo>
                  <a:pt x="4611200" y="4843745"/>
                </a:lnTo>
                <a:cubicBezTo>
                  <a:pt x="4610558" y="4841748"/>
                  <a:pt x="4609881" y="4840090"/>
                  <a:pt x="4609168" y="4838771"/>
                </a:cubicBezTo>
                <a:cubicBezTo>
                  <a:pt x="4608455" y="4837451"/>
                  <a:pt x="4607581" y="4836399"/>
                  <a:pt x="4606547" y="4835615"/>
                </a:cubicBezTo>
                <a:cubicBezTo>
                  <a:pt x="4605513" y="4834831"/>
                  <a:pt x="4604265" y="4834278"/>
                  <a:pt x="4602803" y="4833957"/>
                </a:cubicBezTo>
                <a:cubicBezTo>
                  <a:pt x="4601342" y="4833636"/>
                  <a:pt x="4599576" y="4833476"/>
                  <a:pt x="4597508" y="4833476"/>
                </a:cubicBezTo>
                <a:close/>
                <a:moveTo>
                  <a:pt x="4374222" y="4833476"/>
                </a:moveTo>
                <a:cubicBezTo>
                  <a:pt x="4373652" y="4833476"/>
                  <a:pt x="4373152" y="4833636"/>
                  <a:pt x="4372724" y="4833957"/>
                </a:cubicBezTo>
                <a:cubicBezTo>
                  <a:pt x="4372296" y="4834278"/>
                  <a:pt x="4371922" y="4834777"/>
                  <a:pt x="4371601" y="4835455"/>
                </a:cubicBezTo>
                <a:cubicBezTo>
                  <a:pt x="4371280" y="4836132"/>
                  <a:pt x="4371030" y="4836970"/>
                  <a:pt x="4370852" y="4837968"/>
                </a:cubicBezTo>
                <a:cubicBezTo>
                  <a:pt x="4370674" y="4838967"/>
                  <a:pt x="4370584" y="4840108"/>
                  <a:pt x="4370584" y="4841391"/>
                </a:cubicBezTo>
                <a:cubicBezTo>
                  <a:pt x="4370584" y="4842818"/>
                  <a:pt x="4370674" y="4844048"/>
                  <a:pt x="4370852" y="4845082"/>
                </a:cubicBezTo>
                <a:cubicBezTo>
                  <a:pt x="4371030" y="4846116"/>
                  <a:pt x="4371262" y="4846954"/>
                  <a:pt x="4371548" y="4847596"/>
                </a:cubicBezTo>
                <a:cubicBezTo>
                  <a:pt x="4371833" y="4848237"/>
                  <a:pt x="4372208" y="4848719"/>
                  <a:pt x="4372670" y="4849040"/>
                </a:cubicBezTo>
                <a:cubicBezTo>
                  <a:pt x="4373134" y="4849361"/>
                  <a:pt x="4373652" y="4849521"/>
                  <a:pt x="4374222" y="4849521"/>
                </a:cubicBezTo>
                <a:lnTo>
                  <a:pt x="4403104" y="4849521"/>
                </a:lnTo>
                <a:lnTo>
                  <a:pt x="4403104" y="4932530"/>
                </a:lnTo>
                <a:cubicBezTo>
                  <a:pt x="4403104" y="4933100"/>
                  <a:pt x="4403228" y="4933582"/>
                  <a:pt x="4403478" y="4933974"/>
                </a:cubicBezTo>
                <a:cubicBezTo>
                  <a:pt x="4403728" y="4934366"/>
                  <a:pt x="4404192" y="4934705"/>
                  <a:pt x="4404868" y="4934990"/>
                </a:cubicBezTo>
                <a:cubicBezTo>
                  <a:pt x="4405546" y="4935276"/>
                  <a:pt x="4406455" y="4935489"/>
                  <a:pt x="4407596" y="4935632"/>
                </a:cubicBezTo>
                <a:cubicBezTo>
                  <a:pt x="4408738" y="4935775"/>
                  <a:pt x="4410164" y="4935846"/>
                  <a:pt x="4411875" y="4935846"/>
                </a:cubicBezTo>
                <a:cubicBezTo>
                  <a:pt x="4413658" y="4935846"/>
                  <a:pt x="4415120" y="4935775"/>
                  <a:pt x="4416261" y="4935632"/>
                </a:cubicBezTo>
                <a:cubicBezTo>
                  <a:pt x="4417402" y="4935489"/>
                  <a:pt x="4418294" y="4935276"/>
                  <a:pt x="4418935" y="4934990"/>
                </a:cubicBezTo>
                <a:cubicBezTo>
                  <a:pt x="4419577" y="4934705"/>
                  <a:pt x="4420040" y="4934366"/>
                  <a:pt x="4420326" y="4933974"/>
                </a:cubicBezTo>
                <a:cubicBezTo>
                  <a:pt x="4420612" y="4933582"/>
                  <a:pt x="4420754" y="4933100"/>
                  <a:pt x="4420754" y="4932530"/>
                </a:cubicBezTo>
                <a:lnTo>
                  <a:pt x="4420754" y="4849521"/>
                </a:lnTo>
                <a:lnTo>
                  <a:pt x="4449636" y="4849521"/>
                </a:lnTo>
                <a:cubicBezTo>
                  <a:pt x="4450278" y="4849521"/>
                  <a:pt x="4450812" y="4849361"/>
                  <a:pt x="4451240" y="4849040"/>
                </a:cubicBezTo>
                <a:cubicBezTo>
                  <a:pt x="4451668" y="4848719"/>
                  <a:pt x="4452042" y="4848237"/>
                  <a:pt x="4452364" y="4847596"/>
                </a:cubicBezTo>
                <a:cubicBezTo>
                  <a:pt x="4452684" y="4846954"/>
                  <a:pt x="4452916" y="4846134"/>
                  <a:pt x="4453058" y="4845135"/>
                </a:cubicBezTo>
                <a:cubicBezTo>
                  <a:pt x="4453201" y="4844137"/>
                  <a:pt x="4453272" y="4842925"/>
                  <a:pt x="4453272" y="4841498"/>
                </a:cubicBezTo>
                <a:cubicBezTo>
                  <a:pt x="4453272" y="4840215"/>
                  <a:pt x="4453184" y="4839056"/>
                  <a:pt x="4453006" y="4838022"/>
                </a:cubicBezTo>
                <a:cubicBezTo>
                  <a:pt x="4452827" y="4836988"/>
                  <a:pt x="4452596" y="4836132"/>
                  <a:pt x="4452310" y="4835455"/>
                </a:cubicBezTo>
                <a:cubicBezTo>
                  <a:pt x="4452024" y="4834777"/>
                  <a:pt x="4451650" y="4834278"/>
                  <a:pt x="4451187" y="4833957"/>
                </a:cubicBezTo>
                <a:cubicBezTo>
                  <a:pt x="4450724" y="4833636"/>
                  <a:pt x="4450206" y="4833476"/>
                  <a:pt x="4449636" y="4833476"/>
                </a:cubicBezTo>
                <a:close/>
                <a:moveTo>
                  <a:pt x="2688297" y="4833476"/>
                </a:moveTo>
                <a:lnTo>
                  <a:pt x="2763711" y="4833476"/>
                </a:lnTo>
                <a:cubicBezTo>
                  <a:pt x="2764281" y="4833476"/>
                  <a:pt x="2764798" y="4833636"/>
                  <a:pt x="2765262" y="4833957"/>
                </a:cubicBezTo>
                <a:cubicBezTo>
                  <a:pt x="2765726" y="4834278"/>
                  <a:pt x="2766100" y="4834777"/>
                  <a:pt x="2766385" y="4835455"/>
                </a:cubicBezTo>
                <a:cubicBezTo>
                  <a:pt x="2766670" y="4836132"/>
                  <a:pt x="2766902" y="4836988"/>
                  <a:pt x="2767080" y="4838022"/>
                </a:cubicBezTo>
                <a:cubicBezTo>
                  <a:pt x="2767258" y="4839056"/>
                  <a:pt x="2767348" y="4840215"/>
                  <a:pt x="2767348" y="4841498"/>
                </a:cubicBezTo>
                <a:cubicBezTo>
                  <a:pt x="2767348" y="4842925"/>
                  <a:pt x="2767276" y="4844137"/>
                  <a:pt x="2767134" y="4845135"/>
                </a:cubicBezTo>
                <a:cubicBezTo>
                  <a:pt x="2766991" y="4846134"/>
                  <a:pt x="2766760" y="4846954"/>
                  <a:pt x="2766438" y="4847596"/>
                </a:cubicBezTo>
                <a:cubicBezTo>
                  <a:pt x="2766118" y="4848237"/>
                  <a:pt x="2765744" y="4848719"/>
                  <a:pt x="2765316" y="4849040"/>
                </a:cubicBezTo>
                <a:cubicBezTo>
                  <a:pt x="2764888" y="4849361"/>
                  <a:pt x="2764352" y="4849521"/>
                  <a:pt x="2763711" y="4849521"/>
                </a:cubicBezTo>
                <a:lnTo>
                  <a:pt x="2734829" y="4849521"/>
                </a:lnTo>
                <a:lnTo>
                  <a:pt x="2734829" y="4932530"/>
                </a:lnTo>
                <a:cubicBezTo>
                  <a:pt x="2734829" y="4933100"/>
                  <a:pt x="2734686" y="4933582"/>
                  <a:pt x="2734401" y="4933974"/>
                </a:cubicBezTo>
                <a:cubicBezTo>
                  <a:pt x="2734116" y="4934366"/>
                  <a:pt x="2733652" y="4934705"/>
                  <a:pt x="2733010" y="4934990"/>
                </a:cubicBezTo>
                <a:cubicBezTo>
                  <a:pt x="2732368" y="4935276"/>
                  <a:pt x="2731477" y="4935489"/>
                  <a:pt x="2730336" y="4935632"/>
                </a:cubicBezTo>
                <a:cubicBezTo>
                  <a:pt x="2729195" y="4935775"/>
                  <a:pt x="2727733" y="4935846"/>
                  <a:pt x="2725950" y="4935846"/>
                </a:cubicBezTo>
                <a:cubicBezTo>
                  <a:pt x="2724239" y="4935846"/>
                  <a:pt x="2722812" y="4935775"/>
                  <a:pt x="2721672" y="4935632"/>
                </a:cubicBezTo>
                <a:cubicBezTo>
                  <a:pt x="2720530" y="4935489"/>
                  <a:pt x="2719621" y="4935276"/>
                  <a:pt x="2718944" y="4934990"/>
                </a:cubicBezTo>
                <a:cubicBezTo>
                  <a:pt x="2718266" y="4934705"/>
                  <a:pt x="2717802" y="4934366"/>
                  <a:pt x="2717553" y="4933974"/>
                </a:cubicBezTo>
                <a:cubicBezTo>
                  <a:pt x="2717303" y="4933582"/>
                  <a:pt x="2717179" y="4933100"/>
                  <a:pt x="2717179" y="4932530"/>
                </a:cubicBezTo>
                <a:lnTo>
                  <a:pt x="2717179" y="4849521"/>
                </a:lnTo>
                <a:lnTo>
                  <a:pt x="2688297" y="4849521"/>
                </a:lnTo>
                <a:cubicBezTo>
                  <a:pt x="2687726" y="4849521"/>
                  <a:pt x="2687209" y="4849361"/>
                  <a:pt x="2686746" y="4849040"/>
                </a:cubicBezTo>
                <a:cubicBezTo>
                  <a:pt x="2686282" y="4848719"/>
                  <a:pt x="2685908" y="4848237"/>
                  <a:pt x="2685622" y="4847596"/>
                </a:cubicBezTo>
                <a:cubicBezTo>
                  <a:pt x="2685337" y="4846954"/>
                  <a:pt x="2685106" y="4846116"/>
                  <a:pt x="2684927" y="4845082"/>
                </a:cubicBezTo>
                <a:cubicBezTo>
                  <a:pt x="2684749" y="4844048"/>
                  <a:pt x="2684660" y="4842818"/>
                  <a:pt x="2684660" y="4841391"/>
                </a:cubicBezTo>
                <a:cubicBezTo>
                  <a:pt x="2684660" y="4840108"/>
                  <a:pt x="2684749" y="4838967"/>
                  <a:pt x="2684927" y="4837968"/>
                </a:cubicBezTo>
                <a:cubicBezTo>
                  <a:pt x="2685106" y="4836970"/>
                  <a:pt x="2685355" y="4836132"/>
                  <a:pt x="2685676" y="4835455"/>
                </a:cubicBezTo>
                <a:cubicBezTo>
                  <a:pt x="2685997" y="4834777"/>
                  <a:pt x="2686371" y="4834278"/>
                  <a:pt x="2686799" y="4833957"/>
                </a:cubicBezTo>
                <a:cubicBezTo>
                  <a:pt x="2687227" y="4833636"/>
                  <a:pt x="2687726" y="4833476"/>
                  <a:pt x="2688297" y="4833476"/>
                </a:cubicBezTo>
                <a:close/>
                <a:moveTo>
                  <a:pt x="2455458" y="4833476"/>
                </a:moveTo>
                <a:lnTo>
                  <a:pt x="2463908" y="4833476"/>
                </a:lnTo>
                <a:cubicBezTo>
                  <a:pt x="2465976" y="4833476"/>
                  <a:pt x="2467741" y="4833636"/>
                  <a:pt x="2469203" y="4833957"/>
                </a:cubicBezTo>
                <a:cubicBezTo>
                  <a:pt x="2470665" y="4834278"/>
                  <a:pt x="2471913" y="4834831"/>
                  <a:pt x="2472947" y="4835615"/>
                </a:cubicBezTo>
                <a:cubicBezTo>
                  <a:pt x="2473981" y="4836399"/>
                  <a:pt x="2474855" y="4837451"/>
                  <a:pt x="2475568" y="4838771"/>
                </a:cubicBezTo>
                <a:cubicBezTo>
                  <a:pt x="2476281" y="4840090"/>
                  <a:pt x="2476959" y="4841748"/>
                  <a:pt x="2477600" y="4843745"/>
                </a:cubicBezTo>
                <a:lnTo>
                  <a:pt x="2491827" y="4884714"/>
                </a:lnTo>
                <a:cubicBezTo>
                  <a:pt x="2492612" y="4887210"/>
                  <a:pt x="2493432" y="4889724"/>
                  <a:pt x="2494288" y="4892256"/>
                </a:cubicBezTo>
                <a:cubicBezTo>
                  <a:pt x="2495143" y="4894787"/>
                  <a:pt x="2495946" y="4897283"/>
                  <a:pt x="2496695" y="4899744"/>
                </a:cubicBezTo>
                <a:cubicBezTo>
                  <a:pt x="2497443" y="4902204"/>
                  <a:pt x="2498156" y="4904611"/>
                  <a:pt x="2498834" y="4906964"/>
                </a:cubicBezTo>
                <a:cubicBezTo>
                  <a:pt x="2499512" y="4909317"/>
                  <a:pt x="2500135" y="4911564"/>
                  <a:pt x="2500706" y="4913703"/>
                </a:cubicBezTo>
                <a:lnTo>
                  <a:pt x="2500920" y="4913703"/>
                </a:lnTo>
                <a:cubicBezTo>
                  <a:pt x="2501562" y="4911493"/>
                  <a:pt x="2502221" y="4909157"/>
                  <a:pt x="2502899" y="4906697"/>
                </a:cubicBezTo>
                <a:cubicBezTo>
                  <a:pt x="2503576" y="4904236"/>
                  <a:pt x="2504307" y="4901740"/>
                  <a:pt x="2505092" y="4899209"/>
                </a:cubicBezTo>
                <a:cubicBezTo>
                  <a:pt x="2505876" y="4896677"/>
                  <a:pt x="2506678" y="4894163"/>
                  <a:pt x="2507498" y="4891667"/>
                </a:cubicBezTo>
                <a:cubicBezTo>
                  <a:pt x="2508319" y="4889171"/>
                  <a:pt x="2509121" y="4886782"/>
                  <a:pt x="2509905" y="4884500"/>
                </a:cubicBezTo>
                <a:lnTo>
                  <a:pt x="2524132" y="4843745"/>
                </a:lnTo>
                <a:cubicBezTo>
                  <a:pt x="2524703" y="4841962"/>
                  <a:pt x="2525327" y="4840411"/>
                  <a:pt x="2526004" y="4839092"/>
                </a:cubicBezTo>
                <a:cubicBezTo>
                  <a:pt x="2526682" y="4837772"/>
                  <a:pt x="2527520" y="4836703"/>
                  <a:pt x="2528518" y="4835882"/>
                </a:cubicBezTo>
                <a:cubicBezTo>
                  <a:pt x="2529517" y="4835062"/>
                  <a:pt x="2530711" y="4834456"/>
                  <a:pt x="2532102" y="4834064"/>
                </a:cubicBezTo>
                <a:cubicBezTo>
                  <a:pt x="2533492" y="4833672"/>
                  <a:pt x="2535186" y="4833476"/>
                  <a:pt x="2537183" y="4833476"/>
                </a:cubicBezTo>
                <a:lnTo>
                  <a:pt x="2545526" y="4833476"/>
                </a:lnTo>
                <a:cubicBezTo>
                  <a:pt x="2548094" y="4833476"/>
                  <a:pt x="2550037" y="4834010"/>
                  <a:pt x="2551356" y="4835080"/>
                </a:cubicBezTo>
                <a:cubicBezTo>
                  <a:pt x="2552676" y="4836150"/>
                  <a:pt x="2553442" y="4837861"/>
                  <a:pt x="2553656" y="4840215"/>
                </a:cubicBezTo>
                <a:lnTo>
                  <a:pt x="2564354" y="4931567"/>
                </a:lnTo>
                <a:cubicBezTo>
                  <a:pt x="2564424" y="4933136"/>
                  <a:pt x="2563926" y="4934242"/>
                  <a:pt x="2562856" y="4934883"/>
                </a:cubicBezTo>
                <a:cubicBezTo>
                  <a:pt x="2561786" y="4935525"/>
                  <a:pt x="2559611" y="4935846"/>
                  <a:pt x="2556330" y="4935846"/>
                </a:cubicBezTo>
                <a:cubicBezTo>
                  <a:pt x="2554548" y="4935846"/>
                  <a:pt x="2553086" y="4935810"/>
                  <a:pt x="2551944" y="4935739"/>
                </a:cubicBezTo>
                <a:cubicBezTo>
                  <a:pt x="2550804" y="4935668"/>
                  <a:pt x="2549912" y="4935525"/>
                  <a:pt x="2549270" y="4935311"/>
                </a:cubicBezTo>
                <a:cubicBezTo>
                  <a:pt x="2548628" y="4935097"/>
                  <a:pt x="2548183" y="4934794"/>
                  <a:pt x="2547934" y="4934402"/>
                </a:cubicBezTo>
                <a:cubicBezTo>
                  <a:pt x="2547684" y="4934010"/>
                  <a:pt x="2547523" y="4933493"/>
                  <a:pt x="2547452" y="4932851"/>
                </a:cubicBezTo>
                <a:lnTo>
                  <a:pt x="2540499" y="4876692"/>
                </a:lnTo>
                <a:cubicBezTo>
                  <a:pt x="2540285" y="4874695"/>
                  <a:pt x="2540071" y="4872555"/>
                  <a:pt x="2539857" y="4870273"/>
                </a:cubicBezTo>
                <a:cubicBezTo>
                  <a:pt x="2539643" y="4867991"/>
                  <a:pt x="2539429" y="4865674"/>
                  <a:pt x="2539215" y="4863320"/>
                </a:cubicBezTo>
                <a:cubicBezTo>
                  <a:pt x="2539002" y="4860967"/>
                  <a:pt x="2538805" y="4858614"/>
                  <a:pt x="2538627" y="4856260"/>
                </a:cubicBezTo>
                <a:cubicBezTo>
                  <a:pt x="2538449" y="4853907"/>
                  <a:pt x="2538252" y="4851696"/>
                  <a:pt x="2538038" y="4849628"/>
                </a:cubicBezTo>
                <a:lnTo>
                  <a:pt x="2537932" y="4847168"/>
                </a:lnTo>
                <a:cubicBezTo>
                  <a:pt x="2537290" y="4849236"/>
                  <a:pt x="2536612" y="4851411"/>
                  <a:pt x="2535899" y="4853693"/>
                </a:cubicBezTo>
                <a:cubicBezTo>
                  <a:pt x="2535186" y="4855975"/>
                  <a:pt x="2534419" y="4858293"/>
                  <a:pt x="2533599" y="4860646"/>
                </a:cubicBezTo>
                <a:cubicBezTo>
                  <a:pt x="2532779" y="4862999"/>
                  <a:pt x="2531994" y="4865353"/>
                  <a:pt x="2531246" y="4867706"/>
                </a:cubicBezTo>
                <a:cubicBezTo>
                  <a:pt x="2530497" y="4870059"/>
                  <a:pt x="2529802" y="4872270"/>
                  <a:pt x="2529160" y="4874338"/>
                </a:cubicBezTo>
                <a:lnTo>
                  <a:pt x="2508942" y="4931353"/>
                </a:lnTo>
                <a:cubicBezTo>
                  <a:pt x="2508658" y="4932209"/>
                  <a:pt x="2508319" y="4932922"/>
                  <a:pt x="2507926" y="4933493"/>
                </a:cubicBezTo>
                <a:cubicBezTo>
                  <a:pt x="2507534" y="4934063"/>
                  <a:pt x="2506999" y="4934527"/>
                  <a:pt x="2506322" y="4934883"/>
                </a:cubicBezTo>
                <a:cubicBezTo>
                  <a:pt x="2505644" y="4935240"/>
                  <a:pt x="2504788" y="4935489"/>
                  <a:pt x="2503754" y="4935632"/>
                </a:cubicBezTo>
                <a:cubicBezTo>
                  <a:pt x="2502720" y="4935775"/>
                  <a:pt x="2501454" y="4935846"/>
                  <a:pt x="2499957" y="4935846"/>
                </a:cubicBezTo>
                <a:cubicBezTo>
                  <a:pt x="2498460" y="4935846"/>
                  <a:pt x="2497212" y="4935775"/>
                  <a:pt x="2496213" y="4935632"/>
                </a:cubicBezTo>
                <a:cubicBezTo>
                  <a:pt x="2495215" y="4935489"/>
                  <a:pt x="2494377" y="4935258"/>
                  <a:pt x="2493699" y="4934937"/>
                </a:cubicBezTo>
                <a:cubicBezTo>
                  <a:pt x="2493022" y="4934616"/>
                  <a:pt x="2492469" y="4934170"/>
                  <a:pt x="2492041" y="4933600"/>
                </a:cubicBezTo>
                <a:cubicBezTo>
                  <a:pt x="2491613" y="4933029"/>
                  <a:pt x="2491257" y="4932316"/>
                  <a:pt x="2490972" y="4931460"/>
                </a:cubicBezTo>
                <a:lnTo>
                  <a:pt x="2471503" y="4874338"/>
                </a:lnTo>
                <a:cubicBezTo>
                  <a:pt x="2470790" y="4872341"/>
                  <a:pt x="2470059" y="4870202"/>
                  <a:pt x="2469310" y="4867920"/>
                </a:cubicBezTo>
                <a:cubicBezTo>
                  <a:pt x="2468561" y="4865638"/>
                  <a:pt x="2467812" y="4863302"/>
                  <a:pt x="2467064" y="4860913"/>
                </a:cubicBezTo>
                <a:cubicBezTo>
                  <a:pt x="2466315" y="4858524"/>
                  <a:pt x="2465584" y="4856153"/>
                  <a:pt x="2464871" y="4853800"/>
                </a:cubicBezTo>
                <a:cubicBezTo>
                  <a:pt x="2464158" y="4851447"/>
                  <a:pt x="2463552" y="4849236"/>
                  <a:pt x="2463052" y="4847168"/>
                </a:cubicBezTo>
                <a:lnTo>
                  <a:pt x="2462945" y="4849628"/>
                </a:lnTo>
                <a:cubicBezTo>
                  <a:pt x="2462732" y="4851696"/>
                  <a:pt x="2462518" y="4853907"/>
                  <a:pt x="2462304" y="4856260"/>
                </a:cubicBezTo>
                <a:cubicBezTo>
                  <a:pt x="2462090" y="4858614"/>
                  <a:pt x="2461858" y="4860967"/>
                  <a:pt x="2461608" y="4863320"/>
                </a:cubicBezTo>
                <a:cubicBezTo>
                  <a:pt x="2461358" y="4865674"/>
                  <a:pt x="2461109" y="4867991"/>
                  <a:pt x="2460860" y="4870273"/>
                </a:cubicBezTo>
                <a:cubicBezTo>
                  <a:pt x="2460610" y="4872555"/>
                  <a:pt x="2460414" y="4874695"/>
                  <a:pt x="2460271" y="4876692"/>
                </a:cubicBezTo>
                <a:lnTo>
                  <a:pt x="2453639" y="4931888"/>
                </a:lnTo>
                <a:cubicBezTo>
                  <a:pt x="2453568" y="4932744"/>
                  <a:pt x="2453407" y="4933439"/>
                  <a:pt x="2453158" y="4933974"/>
                </a:cubicBezTo>
                <a:cubicBezTo>
                  <a:pt x="2452908" y="4934509"/>
                  <a:pt x="2452426" y="4934901"/>
                  <a:pt x="2451714" y="4935151"/>
                </a:cubicBezTo>
                <a:cubicBezTo>
                  <a:pt x="2451000" y="4935400"/>
                  <a:pt x="2450073" y="4935579"/>
                  <a:pt x="2448932" y="4935686"/>
                </a:cubicBezTo>
                <a:cubicBezTo>
                  <a:pt x="2447791" y="4935793"/>
                  <a:pt x="2446294" y="4935846"/>
                  <a:pt x="2444440" y="4935846"/>
                </a:cubicBezTo>
                <a:cubicBezTo>
                  <a:pt x="2442657" y="4935846"/>
                  <a:pt x="2441248" y="4935775"/>
                  <a:pt x="2440214" y="4935632"/>
                </a:cubicBezTo>
                <a:cubicBezTo>
                  <a:pt x="2439180" y="4935489"/>
                  <a:pt x="2438396" y="4935240"/>
                  <a:pt x="2437861" y="4934883"/>
                </a:cubicBezTo>
                <a:cubicBezTo>
                  <a:pt x="2437326" y="4934527"/>
                  <a:pt x="2436987" y="4934081"/>
                  <a:pt x="2436844" y="4933546"/>
                </a:cubicBezTo>
                <a:cubicBezTo>
                  <a:pt x="2436702" y="4933011"/>
                  <a:pt x="2436702" y="4932352"/>
                  <a:pt x="2436844" y="4931567"/>
                </a:cubicBezTo>
                <a:lnTo>
                  <a:pt x="2447435" y="4840429"/>
                </a:lnTo>
                <a:cubicBezTo>
                  <a:pt x="2447791" y="4838147"/>
                  <a:pt x="2448594" y="4836417"/>
                  <a:pt x="2449842" y="4835241"/>
                </a:cubicBezTo>
                <a:cubicBezTo>
                  <a:pt x="2451089" y="4834064"/>
                  <a:pt x="2452961" y="4833476"/>
                  <a:pt x="2455458" y="4833476"/>
                </a:cubicBezTo>
                <a:close/>
                <a:moveTo>
                  <a:pt x="2231097" y="4833476"/>
                </a:moveTo>
                <a:lnTo>
                  <a:pt x="2306511" y="4833476"/>
                </a:lnTo>
                <a:cubicBezTo>
                  <a:pt x="2307082" y="4833476"/>
                  <a:pt x="2307598" y="4833636"/>
                  <a:pt x="2308062" y="4833957"/>
                </a:cubicBezTo>
                <a:cubicBezTo>
                  <a:pt x="2308526" y="4834278"/>
                  <a:pt x="2308900" y="4834777"/>
                  <a:pt x="2309185" y="4835455"/>
                </a:cubicBezTo>
                <a:cubicBezTo>
                  <a:pt x="2309470" y="4836132"/>
                  <a:pt x="2309702" y="4836988"/>
                  <a:pt x="2309880" y="4838022"/>
                </a:cubicBezTo>
                <a:cubicBezTo>
                  <a:pt x="2310058" y="4839056"/>
                  <a:pt x="2310148" y="4840215"/>
                  <a:pt x="2310148" y="4841498"/>
                </a:cubicBezTo>
                <a:cubicBezTo>
                  <a:pt x="2310148" y="4842925"/>
                  <a:pt x="2310076" y="4844137"/>
                  <a:pt x="2309934" y="4845135"/>
                </a:cubicBezTo>
                <a:cubicBezTo>
                  <a:pt x="2309791" y="4846134"/>
                  <a:pt x="2309559" y="4846954"/>
                  <a:pt x="2309238" y="4847596"/>
                </a:cubicBezTo>
                <a:cubicBezTo>
                  <a:pt x="2308918" y="4848237"/>
                  <a:pt x="2308543" y="4848719"/>
                  <a:pt x="2308116" y="4849040"/>
                </a:cubicBezTo>
                <a:cubicBezTo>
                  <a:pt x="2307687" y="4849361"/>
                  <a:pt x="2307153" y="4849521"/>
                  <a:pt x="2306511" y="4849521"/>
                </a:cubicBezTo>
                <a:lnTo>
                  <a:pt x="2277629" y="4849521"/>
                </a:lnTo>
                <a:lnTo>
                  <a:pt x="2277629" y="4932530"/>
                </a:lnTo>
                <a:cubicBezTo>
                  <a:pt x="2277629" y="4933100"/>
                  <a:pt x="2277486" y="4933582"/>
                  <a:pt x="2277201" y="4933974"/>
                </a:cubicBezTo>
                <a:cubicBezTo>
                  <a:pt x="2276916" y="4934366"/>
                  <a:pt x="2276452" y="4934705"/>
                  <a:pt x="2275810" y="4934990"/>
                </a:cubicBezTo>
                <a:cubicBezTo>
                  <a:pt x="2275168" y="4935276"/>
                  <a:pt x="2274277" y="4935489"/>
                  <a:pt x="2273136" y="4935632"/>
                </a:cubicBezTo>
                <a:cubicBezTo>
                  <a:pt x="2271995" y="4935775"/>
                  <a:pt x="2270533" y="4935846"/>
                  <a:pt x="2268750" y="4935846"/>
                </a:cubicBezTo>
                <a:cubicBezTo>
                  <a:pt x="2267039" y="4935846"/>
                  <a:pt x="2265612" y="4935775"/>
                  <a:pt x="2264472" y="4935632"/>
                </a:cubicBezTo>
                <a:cubicBezTo>
                  <a:pt x="2263330" y="4935489"/>
                  <a:pt x="2262422" y="4935276"/>
                  <a:pt x="2261744" y="4934990"/>
                </a:cubicBezTo>
                <a:cubicBezTo>
                  <a:pt x="2261066" y="4934705"/>
                  <a:pt x="2260603" y="4934366"/>
                  <a:pt x="2260353" y="4933974"/>
                </a:cubicBezTo>
                <a:cubicBezTo>
                  <a:pt x="2260104" y="4933582"/>
                  <a:pt x="2259979" y="4933100"/>
                  <a:pt x="2259979" y="4932530"/>
                </a:cubicBezTo>
                <a:lnTo>
                  <a:pt x="2259979" y="4849521"/>
                </a:lnTo>
                <a:lnTo>
                  <a:pt x="2231097" y="4849521"/>
                </a:lnTo>
                <a:cubicBezTo>
                  <a:pt x="2230526" y="4849521"/>
                  <a:pt x="2230010" y="4849361"/>
                  <a:pt x="2229546" y="4849040"/>
                </a:cubicBezTo>
                <a:cubicBezTo>
                  <a:pt x="2229082" y="4848719"/>
                  <a:pt x="2228708" y="4848237"/>
                  <a:pt x="2228422" y="4847596"/>
                </a:cubicBezTo>
                <a:cubicBezTo>
                  <a:pt x="2228138" y="4846954"/>
                  <a:pt x="2227906" y="4846116"/>
                  <a:pt x="2227727" y="4845082"/>
                </a:cubicBezTo>
                <a:cubicBezTo>
                  <a:pt x="2227549" y="4844048"/>
                  <a:pt x="2227460" y="4842818"/>
                  <a:pt x="2227460" y="4841391"/>
                </a:cubicBezTo>
                <a:cubicBezTo>
                  <a:pt x="2227460" y="4840108"/>
                  <a:pt x="2227549" y="4838967"/>
                  <a:pt x="2227727" y="4837968"/>
                </a:cubicBezTo>
                <a:cubicBezTo>
                  <a:pt x="2227906" y="4836970"/>
                  <a:pt x="2228155" y="4836132"/>
                  <a:pt x="2228476" y="4835455"/>
                </a:cubicBezTo>
                <a:cubicBezTo>
                  <a:pt x="2228797" y="4834777"/>
                  <a:pt x="2229171" y="4834278"/>
                  <a:pt x="2229599" y="4833957"/>
                </a:cubicBezTo>
                <a:cubicBezTo>
                  <a:pt x="2230027" y="4833636"/>
                  <a:pt x="2230526" y="4833476"/>
                  <a:pt x="2231097" y="4833476"/>
                </a:cubicBezTo>
                <a:close/>
                <a:moveTo>
                  <a:pt x="7318721" y="4832941"/>
                </a:moveTo>
                <a:cubicBezTo>
                  <a:pt x="7317080" y="4832941"/>
                  <a:pt x="7315690" y="4832994"/>
                  <a:pt x="7314549" y="4833101"/>
                </a:cubicBezTo>
                <a:cubicBezTo>
                  <a:pt x="7313408" y="4833208"/>
                  <a:pt x="7312500" y="4833404"/>
                  <a:pt x="7311822" y="4833690"/>
                </a:cubicBezTo>
                <a:cubicBezTo>
                  <a:pt x="7311144" y="4833975"/>
                  <a:pt x="7310681" y="4834331"/>
                  <a:pt x="7310431" y="4834759"/>
                </a:cubicBezTo>
                <a:cubicBezTo>
                  <a:pt x="7310181" y="4835187"/>
                  <a:pt x="7310056" y="4835651"/>
                  <a:pt x="7310056" y="4836150"/>
                </a:cubicBezTo>
                <a:lnTo>
                  <a:pt x="7310056" y="4932637"/>
                </a:lnTo>
                <a:cubicBezTo>
                  <a:pt x="7310056" y="4933136"/>
                  <a:pt x="7310181" y="4933600"/>
                  <a:pt x="7310431" y="4934028"/>
                </a:cubicBezTo>
                <a:cubicBezTo>
                  <a:pt x="7310681" y="4934455"/>
                  <a:pt x="7311108" y="4934794"/>
                  <a:pt x="7311714" y="4935044"/>
                </a:cubicBezTo>
                <a:cubicBezTo>
                  <a:pt x="7312320" y="4935293"/>
                  <a:pt x="7313122" y="4935489"/>
                  <a:pt x="7314122" y="4935632"/>
                </a:cubicBezTo>
                <a:cubicBezTo>
                  <a:pt x="7315120" y="4935775"/>
                  <a:pt x="7316404" y="4935846"/>
                  <a:pt x="7317972" y="4935846"/>
                </a:cubicBezTo>
                <a:cubicBezTo>
                  <a:pt x="7319327" y="4935846"/>
                  <a:pt x="7320468" y="4935793"/>
                  <a:pt x="7321396" y="4935686"/>
                </a:cubicBezTo>
                <a:cubicBezTo>
                  <a:pt x="7322322" y="4935579"/>
                  <a:pt x="7323090" y="4935400"/>
                  <a:pt x="7323695" y="4935151"/>
                </a:cubicBezTo>
                <a:cubicBezTo>
                  <a:pt x="7324301" y="4934901"/>
                  <a:pt x="7324801" y="4934562"/>
                  <a:pt x="7325192" y="4934135"/>
                </a:cubicBezTo>
                <a:cubicBezTo>
                  <a:pt x="7325584" y="4933707"/>
                  <a:pt x="7326031" y="4933207"/>
                  <a:pt x="7326530" y="4932637"/>
                </a:cubicBezTo>
                <a:lnTo>
                  <a:pt x="7367392" y="4876799"/>
                </a:lnTo>
                <a:cubicBezTo>
                  <a:pt x="7369389" y="4874089"/>
                  <a:pt x="7371368" y="4871361"/>
                  <a:pt x="7373330" y="4868615"/>
                </a:cubicBezTo>
                <a:cubicBezTo>
                  <a:pt x="7375291" y="4865870"/>
                  <a:pt x="7377090" y="4863071"/>
                  <a:pt x="7378732" y="4860218"/>
                </a:cubicBezTo>
                <a:cubicBezTo>
                  <a:pt x="7378518" y="4862999"/>
                  <a:pt x="7378340" y="4865834"/>
                  <a:pt x="7378196" y="4868722"/>
                </a:cubicBezTo>
                <a:cubicBezTo>
                  <a:pt x="7378054" y="4871610"/>
                  <a:pt x="7377982" y="4874445"/>
                  <a:pt x="7377982" y="4877226"/>
                </a:cubicBezTo>
                <a:lnTo>
                  <a:pt x="7377982" y="4932637"/>
                </a:lnTo>
                <a:cubicBezTo>
                  <a:pt x="7377982" y="4933136"/>
                  <a:pt x="7378126" y="4933600"/>
                  <a:pt x="7378410" y="4934028"/>
                </a:cubicBezTo>
                <a:cubicBezTo>
                  <a:pt x="7378696" y="4934455"/>
                  <a:pt x="7379195" y="4934794"/>
                  <a:pt x="7379908" y="4935044"/>
                </a:cubicBezTo>
                <a:cubicBezTo>
                  <a:pt x="7380620" y="4935293"/>
                  <a:pt x="7381548" y="4935489"/>
                  <a:pt x="7382689" y="4935632"/>
                </a:cubicBezTo>
                <a:cubicBezTo>
                  <a:pt x="7383830" y="4935775"/>
                  <a:pt x="7385256" y="4935846"/>
                  <a:pt x="7386968" y="4935846"/>
                </a:cubicBezTo>
                <a:cubicBezTo>
                  <a:pt x="7388680" y="4935846"/>
                  <a:pt x="7390106" y="4935775"/>
                  <a:pt x="7391247" y="4935632"/>
                </a:cubicBezTo>
                <a:cubicBezTo>
                  <a:pt x="7392388" y="4935489"/>
                  <a:pt x="7393280" y="4935293"/>
                  <a:pt x="7393921" y="4935044"/>
                </a:cubicBezTo>
                <a:cubicBezTo>
                  <a:pt x="7394563" y="4934794"/>
                  <a:pt x="7395027" y="4934455"/>
                  <a:pt x="7395312" y="4934028"/>
                </a:cubicBezTo>
                <a:cubicBezTo>
                  <a:pt x="7395596" y="4933600"/>
                  <a:pt x="7395740" y="4933136"/>
                  <a:pt x="7395740" y="4932637"/>
                </a:cubicBezTo>
                <a:lnTo>
                  <a:pt x="7395740" y="4836257"/>
                </a:lnTo>
                <a:cubicBezTo>
                  <a:pt x="7395740" y="4835686"/>
                  <a:pt x="7395615" y="4835187"/>
                  <a:pt x="7395365" y="4834759"/>
                </a:cubicBezTo>
                <a:cubicBezTo>
                  <a:pt x="7395115" y="4834331"/>
                  <a:pt x="7394688" y="4833975"/>
                  <a:pt x="7394082" y="4833690"/>
                </a:cubicBezTo>
                <a:cubicBezTo>
                  <a:pt x="7393476" y="4833404"/>
                  <a:pt x="7392655" y="4833208"/>
                  <a:pt x="7391621" y="4833101"/>
                </a:cubicBezTo>
                <a:cubicBezTo>
                  <a:pt x="7390588" y="4832994"/>
                  <a:pt x="7389322" y="4832941"/>
                  <a:pt x="7387824" y="4832941"/>
                </a:cubicBezTo>
                <a:cubicBezTo>
                  <a:pt x="7386326" y="4832941"/>
                  <a:pt x="7385114" y="4832994"/>
                  <a:pt x="7384187" y="4833101"/>
                </a:cubicBezTo>
                <a:cubicBezTo>
                  <a:pt x="7383260" y="4833208"/>
                  <a:pt x="7382458" y="4833386"/>
                  <a:pt x="7381780" y="4833636"/>
                </a:cubicBezTo>
                <a:cubicBezTo>
                  <a:pt x="7381102" y="4833886"/>
                  <a:pt x="7380532" y="4834224"/>
                  <a:pt x="7380068" y="4834652"/>
                </a:cubicBezTo>
                <a:cubicBezTo>
                  <a:pt x="7379604" y="4835080"/>
                  <a:pt x="7379159" y="4835579"/>
                  <a:pt x="7378732" y="4836150"/>
                </a:cubicBezTo>
                <a:lnTo>
                  <a:pt x="7337334" y="4892737"/>
                </a:lnTo>
                <a:cubicBezTo>
                  <a:pt x="7335408" y="4895233"/>
                  <a:pt x="7333608" y="4897782"/>
                  <a:pt x="7331932" y="4900385"/>
                </a:cubicBezTo>
                <a:cubicBezTo>
                  <a:pt x="7330256" y="4902988"/>
                  <a:pt x="7328598" y="4905645"/>
                  <a:pt x="7326958" y="4908355"/>
                </a:cubicBezTo>
                <a:cubicBezTo>
                  <a:pt x="7327172" y="4905645"/>
                  <a:pt x="7327350" y="4902917"/>
                  <a:pt x="7327492" y="4900171"/>
                </a:cubicBezTo>
                <a:cubicBezTo>
                  <a:pt x="7327636" y="4897426"/>
                  <a:pt x="7327706" y="4894663"/>
                  <a:pt x="7327706" y="4891881"/>
                </a:cubicBezTo>
                <a:lnTo>
                  <a:pt x="7327706" y="4836150"/>
                </a:lnTo>
                <a:cubicBezTo>
                  <a:pt x="7327706" y="4835080"/>
                  <a:pt x="7327064" y="4834278"/>
                  <a:pt x="7325781" y="4833743"/>
                </a:cubicBezTo>
                <a:cubicBezTo>
                  <a:pt x="7324498" y="4833208"/>
                  <a:pt x="7322144" y="4832941"/>
                  <a:pt x="7318721" y="4832941"/>
                </a:cubicBezTo>
                <a:close/>
                <a:moveTo>
                  <a:pt x="7099753" y="4832941"/>
                </a:moveTo>
                <a:cubicBezTo>
                  <a:pt x="7098256" y="4832941"/>
                  <a:pt x="7096936" y="4832994"/>
                  <a:pt x="7095795" y="4833101"/>
                </a:cubicBezTo>
                <a:cubicBezTo>
                  <a:pt x="7094654" y="4833208"/>
                  <a:pt x="7093726" y="4833369"/>
                  <a:pt x="7093014" y="4833583"/>
                </a:cubicBezTo>
                <a:cubicBezTo>
                  <a:pt x="7092301" y="4833796"/>
                  <a:pt x="7091784" y="4834064"/>
                  <a:pt x="7091463" y="4834385"/>
                </a:cubicBezTo>
                <a:cubicBezTo>
                  <a:pt x="7091142" y="4834706"/>
                  <a:pt x="7090982" y="4835044"/>
                  <a:pt x="7090982" y="4835401"/>
                </a:cubicBezTo>
                <a:lnTo>
                  <a:pt x="7090982" y="4933172"/>
                </a:lnTo>
                <a:cubicBezTo>
                  <a:pt x="7090982" y="4933528"/>
                  <a:pt x="7091142" y="4933885"/>
                  <a:pt x="7091463" y="4934242"/>
                </a:cubicBezTo>
                <a:cubicBezTo>
                  <a:pt x="7091784" y="4934598"/>
                  <a:pt x="7092301" y="4934883"/>
                  <a:pt x="7093014" y="4935097"/>
                </a:cubicBezTo>
                <a:cubicBezTo>
                  <a:pt x="7093726" y="4935311"/>
                  <a:pt x="7094654" y="4935489"/>
                  <a:pt x="7095795" y="4935632"/>
                </a:cubicBezTo>
                <a:cubicBezTo>
                  <a:pt x="7096936" y="4935775"/>
                  <a:pt x="7098256" y="4935846"/>
                  <a:pt x="7099753" y="4935846"/>
                </a:cubicBezTo>
                <a:cubicBezTo>
                  <a:pt x="7101250" y="4935846"/>
                  <a:pt x="7102570" y="4935775"/>
                  <a:pt x="7103711" y="4935632"/>
                </a:cubicBezTo>
                <a:cubicBezTo>
                  <a:pt x="7104852" y="4935489"/>
                  <a:pt x="7105780" y="4935311"/>
                  <a:pt x="7106492" y="4935097"/>
                </a:cubicBezTo>
                <a:cubicBezTo>
                  <a:pt x="7107205" y="4934883"/>
                  <a:pt x="7107740" y="4934598"/>
                  <a:pt x="7108096" y="4934242"/>
                </a:cubicBezTo>
                <a:cubicBezTo>
                  <a:pt x="7108454" y="4933885"/>
                  <a:pt x="7108632" y="4933528"/>
                  <a:pt x="7108632" y="4933172"/>
                </a:cubicBezTo>
                <a:lnTo>
                  <a:pt x="7108632" y="4889849"/>
                </a:lnTo>
                <a:lnTo>
                  <a:pt x="7116120" y="4889849"/>
                </a:lnTo>
                <a:cubicBezTo>
                  <a:pt x="7119258" y="4889849"/>
                  <a:pt x="7122039" y="4890170"/>
                  <a:pt x="7124463" y="4890812"/>
                </a:cubicBezTo>
                <a:cubicBezTo>
                  <a:pt x="7126888" y="4891453"/>
                  <a:pt x="7129063" y="4892487"/>
                  <a:pt x="7130988" y="4893914"/>
                </a:cubicBezTo>
                <a:cubicBezTo>
                  <a:pt x="7132914" y="4895340"/>
                  <a:pt x="7134608" y="4897212"/>
                  <a:pt x="7136070" y="4899530"/>
                </a:cubicBezTo>
                <a:cubicBezTo>
                  <a:pt x="7137531" y="4901847"/>
                  <a:pt x="7138904" y="4904611"/>
                  <a:pt x="7140188" y="4907820"/>
                </a:cubicBezTo>
                <a:lnTo>
                  <a:pt x="7150457" y="4932744"/>
                </a:lnTo>
                <a:cubicBezTo>
                  <a:pt x="7150600" y="4933243"/>
                  <a:pt x="7150848" y="4933689"/>
                  <a:pt x="7151206" y="4934081"/>
                </a:cubicBezTo>
                <a:cubicBezTo>
                  <a:pt x="7151562" y="4934473"/>
                  <a:pt x="7152132" y="4934794"/>
                  <a:pt x="7152917" y="4935044"/>
                </a:cubicBezTo>
                <a:cubicBezTo>
                  <a:pt x="7153702" y="4935293"/>
                  <a:pt x="7154718" y="4935489"/>
                  <a:pt x="7155966" y="4935632"/>
                </a:cubicBezTo>
                <a:cubicBezTo>
                  <a:pt x="7157214" y="4935775"/>
                  <a:pt x="7158836" y="4935846"/>
                  <a:pt x="7160833" y="4935846"/>
                </a:cubicBezTo>
                <a:cubicBezTo>
                  <a:pt x="7162544" y="4935846"/>
                  <a:pt x="7163952" y="4935793"/>
                  <a:pt x="7165058" y="4935686"/>
                </a:cubicBezTo>
                <a:cubicBezTo>
                  <a:pt x="7166164" y="4935579"/>
                  <a:pt x="7167054" y="4935418"/>
                  <a:pt x="7167732" y="4935204"/>
                </a:cubicBezTo>
                <a:cubicBezTo>
                  <a:pt x="7168410" y="4934990"/>
                  <a:pt x="7168873" y="4934723"/>
                  <a:pt x="7169123" y="4934402"/>
                </a:cubicBezTo>
                <a:cubicBezTo>
                  <a:pt x="7169373" y="4934081"/>
                  <a:pt x="7169498" y="4933707"/>
                  <a:pt x="7169498" y="4933279"/>
                </a:cubicBezTo>
                <a:cubicBezTo>
                  <a:pt x="7169498" y="4933065"/>
                  <a:pt x="7169480" y="4932833"/>
                  <a:pt x="7169444" y="4932583"/>
                </a:cubicBezTo>
                <a:cubicBezTo>
                  <a:pt x="7169408" y="4932334"/>
                  <a:pt x="7169354" y="4932013"/>
                  <a:pt x="7169284" y="4931621"/>
                </a:cubicBezTo>
                <a:cubicBezTo>
                  <a:pt x="7169212" y="4931229"/>
                  <a:pt x="7169106" y="4930818"/>
                  <a:pt x="7168962" y="4930391"/>
                </a:cubicBezTo>
                <a:cubicBezTo>
                  <a:pt x="7168820" y="4929963"/>
                  <a:pt x="7168606" y="4929499"/>
                  <a:pt x="7168321" y="4929000"/>
                </a:cubicBezTo>
                <a:lnTo>
                  <a:pt x="7157731" y="4904611"/>
                </a:lnTo>
                <a:cubicBezTo>
                  <a:pt x="7156376" y="4901402"/>
                  <a:pt x="7154914" y="4898567"/>
                  <a:pt x="7153345" y="4896107"/>
                </a:cubicBezTo>
                <a:cubicBezTo>
                  <a:pt x="7151776" y="4893646"/>
                  <a:pt x="7150082" y="4891525"/>
                  <a:pt x="7148264" y="4889742"/>
                </a:cubicBezTo>
                <a:cubicBezTo>
                  <a:pt x="7146446" y="4887959"/>
                  <a:pt x="7144484" y="4886461"/>
                  <a:pt x="7142380" y="4885249"/>
                </a:cubicBezTo>
                <a:cubicBezTo>
                  <a:pt x="7140278" y="4884037"/>
                  <a:pt x="7137978" y="4883003"/>
                  <a:pt x="7135481" y="4882147"/>
                </a:cubicBezTo>
                <a:lnTo>
                  <a:pt x="7135481" y="4881933"/>
                </a:lnTo>
                <a:cubicBezTo>
                  <a:pt x="7137122" y="4881434"/>
                  <a:pt x="7138833" y="4880739"/>
                  <a:pt x="7140616" y="4879847"/>
                </a:cubicBezTo>
                <a:cubicBezTo>
                  <a:pt x="7142398" y="4878956"/>
                  <a:pt x="7144146" y="4877708"/>
                  <a:pt x="7145857" y="4876103"/>
                </a:cubicBezTo>
                <a:cubicBezTo>
                  <a:pt x="7147568" y="4874499"/>
                  <a:pt x="7149263" y="4872484"/>
                  <a:pt x="7150938" y="4870059"/>
                </a:cubicBezTo>
                <a:cubicBezTo>
                  <a:pt x="7152614" y="4867635"/>
                  <a:pt x="7154165" y="4864640"/>
                  <a:pt x="7155592" y="4861074"/>
                </a:cubicBezTo>
                <a:lnTo>
                  <a:pt x="7164791" y="4839894"/>
                </a:lnTo>
                <a:cubicBezTo>
                  <a:pt x="7165148" y="4838967"/>
                  <a:pt x="7165416" y="4838147"/>
                  <a:pt x="7165593" y="4837433"/>
                </a:cubicBezTo>
                <a:cubicBezTo>
                  <a:pt x="7165771" y="4836720"/>
                  <a:pt x="7165860" y="4836043"/>
                  <a:pt x="7165860" y="4835401"/>
                </a:cubicBezTo>
                <a:cubicBezTo>
                  <a:pt x="7165860" y="4835044"/>
                  <a:pt x="7165754" y="4834706"/>
                  <a:pt x="7165540" y="4834385"/>
                </a:cubicBezTo>
                <a:cubicBezTo>
                  <a:pt x="7165326" y="4834064"/>
                  <a:pt x="7164916" y="4833796"/>
                  <a:pt x="7164310" y="4833583"/>
                </a:cubicBezTo>
                <a:cubicBezTo>
                  <a:pt x="7163704" y="4833369"/>
                  <a:pt x="7162848" y="4833208"/>
                  <a:pt x="7161742" y="4833101"/>
                </a:cubicBezTo>
                <a:cubicBezTo>
                  <a:pt x="7160636" y="4832994"/>
                  <a:pt x="7159228" y="4832941"/>
                  <a:pt x="7157517" y="4832941"/>
                </a:cubicBezTo>
                <a:cubicBezTo>
                  <a:pt x="7155592" y="4832941"/>
                  <a:pt x="7154040" y="4832994"/>
                  <a:pt x="7152864" y="4833101"/>
                </a:cubicBezTo>
                <a:cubicBezTo>
                  <a:pt x="7151687" y="4833208"/>
                  <a:pt x="7150742" y="4833404"/>
                  <a:pt x="7150029" y="4833690"/>
                </a:cubicBezTo>
                <a:cubicBezTo>
                  <a:pt x="7149316" y="4833975"/>
                  <a:pt x="7148782" y="4834331"/>
                  <a:pt x="7148424" y="4834759"/>
                </a:cubicBezTo>
                <a:cubicBezTo>
                  <a:pt x="7148068" y="4835187"/>
                  <a:pt x="7147818" y="4835686"/>
                  <a:pt x="7147676" y="4836257"/>
                </a:cubicBezTo>
                <a:lnTo>
                  <a:pt x="7138690" y="4858400"/>
                </a:lnTo>
                <a:cubicBezTo>
                  <a:pt x="7137478" y="4861537"/>
                  <a:pt x="7136140" y="4864212"/>
                  <a:pt x="7134679" y="4866422"/>
                </a:cubicBezTo>
                <a:cubicBezTo>
                  <a:pt x="7133217" y="4868633"/>
                  <a:pt x="7131559" y="4870434"/>
                  <a:pt x="7129704" y="4871824"/>
                </a:cubicBezTo>
                <a:cubicBezTo>
                  <a:pt x="7127850" y="4873215"/>
                  <a:pt x="7125800" y="4874213"/>
                  <a:pt x="7123554" y="4874820"/>
                </a:cubicBezTo>
                <a:cubicBezTo>
                  <a:pt x="7121308" y="4875426"/>
                  <a:pt x="7118830" y="4875729"/>
                  <a:pt x="7116120" y="4875729"/>
                </a:cubicBezTo>
                <a:lnTo>
                  <a:pt x="7108632" y="4875729"/>
                </a:lnTo>
                <a:lnTo>
                  <a:pt x="7108632" y="4835401"/>
                </a:lnTo>
                <a:cubicBezTo>
                  <a:pt x="7108632" y="4835044"/>
                  <a:pt x="7108454" y="4834706"/>
                  <a:pt x="7108096" y="4834385"/>
                </a:cubicBezTo>
                <a:cubicBezTo>
                  <a:pt x="7107740" y="4834064"/>
                  <a:pt x="7107205" y="4833796"/>
                  <a:pt x="7106492" y="4833583"/>
                </a:cubicBezTo>
                <a:cubicBezTo>
                  <a:pt x="7105780" y="4833369"/>
                  <a:pt x="7104852" y="4833208"/>
                  <a:pt x="7103711" y="4833101"/>
                </a:cubicBezTo>
                <a:cubicBezTo>
                  <a:pt x="7102570" y="4832994"/>
                  <a:pt x="7101250" y="4832941"/>
                  <a:pt x="7099753" y="4832941"/>
                </a:cubicBezTo>
                <a:close/>
                <a:moveTo>
                  <a:pt x="6585403" y="4832941"/>
                </a:moveTo>
                <a:cubicBezTo>
                  <a:pt x="6583906" y="4832941"/>
                  <a:pt x="6582586" y="4832994"/>
                  <a:pt x="6581445" y="4833101"/>
                </a:cubicBezTo>
                <a:cubicBezTo>
                  <a:pt x="6580304" y="4833208"/>
                  <a:pt x="6579377" y="4833369"/>
                  <a:pt x="6578664" y="4833583"/>
                </a:cubicBezTo>
                <a:cubicBezTo>
                  <a:pt x="6577950" y="4833796"/>
                  <a:pt x="6577434" y="4834064"/>
                  <a:pt x="6577113" y="4834385"/>
                </a:cubicBezTo>
                <a:cubicBezTo>
                  <a:pt x="6576792" y="4834706"/>
                  <a:pt x="6576632" y="4835044"/>
                  <a:pt x="6576632" y="4835401"/>
                </a:cubicBezTo>
                <a:lnTo>
                  <a:pt x="6576632" y="4933172"/>
                </a:lnTo>
                <a:cubicBezTo>
                  <a:pt x="6576632" y="4933528"/>
                  <a:pt x="6576792" y="4933885"/>
                  <a:pt x="6577113" y="4934242"/>
                </a:cubicBezTo>
                <a:cubicBezTo>
                  <a:pt x="6577434" y="4934598"/>
                  <a:pt x="6577950" y="4934883"/>
                  <a:pt x="6578664" y="4935097"/>
                </a:cubicBezTo>
                <a:cubicBezTo>
                  <a:pt x="6579377" y="4935311"/>
                  <a:pt x="6580304" y="4935489"/>
                  <a:pt x="6581445" y="4935632"/>
                </a:cubicBezTo>
                <a:cubicBezTo>
                  <a:pt x="6582586" y="4935775"/>
                  <a:pt x="6583906" y="4935846"/>
                  <a:pt x="6585403" y="4935846"/>
                </a:cubicBezTo>
                <a:cubicBezTo>
                  <a:pt x="6586900" y="4935846"/>
                  <a:pt x="6588220" y="4935775"/>
                  <a:pt x="6589361" y="4935632"/>
                </a:cubicBezTo>
                <a:cubicBezTo>
                  <a:pt x="6590502" y="4935489"/>
                  <a:pt x="6591429" y="4935311"/>
                  <a:pt x="6592142" y="4935097"/>
                </a:cubicBezTo>
                <a:cubicBezTo>
                  <a:pt x="6592856" y="4934883"/>
                  <a:pt x="6593390" y="4934598"/>
                  <a:pt x="6593746" y="4934242"/>
                </a:cubicBezTo>
                <a:cubicBezTo>
                  <a:pt x="6594103" y="4933885"/>
                  <a:pt x="6594282" y="4933528"/>
                  <a:pt x="6594282" y="4933172"/>
                </a:cubicBezTo>
                <a:lnTo>
                  <a:pt x="6594282" y="4889849"/>
                </a:lnTo>
                <a:lnTo>
                  <a:pt x="6601770" y="4889849"/>
                </a:lnTo>
                <a:cubicBezTo>
                  <a:pt x="6604907" y="4889849"/>
                  <a:pt x="6607688" y="4890170"/>
                  <a:pt x="6610113" y="4890812"/>
                </a:cubicBezTo>
                <a:cubicBezTo>
                  <a:pt x="6612538" y="4891453"/>
                  <a:pt x="6614713" y="4892487"/>
                  <a:pt x="6616638" y="4893914"/>
                </a:cubicBezTo>
                <a:cubicBezTo>
                  <a:pt x="6618564" y="4895340"/>
                  <a:pt x="6620258" y="4897212"/>
                  <a:pt x="6621720" y="4899530"/>
                </a:cubicBezTo>
                <a:cubicBezTo>
                  <a:pt x="6623182" y="4901847"/>
                  <a:pt x="6624554" y="4904611"/>
                  <a:pt x="6625838" y="4907820"/>
                </a:cubicBezTo>
                <a:lnTo>
                  <a:pt x="6636107" y="4932744"/>
                </a:lnTo>
                <a:cubicBezTo>
                  <a:pt x="6636250" y="4933243"/>
                  <a:pt x="6636500" y="4933689"/>
                  <a:pt x="6636856" y="4934081"/>
                </a:cubicBezTo>
                <a:cubicBezTo>
                  <a:pt x="6637212" y="4934473"/>
                  <a:pt x="6637783" y="4934794"/>
                  <a:pt x="6638567" y="4935044"/>
                </a:cubicBezTo>
                <a:cubicBezTo>
                  <a:pt x="6639352" y="4935293"/>
                  <a:pt x="6640368" y="4935489"/>
                  <a:pt x="6641616" y="4935632"/>
                </a:cubicBezTo>
                <a:cubicBezTo>
                  <a:pt x="6642864" y="4935775"/>
                  <a:pt x="6644486" y="4935846"/>
                  <a:pt x="6646483" y="4935846"/>
                </a:cubicBezTo>
                <a:cubicBezTo>
                  <a:pt x="6648194" y="4935846"/>
                  <a:pt x="6649603" y="4935793"/>
                  <a:pt x="6650708" y="4935686"/>
                </a:cubicBezTo>
                <a:cubicBezTo>
                  <a:pt x="6651814" y="4935579"/>
                  <a:pt x="6652706" y="4935418"/>
                  <a:pt x="6653382" y="4935204"/>
                </a:cubicBezTo>
                <a:cubicBezTo>
                  <a:pt x="6654060" y="4934990"/>
                  <a:pt x="6654524" y="4934723"/>
                  <a:pt x="6654773" y="4934402"/>
                </a:cubicBezTo>
                <a:cubicBezTo>
                  <a:pt x="6655022" y="4934081"/>
                  <a:pt x="6655148" y="4933707"/>
                  <a:pt x="6655148" y="4933279"/>
                </a:cubicBezTo>
                <a:cubicBezTo>
                  <a:pt x="6655148" y="4933065"/>
                  <a:pt x="6655130" y="4932833"/>
                  <a:pt x="6655094" y="4932583"/>
                </a:cubicBezTo>
                <a:cubicBezTo>
                  <a:pt x="6655058" y="4932334"/>
                  <a:pt x="6655005" y="4932013"/>
                  <a:pt x="6654934" y="4931621"/>
                </a:cubicBezTo>
                <a:cubicBezTo>
                  <a:pt x="6654862" y="4931229"/>
                  <a:pt x="6654755" y="4930818"/>
                  <a:pt x="6654612" y="4930391"/>
                </a:cubicBezTo>
                <a:cubicBezTo>
                  <a:pt x="6654470" y="4929963"/>
                  <a:pt x="6654256" y="4929499"/>
                  <a:pt x="6653971" y="4929000"/>
                </a:cubicBezTo>
                <a:lnTo>
                  <a:pt x="6643381" y="4904611"/>
                </a:lnTo>
                <a:cubicBezTo>
                  <a:pt x="6642026" y="4901402"/>
                  <a:pt x="6640564" y="4898567"/>
                  <a:pt x="6638995" y="4896107"/>
                </a:cubicBezTo>
                <a:cubicBezTo>
                  <a:pt x="6637426" y="4893646"/>
                  <a:pt x="6635732" y="4891525"/>
                  <a:pt x="6633914" y="4889742"/>
                </a:cubicBezTo>
                <a:cubicBezTo>
                  <a:pt x="6632096" y="4887959"/>
                  <a:pt x="6630134" y="4886461"/>
                  <a:pt x="6628030" y="4885249"/>
                </a:cubicBezTo>
                <a:cubicBezTo>
                  <a:pt x="6625926" y="4884037"/>
                  <a:pt x="6623627" y="4883003"/>
                  <a:pt x="6621131" y="4882147"/>
                </a:cubicBezTo>
                <a:lnTo>
                  <a:pt x="6621131" y="4881933"/>
                </a:lnTo>
                <a:cubicBezTo>
                  <a:pt x="6622771" y="4881434"/>
                  <a:pt x="6624482" y="4880739"/>
                  <a:pt x="6626266" y="4879847"/>
                </a:cubicBezTo>
                <a:cubicBezTo>
                  <a:pt x="6628048" y="4878956"/>
                  <a:pt x="6629796" y="4877708"/>
                  <a:pt x="6631507" y="4876103"/>
                </a:cubicBezTo>
                <a:cubicBezTo>
                  <a:pt x="6633218" y="4874499"/>
                  <a:pt x="6634912" y="4872484"/>
                  <a:pt x="6636588" y="4870059"/>
                </a:cubicBezTo>
                <a:cubicBezTo>
                  <a:pt x="6638264" y="4867635"/>
                  <a:pt x="6639816" y="4864640"/>
                  <a:pt x="6641242" y="4861074"/>
                </a:cubicBezTo>
                <a:lnTo>
                  <a:pt x="6650441" y="4839894"/>
                </a:lnTo>
                <a:cubicBezTo>
                  <a:pt x="6650798" y="4838967"/>
                  <a:pt x="6651064" y="4838147"/>
                  <a:pt x="6651243" y="4837433"/>
                </a:cubicBezTo>
                <a:cubicBezTo>
                  <a:pt x="6651422" y="4836720"/>
                  <a:pt x="6651510" y="4836043"/>
                  <a:pt x="6651510" y="4835401"/>
                </a:cubicBezTo>
                <a:cubicBezTo>
                  <a:pt x="6651510" y="4835044"/>
                  <a:pt x="6651404" y="4834706"/>
                  <a:pt x="6651190" y="4834385"/>
                </a:cubicBezTo>
                <a:cubicBezTo>
                  <a:pt x="6650976" y="4834064"/>
                  <a:pt x="6650566" y="4833796"/>
                  <a:pt x="6649960" y="4833583"/>
                </a:cubicBezTo>
                <a:cubicBezTo>
                  <a:pt x="6649353" y="4833369"/>
                  <a:pt x="6648498" y="4833208"/>
                  <a:pt x="6647392" y="4833101"/>
                </a:cubicBezTo>
                <a:cubicBezTo>
                  <a:pt x="6646287" y="4832994"/>
                  <a:pt x="6644878" y="4832941"/>
                  <a:pt x="6643167" y="4832941"/>
                </a:cubicBezTo>
                <a:cubicBezTo>
                  <a:pt x="6641242" y="4832941"/>
                  <a:pt x="6639690" y="4832994"/>
                  <a:pt x="6638514" y="4833101"/>
                </a:cubicBezTo>
                <a:cubicBezTo>
                  <a:pt x="6637337" y="4833208"/>
                  <a:pt x="6636392" y="4833404"/>
                  <a:pt x="6635679" y="4833690"/>
                </a:cubicBezTo>
                <a:cubicBezTo>
                  <a:pt x="6634966" y="4833975"/>
                  <a:pt x="6634431" y="4834331"/>
                  <a:pt x="6634074" y="4834759"/>
                </a:cubicBezTo>
                <a:cubicBezTo>
                  <a:pt x="6633718" y="4835187"/>
                  <a:pt x="6633468" y="4835686"/>
                  <a:pt x="6633326" y="4836257"/>
                </a:cubicBezTo>
                <a:lnTo>
                  <a:pt x="6624340" y="4858400"/>
                </a:lnTo>
                <a:cubicBezTo>
                  <a:pt x="6623128" y="4861537"/>
                  <a:pt x="6621791" y="4864212"/>
                  <a:pt x="6620329" y="4866422"/>
                </a:cubicBezTo>
                <a:cubicBezTo>
                  <a:pt x="6618866" y="4868633"/>
                  <a:pt x="6617208" y="4870434"/>
                  <a:pt x="6615354" y="4871824"/>
                </a:cubicBezTo>
                <a:cubicBezTo>
                  <a:pt x="6613500" y="4873215"/>
                  <a:pt x="6611450" y="4874213"/>
                  <a:pt x="6609204" y="4874820"/>
                </a:cubicBezTo>
                <a:cubicBezTo>
                  <a:pt x="6606958" y="4875426"/>
                  <a:pt x="6604479" y="4875729"/>
                  <a:pt x="6601770" y="4875729"/>
                </a:cubicBezTo>
                <a:lnTo>
                  <a:pt x="6594282" y="4875729"/>
                </a:lnTo>
                <a:lnTo>
                  <a:pt x="6594282" y="4835401"/>
                </a:lnTo>
                <a:cubicBezTo>
                  <a:pt x="6594282" y="4835044"/>
                  <a:pt x="6594103" y="4834706"/>
                  <a:pt x="6593746" y="4834385"/>
                </a:cubicBezTo>
                <a:cubicBezTo>
                  <a:pt x="6593390" y="4834064"/>
                  <a:pt x="6592856" y="4833796"/>
                  <a:pt x="6592142" y="4833583"/>
                </a:cubicBezTo>
                <a:cubicBezTo>
                  <a:pt x="6591429" y="4833369"/>
                  <a:pt x="6590502" y="4833208"/>
                  <a:pt x="6589361" y="4833101"/>
                </a:cubicBezTo>
                <a:cubicBezTo>
                  <a:pt x="6588220" y="4832994"/>
                  <a:pt x="6586900" y="4832941"/>
                  <a:pt x="6585403" y="4832941"/>
                </a:cubicBezTo>
                <a:close/>
                <a:moveTo>
                  <a:pt x="6477424" y="4832941"/>
                </a:moveTo>
                <a:cubicBezTo>
                  <a:pt x="6475284" y="4832941"/>
                  <a:pt x="6473572" y="4833030"/>
                  <a:pt x="6472289" y="4833208"/>
                </a:cubicBezTo>
                <a:cubicBezTo>
                  <a:pt x="6471006" y="4833386"/>
                  <a:pt x="6470078" y="4833725"/>
                  <a:pt x="6469508" y="4834224"/>
                </a:cubicBezTo>
                <a:cubicBezTo>
                  <a:pt x="6468937" y="4834724"/>
                  <a:pt x="6468652" y="4835401"/>
                  <a:pt x="6468652" y="4836257"/>
                </a:cubicBezTo>
                <a:cubicBezTo>
                  <a:pt x="6468652" y="4837113"/>
                  <a:pt x="6468937" y="4838289"/>
                  <a:pt x="6469508" y="4839787"/>
                </a:cubicBezTo>
                <a:lnTo>
                  <a:pt x="6503845" y="4931781"/>
                </a:lnTo>
                <a:cubicBezTo>
                  <a:pt x="6504059" y="4932494"/>
                  <a:pt x="6504451" y="4933172"/>
                  <a:pt x="6505022" y="4933814"/>
                </a:cubicBezTo>
                <a:cubicBezTo>
                  <a:pt x="6505592" y="4934455"/>
                  <a:pt x="6506198" y="4934919"/>
                  <a:pt x="6506840" y="4935204"/>
                </a:cubicBezTo>
                <a:lnTo>
                  <a:pt x="6493576" y="4968686"/>
                </a:lnTo>
                <a:cubicBezTo>
                  <a:pt x="6493148" y="4969684"/>
                  <a:pt x="6492970" y="4970540"/>
                  <a:pt x="6493041" y="4971253"/>
                </a:cubicBezTo>
                <a:cubicBezTo>
                  <a:pt x="6493112" y="4971966"/>
                  <a:pt x="6493451" y="4972537"/>
                  <a:pt x="6494058" y="4972965"/>
                </a:cubicBezTo>
                <a:cubicBezTo>
                  <a:pt x="6494663" y="4973393"/>
                  <a:pt x="6495537" y="4973696"/>
                  <a:pt x="6496678" y="4973874"/>
                </a:cubicBezTo>
                <a:cubicBezTo>
                  <a:pt x="6497819" y="4974052"/>
                  <a:pt x="6499316" y="4974141"/>
                  <a:pt x="6501171" y="4974141"/>
                </a:cubicBezTo>
                <a:cubicBezTo>
                  <a:pt x="6504736" y="4974141"/>
                  <a:pt x="6507392" y="4973838"/>
                  <a:pt x="6509140" y="4973232"/>
                </a:cubicBezTo>
                <a:cubicBezTo>
                  <a:pt x="6510887" y="4972626"/>
                  <a:pt x="6511975" y="4971752"/>
                  <a:pt x="6512403" y="4970611"/>
                </a:cubicBezTo>
                <a:lnTo>
                  <a:pt x="6525239" y="4935204"/>
                </a:lnTo>
                <a:lnTo>
                  <a:pt x="6559790" y="4839466"/>
                </a:lnTo>
                <a:cubicBezTo>
                  <a:pt x="6560218" y="4838182"/>
                  <a:pt x="6560432" y="4837113"/>
                  <a:pt x="6560432" y="4836257"/>
                </a:cubicBezTo>
                <a:cubicBezTo>
                  <a:pt x="6560432" y="4835401"/>
                  <a:pt x="6560129" y="4834724"/>
                  <a:pt x="6559523" y="4834224"/>
                </a:cubicBezTo>
                <a:cubicBezTo>
                  <a:pt x="6558917" y="4833725"/>
                  <a:pt x="6557972" y="4833386"/>
                  <a:pt x="6556688" y="4833208"/>
                </a:cubicBezTo>
                <a:cubicBezTo>
                  <a:pt x="6555405" y="4833030"/>
                  <a:pt x="6553764" y="4832941"/>
                  <a:pt x="6551768" y="4832941"/>
                </a:cubicBezTo>
                <a:cubicBezTo>
                  <a:pt x="6549486" y="4832941"/>
                  <a:pt x="6547738" y="4833030"/>
                  <a:pt x="6546526" y="4833208"/>
                </a:cubicBezTo>
                <a:cubicBezTo>
                  <a:pt x="6545314" y="4833386"/>
                  <a:pt x="6544404" y="4833672"/>
                  <a:pt x="6543798" y="4834064"/>
                </a:cubicBezTo>
                <a:cubicBezTo>
                  <a:pt x="6543192" y="4834456"/>
                  <a:pt x="6542676" y="4835330"/>
                  <a:pt x="6542248" y="4836685"/>
                </a:cubicBezTo>
                <a:lnTo>
                  <a:pt x="6515719" y="4914345"/>
                </a:lnTo>
                <a:lnTo>
                  <a:pt x="6515398" y="4914345"/>
                </a:lnTo>
                <a:lnTo>
                  <a:pt x="6487906" y="4837113"/>
                </a:lnTo>
                <a:cubicBezTo>
                  <a:pt x="6487550" y="4836185"/>
                  <a:pt x="6487212" y="4835455"/>
                  <a:pt x="6486890" y="4834920"/>
                </a:cubicBezTo>
                <a:cubicBezTo>
                  <a:pt x="6486570" y="4834385"/>
                  <a:pt x="6486052" y="4833975"/>
                  <a:pt x="6485340" y="4833690"/>
                </a:cubicBezTo>
                <a:cubicBezTo>
                  <a:pt x="6484626" y="4833404"/>
                  <a:pt x="6483664" y="4833208"/>
                  <a:pt x="6482451" y="4833101"/>
                </a:cubicBezTo>
                <a:cubicBezTo>
                  <a:pt x="6481238" y="4832994"/>
                  <a:pt x="6479563" y="4832941"/>
                  <a:pt x="6477424" y="4832941"/>
                </a:cubicBezTo>
                <a:close/>
                <a:moveTo>
                  <a:pt x="6080578" y="4832941"/>
                </a:moveTo>
                <a:cubicBezTo>
                  <a:pt x="6078866" y="4832941"/>
                  <a:pt x="6077440" y="4832994"/>
                  <a:pt x="6076299" y="4833101"/>
                </a:cubicBezTo>
                <a:cubicBezTo>
                  <a:pt x="6075158" y="4833208"/>
                  <a:pt x="6074248" y="4833422"/>
                  <a:pt x="6073572" y="4833743"/>
                </a:cubicBezTo>
                <a:cubicBezTo>
                  <a:pt x="6072894" y="4834064"/>
                  <a:pt x="6072430" y="4834420"/>
                  <a:pt x="6072181" y="4834813"/>
                </a:cubicBezTo>
                <a:cubicBezTo>
                  <a:pt x="6071932" y="4835205"/>
                  <a:pt x="6071806" y="4835686"/>
                  <a:pt x="6071806" y="4836257"/>
                </a:cubicBezTo>
                <a:lnTo>
                  <a:pt x="6071806" y="4932530"/>
                </a:lnTo>
                <a:cubicBezTo>
                  <a:pt x="6071806" y="4933100"/>
                  <a:pt x="6071932" y="4933582"/>
                  <a:pt x="6072181" y="4933974"/>
                </a:cubicBezTo>
                <a:cubicBezTo>
                  <a:pt x="6072430" y="4934366"/>
                  <a:pt x="6072894" y="4934705"/>
                  <a:pt x="6073572" y="4934990"/>
                </a:cubicBezTo>
                <a:cubicBezTo>
                  <a:pt x="6074248" y="4935276"/>
                  <a:pt x="6075158" y="4935489"/>
                  <a:pt x="6076299" y="4935632"/>
                </a:cubicBezTo>
                <a:cubicBezTo>
                  <a:pt x="6077440" y="4935775"/>
                  <a:pt x="6078866" y="4935846"/>
                  <a:pt x="6080578" y="4935846"/>
                </a:cubicBezTo>
                <a:cubicBezTo>
                  <a:pt x="6082361" y="4935846"/>
                  <a:pt x="6083822" y="4935775"/>
                  <a:pt x="6084964" y="4935632"/>
                </a:cubicBezTo>
                <a:cubicBezTo>
                  <a:pt x="6086105" y="4935489"/>
                  <a:pt x="6086996" y="4935276"/>
                  <a:pt x="6087638" y="4934990"/>
                </a:cubicBezTo>
                <a:cubicBezTo>
                  <a:pt x="6088280" y="4934705"/>
                  <a:pt x="6088743" y="4934366"/>
                  <a:pt x="6089028" y="4933974"/>
                </a:cubicBezTo>
                <a:cubicBezTo>
                  <a:pt x="6089314" y="4933582"/>
                  <a:pt x="6089456" y="4933100"/>
                  <a:pt x="6089456" y="4932530"/>
                </a:cubicBezTo>
                <a:lnTo>
                  <a:pt x="6089456" y="4890277"/>
                </a:lnTo>
                <a:lnTo>
                  <a:pt x="6138556" y="4890277"/>
                </a:lnTo>
                <a:lnTo>
                  <a:pt x="6138556" y="4932530"/>
                </a:lnTo>
                <a:cubicBezTo>
                  <a:pt x="6138556" y="4933100"/>
                  <a:pt x="6138698" y="4933582"/>
                  <a:pt x="6138984" y="4933974"/>
                </a:cubicBezTo>
                <a:cubicBezTo>
                  <a:pt x="6139269" y="4934366"/>
                  <a:pt x="6139732" y="4934705"/>
                  <a:pt x="6140374" y="4934990"/>
                </a:cubicBezTo>
                <a:cubicBezTo>
                  <a:pt x="6141016" y="4935276"/>
                  <a:pt x="6141908" y="4935489"/>
                  <a:pt x="6143048" y="4935632"/>
                </a:cubicBezTo>
                <a:cubicBezTo>
                  <a:pt x="6144190" y="4935775"/>
                  <a:pt x="6145652" y="4935846"/>
                  <a:pt x="6147434" y="4935846"/>
                </a:cubicBezTo>
                <a:cubicBezTo>
                  <a:pt x="6149146" y="4935846"/>
                  <a:pt x="6150572" y="4935775"/>
                  <a:pt x="6151713" y="4935632"/>
                </a:cubicBezTo>
                <a:cubicBezTo>
                  <a:pt x="6152854" y="4935489"/>
                  <a:pt x="6153746" y="4935276"/>
                  <a:pt x="6154388" y="4934990"/>
                </a:cubicBezTo>
                <a:cubicBezTo>
                  <a:pt x="6155030" y="4934705"/>
                  <a:pt x="6155492" y="4934366"/>
                  <a:pt x="6155778" y="4933974"/>
                </a:cubicBezTo>
                <a:cubicBezTo>
                  <a:pt x="6156064" y="4933582"/>
                  <a:pt x="6156206" y="4933100"/>
                  <a:pt x="6156206" y="4932530"/>
                </a:cubicBezTo>
                <a:lnTo>
                  <a:pt x="6156206" y="4836257"/>
                </a:lnTo>
                <a:cubicBezTo>
                  <a:pt x="6156206" y="4835686"/>
                  <a:pt x="6156064" y="4835205"/>
                  <a:pt x="6155778" y="4834813"/>
                </a:cubicBezTo>
                <a:cubicBezTo>
                  <a:pt x="6155492" y="4834420"/>
                  <a:pt x="6155030" y="4834064"/>
                  <a:pt x="6154388" y="4833743"/>
                </a:cubicBezTo>
                <a:cubicBezTo>
                  <a:pt x="6153746" y="4833422"/>
                  <a:pt x="6152854" y="4833208"/>
                  <a:pt x="6151713" y="4833101"/>
                </a:cubicBezTo>
                <a:cubicBezTo>
                  <a:pt x="6150572" y="4832994"/>
                  <a:pt x="6149146" y="4832941"/>
                  <a:pt x="6147434" y="4832941"/>
                </a:cubicBezTo>
                <a:cubicBezTo>
                  <a:pt x="6145652" y="4832941"/>
                  <a:pt x="6144190" y="4832994"/>
                  <a:pt x="6143048" y="4833101"/>
                </a:cubicBezTo>
                <a:cubicBezTo>
                  <a:pt x="6141908" y="4833208"/>
                  <a:pt x="6141016" y="4833422"/>
                  <a:pt x="6140374" y="4833743"/>
                </a:cubicBezTo>
                <a:cubicBezTo>
                  <a:pt x="6139732" y="4834064"/>
                  <a:pt x="6139269" y="4834420"/>
                  <a:pt x="6138984" y="4834813"/>
                </a:cubicBezTo>
                <a:cubicBezTo>
                  <a:pt x="6138698" y="4835205"/>
                  <a:pt x="6138556" y="4835686"/>
                  <a:pt x="6138556" y="4836257"/>
                </a:cubicBezTo>
                <a:lnTo>
                  <a:pt x="6138556" y="4875408"/>
                </a:lnTo>
                <a:lnTo>
                  <a:pt x="6089456" y="4875408"/>
                </a:lnTo>
                <a:lnTo>
                  <a:pt x="6089456" y="4836257"/>
                </a:lnTo>
                <a:cubicBezTo>
                  <a:pt x="6089456" y="4835686"/>
                  <a:pt x="6089314" y="4835205"/>
                  <a:pt x="6089028" y="4834813"/>
                </a:cubicBezTo>
                <a:cubicBezTo>
                  <a:pt x="6088743" y="4834420"/>
                  <a:pt x="6088280" y="4834064"/>
                  <a:pt x="6087638" y="4833743"/>
                </a:cubicBezTo>
                <a:cubicBezTo>
                  <a:pt x="6086996" y="4833422"/>
                  <a:pt x="6086105" y="4833208"/>
                  <a:pt x="6084964" y="4833101"/>
                </a:cubicBezTo>
                <a:cubicBezTo>
                  <a:pt x="6083822" y="4832994"/>
                  <a:pt x="6082361" y="4832941"/>
                  <a:pt x="6080578" y="4832941"/>
                </a:cubicBezTo>
                <a:close/>
                <a:moveTo>
                  <a:pt x="5861503" y="4832941"/>
                </a:moveTo>
                <a:cubicBezTo>
                  <a:pt x="5860006" y="4832941"/>
                  <a:pt x="5858686" y="4832994"/>
                  <a:pt x="5857545" y="4833101"/>
                </a:cubicBezTo>
                <a:cubicBezTo>
                  <a:pt x="5856404" y="4833208"/>
                  <a:pt x="5855477" y="4833369"/>
                  <a:pt x="5854764" y="4833583"/>
                </a:cubicBezTo>
                <a:cubicBezTo>
                  <a:pt x="5854050" y="4833796"/>
                  <a:pt x="5853534" y="4834064"/>
                  <a:pt x="5853213" y="4834385"/>
                </a:cubicBezTo>
                <a:cubicBezTo>
                  <a:pt x="5852892" y="4834706"/>
                  <a:pt x="5852732" y="4835044"/>
                  <a:pt x="5852732" y="4835401"/>
                </a:cubicBezTo>
                <a:lnTo>
                  <a:pt x="5852732" y="4933172"/>
                </a:lnTo>
                <a:cubicBezTo>
                  <a:pt x="5852732" y="4933528"/>
                  <a:pt x="5852892" y="4933885"/>
                  <a:pt x="5853213" y="4934242"/>
                </a:cubicBezTo>
                <a:cubicBezTo>
                  <a:pt x="5853534" y="4934598"/>
                  <a:pt x="5854050" y="4934883"/>
                  <a:pt x="5854764" y="4935097"/>
                </a:cubicBezTo>
                <a:cubicBezTo>
                  <a:pt x="5855477" y="4935311"/>
                  <a:pt x="5856404" y="4935489"/>
                  <a:pt x="5857545" y="4935632"/>
                </a:cubicBezTo>
                <a:cubicBezTo>
                  <a:pt x="5858686" y="4935775"/>
                  <a:pt x="5860006" y="4935846"/>
                  <a:pt x="5861503" y="4935846"/>
                </a:cubicBezTo>
                <a:cubicBezTo>
                  <a:pt x="5863000" y="4935846"/>
                  <a:pt x="5864320" y="4935775"/>
                  <a:pt x="5865461" y="4935632"/>
                </a:cubicBezTo>
                <a:cubicBezTo>
                  <a:pt x="5866602" y="4935489"/>
                  <a:pt x="5867529" y="4935311"/>
                  <a:pt x="5868242" y="4935097"/>
                </a:cubicBezTo>
                <a:cubicBezTo>
                  <a:pt x="5868956" y="4934883"/>
                  <a:pt x="5869490" y="4934598"/>
                  <a:pt x="5869846" y="4934242"/>
                </a:cubicBezTo>
                <a:cubicBezTo>
                  <a:pt x="5870203" y="4933885"/>
                  <a:pt x="5870382" y="4933528"/>
                  <a:pt x="5870382" y="4933172"/>
                </a:cubicBezTo>
                <a:lnTo>
                  <a:pt x="5870382" y="4889849"/>
                </a:lnTo>
                <a:lnTo>
                  <a:pt x="5877870" y="4889849"/>
                </a:lnTo>
                <a:cubicBezTo>
                  <a:pt x="5881007" y="4889849"/>
                  <a:pt x="5883788" y="4890170"/>
                  <a:pt x="5886213" y="4890812"/>
                </a:cubicBezTo>
                <a:cubicBezTo>
                  <a:pt x="5888638" y="4891453"/>
                  <a:pt x="5890813" y="4892487"/>
                  <a:pt x="5892738" y="4893914"/>
                </a:cubicBezTo>
                <a:cubicBezTo>
                  <a:pt x="5894664" y="4895340"/>
                  <a:pt x="5896358" y="4897212"/>
                  <a:pt x="5897820" y="4899530"/>
                </a:cubicBezTo>
                <a:cubicBezTo>
                  <a:pt x="5899282" y="4901847"/>
                  <a:pt x="5900654" y="4904611"/>
                  <a:pt x="5901938" y="4907820"/>
                </a:cubicBezTo>
                <a:lnTo>
                  <a:pt x="5912207" y="4932744"/>
                </a:lnTo>
                <a:cubicBezTo>
                  <a:pt x="5912350" y="4933243"/>
                  <a:pt x="5912600" y="4933689"/>
                  <a:pt x="5912956" y="4934081"/>
                </a:cubicBezTo>
                <a:cubicBezTo>
                  <a:pt x="5913312" y="4934473"/>
                  <a:pt x="5913883" y="4934794"/>
                  <a:pt x="5914667" y="4935044"/>
                </a:cubicBezTo>
                <a:cubicBezTo>
                  <a:pt x="5915452" y="4935293"/>
                  <a:pt x="5916468" y="4935489"/>
                  <a:pt x="5917716" y="4935632"/>
                </a:cubicBezTo>
                <a:cubicBezTo>
                  <a:pt x="5918964" y="4935775"/>
                  <a:pt x="5920586" y="4935846"/>
                  <a:pt x="5922583" y="4935846"/>
                </a:cubicBezTo>
                <a:cubicBezTo>
                  <a:pt x="5924294" y="4935846"/>
                  <a:pt x="5925703" y="4935793"/>
                  <a:pt x="5926808" y="4935686"/>
                </a:cubicBezTo>
                <a:cubicBezTo>
                  <a:pt x="5927914" y="4935579"/>
                  <a:pt x="5928806" y="4935418"/>
                  <a:pt x="5929482" y="4935204"/>
                </a:cubicBezTo>
                <a:cubicBezTo>
                  <a:pt x="5930160" y="4934990"/>
                  <a:pt x="5930624" y="4934723"/>
                  <a:pt x="5930873" y="4934402"/>
                </a:cubicBezTo>
                <a:cubicBezTo>
                  <a:pt x="5931122" y="4934081"/>
                  <a:pt x="5931248" y="4933707"/>
                  <a:pt x="5931248" y="4933279"/>
                </a:cubicBezTo>
                <a:cubicBezTo>
                  <a:pt x="5931248" y="4933065"/>
                  <a:pt x="5931230" y="4932833"/>
                  <a:pt x="5931194" y="4932583"/>
                </a:cubicBezTo>
                <a:cubicBezTo>
                  <a:pt x="5931158" y="4932334"/>
                  <a:pt x="5931105" y="4932013"/>
                  <a:pt x="5931034" y="4931621"/>
                </a:cubicBezTo>
                <a:cubicBezTo>
                  <a:pt x="5930962" y="4931229"/>
                  <a:pt x="5930855" y="4930818"/>
                  <a:pt x="5930712" y="4930391"/>
                </a:cubicBezTo>
                <a:cubicBezTo>
                  <a:pt x="5930570" y="4929963"/>
                  <a:pt x="5930356" y="4929499"/>
                  <a:pt x="5930071" y="4929000"/>
                </a:cubicBezTo>
                <a:lnTo>
                  <a:pt x="5919481" y="4904611"/>
                </a:lnTo>
                <a:cubicBezTo>
                  <a:pt x="5918126" y="4901402"/>
                  <a:pt x="5916664" y="4898567"/>
                  <a:pt x="5915095" y="4896107"/>
                </a:cubicBezTo>
                <a:cubicBezTo>
                  <a:pt x="5913526" y="4893646"/>
                  <a:pt x="5911832" y="4891525"/>
                  <a:pt x="5910014" y="4889742"/>
                </a:cubicBezTo>
                <a:cubicBezTo>
                  <a:pt x="5908196" y="4887959"/>
                  <a:pt x="5906234" y="4886461"/>
                  <a:pt x="5904130" y="4885249"/>
                </a:cubicBezTo>
                <a:cubicBezTo>
                  <a:pt x="5902026" y="4884037"/>
                  <a:pt x="5899727" y="4883003"/>
                  <a:pt x="5897231" y="4882147"/>
                </a:cubicBezTo>
                <a:lnTo>
                  <a:pt x="5897231" y="4881933"/>
                </a:lnTo>
                <a:cubicBezTo>
                  <a:pt x="5898871" y="4881434"/>
                  <a:pt x="5900582" y="4880739"/>
                  <a:pt x="5902366" y="4879847"/>
                </a:cubicBezTo>
                <a:cubicBezTo>
                  <a:pt x="5904148" y="4878956"/>
                  <a:pt x="5905896" y="4877708"/>
                  <a:pt x="5907607" y="4876103"/>
                </a:cubicBezTo>
                <a:cubicBezTo>
                  <a:pt x="5909318" y="4874499"/>
                  <a:pt x="5911012" y="4872484"/>
                  <a:pt x="5912688" y="4870059"/>
                </a:cubicBezTo>
                <a:cubicBezTo>
                  <a:pt x="5914364" y="4867635"/>
                  <a:pt x="5915916" y="4864640"/>
                  <a:pt x="5917342" y="4861074"/>
                </a:cubicBezTo>
                <a:lnTo>
                  <a:pt x="5926541" y="4839894"/>
                </a:lnTo>
                <a:cubicBezTo>
                  <a:pt x="5926898" y="4838967"/>
                  <a:pt x="5927164" y="4838147"/>
                  <a:pt x="5927343" y="4837433"/>
                </a:cubicBezTo>
                <a:cubicBezTo>
                  <a:pt x="5927522" y="4836720"/>
                  <a:pt x="5927610" y="4836043"/>
                  <a:pt x="5927610" y="4835401"/>
                </a:cubicBezTo>
                <a:cubicBezTo>
                  <a:pt x="5927610" y="4835044"/>
                  <a:pt x="5927504" y="4834706"/>
                  <a:pt x="5927290" y="4834385"/>
                </a:cubicBezTo>
                <a:cubicBezTo>
                  <a:pt x="5927076" y="4834064"/>
                  <a:pt x="5926666" y="4833796"/>
                  <a:pt x="5926060" y="4833583"/>
                </a:cubicBezTo>
                <a:cubicBezTo>
                  <a:pt x="5925453" y="4833369"/>
                  <a:pt x="5924598" y="4833208"/>
                  <a:pt x="5923492" y="4833101"/>
                </a:cubicBezTo>
                <a:cubicBezTo>
                  <a:pt x="5922387" y="4832994"/>
                  <a:pt x="5920978" y="4832941"/>
                  <a:pt x="5919267" y="4832941"/>
                </a:cubicBezTo>
                <a:cubicBezTo>
                  <a:pt x="5917342" y="4832941"/>
                  <a:pt x="5915790" y="4832994"/>
                  <a:pt x="5914614" y="4833101"/>
                </a:cubicBezTo>
                <a:cubicBezTo>
                  <a:pt x="5913437" y="4833208"/>
                  <a:pt x="5912492" y="4833404"/>
                  <a:pt x="5911779" y="4833690"/>
                </a:cubicBezTo>
                <a:cubicBezTo>
                  <a:pt x="5911066" y="4833975"/>
                  <a:pt x="5910531" y="4834331"/>
                  <a:pt x="5910174" y="4834759"/>
                </a:cubicBezTo>
                <a:cubicBezTo>
                  <a:pt x="5909818" y="4835187"/>
                  <a:pt x="5909568" y="4835686"/>
                  <a:pt x="5909426" y="4836257"/>
                </a:cubicBezTo>
                <a:lnTo>
                  <a:pt x="5900440" y="4858400"/>
                </a:lnTo>
                <a:cubicBezTo>
                  <a:pt x="5899228" y="4861537"/>
                  <a:pt x="5897891" y="4864212"/>
                  <a:pt x="5896429" y="4866422"/>
                </a:cubicBezTo>
                <a:cubicBezTo>
                  <a:pt x="5894966" y="4868633"/>
                  <a:pt x="5893308" y="4870434"/>
                  <a:pt x="5891454" y="4871824"/>
                </a:cubicBezTo>
                <a:cubicBezTo>
                  <a:pt x="5889600" y="4873215"/>
                  <a:pt x="5887550" y="4874213"/>
                  <a:pt x="5885304" y="4874820"/>
                </a:cubicBezTo>
                <a:cubicBezTo>
                  <a:pt x="5883058" y="4875426"/>
                  <a:pt x="5880579" y="4875729"/>
                  <a:pt x="5877870" y="4875729"/>
                </a:cubicBezTo>
                <a:lnTo>
                  <a:pt x="5870382" y="4875729"/>
                </a:lnTo>
                <a:lnTo>
                  <a:pt x="5870382" y="4835401"/>
                </a:lnTo>
                <a:cubicBezTo>
                  <a:pt x="5870382" y="4835044"/>
                  <a:pt x="5870203" y="4834706"/>
                  <a:pt x="5869846" y="4834385"/>
                </a:cubicBezTo>
                <a:cubicBezTo>
                  <a:pt x="5869490" y="4834064"/>
                  <a:pt x="5868956" y="4833796"/>
                  <a:pt x="5868242" y="4833583"/>
                </a:cubicBezTo>
                <a:cubicBezTo>
                  <a:pt x="5867529" y="4833369"/>
                  <a:pt x="5866602" y="4833208"/>
                  <a:pt x="5865461" y="4833101"/>
                </a:cubicBezTo>
                <a:cubicBezTo>
                  <a:pt x="5864320" y="4832994"/>
                  <a:pt x="5863000" y="4832941"/>
                  <a:pt x="5861503" y="4832941"/>
                </a:cubicBezTo>
                <a:close/>
                <a:moveTo>
                  <a:pt x="5670896" y="4832941"/>
                </a:moveTo>
                <a:cubicBezTo>
                  <a:pt x="5669256" y="4832941"/>
                  <a:pt x="5667866" y="4832994"/>
                  <a:pt x="5666724" y="4833101"/>
                </a:cubicBezTo>
                <a:cubicBezTo>
                  <a:pt x="5665584" y="4833208"/>
                  <a:pt x="5664674" y="4833404"/>
                  <a:pt x="5663996" y="4833690"/>
                </a:cubicBezTo>
                <a:cubicBezTo>
                  <a:pt x="5663319" y="4833975"/>
                  <a:pt x="5662856" y="4834331"/>
                  <a:pt x="5662606" y="4834759"/>
                </a:cubicBezTo>
                <a:cubicBezTo>
                  <a:pt x="5662356" y="4835187"/>
                  <a:pt x="5662232" y="4835651"/>
                  <a:pt x="5662232" y="4836150"/>
                </a:cubicBezTo>
                <a:lnTo>
                  <a:pt x="5662232" y="4932637"/>
                </a:lnTo>
                <a:cubicBezTo>
                  <a:pt x="5662232" y="4933136"/>
                  <a:pt x="5662356" y="4933600"/>
                  <a:pt x="5662606" y="4934028"/>
                </a:cubicBezTo>
                <a:cubicBezTo>
                  <a:pt x="5662856" y="4934455"/>
                  <a:pt x="5663284" y="4934794"/>
                  <a:pt x="5663890" y="4935044"/>
                </a:cubicBezTo>
                <a:cubicBezTo>
                  <a:pt x="5664496" y="4935293"/>
                  <a:pt x="5665298" y="4935489"/>
                  <a:pt x="5666296" y="4935632"/>
                </a:cubicBezTo>
                <a:cubicBezTo>
                  <a:pt x="5667295" y="4935775"/>
                  <a:pt x="5668578" y="4935846"/>
                  <a:pt x="5670147" y="4935846"/>
                </a:cubicBezTo>
                <a:cubicBezTo>
                  <a:pt x="5671502" y="4935846"/>
                  <a:pt x="5672644" y="4935793"/>
                  <a:pt x="5673570" y="4935686"/>
                </a:cubicBezTo>
                <a:cubicBezTo>
                  <a:pt x="5674498" y="4935579"/>
                  <a:pt x="5675264" y="4935400"/>
                  <a:pt x="5675870" y="4935151"/>
                </a:cubicBezTo>
                <a:cubicBezTo>
                  <a:pt x="5676476" y="4934901"/>
                  <a:pt x="5676976" y="4934562"/>
                  <a:pt x="5677368" y="4934135"/>
                </a:cubicBezTo>
                <a:cubicBezTo>
                  <a:pt x="5677760" y="4933707"/>
                  <a:pt x="5678206" y="4933207"/>
                  <a:pt x="5678705" y="4932637"/>
                </a:cubicBezTo>
                <a:lnTo>
                  <a:pt x="5719568" y="4876799"/>
                </a:lnTo>
                <a:cubicBezTo>
                  <a:pt x="5721564" y="4874089"/>
                  <a:pt x="5723544" y="4871361"/>
                  <a:pt x="5725504" y="4868615"/>
                </a:cubicBezTo>
                <a:cubicBezTo>
                  <a:pt x="5727466" y="4865870"/>
                  <a:pt x="5729266" y="4863071"/>
                  <a:pt x="5730906" y="4860218"/>
                </a:cubicBezTo>
                <a:cubicBezTo>
                  <a:pt x="5730692" y="4862999"/>
                  <a:pt x="5730514" y="4865834"/>
                  <a:pt x="5730372" y="4868722"/>
                </a:cubicBezTo>
                <a:cubicBezTo>
                  <a:pt x="5730229" y="4871610"/>
                  <a:pt x="5730158" y="4874445"/>
                  <a:pt x="5730158" y="4877226"/>
                </a:cubicBezTo>
                <a:lnTo>
                  <a:pt x="5730158" y="4932637"/>
                </a:lnTo>
                <a:cubicBezTo>
                  <a:pt x="5730158" y="4933136"/>
                  <a:pt x="5730300" y="4933600"/>
                  <a:pt x="5730586" y="4934028"/>
                </a:cubicBezTo>
                <a:cubicBezTo>
                  <a:pt x="5730871" y="4934455"/>
                  <a:pt x="5731370" y="4934794"/>
                  <a:pt x="5732083" y="4935044"/>
                </a:cubicBezTo>
                <a:cubicBezTo>
                  <a:pt x="5732796" y="4935293"/>
                  <a:pt x="5733724" y="4935489"/>
                  <a:pt x="5734864" y="4935632"/>
                </a:cubicBezTo>
                <a:cubicBezTo>
                  <a:pt x="5736006" y="4935775"/>
                  <a:pt x="5737432" y="4935846"/>
                  <a:pt x="5739143" y="4935846"/>
                </a:cubicBezTo>
                <a:cubicBezTo>
                  <a:pt x="5740854" y="4935846"/>
                  <a:pt x="5742281" y="4935775"/>
                  <a:pt x="5743422" y="4935632"/>
                </a:cubicBezTo>
                <a:cubicBezTo>
                  <a:pt x="5744563" y="4935489"/>
                  <a:pt x="5745454" y="4935293"/>
                  <a:pt x="5746096" y="4935044"/>
                </a:cubicBezTo>
                <a:cubicBezTo>
                  <a:pt x="5746738" y="4934794"/>
                  <a:pt x="5747202" y="4934455"/>
                  <a:pt x="5747486" y="4934028"/>
                </a:cubicBezTo>
                <a:cubicBezTo>
                  <a:pt x="5747772" y="4933600"/>
                  <a:pt x="5747914" y="4933136"/>
                  <a:pt x="5747914" y="4932637"/>
                </a:cubicBezTo>
                <a:lnTo>
                  <a:pt x="5747914" y="4836257"/>
                </a:lnTo>
                <a:cubicBezTo>
                  <a:pt x="5747914" y="4835686"/>
                  <a:pt x="5747790" y="4835187"/>
                  <a:pt x="5747540" y="4834759"/>
                </a:cubicBezTo>
                <a:cubicBezTo>
                  <a:pt x="5747291" y="4834331"/>
                  <a:pt x="5746863" y="4833975"/>
                  <a:pt x="5746256" y="4833690"/>
                </a:cubicBezTo>
                <a:cubicBezTo>
                  <a:pt x="5745651" y="4833404"/>
                  <a:pt x="5744830" y="4833208"/>
                  <a:pt x="5743796" y="4833101"/>
                </a:cubicBezTo>
                <a:cubicBezTo>
                  <a:pt x="5742762" y="4832994"/>
                  <a:pt x="5741496" y="4832941"/>
                  <a:pt x="5739999" y="4832941"/>
                </a:cubicBezTo>
                <a:cubicBezTo>
                  <a:pt x="5738501" y="4832941"/>
                  <a:pt x="5737289" y="4832994"/>
                  <a:pt x="5736362" y="4833101"/>
                </a:cubicBezTo>
                <a:cubicBezTo>
                  <a:pt x="5735435" y="4833208"/>
                  <a:pt x="5734633" y="4833386"/>
                  <a:pt x="5733955" y="4833636"/>
                </a:cubicBezTo>
                <a:cubicBezTo>
                  <a:pt x="5733278" y="4833886"/>
                  <a:pt x="5732708" y="4834224"/>
                  <a:pt x="5732244" y="4834652"/>
                </a:cubicBezTo>
                <a:cubicBezTo>
                  <a:pt x="5731780" y="4835080"/>
                  <a:pt x="5731334" y="4835579"/>
                  <a:pt x="5730906" y="4836150"/>
                </a:cubicBezTo>
                <a:lnTo>
                  <a:pt x="5689509" y="4892737"/>
                </a:lnTo>
                <a:cubicBezTo>
                  <a:pt x="5687584" y="4895233"/>
                  <a:pt x="5685783" y="4897782"/>
                  <a:pt x="5684107" y="4900385"/>
                </a:cubicBezTo>
                <a:cubicBezTo>
                  <a:pt x="5682432" y="4902988"/>
                  <a:pt x="5680774" y="4905645"/>
                  <a:pt x="5679132" y="4908355"/>
                </a:cubicBezTo>
                <a:cubicBezTo>
                  <a:pt x="5679346" y="4905645"/>
                  <a:pt x="5679525" y="4902917"/>
                  <a:pt x="5679668" y="4900171"/>
                </a:cubicBezTo>
                <a:cubicBezTo>
                  <a:pt x="5679810" y="4897426"/>
                  <a:pt x="5679882" y="4894663"/>
                  <a:pt x="5679882" y="4891881"/>
                </a:cubicBezTo>
                <a:lnTo>
                  <a:pt x="5679882" y="4836150"/>
                </a:lnTo>
                <a:cubicBezTo>
                  <a:pt x="5679882" y="4835080"/>
                  <a:pt x="5679240" y="4834278"/>
                  <a:pt x="5677956" y="4833743"/>
                </a:cubicBezTo>
                <a:cubicBezTo>
                  <a:pt x="5676672" y="4833208"/>
                  <a:pt x="5674319" y="4832941"/>
                  <a:pt x="5670896" y="4832941"/>
                </a:cubicBezTo>
                <a:close/>
                <a:moveTo>
                  <a:pt x="5566228" y="4832941"/>
                </a:moveTo>
                <a:cubicBezTo>
                  <a:pt x="5564730" y="4832941"/>
                  <a:pt x="5563412" y="4832994"/>
                  <a:pt x="5562270" y="4833101"/>
                </a:cubicBezTo>
                <a:cubicBezTo>
                  <a:pt x="5561129" y="4833208"/>
                  <a:pt x="5560202" y="4833369"/>
                  <a:pt x="5559489" y="4833583"/>
                </a:cubicBezTo>
                <a:cubicBezTo>
                  <a:pt x="5558776" y="4833796"/>
                  <a:pt x="5558258" y="4834064"/>
                  <a:pt x="5557938" y="4834385"/>
                </a:cubicBezTo>
                <a:cubicBezTo>
                  <a:pt x="5557617" y="4834706"/>
                  <a:pt x="5557456" y="4835044"/>
                  <a:pt x="5557456" y="4835401"/>
                </a:cubicBezTo>
                <a:lnTo>
                  <a:pt x="5557456" y="4933172"/>
                </a:lnTo>
                <a:cubicBezTo>
                  <a:pt x="5557456" y="4933528"/>
                  <a:pt x="5557617" y="4933885"/>
                  <a:pt x="5557938" y="4934242"/>
                </a:cubicBezTo>
                <a:cubicBezTo>
                  <a:pt x="5558258" y="4934598"/>
                  <a:pt x="5558776" y="4934883"/>
                  <a:pt x="5559489" y="4935097"/>
                </a:cubicBezTo>
                <a:cubicBezTo>
                  <a:pt x="5560202" y="4935311"/>
                  <a:pt x="5561129" y="4935489"/>
                  <a:pt x="5562270" y="4935632"/>
                </a:cubicBezTo>
                <a:cubicBezTo>
                  <a:pt x="5563412" y="4935775"/>
                  <a:pt x="5564730" y="4935846"/>
                  <a:pt x="5566228" y="4935846"/>
                </a:cubicBezTo>
                <a:cubicBezTo>
                  <a:pt x="5567726" y="4935846"/>
                  <a:pt x="5569044" y="4935775"/>
                  <a:pt x="5570186" y="4935632"/>
                </a:cubicBezTo>
                <a:cubicBezTo>
                  <a:pt x="5571327" y="4935489"/>
                  <a:pt x="5572254" y="4935311"/>
                  <a:pt x="5572967" y="4935097"/>
                </a:cubicBezTo>
                <a:cubicBezTo>
                  <a:pt x="5573680" y="4934883"/>
                  <a:pt x="5574216" y="4934598"/>
                  <a:pt x="5574572" y="4934242"/>
                </a:cubicBezTo>
                <a:cubicBezTo>
                  <a:pt x="5574928" y="4933885"/>
                  <a:pt x="5575106" y="4933528"/>
                  <a:pt x="5575106" y="4933172"/>
                </a:cubicBezTo>
                <a:lnTo>
                  <a:pt x="5575106" y="4889849"/>
                </a:lnTo>
                <a:lnTo>
                  <a:pt x="5582594" y="4889849"/>
                </a:lnTo>
                <a:cubicBezTo>
                  <a:pt x="5585732" y="4889849"/>
                  <a:pt x="5588514" y="4890170"/>
                  <a:pt x="5590938" y="4890812"/>
                </a:cubicBezTo>
                <a:cubicBezTo>
                  <a:pt x="5593363" y="4891453"/>
                  <a:pt x="5595538" y="4892487"/>
                  <a:pt x="5597464" y="4893914"/>
                </a:cubicBezTo>
                <a:cubicBezTo>
                  <a:pt x="5599389" y="4895340"/>
                  <a:pt x="5601082" y="4897212"/>
                  <a:pt x="5602544" y="4899530"/>
                </a:cubicBezTo>
                <a:cubicBezTo>
                  <a:pt x="5604006" y="4901847"/>
                  <a:pt x="5605379" y="4904611"/>
                  <a:pt x="5606662" y="4907820"/>
                </a:cubicBezTo>
                <a:lnTo>
                  <a:pt x="5616932" y="4932744"/>
                </a:lnTo>
                <a:cubicBezTo>
                  <a:pt x="5617074" y="4933243"/>
                  <a:pt x="5617324" y="4933689"/>
                  <a:pt x="5617680" y="4934081"/>
                </a:cubicBezTo>
                <a:cubicBezTo>
                  <a:pt x="5618037" y="4934473"/>
                  <a:pt x="5618608" y="4934794"/>
                  <a:pt x="5619392" y="4935044"/>
                </a:cubicBezTo>
                <a:cubicBezTo>
                  <a:pt x="5620176" y="4935293"/>
                  <a:pt x="5621192" y="4935489"/>
                  <a:pt x="5622441" y="4935632"/>
                </a:cubicBezTo>
                <a:cubicBezTo>
                  <a:pt x="5623689" y="4935775"/>
                  <a:pt x="5625311" y="4935846"/>
                  <a:pt x="5627308" y="4935846"/>
                </a:cubicBezTo>
                <a:cubicBezTo>
                  <a:pt x="5629020" y="4935846"/>
                  <a:pt x="5630428" y="4935793"/>
                  <a:pt x="5631534" y="4935686"/>
                </a:cubicBezTo>
                <a:cubicBezTo>
                  <a:pt x="5632638" y="4935579"/>
                  <a:pt x="5633530" y="4935418"/>
                  <a:pt x="5634208" y="4935204"/>
                </a:cubicBezTo>
                <a:cubicBezTo>
                  <a:pt x="5634885" y="4934990"/>
                  <a:pt x="5635349" y="4934723"/>
                  <a:pt x="5635598" y="4934402"/>
                </a:cubicBezTo>
                <a:cubicBezTo>
                  <a:pt x="5635848" y="4934081"/>
                  <a:pt x="5635972" y="4933707"/>
                  <a:pt x="5635972" y="4933279"/>
                </a:cubicBezTo>
                <a:cubicBezTo>
                  <a:pt x="5635972" y="4933065"/>
                  <a:pt x="5635954" y="4932833"/>
                  <a:pt x="5635919" y="4932583"/>
                </a:cubicBezTo>
                <a:cubicBezTo>
                  <a:pt x="5635884" y="4932334"/>
                  <a:pt x="5635830" y="4932013"/>
                  <a:pt x="5635758" y="4931621"/>
                </a:cubicBezTo>
                <a:cubicBezTo>
                  <a:pt x="5635687" y="4931229"/>
                  <a:pt x="5635580" y="4930818"/>
                  <a:pt x="5635438" y="4930391"/>
                </a:cubicBezTo>
                <a:cubicBezTo>
                  <a:pt x="5635296" y="4929963"/>
                  <a:pt x="5635082" y="4929499"/>
                  <a:pt x="5634796" y="4929000"/>
                </a:cubicBezTo>
                <a:lnTo>
                  <a:pt x="5624206" y="4904611"/>
                </a:lnTo>
                <a:cubicBezTo>
                  <a:pt x="5622850" y="4901402"/>
                  <a:pt x="5621389" y="4898567"/>
                  <a:pt x="5619820" y="4896107"/>
                </a:cubicBezTo>
                <a:cubicBezTo>
                  <a:pt x="5618251" y="4893646"/>
                  <a:pt x="5616558" y="4891525"/>
                  <a:pt x="5614739" y="4889742"/>
                </a:cubicBezTo>
                <a:cubicBezTo>
                  <a:pt x="5612920" y="4887959"/>
                  <a:pt x="5610960" y="4886461"/>
                  <a:pt x="5608856" y="4885249"/>
                </a:cubicBezTo>
                <a:cubicBezTo>
                  <a:pt x="5606752" y="4884037"/>
                  <a:pt x="5604452" y="4883003"/>
                  <a:pt x="5601956" y="4882147"/>
                </a:cubicBezTo>
                <a:lnTo>
                  <a:pt x="5601956" y="4881933"/>
                </a:lnTo>
                <a:cubicBezTo>
                  <a:pt x="5603596" y="4881434"/>
                  <a:pt x="5605308" y="4880739"/>
                  <a:pt x="5607090" y="4879847"/>
                </a:cubicBezTo>
                <a:cubicBezTo>
                  <a:pt x="5608874" y="4878956"/>
                  <a:pt x="5610620" y="4877708"/>
                  <a:pt x="5612332" y="4876103"/>
                </a:cubicBezTo>
                <a:cubicBezTo>
                  <a:pt x="5614044" y="4874499"/>
                  <a:pt x="5615737" y="4872484"/>
                  <a:pt x="5617413" y="4870059"/>
                </a:cubicBezTo>
                <a:cubicBezTo>
                  <a:pt x="5619090" y="4867635"/>
                  <a:pt x="5620640" y="4864640"/>
                  <a:pt x="5622066" y="4861074"/>
                </a:cubicBezTo>
                <a:lnTo>
                  <a:pt x="5631266" y="4839894"/>
                </a:lnTo>
                <a:cubicBezTo>
                  <a:pt x="5631622" y="4838967"/>
                  <a:pt x="5631890" y="4838147"/>
                  <a:pt x="5632068" y="4837433"/>
                </a:cubicBezTo>
                <a:cubicBezTo>
                  <a:pt x="5632246" y="4836720"/>
                  <a:pt x="5632336" y="4836043"/>
                  <a:pt x="5632336" y="4835401"/>
                </a:cubicBezTo>
                <a:cubicBezTo>
                  <a:pt x="5632336" y="4835044"/>
                  <a:pt x="5632228" y="4834706"/>
                  <a:pt x="5632014" y="4834385"/>
                </a:cubicBezTo>
                <a:cubicBezTo>
                  <a:pt x="5631800" y="4834064"/>
                  <a:pt x="5631391" y="4833796"/>
                  <a:pt x="5630784" y="4833583"/>
                </a:cubicBezTo>
                <a:cubicBezTo>
                  <a:pt x="5630178" y="4833369"/>
                  <a:pt x="5629322" y="4833208"/>
                  <a:pt x="5628217" y="4833101"/>
                </a:cubicBezTo>
                <a:cubicBezTo>
                  <a:pt x="5627112" y="4832994"/>
                  <a:pt x="5625704" y="4832941"/>
                  <a:pt x="5623992" y="4832941"/>
                </a:cubicBezTo>
                <a:cubicBezTo>
                  <a:pt x="5622066" y="4832941"/>
                  <a:pt x="5620516" y="4832994"/>
                  <a:pt x="5619338" y="4833101"/>
                </a:cubicBezTo>
                <a:cubicBezTo>
                  <a:pt x="5618162" y="4833208"/>
                  <a:pt x="5617218" y="4833404"/>
                  <a:pt x="5616504" y="4833690"/>
                </a:cubicBezTo>
                <a:cubicBezTo>
                  <a:pt x="5615790" y="4833975"/>
                  <a:pt x="5615256" y="4834331"/>
                  <a:pt x="5614900" y="4834759"/>
                </a:cubicBezTo>
                <a:cubicBezTo>
                  <a:pt x="5614543" y="4835187"/>
                  <a:pt x="5614293" y="4835686"/>
                  <a:pt x="5614150" y="4836257"/>
                </a:cubicBezTo>
                <a:lnTo>
                  <a:pt x="5605165" y="4858400"/>
                </a:lnTo>
                <a:cubicBezTo>
                  <a:pt x="5603953" y="4861537"/>
                  <a:pt x="5602616" y="4864212"/>
                  <a:pt x="5601154" y="4866422"/>
                </a:cubicBezTo>
                <a:cubicBezTo>
                  <a:pt x="5599692" y="4868633"/>
                  <a:pt x="5598034" y="4870434"/>
                  <a:pt x="5596180" y="4871824"/>
                </a:cubicBezTo>
                <a:cubicBezTo>
                  <a:pt x="5594326" y="4873215"/>
                  <a:pt x="5592275" y="4874213"/>
                  <a:pt x="5590029" y="4874820"/>
                </a:cubicBezTo>
                <a:cubicBezTo>
                  <a:pt x="5587782" y="4875426"/>
                  <a:pt x="5585304" y="4875729"/>
                  <a:pt x="5582594" y="4875729"/>
                </a:cubicBezTo>
                <a:lnTo>
                  <a:pt x="5575106" y="4875729"/>
                </a:lnTo>
                <a:lnTo>
                  <a:pt x="5575106" y="4835401"/>
                </a:lnTo>
                <a:cubicBezTo>
                  <a:pt x="5575106" y="4835044"/>
                  <a:pt x="5574928" y="4834706"/>
                  <a:pt x="5574572" y="4834385"/>
                </a:cubicBezTo>
                <a:cubicBezTo>
                  <a:pt x="5574216" y="4834064"/>
                  <a:pt x="5573680" y="4833796"/>
                  <a:pt x="5572967" y="4833583"/>
                </a:cubicBezTo>
                <a:cubicBezTo>
                  <a:pt x="5572254" y="4833369"/>
                  <a:pt x="5571327" y="4833208"/>
                  <a:pt x="5570186" y="4833101"/>
                </a:cubicBezTo>
                <a:cubicBezTo>
                  <a:pt x="5569044" y="4832994"/>
                  <a:pt x="5567726" y="4832941"/>
                  <a:pt x="5566228" y="4832941"/>
                </a:cubicBezTo>
                <a:close/>
                <a:moveTo>
                  <a:pt x="4184996" y="4832941"/>
                </a:moveTo>
                <a:cubicBezTo>
                  <a:pt x="4183356" y="4832941"/>
                  <a:pt x="4181966" y="4832994"/>
                  <a:pt x="4180824" y="4833101"/>
                </a:cubicBezTo>
                <a:cubicBezTo>
                  <a:pt x="4179683" y="4833208"/>
                  <a:pt x="4178774" y="4833404"/>
                  <a:pt x="4178096" y="4833690"/>
                </a:cubicBezTo>
                <a:cubicBezTo>
                  <a:pt x="4177419" y="4833975"/>
                  <a:pt x="4176955" y="4834331"/>
                  <a:pt x="4176706" y="4834759"/>
                </a:cubicBezTo>
                <a:cubicBezTo>
                  <a:pt x="4176456" y="4835187"/>
                  <a:pt x="4176332" y="4835651"/>
                  <a:pt x="4176332" y="4836150"/>
                </a:cubicBezTo>
                <a:lnTo>
                  <a:pt x="4176332" y="4932637"/>
                </a:lnTo>
                <a:cubicBezTo>
                  <a:pt x="4176332" y="4933136"/>
                  <a:pt x="4176456" y="4933600"/>
                  <a:pt x="4176706" y="4934028"/>
                </a:cubicBezTo>
                <a:cubicBezTo>
                  <a:pt x="4176955" y="4934455"/>
                  <a:pt x="4177383" y="4934794"/>
                  <a:pt x="4177990" y="4935044"/>
                </a:cubicBezTo>
                <a:cubicBezTo>
                  <a:pt x="4178596" y="4935293"/>
                  <a:pt x="4179398" y="4935489"/>
                  <a:pt x="4180396" y="4935632"/>
                </a:cubicBezTo>
                <a:cubicBezTo>
                  <a:pt x="4181394" y="4935775"/>
                  <a:pt x="4182678" y="4935846"/>
                  <a:pt x="4184247" y="4935846"/>
                </a:cubicBezTo>
                <a:cubicBezTo>
                  <a:pt x="4185602" y="4935846"/>
                  <a:pt x="4186743" y="4935793"/>
                  <a:pt x="4187670" y="4935686"/>
                </a:cubicBezTo>
                <a:cubicBezTo>
                  <a:pt x="4188598" y="4935579"/>
                  <a:pt x="4189364" y="4935400"/>
                  <a:pt x="4189970" y="4935151"/>
                </a:cubicBezTo>
                <a:cubicBezTo>
                  <a:pt x="4190576" y="4934901"/>
                  <a:pt x="4191075" y="4934562"/>
                  <a:pt x="4191468" y="4934135"/>
                </a:cubicBezTo>
                <a:cubicBezTo>
                  <a:pt x="4191860" y="4933707"/>
                  <a:pt x="4192306" y="4933207"/>
                  <a:pt x="4192805" y="4932637"/>
                </a:cubicBezTo>
                <a:lnTo>
                  <a:pt x="4233668" y="4876799"/>
                </a:lnTo>
                <a:cubicBezTo>
                  <a:pt x="4235664" y="4874089"/>
                  <a:pt x="4237644" y="4871361"/>
                  <a:pt x="4239604" y="4868615"/>
                </a:cubicBezTo>
                <a:cubicBezTo>
                  <a:pt x="4241566" y="4865870"/>
                  <a:pt x="4243366" y="4863071"/>
                  <a:pt x="4245006" y="4860218"/>
                </a:cubicBezTo>
                <a:cubicBezTo>
                  <a:pt x="4244792" y="4862999"/>
                  <a:pt x="4244614" y="4865834"/>
                  <a:pt x="4244472" y="4868722"/>
                </a:cubicBezTo>
                <a:cubicBezTo>
                  <a:pt x="4244329" y="4871610"/>
                  <a:pt x="4244258" y="4874445"/>
                  <a:pt x="4244258" y="4877226"/>
                </a:cubicBezTo>
                <a:lnTo>
                  <a:pt x="4244258" y="4932637"/>
                </a:lnTo>
                <a:cubicBezTo>
                  <a:pt x="4244258" y="4933136"/>
                  <a:pt x="4244400" y="4933600"/>
                  <a:pt x="4244686" y="4934028"/>
                </a:cubicBezTo>
                <a:cubicBezTo>
                  <a:pt x="4244971" y="4934455"/>
                  <a:pt x="4245470" y="4934794"/>
                  <a:pt x="4246183" y="4935044"/>
                </a:cubicBezTo>
                <a:cubicBezTo>
                  <a:pt x="4246896" y="4935293"/>
                  <a:pt x="4247823" y="4935489"/>
                  <a:pt x="4248964" y="4935632"/>
                </a:cubicBezTo>
                <a:cubicBezTo>
                  <a:pt x="4250106" y="4935775"/>
                  <a:pt x="4251532" y="4935846"/>
                  <a:pt x="4253243" y="4935846"/>
                </a:cubicBezTo>
                <a:cubicBezTo>
                  <a:pt x="4254954" y="4935846"/>
                  <a:pt x="4256380" y="4935775"/>
                  <a:pt x="4257522" y="4935632"/>
                </a:cubicBezTo>
                <a:cubicBezTo>
                  <a:pt x="4258663" y="4935489"/>
                  <a:pt x="4259554" y="4935293"/>
                  <a:pt x="4260196" y="4935044"/>
                </a:cubicBezTo>
                <a:cubicBezTo>
                  <a:pt x="4260838" y="4934794"/>
                  <a:pt x="4261302" y="4934455"/>
                  <a:pt x="4261586" y="4934028"/>
                </a:cubicBezTo>
                <a:cubicBezTo>
                  <a:pt x="4261872" y="4933600"/>
                  <a:pt x="4262014" y="4933136"/>
                  <a:pt x="4262014" y="4932637"/>
                </a:cubicBezTo>
                <a:lnTo>
                  <a:pt x="4262014" y="4836257"/>
                </a:lnTo>
                <a:cubicBezTo>
                  <a:pt x="4262014" y="4835686"/>
                  <a:pt x="4261890" y="4835187"/>
                  <a:pt x="4261640" y="4834759"/>
                </a:cubicBezTo>
                <a:cubicBezTo>
                  <a:pt x="4261391" y="4834331"/>
                  <a:pt x="4260963" y="4833975"/>
                  <a:pt x="4260356" y="4833690"/>
                </a:cubicBezTo>
                <a:cubicBezTo>
                  <a:pt x="4259750" y="4833404"/>
                  <a:pt x="4258930" y="4833208"/>
                  <a:pt x="4257896" y="4833101"/>
                </a:cubicBezTo>
                <a:cubicBezTo>
                  <a:pt x="4256862" y="4832994"/>
                  <a:pt x="4255596" y="4832941"/>
                  <a:pt x="4254099" y="4832941"/>
                </a:cubicBezTo>
                <a:cubicBezTo>
                  <a:pt x="4252601" y="4832941"/>
                  <a:pt x="4251389" y="4832994"/>
                  <a:pt x="4250462" y="4833101"/>
                </a:cubicBezTo>
                <a:cubicBezTo>
                  <a:pt x="4249534" y="4833208"/>
                  <a:pt x="4248732" y="4833386"/>
                  <a:pt x="4248055" y="4833636"/>
                </a:cubicBezTo>
                <a:cubicBezTo>
                  <a:pt x="4247378" y="4833886"/>
                  <a:pt x="4246807" y="4834224"/>
                  <a:pt x="4246344" y="4834652"/>
                </a:cubicBezTo>
                <a:cubicBezTo>
                  <a:pt x="4245880" y="4835080"/>
                  <a:pt x="4245434" y="4835579"/>
                  <a:pt x="4245006" y="4836150"/>
                </a:cubicBezTo>
                <a:lnTo>
                  <a:pt x="4203609" y="4892737"/>
                </a:lnTo>
                <a:cubicBezTo>
                  <a:pt x="4201684" y="4895233"/>
                  <a:pt x="4199883" y="4897782"/>
                  <a:pt x="4198207" y="4900385"/>
                </a:cubicBezTo>
                <a:cubicBezTo>
                  <a:pt x="4196531" y="4902988"/>
                  <a:pt x="4194873" y="4905645"/>
                  <a:pt x="4193232" y="4908355"/>
                </a:cubicBezTo>
                <a:cubicBezTo>
                  <a:pt x="4193446" y="4905645"/>
                  <a:pt x="4193625" y="4902917"/>
                  <a:pt x="4193768" y="4900171"/>
                </a:cubicBezTo>
                <a:cubicBezTo>
                  <a:pt x="4193910" y="4897426"/>
                  <a:pt x="4193982" y="4894663"/>
                  <a:pt x="4193982" y="4891881"/>
                </a:cubicBezTo>
                <a:lnTo>
                  <a:pt x="4193982" y="4836150"/>
                </a:lnTo>
                <a:cubicBezTo>
                  <a:pt x="4193982" y="4835080"/>
                  <a:pt x="4193340" y="4834278"/>
                  <a:pt x="4192056" y="4833743"/>
                </a:cubicBezTo>
                <a:cubicBezTo>
                  <a:pt x="4190772" y="4833208"/>
                  <a:pt x="4188419" y="4832941"/>
                  <a:pt x="4184996" y="4832941"/>
                </a:cubicBezTo>
                <a:close/>
                <a:moveTo>
                  <a:pt x="3670753" y="4832941"/>
                </a:moveTo>
                <a:cubicBezTo>
                  <a:pt x="3669042" y="4832941"/>
                  <a:pt x="3667616" y="4832994"/>
                  <a:pt x="3666474" y="4833101"/>
                </a:cubicBezTo>
                <a:cubicBezTo>
                  <a:pt x="3665333" y="4833208"/>
                  <a:pt x="3664424" y="4833422"/>
                  <a:pt x="3663746" y="4833743"/>
                </a:cubicBezTo>
                <a:cubicBezTo>
                  <a:pt x="3663069" y="4834064"/>
                  <a:pt x="3662605" y="4834420"/>
                  <a:pt x="3662356" y="4834813"/>
                </a:cubicBezTo>
                <a:cubicBezTo>
                  <a:pt x="3662106" y="4835205"/>
                  <a:pt x="3661982" y="4835686"/>
                  <a:pt x="3661982" y="4836257"/>
                </a:cubicBezTo>
                <a:lnTo>
                  <a:pt x="3661982" y="4932530"/>
                </a:lnTo>
                <a:cubicBezTo>
                  <a:pt x="3661982" y="4933100"/>
                  <a:pt x="3662106" y="4933582"/>
                  <a:pt x="3662356" y="4933974"/>
                </a:cubicBezTo>
                <a:cubicBezTo>
                  <a:pt x="3662605" y="4934366"/>
                  <a:pt x="3663069" y="4934705"/>
                  <a:pt x="3663746" y="4934990"/>
                </a:cubicBezTo>
                <a:cubicBezTo>
                  <a:pt x="3664424" y="4935276"/>
                  <a:pt x="3665333" y="4935489"/>
                  <a:pt x="3666474" y="4935632"/>
                </a:cubicBezTo>
                <a:cubicBezTo>
                  <a:pt x="3667616" y="4935775"/>
                  <a:pt x="3669042" y="4935846"/>
                  <a:pt x="3670753" y="4935846"/>
                </a:cubicBezTo>
                <a:cubicBezTo>
                  <a:pt x="3672536" y="4935846"/>
                  <a:pt x="3673998" y="4935775"/>
                  <a:pt x="3675139" y="4935632"/>
                </a:cubicBezTo>
                <a:cubicBezTo>
                  <a:pt x="3676280" y="4935489"/>
                  <a:pt x="3677172" y="4935276"/>
                  <a:pt x="3677813" y="4934990"/>
                </a:cubicBezTo>
                <a:cubicBezTo>
                  <a:pt x="3678455" y="4934705"/>
                  <a:pt x="3678918" y="4934366"/>
                  <a:pt x="3679204" y="4933974"/>
                </a:cubicBezTo>
                <a:cubicBezTo>
                  <a:pt x="3679490" y="4933582"/>
                  <a:pt x="3679632" y="4933100"/>
                  <a:pt x="3679632" y="4932530"/>
                </a:cubicBezTo>
                <a:lnTo>
                  <a:pt x="3679632" y="4890277"/>
                </a:lnTo>
                <a:lnTo>
                  <a:pt x="3728731" y="4890277"/>
                </a:lnTo>
                <a:lnTo>
                  <a:pt x="3728731" y="4932530"/>
                </a:lnTo>
                <a:cubicBezTo>
                  <a:pt x="3728731" y="4933100"/>
                  <a:pt x="3728873" y="4933582"/>
                  <a:pt x="3729159" y="4933974"/>
                </a:cubicBezTo>
                <a:cubicBezTo>
                  <a:pt x="3729444" y="4934366"/>
                  <a:pt x="3729908" y="4934705"/>
                  <a:pt x="3730549" y="4934990"/>
                </a:cubicBezTo>
                <a:cubicBezTo>
                  <a:pt x="3731191" y="4935276"/>
                  <a:pt x="3732082" y="4935489"/>
                  <a:pt x="3733224" y="4935632"/>
                </a:cubicBezTo>
                <a:cubicBezTo>
                  <a:pt x="3734365" y="4935775"/>
                  <a:pt x="3735826" y="4935846"/>
                  <a:pt x="3737610" y="4935846"/>
                </a:cubicBezTo>
                <a:cubicBezTo>
                  <a:pt x="3739321" y="4935846"/>
                  <a:pt x="3740747" y="4935775"/>
                  <a:pt x="3741888" y="4935632"/>
                </a:cubicBezTo>
                <a:cubicBezTo>
                  <a:pt x="3743030" y="4935489"/>
                  <a:pt x="3743921" y="4935276"/>
                  <a:pt x="3744562" y="4934990"/>
                </a:cubicBezTo>
                <a:cubicBezTo>
                  <a:pt x="3745204" y="4934705"/>
                  <a:pt x="3745668" y="4934366"/>
                  <a:pt x="3745953" y="4933974"/>
                </a:cubicBezTo>
                <a:cubicBezTo>
                  <a:pt x="3746238" y="4933582"/>
                  <a:pt x="3746381" y="4933100"/>
                  <a:pt x="3746381" y="4932530"/>
                </a:cubicBezTo>
                <a:lnTo>
                  <a:pt x="3746381" y="4836257"/>
                </a:lnTo>
                <a:cubicBezTo>
                  <a:pt x="3746381" y="4835686"/>
                  <a:pt x="3746238" y="4835205"/>
                  <a:pt x="3745953" y="4834813"/>
                </a:cubicBezTo>
                <a:cubicBezTo>
                  <a:pt x="3745668" y="4834420"/>
                  <a:pt x="3745204" y="4834064"/>
                  <a:pt x="3744562" y="4833743"/>
                </a:cubicBezTo>
                <a:cubicBezTo>
                  <a:pt x="3743921" y="4833422"/>
                  <a:pt x="3743030" y="4833208"/>
                  <a:pt x="3741888" y="4833101"/>
                </a:cubicBezTo>
                <a:cubicBezTo>
                  <a:pt x="3740747" y="4832994"/>
                  <a:pt x="3739321" y="4832941"/>
                  <a:pt x="3737610" y="4832941"/>
                </a:cubicBezTo>
                <a:cubicBezTo>
                  <a:pt x="3735826" y="4832941"/>
                  <a:pt x="3734365" y="4832994"/>
                  <a:pt x="3733224" y="4833101"/>
                </a:cubicBezTo>
                <a:cubicBezTo>
                  <a:pt x="3732082" y="4833208"/>
                  <a:pt x="3731191" y="4833422"/>
                  <a:pt x="3730549" y="4833743"/>
                </a:cubicBezTo>
                <a:cubicBezTo>
                  <a:pt x="3729908" y="4834064"/>
                  <a:pt x="3729444" y="4834420"/>
                  <a:pt x="3729159" y="4834813"/>
                </a:cubicBezTo>
                <a:cubicBezTo>
                  <a:pt x="3728873" y="4835205"/>
                  <a:pt x="3728731" y="4835686"/>
                  <a:pt x="3728731" y="4836257"/>
                </a:cubicBezTo>
                <a:lnTo>
                  <a:pt x="3728731" y="4875408"/>
                </a:lnTo>
                <a:lnTo>
                  <a:pt x="3679632" y="4875408"/>
                </a:lnTo>
                <a:lnTo>
                  <a:pt x="3679632" y="4836257"/>
                </a:lnTo>
                <a:cubicBezTo>
                  <a:pt x="3679632" y="4835686"/>
                  <a:pt x="3679490" y="4835205"/>
                  <a:pt x="3679204" y="4834813"/>
                </a:cubicBezTo>
                <a:cubicBezTo>
                  <a:pt x="3678918" y="4834420"/>
                  <a:pt x="3678455" y="4834064"/>
                  <a:pt x="3677813" y="4833743"/>
                </a:cubicBezTo>
                <a:cubicBezTo>
                  <a:pt x="3677172" y="4833422"/>
                  <a:pt x="3676280" y="4833208"/>
                  <a:pt x="3675139" y="4833101"/>
                </a:cubicBezTo>
                <a:cubicBezTo>
                  <a:pt x="3673998" y="4832994"/>
                  <a:pt x="3672536" y="4832941"/>
                  <a:pt x="3670753" y="4832941"/>
                </a:cubicBezTo>
                <a:close/>
                <a:moveTo>
                  <a:pt x="3556453" y="4832941"/>
                </a:moveTo>
                <a:cubicBezTo>
                  <a:pt x="3554741" y="4832941"/>
                  <a:pt x="3553315" y="4832994"/>
                  <a:pt x="3552174" y="4833101"/>
                </a:cubicBezTo>
                <a:cubicBezTo>
                  <a:pt x="3551033" y="4833208"/>
                  <a:pt x="3550124" y="4833422"/>
                  <a:pt x="3549446" y="4833743"/>
                </a:cubicBezTo>
                <a:cubicBezTo>
                  <a:pt x="3548769" y="4834064"/>
                  <a:pt x="3548306" y="4834420"/>
                  <a:pt x="3548056" y="4834813"/>
                </a:cubicBezTo>
                <a:cubicBezTo>
                  <a:pt x="3547806" y="4835205"/>
                  <a:pt x="3547681" y="4835686"/>
                  <a:pt x="3547681" y="4836257"/>
                </a:cubicBezTo>
                <a:lnTo>
                  <a:pt x="3547681" y="4932530"/>
                </a:lnTo>
                <a:cubicBezTo>
                  <a:pt x="3547681" y="4933100"/>
                  <a:pt x="3547806" y="4933582"/>
                  <a:pt x="3548056" y="4933974"/>
                </a:cubicBezTo>
                <a:cubicBezTo>
                  <a:pt x="3548306" y="4934366"/>
                  <a:pt x="3548769" y="4934705"/>
                  <a:pt x="3549446" y="4934990"/>
                </a:cubicBezTo>
                <a:cubicBezTo>
                  <a:pt x="3550124" y="4935276"/>
                  <a:pt x="3551033" y="4935489"/>
                  <a:pt x="3552174" y="4935632"/>
                </a:cubicBezTo>
                <a:cubicBezTo>
                  <a:pt x="3553315" y="4935775"/>
                  <a:pt x="3554741" y="4935846"/>
                  <a:pt x="3556453" y="4935846"/>
                </a:cubicBezTo>
                <a:cubicBezTo>
                  <a:pt x="3558236" y="4935846"/>
                  <a:pt x="3559698" y="4935775"/>
                  <a:pt x="3560838" y="4935632"/>
                </a:cubicBezTo>
                <a:cubicBezTo>
                  <a:pt x="3561980" y="4935489"/>
                  <a:pt x="3562871" y="4935276"/>
                  <a:pt x="3563513" y="4934990"/>
                </a:cubicBezTo>
                <a:cubicBezTo>
                  <a:pt x="3564154" y="4934705"/>
                  <a:pt x="3564619" y="4934366"/>
                  <a:pt x="3564903" y="4933974"/>
                </a:cubicBezTo>
                <a:cubicBezTo>
                  <a:pt x="3565189" y="4933582"/>
                  <a:pt x="3565331" y="4933100"/>
                  <a:pt x="3565331" y="4932530"/>
                </a:cubicBezTo>
                <a:lnTo>
                  <a:pt x="3565331" y="4890277"/>
                </a:lnTo>
                <a:lnTo>
                  <a:pt x="3614430" y="4890277"/>
                </a:lnTo>
                <a:lnTo>
                  <a:pt x="3614430" y="4932530"/>
                </a:lnTo>
                <a:cubicBezTo>
                  <a:pt x="3614430" y="4933100"/>
                  <a:pt x="3614574" y="4933582"/>
                  <a:pt x="3614858" y="4933974"/>
                </a:cubicBezTo>
                <a:cubicBezTo>
                  <a:pt x="3615144" y="4934366"/>
                  <a:pt x="3615607" y="4934705"/>
                  <a:pt x="3616249" y="4934990"/>
                </a:cubicBezTo>
                <a:cubicBezTo>
                  <a:pt x="3616891" y="4935276"/>
                  <a:pt x="3617783" y="4935489"/>
                  <a:pt x="3618923" y="4935632"/>
                </a:cubicBezTo>
                <a:cubicBezTo>
                  <a:pt x="3620064" y="4935775"/>
                  <a:pt x="3621527" y="4935846"/>
                  <a:pt x="3623309" y="4935846"/>
                </a:cubicBezTo>
                <a:cubicBezTo>
                  <a:pt x="3625021" y="4935846"/>
                  <a:pt x="3626447" y="4935775"/>
                  <a:pt x="3627588" y="4935632"/>
                </a:cubicBezTo>
                <a:cubicBezTo>
                  <a:pt x="3628729" y="4935489"/>
                  <a:pt x="3629621" y="4935276"/>
                  <a:pt x="3630262" y="4934990"/>
                </a:cubicBezTo>
                <a:cubicBezTo>
                  <a:pt x="3630904" y="4934705"/>
                  <a:pt x="3631368" y="4934366"/>
                  <a:pt x="3631653" y="4933974"/>
                </a:cubicBezTo>
                <a:cubicBezTo>
                  <a:pt x="3631938" y="4933582"/>
                  <a:pt x="3632081" y="4933100"/>
                  <a:pt x="3632081" y="4932530"/>
                </a:cubicBezTo>
                <a:lnTo>
                  <a:pt x="3632081" y="4836257"/>
                </a:lnTo>
                <a:cubicBezTo>
                  <a:pt x="3632081" y="4835686"/>
                  <a:pt x="3631938" y="4835205"/>
                  <a:pt x="3631653" y="4834813"/>
                </a:cubicBezTo>
                <a:cubicBezTo>
                  <a:pt x="3631368" y="4834420"/>
                  <a:pt x="3630904" y="4834064"/>
                  <a:pt x="3630262" y="4833743"/>
                </a:cubicBezTo>
                <a:cubicBezTo>
                  <a:pt x="3629621" y="4833422"/>
                  <a:pt x="3628729" y="4833208"/>
                  <a:pt x="3627588" y="4833101"/>
                </a:cubicBezTo>
                <a:cubicBezTo>
                  <a:pt x="3626447" y="4832994"/>
                  <a:pt x="3625021" y="4832941"/>
                  <a:pt x="3623309" y="4832941"/>
                </a:cubicBezTo>
                <a:cubicBezTo>
                  <a:pt x="3621527" y="4832941"/>
                  <a:pt x="3620064" y="4832994"/>
                  <a:pt x="3618923" y="4833101"/>
                </a:cubicBezTo>
                <a:cubicBezTo>
                  <a:pt x="3617783" y="4833208"/>
                  <a:pt x="3616891" y="4833422"/>
                  <a:pt x="3616249" y="4833743"/>
                </a:cubicBezTo>
                <a:cubicBezTo>
                  <a:pt x="3615607" y="4834064"/>
                  <a:pt x="3615144" y="4834420"/>
                  <a:pt x="3614858" y="4834813"/>
                </a:cubicBezTo>
                <a:cubicBezTo>
                  <a:pt x="3614574" y="4835205"/>
                  <a:pt x="3614430" y="4835686"/>
                  <a:pt x="3614430" y="4836257"/>
                </a:cubicBezTo>
                <a:lnTo>
                  <a:pt x="3614430" y="4875408"/>
                </a:lnTo>
                <a:lnTo>
                  <a:pt x="3565331" y="4875408"/>
                </a:lnTo>
                <a:lnTo>
                  <a:pt x="3565331" y="4836257"/>
                </a:lnTo>
                <a:cubicBezTo>
                  <a:pt x="3565331" y="4835686"/>
                  <a:pt x="3565189" y="4835205"/>
                  <a:pt x="3564903" y="4834813"/>
                </a:cubicBezTo>
                <a:cubicBezTo>
                  <a:pt x="3564619" y="4834420"/>
                  <a:pt x="3564154" y="4834064"/>
                  <a:pt x="3563513" y="4833743"/>
                </a:cubicBezTo>
                <a:cubicBezTo>
                  <a:pt x="3562871" y="4833422"/>
                  <a:pt x="3561980" y="4833208"/>
                  <a:pt x="3560838" y="4833101"/>
                </a:cubicBezTo>
                <a:cubicBezTo>
                  <a:pt x="3559698" y="4832994"/>
                  <a:pt x="3558236" y="4832941"/>
                  <a:pt x="3556453" y="4832941"/>
                </a:cubicBezTo>
                <a:close/>
                <a:moveTo>
                  <a:pt x="3003896" y="4832941"/>
                </a:moveTo>
                <a:cubicBezTo>
                  <a:pt x="3007319" y="4832941"/>
                  <a:pt x="3009672" y="4833208"/>
                  <a:pt x="3010956" y="4833743"/>
                </a:cubicBezTo>
                <a:cubicBezTo>
                  <a:pt x="3012240" y="4834278"/>
                  <a:pt x="3012882" y="4835080"/>
                  <a:pt x="3012882" y="4836150"/>
                </a:cubicBezTo>
                <a:lnTo>
                  <a:pt x="3012882" y="4891881"/>
                </a:lnTo>
                <a:cubicBezTo>
                  <a:pt x="3012882" y="4894663"/>
                  <a:pt x="3012810" y="4897426"/>
                  <a:pt x="3012668" y="4900171"/>
                </a:cubicBezTo>
                <a:cubicBezTo>
                  <a:pt x="3012525" y="4902917"/>
                  <a:pt x="3012347" y="4905645"/>
                  <a:pt x="3012133" y="4908355"/>
                </a:cubicBezTo>
                <a:cubicBezTo>
                  <a:pt x="3013773" y="4905645"/>
                  <a:pt x="3015431" y="4902988"/>
                  <a:pt x="3017107" y="4900385"/>
                </a:cubicBezTo>
                <a:cubicBezTo>
                  <a:pt x="3018782" y="4897782"/>
                  <a:pt x="3020584" y="4895233"/>
                  <a:pt x="3022509" y="4892737"/>
                </a:cubicBezTo>
                <a:lnTo>
                  <a:pt x="3063906" y="4836150"/>
                </a:lnTo>
                <a:cubicBezTo>
                  <a:pt x="3064334" y="4835579"/>
                  <a:pt x="3064780" y="4835080"/>
                  <a:pt x="3065244" y="4834652"/>
                </a:cubicBezTo>
                <a:cubicBezTo>
                  <a:pt x="3065707" y="4834224"/>
                  <a:pt x="3066278" y="4833886"/>
                  <a:pt x="3066955" y="4833636"/>
                </a:cubicBezTo>
                <a:cubicBezTo>
                  <a:pt x="3067632" y="4833386"/>
                  <a:pt x="3068434" y="4833208"/>
                  <a:pt x="3069362" y="4833101"/>
                </a:cubicBezTo>
                <a:cubicBezTo>
                  <a:pt x="3070289" y="4832994"/>
                  <a:pt x="3071501" y="4832941"/>
                  <a:pt x="3072999" y="4832941"/>
                </a:cubicBezTo>
                <a:cubicBezTo>
                  <a:pt x="3074496" y="4832941"/>
                  <a:pt x="3075762" y="4832994"/>
                  <a:pt x="3076796" y="4833101"/>
                </a:cubicBezTo>
                <a:cubicBezTo>
                  <a:pt x="3077830" y="4833208"/>
                  <a:pt x="3078650" y="4833404"/>
                  <a:pt x="3079256" y="4833690"/>
                </a:cubicBezTo>
                <a:cubicBezTo>
                  <a:pt x="3079863" y="4833975"/>
                  <a:pt x="3080291" y="4834331"/>
                  <a:pt x="3080540" y="4834759"/>
                </a:cubicBezTo>
                <a:cubicBezTo>
                  <a:pt x="3080790" y="4835187"/>
                  <a:pt x="3080914" y="4835686"/>
                  <a:pt x="3080914" y="4836257"/>
                </a:cubicBezTo>
                <a:lnTo>
                  <a:pt x="3080914" y="4932637"/>
                </a:lnTo>
                <a:cubicBezTo>
                  <a:pt x="3080914" y="4933136"/>
                  <a:pt x="3080772" y="4933600"/>
                  <a:pt x="3080487" y="4934028"/>
                </a:cubicBezTo>
                <a:cubicBezTo>
                  <a:pt x="3080201" y="4934455"/>
                  <a:pt x="3079738" y="4934794"/>
                  <a:pt x="3079096" y="4935044"/>
                </a:cubicBezTo>
                <a:cubicBezTo>
                  <a:pt x="3078454" y="4935293"/>
                  <a:pt x="3077563" y="4935489"/>
                  <a:pt x="3076422" y="4935632"/>
                </a:cubicBezTo>
                <a:cubicBezTo>
                  <a:pt x="3075281" y="4935775"/>
                  <a:pt x="3073854" y="4935846"/>
                  <a:pt x="3072143" y="4935846"/>
                </a:cubicBezTo>
                <a:cubicBezTo>
                  <a:pt x="3070432" y="4935846"/>
                  <a:pt x="3069005" y="4935775"/>
                  <a:pt x="3067864" y="4935632"/>
                </a:cubicBezTo>
                <a:cubicBezTo>
                  <a:pt x="3066723" y="4935489"/>
                  <a:pt x="3065796" y="4935293"/>
                  <a:pt x="3065083" y="4935044"/>
                </a:cubicBezTo>
                <a:cubicBezTo>
                  <a:pt x="3064370" y="4934794"/>
                  <a:pt x="3063871" y="4934455"/>
                  <a:pt x="3063586" y="4934028"/>
                </a:cubicBezTo>
                <a:cubicBezTo>
                  <a:pt x="3063300" y="4933600"/>
                  <a:pt x="3063158" y="4933136"/>
                  <a:pt x="3063158" y="4932637"/>
                </a:cubicBezTo>
                <a:lnTo>
                  <a:pt x="3063158" y="4877226"/>
                </a:lnTo>
                <a:cubicBezTo>
                  <a:pt x="3063158" y="4874445"/>
                  <a:pt x="3063229" y="4871610"/>
                  <a:pt x="3063372" y="4868722"/>
                </a:cubicBezTo>
                <a:cubicBezTo>
                  <a:pt x="3063514" y="4865834"/>
                  <a:pt x="3063692" y="4862999"/>
                  <a:pt x="3063906" y="4860218"/>
                </a:cubicBezTo>
                <a:cubicBezTo>
                  <a:pt x="3062266" y="4863071"/>
                  <a:pt x="3060465" y="4865870"/>
                  <a:pt x="3058504" y="4868615"/>
                </a:cubicBezTo>
                <a:cubicBezTo>
                  <a:pt x="3056544" y="4871361"/>
                  <a:pt x="3054564" y="4874089"/>
                  <a:pt x="3052568" y="4876799"/>
                </a:cubicBezTo>
                <a:lnTo>
                  <a:pt x="3011705" y="4932637"/>
                </a:lnTo>
                <a:cubicBezTo>
                  <a:pt x="3011206" y="4933207"/>
                  <a:pt x="3010760" y="4933707"/>
                  <a:pt x="3010368" y="4934135"/>
                </a:cubicBezTo>
                <a:cubicBezTo>
                  <a:pt x="3009975" y="4934562"/>
                  <a:pt x="3009476" y="4934901"/>
                  <a:pt x="3008870" y="4935151"/>
                </a:cubicBezTo>
                <a:cubicBezTo>
                  <a:pt x="3008264" y="4935400"/>
                  <a:pt x="3007497" y="4935579"/>
                  <a:pt x="3006570" y="4935686"/>
                </a:cubicBezTo>
                <a:cubicBezTo>
                  <a:pt x="3005643" y="4935793"/>
                  <a:pt x="3004502" y="4935846"/>
                  <a:pt x="3003148" y="4935846"/>
                </a:cubicBezTo>
                <a:cubicBezTo>
                  <a:pt x="3001578" y="4935846"/>
                  <a:pt x="3000294" y="4935775"/>
                  <a:pt x="2999296" y="4935632"/>
                </a:cubicBezTo>
                <a:cubicBezTo>
                  <a:pt x="2998298" y="4935489"/>
                  <a:pt x="2997496" y="4935293"/>
                  <a:pt x="2996890" y="4935044"/>
                </a:cubicBezTo>
                <a:cubicBezTo>
                  <a:pt x="2996283" y="4934794"/>
                  <a:pt x="2995855" y="4934455"/>
                  <a:pt x="2995606" y="4934028"/>
                </a:cubicBezTo>
                <a:cubicBezTo>
                  <a:pt x="2995356" y="4933600"/>
                  <a:pt x="2995232" y="4933136"/>
                  <a:pt x="2995232" y="4932637"/>
                </a:cubicBezTo>
                <a:lnTo>
                  <a:pt x="2995232" y="4836150"/>
                </a:lnTo>
                <a:cubicBezTo>
                  <a:pt x="2995232" y="4835651"/>
                  <a:pt x="2995356" y="4835187"/>
                  <a:pt x="2995606" y="4834759"/>
                </a:cubicBezTo>
                <a:cubicBezTo>
                  <a:pt x="2995855" y="4834331"/>
                  <a:pt x="2996319" y="4833975"/>
                  <a:pt x="2996996" y="4833690"/>
                </a:cubicBezTo>
                <a:cubicBezTo>
                  <a:pt x="2997674" y="4833404"/>
                  <a:pt x="2998583" y="4833208"/>
                  <a:pt x="2999724" y="4833101"/>
                </a:cubicBezTo>
                <a:cubicBezTo>
                  <a:pt x="3000865" y="4832994"/>
                  <a:pt x="3002256" y="4832941"/>
                  <a:pt x="3003896" y="4832941"/>
                </a:cubicBezTo>
                <a:close/>
                <a:moveTo>
                  <a:pt x="2794346" y="4832941"/>
                </a:moveTo>
                <a:cubicBezTo>
                  <a:pt x="2797769" y="4832941"/>
                  <a:pt x="2800122" y="4833208"/>
                  <a:pt x="2801406" y="4833743"/>
                </a:cubicBezTo>
                <a:cubicBezTo>
                  <a:pt x="2802690" y="4834278"/>
                  <a:pt x="2803332" y="4835080"/>
                  <a:pt x="2803332" y="4836150"/>
                </a:cubicBezTo>
                <a:lnTo>
                  <a:pt x="2803332" y="4891881"/>
                </a:lnTo>
                <a:cubicBezTo>
                  <a:pt x="2803332" y="4894663"/>
                  <a:pt x="2803260" y="4897426"/>
                  <a:pt x="2803118" y="4900171"/>
                </a:cubicBezTo>
                <a:cubicBezTo>
                  <a:pt x="2802975" y="4902917"/>
                  <a:pt x="2802797" y="4905645"/>
                  <a:pt x="2802583" y="4908355"/>
                </a:cubicBezTo>
                <a:cubicBezTo>
                  <a:pt x="2804223" y="4905645"/>
                  <a:pt x="2805881" y="4902988"/>
                  <a:pt x="2807557" y="4900385"/>
                </a:cubicBezTo>
                <a:cubicBezTo>
                  <a:pt x="2809232" y="4897782"/>
                  <a:pt x="2811034" y="4895233"/>
                  <a:pt x="2812959" y="4892737"/>
                </a:cubicBezTo>
                <a:lnTo>
                  <a:pt x="2854356" y="4836150"/>
                </a:lnTo>
                <a:cubicBezTo>
                  <a:pt x="2854784" y="4835579"/>
                  <a:pt x="2855230" y="4835080"/>
                  <a:pt x="2855694" y="4834652"/>
                </a:cubicBezTo>
                <a:cubicBezTo>
                  <a:pt x="2856157" y="4834224"/>
                  <a:pt x="2856728" y="4833886"/>
                  <a:pt x="2857405" y="4833636"/>
                </a:cubicBezTo>
                <a:cubicBezTo>
                  <a:pt x="2858082" y="4833386"/>
                  <a:pt x="2858885" y="4833208"/>
                  <a:pt x="2859812" y="4833101"/>
                </a:cubicBezTo>
                <a:cubicBezTo>
                  <a:pt x="2860739" y="4832994"/>
                  <a:pt x="2861951" y="4832941"/>
                  <a:pt x="2863449" y="4832941"/>
                </a:cubicBezTo>
                <a:cubicBezTo>
                  <a:pt x="2864946" y="4832941"/>
                  <a:pt x="2866212" y="4832994"/>
                  <a:pt x="2867246" y="4833101"/>
                </a:cubicBezTo>
                <a:cubicBezTo>
                  <a:pt x="2868280" y="4833208"/>
                  <a:pt x="2869100" y="4833404"/>
                  <a:pt x="2869706" y="4833690"/>
                </a:cubicBezTo>
                <a:cubicBezTo>
                  <a:pt x="2870312" y="4833975"/>
                  <a:pt x="2870740" y="4834331"/>
                  <a:pt x="2870990" y="4834759"/>
                </a:cubicBezTo>
                <a:cubicBezTo>
                  <a:pt x="2871240" y="4835187"/>
                  <a:pt x="2871365" y="4835686"/>
                  <a:pt x="2871365" y="4836257"/>
                </a:cubicBezTo>
                <a:lnTo>
                  <a:pt x="2871365" y="4932637"/>
                </a:lnTo>
                <a:cubicBezTo>
                  <a:pt x="2871365" y="4933136"/>
                  <a:pt x="2871222" y="4933600"/>
                  <a:pt x="2870937" y="4934028"/>
                </a:cubicBezTo>
                <a:cubicBezTo>
                  <a:pt x="2870652" y="4934455"/>
                  <a:pt x="2870188" y="4934794"/>
                  <a:pt x="2869546" y="4935044"/>
                </a:cubicBezTo>
                <a:cubicBezTo>
                  <a:pt x="2868904" y="4935293"/>
                  <a:pt x="2868013" y="4935489"/>
                  <a:pt x="2866872" y="4935632"/>
                </a:cubicBezTo>
                <a:cubicBezTo>
                  <a:pt x="2865731" y="4935775"/>
                  <a:pt x="2864304" y="4935846"/>
                  <a:pt x="2862593" y="4935846"/>
                </a:cubicBezTo>
                <a:cubicBezTo>
                  <a:pt x="2860882" y="4935846"/>
                  <a:pt x="2859455" y="4935775"/>
                  <a:pt x="2858314" y="4935632"/>
                </a:cubicBezTo>
                <a:cubicBezTo>
                  <a:pt x="2857173" y="4935489"/>
                  <a:pt x="2856246" y="4935293"/>
                  <a:pt x="2855533" y="4935044"/>
                </a:cubicBezTo>
                <a:cubicBezTo>
                  <a:pt x="2854820" y="4934794"/>
                  <a:pt x="2854320" y="4934455"/>
                  <a:pt x="2854036" y="4934028"/>
                </a:cubicBezTo>
                <a:cubicBezTo>
                  <a:pt x="2853750" y="4933600"/>
                  <a:pt x="2853608" y="4933136"/>
                  <a:pt x="2853608" y="4932637"/>
                </a:cubicBezTo>
                <a:lnTo>
                  <a:pt x="2853608" y="4877226"/>
                </a:lnTo>
                <a:cubicBezTo>
                  <a:pt x="2853608" y="4874445"/>
                  <a:pt x="2853679" y="4871610"/>
                  <a:pt x="2853822" y="4868722"/>
                </a:cubicBezTo>
                <a:cubicBezTo>
                  <a:pt x="2853964" y="4865834"/>
                  <a:pt x="2854142" y="4862999"/>
                  <a:pt x="2854356" y="4860218"/>
                </a:cubicBezTo>
                <a:cubicBezTo>
                  <a:pt x="2852716" y="4863071"/>
                  <a:pt x="2850916" y="4865870"/>
                  <a:pt x="2848954" y="4868615"/>
                </a:cubicBezTo>
                <a:cubicBezTo>
                  <a:pt x="2846993" y="4871361"/>
                  <a:pt x="2845014" y="4874089"/>
                  <a:pt x="2843018" y="4876799"/>
                </a:cubicBezTo>
                <a:lnTo>
                  <a:pt x="2802155" y="4932637"/>
                </a:lnTo>
                <a:cubicBezTo>
                  <a:pt x="2801656" y="4933207"/>
                  <a:pt x="2801210" y="4933707"/>
                  <a:pt x="2800818" y="4934135"/>
                </a:cubicBezTo>
                <a:cubicBezTo>
                  <a:pt x="2800426" y="4934562"/>
                  <a:pt x="2799926" y="4934901"/>
                  <a:pt x="2799320" y="4935151"/>
                </a:cubicBezTo>
                <a:cubicBezTo>
                  <a:pt x="2798714" y="4935400"/>
                  <a:pt x="2797947" y="4935579"/>
                  <a:pt x="2797020" y="4935686"/>
                </a:cubicBezTo>
                <a:cubicBezTo>
                  <a:pt x="2796094" y="4935793"/>
                  <a:pt x="2794952" y="4935846"/>
                  <a:pt x="2793597" y="4935846"/>
                </a:cubicBezTo>
                <a:cubicBezTo>
                  <a:pt x="2792028" y="4935846"/>
                  <a:pt x="2790745" y="4935775"/>
                  <a:pt x="2789746" y="4935632"/>
                </a:cubicBezTo>
                <a:cubicBezTo>
                  <a:pt x="2788748" y="4935489"/>
                  <a:pt x="2787946" y="4935293"/>
                  <a:pt x="2787340" y="4935044"/>
                </a:cubicBezTo>
                <a:cubicBezTo>
                  <a:pt x="2786734" y="4934794"/>
                  <a:pt x="2786306" y="4934455"/>
                  <a:pt x="2786056" y="4934028"/>
                </a:cubicBezTo>
                <a:cubicBezTo>
                  <a:pt x="2785806" y="4933600"/>
                  <a:pt x="2785682" y="4933136"/>
                  <a:pt x="2785682" y="4932637"/>
                </a:cubicBezTo>
                <a:lnTo>
                  <a:pt x="2785682" y="4836150"/>
                </a:lnTo>
                <a:cubicBezTo>
                  <a:pt x="2785682" y="4835651"/>
                  <a:pt x="2785806" y="4835187"/>
                  <a:pt x="2786056" y="4834759"/>
                </a:cubicBezTo>
                <a:cubicBezTo>
                  <a:pt x="2786306" y="4834331"/>
                  <a:pt x="2786769" y="4833975"/>
                  <a:pt x="2787447" y="4833690"/>
                </a:cubicBezTo>
                <a:cubicBezTo>
                  <a:pt x="2788124" y="4833404"/>
                  <a:pt x="2789034" y="4833208"/>
                  <a:pt x="2790174" y="4833101"/>
                </a:cubicBezTo>
                <a:cubicBezTo>
                  <a:pt x="2791316" y="4832994"/>
                  <a:pt x="2792706" y="4832941"/>
                  <a:pt x="2794346" y="4832941"/>
                </a:cubicBezTo>
                <a:close/>
                <a:moveTo>
                  <a:pt x="3920100" y="4832299"/>
                </a:moveTo>
                <a:cubicBezTo>
                  <a:pt x="3913040" y="4832299"/>
                  <a:pt x="3906783" y="4832994"/>
                  <a:pt x="3901327" y="4834385"/>
                </a:cubicBezTo>
                <a:cubicBezTo>
                  <a:pt x="3895872" y="4835775"/>
                  <a:pt x="3891272" y="4837772"/>
                  <a:pt x="3887528" y="4840375"/>
                </a:cubicBezTo>
                <a:cubicBezTo>
                  <a:pt x="3883784" y="4842978"/>
                  <a:pt x="3880950" y="4846152"/>
                  <a:pt x="3879024" y="4849895"/>
                </a:cubicBezTo>
                <a:cubicBezTo>
                  <a:pt x="3877098" y="4853639"/>
                  <a:pt x="3876136" y="4857829"/>
                  <a:pt x="3876136" y="4862464"/>
                </a:cubicBezTo>
                <a:cubicBezTo>
                  <a:pt x="3876136" y="4869453"/>
                  <a:pt x="3878186" y="4875069"/>
                  <a:pt x="3882286" y="4879312"/>
                </a:cubicBezTo>
                <a:cubicBezTo>
                  <a:pt x="3886387" y="4883555"/>
                  <a:pt x="3891896" y="4886319"/>
                  <a:pt x="3898814" y="4887602"/>
                </a:cubicBezTo>
                <a:cubicBezTo>
                  <a:pt x="3895034" y="4889171"/>
                  <a:pt x="3891682" y="4891614"/>
                  <a:pt x="3888758" y="4894930"/>
                </a:cubicBezTo>
                <a:cubicBezTo>
                  <a:pt x="3885835" y="4898246"/>
                  <a:pt x="3883374" y="4902186"/>
                  <a:pt x="3881377" y="4906750"/>
                </a:cubicBezTo>
                <a:lnTo>
                  <a:pt x="3873676" y="4924828"/>
                </a:lnTo>
                <a:cubicBezTo>
                  <a:pt x="3872463" y="4927609"/>
                  <a:pt x="3871661" y="4929553"/>
                  <a:pt x="3871269" y="4930658"/>
                </a:cubicBezTo>
                <a:cubicBezTo>
                  <a:pt x="3870876" y="4931763"/>
                  <a:pt x="3870680" y="4932566"/>
                  <a:pt x="3870680" y="4933065"/>
                </a:cubicBezTo>
                <a:cubicBezTo>
                  <a:pt x="3870680" y="4933635"/>
                  <a:pt x="3870859" y="4934117"/>
                  <a:pt x="3871215" y="4934509"/>
                </a:cubicBezTo>
                <a:cubicBezTo>
                  <a:pt x="3871572" y="4934901"/>
                  <a:pt x="3872106" y="4935186"/>
                  <a:pt x="3872820" y="4935365"/>
                </a:cubicBezTo>
                <a:cubicBezTo>
                  <a:pt x="3873533" y="4935543"/>
                  <a:pt x="3874406" y="4935668"/>
                  <a:pt x="3875440" y="4935739"/>
                </a:cubicBezTo>
                <a:cubicBezTo>
                  <a:pt x="3876475" y="4935810"/>
                  <a:pt x="3877669" y="4935846"/>
                  <a:pt x="3879024" y="4935846"/>
                </a:cubicBezTo>
                <a:cubicBezTo>
                  <a:pt x="3880878" y="4935846"/>
                  <a:pt x="3882429" y="4935793"/>
                  <a:pt x="3883677" y="4935686"/>
                </a:cubicBezTo>
                <a:cubicBezTo>
                  <a:pt x="3884926" y="4935579"/>
                  <a:pt x="3885959" y="4935365"/>
                  <a:pt x="3886779" y="4935044"/>
                </a:cubicBezTo>
                <a:cubicBezTo>
                  <a:pt x="3887600" y="4934723"/>
                  <a:pt x="3888224" y="4934277"/>
                  <a:pt x="3888651" y="4933707"/>
                </a:cubicBezTo>
                <a:cubicBezTo>
                  <a:pt x="3889079" y="4933136"/>
                  <a:pt x="3889472" y="4932387"/>
                  <a:pt x="3889828" y="4931460"/>
                </a:cubicBezTo>
                <a:lnTo>
                  <a:pt x="3897637" y="4912634"/>
                </a:lnTo>
                <a:cubicBezTo>
                  <a:pt x="3899063" y="4908854"/>
                  <a:pt x="3900560" y="4905663"/>
                  <a:pt x="3902130" y="4903060"/>
                </a:cubicBezTo>
                <a:cubicBezTo>
                  <a:pt x="3903699" y="4900457"/>
                  <a:pt x="3905464" y="4898317"/>
                  <a:pt x="3907424" y="4896641"/>
                </a:cubicBezTo>
                <a:cubicBezTo>
                  <a:pt x="3909386" y="4894966"/>
                  <a:pt x="3911596" y="4893771"/>
                  <a:pt x="3914057" y="4893058"/>
                </a:cubicBezTo>
                <a:cubicBezTo>
                  <a:pt x="3916517" y="4892345"/>
                  <a:pt x="3919958" y="4891988"/>
                  <a:pt x="3924380" y="4891988"/>
                </a:cubicBezTo>
                <a:lnTo>
                  <a:pt x="3934542" y="4891988"/>
                </a:lnTo>
                <a:lnTo>
                  <a:pt x="3934542" y="4932530"/>
                </a:lnTo>
                <a:cubicBezTo>
                  <a:pt x="3934542" y="4933100"/>
                  <a:pt x="3934666" y="4933600"/>
                  <a:pt x="3934916" y="4934028"/>
                </a:cubicBezTo>
                <a:cubicBezTo>
                  <a:pt x="3935165" y="4934455"/>
                  <a:pt x="3935629" y="4934794"/>
                  <a:pt x="3936306" y="4935044"/>
                </a:cubicBezTo>
                <a:cubicBezTo>
                  <a:pt x="3936984" y="4935293"/>
                  <a:pt x="3937893" y="4935489"/>
                  <a:pt x="3939034" y="4935632"/>
                </a:cubicBezTo>
                <a:cubicBezTo>
                  <a:pt x="3940176" y="4935775"/>
                  <a:pt x="3941602" y="4935846"/>
                  <a:pt x="3943313" y="4935846"/>
                </a:cubicBezTo>
                <a:cubicBezTo>
                  <a:pt x="3945167" y="4935846"/>
                  <a:pt x="3946665" y="4935775"/>
                  <a:pt x="3947806" y="4935632"/>
                </a:cubicBezTo>
                <a:cubicBezTo>
                  <a:pt x="3948947" y="4935489"/>
                  <a:pt x="3949838" y="4935293"/>
                  <a:pt x="3950480" y="4935044"/>
                </a:cubicBezTo>
                <a:cubicBezTo>
                  <a:pt x="3951122" y="4934794"/>
                  <a:pt x="3951568" y="4934455"/>
                  <a:pt x="3951817" y="4934028"/>
                </a:cubicBezTo>
                <a:cubicBezTo>
                  <a:pt x="3952067" y="4933600"/>
                  <a:pt x="3952192" y="4933100"/>
                  <a:pt x="3952192" y="4932530"/>
                </a:cubicBezTo>
                <a:lnTo>
                  <a:pt x="3952192" y="4841070"/>
                </a:lnTo>
                <a:cubicBezTo>
                  <a:pt x="3952192" y="4839074"/>
                  <a:pt x="3951657" y="4837398"/>
                  <a:pt x="3950587" y="4836043"/>
                </a:cubicBezTo>
                <a:cubicBezTo>
                  <a:pt x="3949518" y="4834688"/>
                  <a:pt x="3947913" y="4833903"/>
                  <a:pt x="3945774" y="4833690"/>
                </a:cubicBezTo>
                <a:cubicBezTo>
                  <a:pt x="3944134" y="4833547"/>
                  <a:pt x="3942190" y="4833386"/>
                  <a:pt x="3939944" y="4833208"/>
                </a:cubicBezTo>
                <a:cubicBezTo>
                  <a:pt x="3937697" y="4833030"/>
                  <a:pt x="3935379" y="4832869"/>
                  <a:pt x="3932990" y="4832727"/>
                </a:cubicBezTo>
                <a:cubicBezTo>
                  <a:pt x="3930602" y="4832584"/>
                  <a:pt x="3928284" y="4832477"/>
                  <a:pt x="3926038" y="4832406"/>
                </a:cubicBezTo>
                <a:cubicBezTo>
                  <a:pt x="3923791" y="4832335"/>
                  <a:pt x="3921812" y="4832299"/>
                  <a:pt x="3920100" y="4832299"/>
                </a:cubicBezTo>
                <a:close/>
                <a:moveTo>
                  <a:pt x="5268051" y="4831978"/>
                </a:moveTo>
                <a:cubicBezTo>
                  <a:pt x="5265626" y="4831978"/>
                  <a:pt x="5263237" y="4832014"/>
                  <a:pt x="5260884" y="4832085"/>
                </a:cubicBezTo>
                <a:cubicBezTo>
                  <a:pt x="5258530" y="4832156"/>
                  <a:pt x="5256248" y="4832245"/>
                  <a:pt x="5254038" y="4832352"/>
                </a:cubicBezTo>
                <a:cubicBezTo>
                  <a:pt x="5251827" y="4832459"/>
                  <a:pt x="5249670" y="4832584"/>
                  <a:pt x="5247566" y="4832727"/>
                </a:cubicBezTo>
                <a:cubicBezTo>
                  <a:pt x="5245462" y="4832869"/>
                  <a:pt x="5243483" y="4833048"/>
                  <a:pt x="5241629" y="4833262"/>
                </a:cubicBezTo>
                <a:cubicBezTo>
                  <a:pt x="5238920" y="4833547"/>
                  <a:pt x="5236904" y="4834474"/>
                  <a:pt x="5235586" y="4836043"/>
                </a:cubicBezTo>
                <a:cubicBezTo>
                  <a:pt x="5234266" y="4837612"/>
                  <a:pt x="5233606" y="4839858"/>
                  <a:pt x="5233606" y="4842782"/>
                </a:cubicBezTo>
                <a:lnTo>
                  <a:pt x="5233606" y="4925684"/>
                </a:lnTo>
                <a:cubicBezTo>
                  <a:pt x="5233606" y="4928679"/>
                  <a:pt x="5234284" y="4930943"/>
                  <a:pt x="5235639" y="4932476"/>
                </a:cubicBezTo>
                <a:cubicBezTo>
                  <a:pt x="5236994" y="4934010"/>
                  <a:pt x="5239098" y="4934955"/>
                  <a:pt x="5241950" y="4935311"/>
                </a:cubicBezTo>
                <a:cubicBezTo>
                  <a:pt x="5243947" y="4935525"/>
                  <a:pt x="5245962" y="4935703"/>
                  <a:pt x="5247994" y="4935846"/>
                </a:cubicBezTo>
                <a:cubicBezTo>
                  <a:pt x="5250026" y="4935989"/>
                  <a:pt x="5252077" y="4936113"/>
                  <a:pt x="5254144" y="4936220"/>
                </a:cubicBezTo>
                <a:cubicBezTo>
                  <a:pt x="5256212" y="4936327"/>
                  <a:pt x="5258352" y="4936399"/>
                  <a:pt x="5260563" y="4936434"/>
                </a:cubicBezTo>
                <a:cubicBezTo>
                  <a:pt x="5262774" y="4936470"/>
                  <a:pt x="5265056" y="4936488"/>
                  <a:pt x="5267409" y="4936488"/>
                </a:cubicBezTo>
                <a:cubicBezTo>
                  <a:pt x="5274897" y="4936488"/>
                  <a:pt x="5281458" y="4935793"/>
                  <a:pt x="5287092" y="4934402"/>
                </a:cubicBezTo>
                <a:cubicBezTo>
                  <a:pt x="5292726" y="4933011"/>
                  <a:pt x="5297432" y="4930979"/>
                  <a:pt x="5301212" y="4928305"/>
                </a:cubicBezTo>
                <a:cubicBezTo>
                  <a:pt x="5304991" y="4925630"/>
                  <a:pt x="5307844" y="4922314"/>
                  <a:pt x="5309769" y="4918356"/>
                </a:cubicBezTo>
                <a:cubicBezTo>
                  <a:pt x="5311694" y="4914399"/>
                  <a:pt x="5312658" y="4909888"/>
                  <a:pt x="5312658" y="4904825"/>
                </a:cubicBezTo>
                <a:cubicBezTo>
                  <a:pt x="5312658" y="4898335"/>
                  <a:pt x="5310874" y="4892951"/>
                  <a:pt x="5307309" y="4888672"/>
                </a:cubicBezTo>
                <a:cubicBezTo>
                  <a:pt x="5303744" y="4884393"/>
                  <a:pt x="5298430" y="4881505"/>
                  <a:pt x="5291370" y="4880008"/>
                </a:cubicBezTo>
                <a:cubicBezTo>
                  <a:pt x="5297004" y="4878367"/>
                  <a:pt x="5301265" y="4875622"/>
                  <a:pt x="5304154" y="4871771"/>
                </a:cubicBezTo>
                <a:cubicBezTo>
                  <a:pt x="5307042" y="4867920"/>
                  <a:pt x="5308486" y="4863285"/>
                  <a:pt x="5308486" y="4857865"/>
                </a:cubicBezTo>
                <a:cubicBezTo>
                  <a:pt x="5308486" y="4853729"/>
                  <a:pt x="5307684" y="4850056"/>
                  <a:pt x="5306079" y="4846847"/>
                </a:cubicBezTo>
                <a:cubicBezTo>
                  <a:pt x="5304474" y="4843638"/>
                  <a:pt x="5301996" y="4840928"/>
                  <a:pt x="5298644" y="4838717"/>
                </a:cubicBezTo>
                <a:cubicBezTo>
                  <a:pt x="5295293" y="4836506"/>
                  <a:pt x="5291085" y="4834831"/>
                  <a:pt x="5286022" y="4833690"/>
                </a:cubicBezTo>
                <a:cubicBezTo>
                  <a:pt x="5280959" y="4832548"/>
                  <a:pt x="5274968" y="4831978"/>
                  <a:pt x="5268051" y="4831978"/>
                </a:cubicBezTo>
                <a:close/>
                <a:moveTo>
                  <a:pt x="3372576" y="4831978"/>
                </a:moveTo>
                <a:cubicBezTo>
                  <a:pt x="3370151" y="4831978"/>
                  <a:pt x="3367762" y="4832014"/>
                  <a:pt x="3365409" y="4832085"/>
                </a:cubicBezTo>
                <a:cubicBezTo>
                  <a:pt x="3363056" y="4832156"/>
                  <a:pt x="3360773" y="4832245"/>
                  <a:pt x="3358563" y="4832352"/>
                </a:cubicBezTo>
                <a:cubicBezTo>
                  <a:pt x="3356352" y="4832459"/>
                  <a:pt x="3354195" y="4832584"/>
                  <a:pt x="3352091" y="4832727"/>
                </a:cubicBezTo>
                <a:cubicBezTo>
                  <a:pt x="3349988" y="4832869"/>
                  <a:pt x="3348008" y="4833048"/>
                  <a:pt x="3346154" y="4833262"/>
                </a:cubicBezTo>
                <a:cubicBezTo>
                  <a:pt x="3343444" y="4833547"/>
                  <a:pt x="3341430" y="4834474"/>
                  <a:pt x="3340111" y="4836043"/>
                </a:cubicBezTo>
                <a:cubicBezTo>
                  <a:pt x="3338791" y="4837612"/>
                  <a:pt x="3338132" y="4839858"/>
                  <a:pt x="3338132" y="4842782"/>
                </a:cubicBezTo>
                <a:lnTo>
                  <a:pt x="3338132" y="4925684"/>
                </a:lnTo>
                <a:cubicBezTo>
                  <a:pt x="3338132" y="4928679"/>
                  <a:pt x="3338809" y="4930943"/>
                  <a:pt x="3340164" y="4932476"/>
                </a:cubicBezTo>
                <a:cubicBezTo>
                  <a:pt x="3341519" y="4934010"/>
                  <a:pt x="3343623" y="4934955"/>
                  <a:pt x="3346475" y="4935311"/>
                </a:cubicBezTo>
                <a:cubicBezTo>
                  <a:pt x="3348472" y="4935525"/>
                  <a:pt x="3350487" y="4935703"/>
                  <a:pt x="3352519" y="4935846"/>
                </a:cubicBezTo>
                <a:cubicBezTo>
                  <a:pt x="3354551" y="4935989"/>
                  <a:pt x="3356602" y="4936113"/>
                  <a:pt x="3358670" y="4936220"/>
                </a:cubicBezTo>
                <a:cubicBezTo>
                  <a:pt x="3360738" y="4936327"/>
                  <a:pt x="3362878" y="4936399"/>
                  <a:pt x="3365088" y="4936434"/>
                </a:cubicBezTo>
                <a:cubicBezTo>
                  <a:pt x="3367299" y="4936470"/>
                  <a:pt x="3369581" y="4936488"/>
                  <a:pt x="3371934" y="4936488"/>
                </a:cubicBezTo>
                <a:cubicBezTo>
                  <a:pt x="3379422" y="4936488"/>
                  <a:pt x="3385983" y="4935793"/>
                  <a:pt x="3391616" y="4934402"/>
                </a:cubicBezTo>
                <a:cubicBezTo>
                  <a:pt x="3397250" y="4933011"/>
                  <a:pt x="3401957" y="4930979"/>
                  <a:pt x="3405736" y="4928305"/>
                </a:cubicBezTo>
                <a:cubicBezTo>
                  <a:pt x="3409516" y="4925630"/>
                  <a:pt x="3412369" y="4922314"/>
                  <a:pt x="3414294" y="4918356"/>
                </a:cubicBezTo>
                <a:cubicBezTo>
                  <a:pt x="3416220" y="4914399"/>
                  <a:pt x="3417182" y="4909888"/>
                  <a:pt x="3417182" y="4904825"/>
                </a:cubicBezTo>
                <a:cubicBezTo>
                  <a:pt x="3417182" y="4898335"/>
                  <a:pt x="3415400" y="4892951"/>
                  <a:pt x="3411834" y="4888672"/>
                </a:cubicBezTo>
                <a:cubicBezTo>
                  <a:pt x="3408268" y="4884393"/>
                  <a:pt x="3402956" y="4881505"/>
                  <a:pt x="3395895" y="4880008"/>
                </a:cubicBezTo>
                <a:cubicBezTo>
                  <a:pt x="3401529" y="4878367"/>
                  <a:pt x="3405790" y="4875622"/>
                  <a:pt x="3408678" y="4871771"/>
                </a:cubicBezTo>
                <a:cubicBezTo>
                  <a:pt x="3411566" y="4867920"/>
                  <a:pt x="3413010" y="4863285"/>
                  <a:pt x="3413010" y="4857865"/>
                </a:cubicBezTo>
                <a:cubicBezTo>
                  <a:pt x="3413010" y="4853729"/>
                  <a:pt x="3412208" y="4850056"/>
                  <a:pt x="3410604" y="4846847"/>
                </a:cubicBezTo>
                <a:cubicBezTo>
                  <a:pt x="3408999" y="4843638"/>
                  <a:pt x="3406521" y="4840928"/>
                  <a:pt x="3403170" y="4838717"/>
                </a:cubicBezTo>
                <a:cubicBezTo>
                  <a:pt x="3399818" y="4836506"/>
                  <a:pt x="3395610" y="4834831"/>
                  <a:pt x="3390547" y="4833690"/>
                </a:cubicBezTo>
                <a:cubicBezTo>
                  <a:pt x="3385484" y="4832548"/>
                  <a:pt x="3379493" y="4831978"/>
                  <a:pt x="3372576" y="4831978"/>
                </a:cubicBezTo>
                <a:close/>
                <a:moveTo>
                  <a:pt x="2172426" y="4831978"/>
                </a:moveTo>
                <a:cubicBezTo>
                  <a:pt x="2179343" y="4831978"/>
                  <a:pt x="2185334" y="4832548"/>
                  <a:pt x="2190397" y="4833690"/>
                </a:cubicBezTo>
                <a:cubicBezTo>
                  <a:pt x="2195460" y="4834831"/>
                  <a:pt x="2199668" y="4836506"/>
                  <a:pt x="2203019" y="4838717"/>
                </a:cubicBezTo>
                <a:cubicBezTo>
                  <a:pt x="2206371" y="4840928"/>
                  <a:pt x="2208849" y="4843638"/>
                  <a:pt x="2210454" y="4846847"/>
                </a:cubicBezTo>
                <a:cubicBezTo>
                  <a:pt x="2212058" y="4850056"/>
                  <a:pt x="2212861" y="4853729"/>
                  <a:pt x="2212861" y="4857865"/>
                </a:cubicBezTo>
                <a:cubicBezTo>
                  <a:pt x="2212861" y="4863285"/>
                  <a:pt x="2211417" y="4867920"/>
                  <a:pt x="2208528" y="4871771"/>
                </a:cubicBezTo>
                <a:cubicBezTo>
                  <a:pt x="2205640" y="4875622"/>
                  <a:pt x="2201379" y="4878367"/>
                  <a:pt x="2195746" y="4880008"/>
                </a:cubicBezTo>
                <a:cubicBezTo>
                  <a:pt x="2202806" y="4881505"/>
                  <a:pt x="2208118" y="4884393"/>
                  <a:pt x="2211684" y="4888672"/>
                </a:cubicBezTo>
                <a:cubicBezTo>
                  <a:pt x="2215250" y="4892951"/>
                  <a:pt x="2217032" y="4898335"/>
                  <a:pt x="2217032" y="4904825"/>
                </a:cubicBezTo>
                <a:cubicBezTo>
                  <a:pt x="2217032" y="4909888"/>
                  <a:pt x="2216070" y="4914399"/>
                  <a:pt x="2214144" y="4918356"/>
                </a:cubicBezTo>
                <a:cubicBezTo>
                  <a:pt x="2212219" y="4922314"/>
                  <a:pt x="2209366" y="4925630"/>
                  <a:pt x="2205587" y="4928305"/>
                </a:cubicBezTo>
                <a:cubicBezTo>
                  <a:pt x="2201807" y="4930979"/>
                  <a:pt x="2197100" y="4933011"/>
                  <a:pt x="2191467" y="4934402"/>
                </a:cubicBezTo>
                <a:cubicBezTo>
                  <a:pt x="2185833" y="4935793"/>
                  <a:pt x="2179272" y="4936488"/>
                  <a:pt x="2171784" y="4936488"/>
                </a:cubicBezTo>
                <a:cubicBezTo>
                  <a:pt x="2169431" y="4936488"/>
                  <a:pt x="2167149" y="4936470"/>
                  <a:pt x="2164938" y="4936434"/>
                </a:cubicBezTo>
                <a:cubicBezTo>
                  <a:pt x="2162727" y="4936399"/>
                  <a:pt x="2160588" y="4936327"/>
                  <a:pt x="2158520" y="4936220"/>
                </a:cubicBezTo>
                <a:cubicBezTo>
                  <a:pt x="2156452" y="4936113"/>
                  <a:pt x="2154402" y="4935989"/>
                  <a:pt x="2152369" y="4935846"/>
                </a:cubicBezTo>
                <a:cubicBezTo>
                  <a:pt x="2150337" y="4935703"/>
                  <a:pt x="2148322" y="4935525"/>
                  <a:pt x="2146325" y="4935311"/>
                </a:cubicBezTo>
                <a:cubicBezTo>
                  <a:pt x="2143473" y="4934955"/>
                  <a:pt x="2141369" y="4934010"/>
                  <a:pt x="2140014" y="4932476"/>
                </a:cubicBezTo>
                <a:cubicBezTo>
                  <a:pt x="2138659" y="4930943"/>
                  <a:pt x="2137982" y="4928679"/>
                  <a:pt x="2137982" y="4925684"/>
                </a:cubicBezTo>
                <a:lnTo>
                  <a:pt x="2137982" y="4842782"/>
                </a:lnTo>
                <a:cubicBezTo>
                  <a:pt x="2137982" y="4839858"/>
                  <a:pt x="2138641" y="4837612"/>
                  <a:pt x="2139960" y="4836043"/>
                </a:cubicBezTo>
                <a:cubicBezTo>
                  <a:pt x="2141280" y="4834474"/>
                  <a:pt x="2143294" y="4833547"/>
                  <a:pt x="2146004" y="4833262"/>
                </a:cubicBezTo>
                <a:cubicBezTo>
                  <a:pt x="2147858" y="4833048"/>
                  <a:pt x="2149838" y="4832869"/>
                  <a:pt x="2151941" y="4832727"/>
                </a:cubicBezTo>
                <a:cubicBezTo>
                  <a:pt x="2154045" y="4832584"/>
                  <a:pt x="2156202" y="4832459"/>
                  <a:pt x="2158413" y="4832352"/>
                </a:cubicBezTo>
                <a:cubicBezTo>
                  <a:pt x="2160624" y="4832245"/>
                  <a:pt x="2162906" y="4832156"/>
                  <a:pt x="2165259" y="4832085"/>
                </a:cubicBezTo>
                <a:cubicBezTo>
                  <a:pt x="2167612" y="4832014"/>
                  <a:pt x="2170002" y="4831978"/>
                  <a:pt x="2172426" y="4831978"/>
                </a:cubicBezTo>
                <a:close/>
                <a:moveTo>
                  <a:pt x="7033920" y="4831550"/>
                </a:moveTo>
                <a:cubicBezTo>
                  <a:pt x="7027573" y="4831550"/>
                  <a:pt x="7021672" y="4832602"/>
                  <a:pt x="7016216" y="4834706"/>
                </a:cubicBezTo>
                <a:cubicBezTo>
                  <a:pt x="7010761" y="4836809"/>
                  <a:pt x="7006018" y="4840036"/>
                  <a:pt x="7001989" y="4844387"/>
                </a:cubicBezTo>
                <a:cubicBezTo>
                  <a:pt x="6997960" y="4848737"/>
                  <a:pt x="6994786" y="4854317"/>
                  <a:pt x="6992469" y="4861127"/>
                </a:cubicBezTo>
                <a:cubicBezTo>
                  <a:pt x="6990151" y="4867938"/>
                  <a:pt x="6988992" y="4876085"/>
                  <a:pt x="6988992" y="4885570"/>
                </a:cubicBezTo>
                <a:cubicBezTo>
                  <a:pt x="6988992" y="4893914"/>
                  <a:pt x="6989937" y="4901277"/>
                  <a:pt x="6991827" y="4907659"/>
                </a:cubicBezTo>
                <a:cubicBezTo>
                  <a:pt x="6993716" y="4914042"/>
                  <a:pt x="6996462" y="4919426"/>
                  <a:pt x="7000064" y="4923812"/>
                </a:cubicBezTo>
                <a:cubicBezTo>
                  <a:pt x="7003664" y="4928198"/>
                  <a:pt x="7008140" y="4931532"/>
                  <a:pt x="7013488" y="4933814"/>
                </a:cubicBezTo>
                <a:cubicBezTo>
                  <a:pt x="7018837" y="4936096"/>
                  <a:pt x="7024970" y="4937237"/>
                  <a:pt x="7031888" y="4937237"/>
                </a:cubicBezTo>
                <a:cubicBezTo>
                  <a:pt x="7035239" y="4937237"/>
                  <a:pt x="7038484" y="4936916"/>
                  <a:pt x="7041622" y="4936274"/>
                </a:cubicBezTo>
                <a:cubicBezTo>
                  <a:pt x="7044760" y="4935632"/>
                  <a:pt x="7047666" y="4934794"/>
                  <a:pt x="7050340" y="4933760"/>
                </a:cubicBezTo>
                <a:cubicBezTo>
                  <a:pt x="7053014" y="4932726"/>
                  <a:pt x="7055421" y="4931549"/>
                  <a:pt x="7057560" y="4930230"/>
                </a:cubicBezTo>
                <a:cubicBezTo>
                  <a:pt x="7059700" y="4928911"/>
                  <a:pt x="7061215" y="4927805"/>
                  <a:pt x="7062106" y="4926914"/>
                </a:cubicBezTo>
                <a:cubicBezTo>
                  <a:pt x="7062998" y="4926023"/>
                  <a:pt x="7063568" y="4925345"/>
                  <a:pt x="7063818" y="4924882"/>
                </a:cubicBezTo>
                <a:cubicBezTo>
                  <a:pt x="7064068" y="4924418"/>
                  <a:pt x="7064282" y="4923883"/>
                  <a:pt x="7064460" y="4923277"/>
                </a:cubicBezTo>
                <a:cubicBezTo>
                  <a:pt x="7064638" y="4922671"/>
                  <a:pt x="7064762" y="4921922"/>
                  <a:pt x="7064834" y="4921031"/>
                </a:cubicBezTo>
                <a:cubicBezTo>
                  <a:pt x="7064906" y="4920139"/>
                  <a:pt x="7064941" y="4919087"/>
                  <a:pt x="7064941" y="4917875"/>
                </a:cubicBezTo>
                <a:cubicBezTo>
                  <a:pt x="7064941" y="4916449"/>
                  <a:pt x="7064888" y="4915219"/>
                  <a:pt x="7064780" y="4914185"/>
                </a:cubicBezTo>
                <a:cubicBezTo>
                  <a:pt x="7064674" y="4913151"/>
                  <a:pt x="7064496" y="4912295"/>
                  <a:pt x="7064246" y="4911617"/>
                </a:cubicBezTo>
                <a:cubicBezTo>
                  <a:pt x="7063996" y="4910940"/>
                  <a:pt x="7063693" y="4910458"/>
                  <a:pt x="7063336" y="4910173"/>
                </a:cubicBezTo>
                <a:cubicBezTo>
                  <a:pt x="7062980" y="4909888"/>
                  <a:pt x="7062552" y="4909745"/>
                  <a:pt x="7062053" y="4909745"/>
                </a:cubicBezTo>
                <a:cubicBezTo>
                  <a:pt x="7061197" y="4909745"/>
                  <a:pt x="7060002" y="4910369"/>
                  <a:pt x="7058470" y="4911617"/>
                </a:cubicBezTo>
                <a:cubicBezTo>
                  <a:pt x="7056936" y="4912865"/>
                  <a:pt x="7055046" y="4914256"/>
                  <a:pt x="7052800" y="4915789"/>
                </a:cubicBezTo>
                <a:cubicBezTo>
                  <a:pt x="7050554" y="4917322"/>
                  <a:pt x="7047898" y="4918731"/>
                  <a:pt x="7044831" y="4920014"/>
                </a:cubicBezTo>
                <a:cubicBezTo>
                  <a:pt x="7041764" y="4921298"/>
                  <a:pt x="7038198" y="4921940"/>
                  <a:pt x="7034134" y="4921940"/>
                </a:cubicBezTo>
                <a:cubicBezTo>
                  <a:pt x="7029855" y="4921940"/>
                  <a:pt x="7026058" y="4921173"/>
                  <a:pt x="7022742" y="4919640"/>
                </a:cubicBezTo>
                <a:cubicBezTo>
                  <a:pt x="7019426" y="4918107"/>
                  <a:pt x="7016626" y="4915771"/>
                  <a:pt x="7014344" y="4912634"/>
                </a:cubicBezTo>
                <a:cubicBezTo>
                  <a:pt x="7012062" y="4909496"/>
                  <a:pt x="7010333" y="4905591"/>
                  <a:pt x="7009156" y="4900920"/>
                </a:cubicBezTo>
                <a:cubicBezTo>
                  <a:pt x="7007980" y="4896249"/>
                  <a:pt x="7007391" y="4890812"/>
                  <a:pt x="7007391" y="4884607"/>
                </a:cubicBezTo>
                <a:cubicBezTo>
                  <a:pt x="7007391" y="4872199"/>
                  <a:pt x="7009656" y="4862732"/>
                  <a:pt x="7014184" y="4856207"/>
                </a:cubicBezTo>
                <a:cubicBezTo>
                  <a:pt x="7018712" y="4849682"/>
                  <a:pt x="7025220" y="4846419"/>
                  <a:pt x="7033706" y="4846419"/>
                </a:cubicBezTo>
                <a:cubicBezTo>
                  <a:pt x="7037842" y="4846419"/>
                  <a:pt x="7041426" y="4847007"/>
                  <a:pt x="7044456" y="4848184"/>
                </a:cubicBezTo>
                <a:cubicBezTo>
                  <a:pt x="7047487" y="4849361"/>
                  <a:pt x="7050072" y="4850662"/>
                  <a:pt x="7052212" y="4852088"/>
                </a:cubicBezTo>
                <a:cubicBezTo>
                  <a:pt x="7054351" y="4853515"/>
                  <a:pt x="7056116" y="4854816"/>
                  <a:pt x="7057506" y="4855993"/>
                </a:cubicBezTo>
                <a:cubicBezTo>
                  <a:pt x="7058898" y="4857169"/>
                  <a:pt x="7060128" y="4857758"/>
                  <a:pt x="7061197" y="4857758"/>
                </a:cubicBezTo>
                <a:cubicBezTo>
                  <a:pt x="7062124" y="4857758"/>
                  <a:pt x="7062908" y="4857205"/>
                  <a:pt x="7063550" y="4856100"/>
                </a:cubicBezTo>
                <a:cubicBezTo>
                  <a:pt x="7064192" y="4854994"/>
                  <a:pt x="7064514" y="4853051"/>
                  <a:pt x="7064514" y="4850270"/>
                </a:cubicBezTo>
                <a:cubicBezTo>
                  <a:pt x="7064514" y="4848986"/>
                  <a:pt x="7064478" y="4847917"/>
                  <a:pt x="7064406" y="4847061"/>
                </a:cubicBezTo>
                <a:cubicBezTo>
                  <a:pt x="7064335" y="4846205"/>
                  <a:pt x="7064192" y="4845438"/>
                  <a:pt x="7063978" y="4844761"/>
                </a:cubicBezTo>
                <a:cubicBezTo>
                  <a:pt x="7063764" y="4844083"/>
                  <a:pt x="7063497" y="4843495"/>
                  <a:pt x="7063176" y="4842996"/>
                </a:cubicBezTo>
                <a:cubicBezTo>
                  <a:pt x="7062856" y="4842497"/>
                  <a:pt x="7062267" y="4841819"/>
                  <a:pt x="7061411" y="4840963"/>
                </a:cubicBezTo>
                <a:cubicBezTo>
                  <a:pt x="7060556" y="4840108"/>
                  <a:pt x="7059183" y="4839074"/>
                  <a:pt x="7057293" y="4837861"/>
                </a:cubicBezTo>
                <a:cubicBezTo>
                  <a:pt x="7055403" y="4836649"/>
                  <a:pt x="7053246" y="4835579"/>
                  <a:pt x="7050821" y="4834652"/>
                </a:cubicBezTo>
                <a:cubicBezTo>
                  <a:pt x="7048396" y="4833725"/>
                  <a:pt x="7045740" y="4832976"/>
                  <a:pt x="7042852" y="4832406"/>
                </a:cubicBezTo>
                <a:cubicBezTo>
                  <a:pt x="7039964" y="4831835"/>
                  <a:pt x="7036986" y="4831550"/>
                  <a:pt x="7033920" y="4831550"/>
                </a:cubicBezTo>
                <a:close/>
                <a:moveTo>
                  <a:pt x="6224295" y="4831550"/>
                </a:moveTo>
                <a:cubicBezTo>
                  <a:pt x="6217948" y="4831550"/>
                  <a:pt x="6212046" y="4832602"/>
                  <a:pt x="6206591" y="4834706"/>
                </a:cubicBezTo>
                <a:cubicBezTo>
                  <a:pt x="6201136" y="4836809"/>
                  <a:pt x="6196394" y="4840036"/>
                  <a:pt x="6192364" y="4844387"/>
                </a:cubicBezTo>
                <a:cubicBezTo>
                  <a:pt x="6188335" y="4848737"/>
                  <a:pt x="6185162" y="4854317"/>
                  <a:pt x="6182844" y="4861127"/>
                </a:cubicBezTo>
                <a:cubicBezTo>
                  <a:pt x="6180526" y="4867938"/>
                  <a:pt x="6179368" y="4876085"/>
                  <a:pt x="6179368" y="4885570"/>
                </a:cubicBezTo>
                <a:cubicBezTo>
                  <a:pt x="6179368" y="4893914"/>
                  <a:pt x="6180312" y="4901277"/>
                  <a:pt x="6182202" y="4907659"/>
                </a:cubicBezTo>
                <a:cubicBezTo>
                  <a:pt x="6184092" y="4914042"/>
                  <a:pt x="6186837" y="4919426"/>
                  <a:pt x="6190438" y="4923812"/>
                </a:cubicBezTo>
                <a:cubicBezTo>
                  <a:pt x="6194040" y="4928198"/>
                  <a:pt x="6198515" y="4931532"/>
                  <a:pt x="6203864" y="4933814"/>
                </a:cubicBezTo>
                <a:cubicBezTo>
                  <a:pt x="6209212" y="4936096"/>
                  <a:pt x="6215345" y="4937237"/>
                  <a:pt x="6222262" y="4937237"/>
                </a:cubicBezTo>
                <a:cubicBezTo>
                  <a:pt x="6225614" y="4937237"/>
                  <a:pt x="6228859" y="4936916"/>
                  <a:pt x="6231996" y="4936274"/>
                </a:cubicBezTo>
                <a:cubicBezTo>
                  <a:pt x="6235134" y="4935632"/>
                  <a:pt x="6238040" y="4934794"/>
                  <a:pt x="6240714" y="4933760"/>
                </a:cubicBezTo>
                <a:cubicBezTo>
                  <a:pt x="6243389" y="4932726"/>
                  <a:pt x="6245796" y="4931549"/>
                  <a:pt x="6247935" y="4930230"/>
                </a:cubicBezTo>
                <a:cubicBezTo>
                  <a:pt x="6250074" y="4928911"/>
                  <a:pt x="6251590" y="4927805"/>
                  <a:pt x="6252482" y="4926914"/>
                </a:cubicBezTo>
                <a:cubicBezTo>
                  <a:pt x="6253372" y="4926023"/>
                  <a:pt x="6253944" y="4925345"/>
                  <a:pt x="6254193" y="4924882"/>
                </a:cubicBezTo>
                <a:cubicBezTo>
                  <a:pt x="6254442" y="4924418"/>
                  <a:pt x="6254656" y="4923883"/>
                  <a:pt x="6254835" y="4923277"/>
                </a:cubicBezTo>
                <a:cubicBezTo>
                  <a:pt x="6255014" y="4922671"/>
                  <a:pt x="6255138" y="4921922"/>
                  <a:pt x="6255209" y="4921031"/>
                </a:cubicBezTo>
                <a:cubicBezTo>
                  <a:pt x="6255280" y="4920139"/>
                  <a:pt x="6255316" y="4919087"/>
                  <a:pt x="6255316" y="4917875"/>
                </a:cubicBezTo>
                <a:cubicBezTo>
                  <a:pt x="6255316" y="4916449"/>
                  <a:pt x="6255262" y="4915219"/>
                  <a:pt x="6255156" y="4914185"/>
                </a:cubicBezTo>
                <a:cubicBezTo>
                  <a:pt x="6255048" y="4913151"/>
                  <a:pt x="6254870" y="4912295"/>
                  <a:pt x="6254621" y="4911617"/>
                </a:cubicBezTo>
                <a:cubicBezTo>
                  <a:pt x="6254372" y="4910940"/>
                  <a:pt x="6254068" y="4910458"/>
                  <a:pt x="6253712" y="4910173"/>
                </a:cubicBezTo>
                <a:cubicBezTo>
                  <a:pt x="6253355" y="4909888"/>
                  <a:pt x="6252928" y="4909745"/>
                  <a:pt x="6252428" y="4909745"/>
                </a:cubicBezTo>
                <a:cubicBezTo>
                  <a:pt x="6251572" y="4909745"/>
                  <a:pt x="6250378" y="4910369"/>
                  <a:pt x="6248844" y="4911617"/>
                </a:cubicBezTo>
                <a:cubicBezTo>
                  <a:pt x="6247312" y="4912865"/>
                  <a:pt x="6245422" y="4914256"/>
                  <a:pt x="6243175" y="4915789"/>
                </a:cubicBezTo>
                <a:cubicBezTo>
                  <a:pt x="6240928" y="4917322"/>
                  <a:pt x="6238272" y="4918731"/>
                  <a:pt x="6235206" y="4920014"/>
                </a:cubicBezTo>
                <a:cubicBezTo>
                  <a:pt x="6232139" y="4921298"/>
                  <a:pt x="6228574" y="4921940"/>
                  <a:pt x="6224509" y="4921940"/>
                </a:cubicBezTo>
                <a:cubicBezTo>
                  <a:pt x="6220230" y="4921940"/>
                  <a:pt x="6216432" y="4921173"/>
                  <a:pt x="6213116" y="4919640"/>
                </a:cubicBezTo>
                <a:cubicBezTo>
                  <a:pt x="6209800" y="4918107"/>
                  <a:pt x="6207001" y="4915771"/>
                  <a:pt x="6204720" y="4912634"/>
                </a:cubicBezTo>
                <a:cubicBezTo>
                  <a:pt x="6202438" y="4909496"/>
                  <a:pt x="6200708" y="4905591"/>
                  <a:pt x="6199531" y="4900920"/>
                </a:cubicBezTo>
                <a:cubicBezTo>
                  <a:pt x="6198354" y="4896249"/>
                  <a:pt x="6197766" y="4890812"/>
                  <a:pt x="6197766" y="4884607"/>
                </a:cubicBezTo>
                <a:cubicBezTo>
                  <a:pt x="6197766" y="4872199"/>
                  <a:pt x="6200030" y="4862732"/>
                  <a:pt x="6204559" y="4856207"/>
                </a:cubicBezTo>
                <a:cubicBezTo>
                  <a:pt x="6209087" y="4849682"/>
                  <a:pt x="6215595" y="4846419"/>
                  <a:pt x="6224081" y="4846419"/>
                </a:cubicBezTo>
                <a:cubicBezTo>
                  <a:pt x="6228217" y="4846419"/>
                  <a:pt x="6231800" y="4847007"/>
                  <a:pt x="6234832" y="4848184"/>
                </a:cubicBezTo>
                <a:cubicBezTo>
                  <a:pt x="6237862" y="4849361"/>
                  <a:pt x="6240448" y="4850662"/>
                  <a:pt x="6242586" y="4852088"/>
                </a:cubicBezTo>
                <a:cubicBezTo>
                  <a:pt x="6244726" y="4853515"/>
                  <a:pt x="6246491" y="4854816"/>
                  <a:pt x="6247882" y="4855993"/>
                </a:cubicBezTo>
                <a:cubicBezTo>
                  <a:pt x="6249272" y="4857169"/>
                  <a:pt x="6250502" y="4857758"/>
                  <a:pt x="6251572" y="4857758"/>
                </a:cubicBezTo>
                <a:cubicBezTo>
                  <a:pt x="6252500" y="4857758"/>
                  <a:pt x="6253284" y="4857205"/>
                  <a:pt x="6253926" y="4856100"/>
                </a:cubicBezTo>
                <a:cubicBezTo>
                  <a:pt x="6254568" y="4854994"/>
                  <a:pt x="6254888" y="4853051"/>
                  <a:pt x="6254888" y="4850270"/>
                </a:cubicBezTo>
                <a:cubicBezTo>
                  <a:pt x="6254888" y="4848986"/>
                  <a:pt x="6254853" y="4847917"/>
                  <a:pt x="6254782" y="4847061"/>
                </a:cubicBezTo>
                <a:cubicBezTo>
                  <a:pt x="6254710" y="4846205"/>
                  <a:pt x="6254568" y="4845438"/>
                  <a:pt x="6254354" y="4844761"/>
                </a:cubicBezTo>
                <a:cubicBezTo>
                  <a:pt x="6254140" y="4844083"/>
                  <a:pt x="6253872" y="4843495"/>
                  <a:pt x="6253551" y="4842996"/>
                </a:cubicBezTo>
                <a:cubicBezTo>
                  <a:pt x="6253230" y="4842497"/>
                  <a:pt x="6252642" y="4841819"/>
                  <a:pt x="6251786" y="4840963"/>
                </a:cubicBezTo>
                <a:cubicBezTo>
                  <a:pt x="6250930" y="4840108"/>
                  <a:pt x="6249558" y="4839074"/>
                  <a:pt x="6247668" y="4837861"/>
                </a:cubicBezTo>
                <a:cubicBezTo>
                  <a:pt x="6245778" y="4836649"/>
                  <a:pt x="6243621" y="4835579"/>
                  <a:pt x="6241196" y="4834652"/>
                </a:cubicBezTo>
                <a:cubicBezTo>
                  <a:pt x="6238772" y="4833725"/>
                  <a:pt x="6236115" y="4832976"/>
                  <a:pt x="6233227" y="4832406"/>
                </a:cubicBezTo>
                <a:cubicBezTo>
                  <a:pt x="6230338" y="4831835"/>
                  <a:pt x="6227362" y="4831550"/>
                  <a:pt x="6224295" y="4831550"/>
                </a:cubicBezTo>
                <a:close/>
                <a:moveTo>
                  <a:pt x="4328820" y="4831550"/>
                </a:moveTo>
                <a:cubicBezTo>
                  <a:pt x="4322473" y="4831550"/>
                  <a:pt x="4316572" y="4832602"/>
                  <a:pt x="4311116" y="4834706"/>
                </a:cubicBezTo>
                <a:cubicBezTo>
                  <a:pt x="4305661" y="4836809"/>
                  <a:pt x="4300918" y="4840036"/>
                  <a:pt x="4296890" y="4844387"/>
                </a:cubicBezTo>
                <a:cubicBezTo>
                  <a:pt x="4292860" y="4848737"/>
                  <a:pt x="4289686" y="4854317"/>
                  <a:pt x="4287369" y="4861127"/>
                </a:cubicBezTo>
                <a:cubicBezTo>
                  <a:pt x="4285052" y="4867938"/>
                  <a:pt x="4283892" y="4876085"/>
                  <a:pt x="4283892" y="4885570"/>
                </a:cubicBezTo>
                <a:cubicBezTo>
                  <a:pt x="4283892" y="4893914"/>
                  <a:pt x="4284838" y="4901277"/>
                  <a:pt x="4286728" y="4907659"/>
                </a:cubicBezTo>
                <a:cubicBezTo>
                  <a:pt x="4288616" y="4914042"/>
                  <a:pt x="4291362" y="4919426"/>
                  <a:pt x="4294964" y="4923812"/>
                </a:cubicBezTo>
                <a:cubicBezTo>
                  <a:pt x="4298565" y="4928198"/>
                  <a:pt x="4303040" y="4931532"/>
                  <a:pt x="4308389" y="4933814"/>
                </a:cubicBezTo>
                <a:cubicBezTo>
                  <a:pt x="4313738" y="4936096"/>
                  <a:pt x="4319870" y="4937237"/>
                  <a:pt x="4326788" y="4937237"/>
                </a:cubicBezTo>
                <a:cubicBezTo>
                  <a:pt x="4330139" y="4937237"/>
                  <a:pt x="4333384" y="4936916"/>
                  <a:pt x="4336522" y="4936274"/>
                </a:cubicBezTo>
                <a:cubicBezTo>
                  <a:pt x="4339660" y="4935632"/>
                  <a:pt x="4342566" y="4934794"/>
                  <a:pt x="4345240" y="4933760"/>
                </a:cubicBezTo>
                <a:cubicBezTo>
                  <a:pt x="4347914" y="4932726"/>
                  <a:pt x="4350321" y="4931549"/>
                  <a:pt x="4352460" y="4930230"/>
                </a:cubicBezTo>
                <a:cubicBezTo>
                  <a:pt x="4354600" y="4928911"/>
                  <a:pt x="4356115" y="4927805"/>
                  <a:pt x="4357007" y="4926914"/>
                </a:cubicBezTo>
                <a:cubicBezTo>
                  <a:pt x="4357898" y="4926023"/>
                  <a:pt x="4358468" y="4925345"/>
                  <a:pt x="4358718" y="4924882"/>
                </a:cubicBezTo>
                <a:cubicBezTo>
                  <a:pt x="4358968" y="4924418"/>
                  <a:pt x="4359182" y="4923883"/>
                  <a:pt x="4359360" y="4923277"/>
                </a:cubicBezTo>
                <a:cubicBezTo>
                  <a:pt x="4359538" y="4922671"/>
                  <a:pt x="4359663" y="4921922"/>
                  <a:pt x="4359734" y="4921031"/>
                </a:cubicBezTo>
                <a:cubicBezTo>
                  <a:pt x="4359806" y="4920139"/>
                  <a:pt x="4359842" y="4919087"/>
                  <a:pt x="4359842" y="4917875"/>
                </a:cubicBezTo>
                <a:cubicBezTo>
                  <a:pt x="4359842" y="4916449"/>
                  <a:pt x="4359788" y="4915219"/>
                  <a:pt x="4359681" y="4914185"/>
                </a:cubicBezTo>
                <a:cubicBezTo>
                  <a:pt x="4359574" y="4913151"/>
                  <a:pt x="4359396" y="4912295"/>
                  <a:pt x="4359146" y="4911617"/>
                </a:cubicBezTo>
                <a:cubicBezTo>
                  <a:pt x="4358896" y="4910940"/>
                  <a:pt x="4358594" y="4910458"/>
                  <a:pt x="4358237" y="4910173"/>
                </a:cubicBezTo>
                <a:cubicBezTo>
                  <a:pt x="4357880" y="4909888"/>
                  <a:pt x="4357452" y="4909745"/>
                  <a:pt x="4356954" y="4909745"/>
                </a:cubicBezTo>
                <a:cubicBezTo>
                  <a:pt x="4356098" y="4909745"/>
                  <a:pt x="4354903" y="4910369"/>
                  <a:pt x="4353370" y="4911617"/>
                </a:cubicBezTo>
                <a:cubicBezTo>
                  <a:pt x="4351836" y="4912865"/>
                  <a:pt x="4349946" y="4914256"/>
                  <a:pt x="4347700" y="4915789"/>
                </a:cubicBezTo>
                <a:cubicBezTo>
                  <a:pt x="4345454" y="4917322"/>
                  <a:pt x="4342797" y="4918731"/>
                  <a:pt x="4339731" y="4920014"/>
                </a:cubicBezTo>
                <a:cubicBezTo>
                  <a:pt x="4336664" y="4921298"/>
                  <a:pt x="4333099" y="4921940"/>
                  <a:pt x="4329034" y="4921940"/>
                </a:cubicBezTo>
                <a:cubicBezTo>
                  <a:pt x="4324755" y="4921940"/>
                  <a:pt x="4320958" y="4921173"/>
                  <a:pt x="4317642" y="4919640"/>
                </a:cubicBezTo>
                <a:cubicBezTo>
                  <a:pt x="4314326" y="4918107"/>
                  <a:pt x="4311526" y="4915771"/>
                  <a:pt x="4309244" y="4912634"/>
                </a:cubicBezTo>
                <a:cubicBezTo>
                  <a:pt x="4306962" y="4909496"/>
                  <a:pt x="4305233" y="4905591"/>
                  <a:pt x="4304056" y="4900920"/>
                </a:cubicBezTo>
                <a:cubicBezTo>
                  <a:pt x="4302880" y="4896249"/>
                  <a:pt x="4302292" y="4890812"/>
                  <a:pt x="4302292" y="4884607"/>
                </a:cubicBezTo>
                <a:cubicBezTo>
                  <a:pt x="4302292" y="4872199"/>
                  <a:pt x="4304556" y="4862732"/>
                  <a:pt x="4309084" y="4856207"/>
                </a:cubicBezTo>
                <a:cubicBezTo>
                  <a:pt x="4313612" y="4849682"/>
                  <a:pt x="4320120" y="4846419"/>
                  <a:pt x="4328606" y="4846419"/>
                </a:cubicBezTo>
                <a:cubicBezTo>
                  <a:pt x="4332742" y="4846419"/>
                  <a:pt x="4336326" y="4847007"/>
                  <a:pt x="4339356" y="4848184"/>
                </a:cubicBezTo>
                <a:cubicBezTo>
                  <a:pt x="4342388" y="4849361"/>
                  <a:pt x="4344972" y="4850662"/>
                  <a:pt x="4347112" y="4852088"/>
                </a:cubicBezTo>
                <a:cubicBezTo>
                  <a:pt x="4349252" y="4853515"/>
                  <a:pt x="4351016" y="4854816"/>
                  <a:pt x="4352407" y="4855993"/>
                </a:cubicBezTo>
                <a:cubicBezTo>
                  <a:pt x="4353798" y="4857169"/>
                  <a:pt x="4355028" y="4857758"/>
                  <a:pt x="4356098" y="4857758"/>
                </a:cubicBezTo>
                <a:cubicBezTo>
                  <a:pt x="4357024" y="4857758"/>
                  <a:pt x="4357809" y="4857205"/>
                  <a:pt x="4358451" y="4856100"/>
                </a:cubicBezTo>
                <a:cubicBezTo>
                  <a:pt x="4359092" y="4854994"/>
                  <a:pt x="4359414" y="4853051"/>
                  <a:pt x="4359414" y="4850270"/>
                </a:cubicBezTo>
                <a:cubicBezTo>
                  <a:pt x="4359414" y="4848986"/>
                  <a:pt x="4359378" y="4847917"/>
                  <a:pt x="4359306" y="4847061"/>
                </a:cubicBezTo>
                <a:cubicBezTo>
                  <a:pt x="4359235" y="4846205"/>
                  <a:pt x="4359092" y="4845438"/>
                  <a:pt x="4358878" y="4844761"/>
                </a:cubicBezTo>
                <a:cubicBezTo>
                  <a:pt x="4358665" y="4844083"/>
                  <a:pt x="4358398" y="4843495"/>
                  <a:pt x="4358076" y="4842996"/>
                </a:cubicBezTo>
                <a:cubicBezTo>
                  <a:pt x="4357756" y="4842497"/>
                  <a:pt x="4357167" y="4841819"/>
                  <a:pt x="4356312" y="4840963"/>
                </a:cubicBezTo>
                <a:cubicBezTo>
                  <a:pt x="4355456" y="4840108"/>
                  <a:pt x="4354082" y="4839074"/>
                  <a:pt x="4352193" y="4837861"/>
                </a:cubicBezTo>
                <a:cubicBezTo>
                  <a:pt x="4350303" y="4836649"/>
                  <a:pt x="4348146" y="4835579"/>
                  <a:pt x="4345722" y="4834652"/>
                </a:cubicBezTo>
                <a:cubicBezTo>
                  <a:pt x="4343296" y="4833725"/>
                  <a:pt x="4340640" y="4832976"/>
                  <a:pt x="4337752" y="4832406"/>
                </a:cubicBezTo>
                <a:cubicBezTo>
                  <a:pt x="4334864" y="4831835"/>
                  <a:pt x="4331886" y="4831550"/>
                  <a:pt x="4328820" y="4831550"/>
                </a:cubicBezTo>
                <a:close/>
                <a:moveTo>
                  <a:pt x="4119270" y="4831550"/>
                </a:moveTo>
                <a:cubicBezTo>
                  <a:pt x="4112923" y="4831550"/>
                  <a:pt x="4107022" y="4832602"/>
                  <a:pt x="4101566" y="4834706"/>
                </a:cubicBezTo>
                <a:cubicBezTo>
                  <a:pt x="4096111" y="4836809"/>
                  <a:pt x="4091368" y="4840036"/>
                  <a:pt x="4087339" y="4844387"/>
                </a:cubicBezTo>
                <a:cubicBezTo>
                  <a:pt x="4083310" y="4848737"/>
                  <a:pt x="4080136" y="4854317"/>
                  <a:pt x="4077819" y="4861127"/>
                </a:cubicBezTo>
                <a:cubicBezTo>
                  <a:pt x="4075501" y="4867938"/>
                  <a:pt x="4074342" y="4876085"/>
                  <a:pt x="4074342" y="4885570"/>
                </a:cubicBezTo>
                <a:cubicBezTo>
                  <a:pt x="4074342" y="4893914"/>
                  <a:pt x="4075287" y="4901277"/>
                  <a:pt x="4077177" y="4907659"/>
                </a:cubicBezTo>
                <a:cubicBezTo>
                  <a:pt x="4079067" y="4914042"/>
                  <a:pt x="4081812" y="4919426"/>
                  <a:pt x="4085414" y="4923812"/>
                </a:cubicBezTo>
                <a:cubicBezTo>
                  <a:pt x="4089015" y="4928198"/>
                  <a:pt x="4093490" y="4931532"/>
                  <a:pt x="4098838" y="4933814"/>
                </a:cubicBezTo>
                <a:cubicBezTo>
                  <a:pt x="4104187" y="4936096"/>
                  <a:pt x="4110320" y="4937237"/>
                  <a:pt x="4117238" y="4937237"/>
                </a:cubicBezTo>
                <a:cubicBezTo>
                  <a:pt x="4120589" y="4937237"/>
                  <a:pt x="4123834" y="4936916"/>
                  <a:pt x="4126972" y="4936274"/>
                </a:cubicBezTo>
                <a:cubicBezTo>
                  <a:pt x="4130110" y="4935632"/>
                  <a:pt x="4133016" y="4934794"/>
                  <a:pt x="4135690" y="4933760"/>
                </a:cubicBezTo>
                <a:cubicBezTo>
                  <a:pt x="4138364" y="4932726"/>
                  <a:pt x="4140771" y="4931549"/>
                  <a:pt x="4142910" y="4930230"/>
                </a:cubicBezTo>
                <a:cubicBezTo>
                  <a:pt x="4145050" y="4928911"/>
                  <a:pt x="4146565" y="4927805"/>
                  <a:pt x="4147456" y="4926914"/>
                </a:cubicBezTo>
                <a:cubicBezTo>
                  <a:pt x="4148348" y="4926023"/>
                  <a:pt x="4148918" y="4925345"/>
                  <a:pt x="4149168" y="4924882"/>
                </a:cubicBezTo>
                <a:cubicBezTo>
                  <a:pt x="4149418" y="4924418"/>
                  <a:pt x="4149632" y="4923883"/>
                  <a:pt x="4149810" y="4923277"/>
                </a:cubicBezTo>
                <a:cubicBezTo>
                  <a:pt x="4149988" y="4922671"/>
                  <a:pt x="4150113" y="4921922"/>
                  <a:pt x="4150184" y="4921031"/>
                </a:cubicBezTo>
                <a:cubicBezTo>
                  <a:pt x="4150256" y="4920139"/>
                  <a:pt x="4150291" y="4919087"/>
                  <a:pt x="4150291" y="4917875"/>
                </a:cubicBezTo>
                <a:cubicBezTo>
                  <a:pt x="4150291" y="4916449"/>
                  <a:pt x="4150238" y="4915219"/>
                  <a:pt x="4150131" y="4914185"/>
                </a:cubicBezTo>
                <a:cubicBezTo>
                  <a:pt x="4150024" y="4913151"/>
                  <a:pt x="4149846" y="4912295"/>
                  <a:pt x="4149596" y="4911617"/>
                </a:cubicBezTo>
                <a:cubicBezTo>
                  <a:pt x="4149346" y="4910940"/>
                  <a:pt x="4149043" y="4910458"/>
                  <a:pt x="4148686" y="4910173"/>
                </a:cubicBezTo>
                <a:cubicBezTo>
                  <a:pt x="4148330" y="4909888"/>
                  <a:pt x="4147902" y="4909745"/>
                  <a:pt x="4147403" y="4909745"/>
                </a:cubicBezTo>
                <a:cubicBezTo>
                  <a:pt x="4146547" y="4909745"/>
                  <a:pt x="4145353" y="4910369"/>
                  <a:pt x="4143820" y="4911617"/>
                </a:cubicBezTo>
                <a:cubicBezTo>
                  <a:pt x="4142286" y="4912865"/>
                  <a:pt x="4140396" y="4914256"/>
                  <a:pt x="4138150" y="4915789"/>
                </a:cubicBezTo>
                <a:cubicBezTo>
                  <a:pt x="4135904" y="4917322"/>
                  <a:pt x="4133247" y="4918731"/>
                  <a:pt x="4130181" y="4920014"/>
                </a:cubicBezTo>
                <a:cubicBezTo>
                  <a:pt x="4127114" y="4921298"/>
                  <a:pt x="4123548" y="4921940"/>
                  <a:pt x="4119484" y="4921940"/>
                </a:cubicBezTo>
                <a:cubicBezTo>
                  <a:pt x="4115205" y="4921940"/>
                  <a:pt x="4111408" y="4921173"/>
                  <a:pt x="4108092" y="4919640"/>
                </a:cubicBezTo>
                <a:cubicBezTo>
                  <a:pt x="4104775" y="4918107"/>
                  <a:pt x="4101976" y="4915771"/>
                  <a:pt x="4099694" y="4912634"/>
                </a:cubicBezTo>
                <a:cubicBezTo>
                  <a:pt x="4097412" y="4909496"/>
                  <a:pt x="4095683" y="4905591"/>
                  <a:pt x="4094506" y="4900920"/>
                </a:cubicBezTo>
                <a:cubicBezTo>
                  <a:pt x="4093330" y="4896249"/>
                  <a:pt x="4092741" y="4890812"/>
                  <a:pt x="4092741" y="4884607"/>
                </a:cubicBezTo>
                <a:cubicBezTo>
                  <a:pt x="4092741" y="4872199"/>
                  <a:pt x="4095005" y="4862732"/>
                  <a:pt x="4099534" y="4856207"/>
                </a:cubicBezTo>
                <a:cubicBezTo>
                  <a:pt x="4104062" y="4849682"/>
                  <a:pt x="4110570" y="4846419"/>
                  <a:pt x="4119056" y="4846419"/>
                </a:cubicBezTo>
                <a:cubicBezTo>
                  <a:pt x="4123192" y="4846419"/>
                  <a:pt x="4126776" y="4847007"/>
                  <a:pt x="4129806" y="4848184"/>
                </a:cubicBezTo>
                <a:cubicBezTo>
                  <a:pt x="4132837" y="4849361"/>
                  <a:pt x="4135422" y="4850662"/>
                  <a:pt x="4137562" y="4852088"/>
                </a:cubicBezTo>
                <a:cubicBezTo>
                  <a:pt x="4139701" y="4853515"/>
                  <a:pt x="4141466" y="4854816"/>
                  <a:pt x="4142857" y="4855993"/>
                </a:cubicBezTo>
                <a:cubicBezTo>
                  <a:pt x="4144247" y="4857169"/>
                  <a:pt x="4145478" y="4857758"/>
                  <a:pt x="4146547" y="4857758"/>
                </a:cubicBezTo>
                <a:cubicBezTo>
                  <a:pt x="4147474" y="4857758"/>
                  <a:pt x="4148259" y="4857205"/>
                  <a:pt x="4148900" y="4856100"/>
                </a:cubicBezTo>
                <a:cubicBezTo>
                  <a:pt x="4149542" y="4854994"/>
                  <a:pt x="4149863" y="4853051"/>
                  <a:pt x="4149863" y="4850270"/>
                </a:cubicBezTo>
                <a:cubicBezTo>
                  <a:pt x="4149863" y="4848986"/>
                  <a:pt x="4149828" y="4847917"/>
                  <a:pt x="4149756" y="4847061"/>
                </a:cubicBezTo>
                <a:cubicBezTo>
                  <a:pt x="4149685" y="4846205"/>
                  <a:pt x="4149542" y="4845438"/>
                  <a:pt x="4149328" y="4844761"/>
                </a:cubicBezTo>
                <a:cubicBezTo>
                  <a:pt x="4149114" y="4844083"/>
                  <a:pt x="4148847" y="4843495"/>
                  <a:pt x="4148526" y="4842996"/>
                </a:cubicBezTo>
                <a:cubicBezTo>
                  <a:pt x="4148205" y="4842497"/>
                  <a:pt x="4147617" y="4841819"/>
                  <a:pt x="4146761" y="4840963"/>
                </a:cubicBezTo>
                <a:cubicBezTo>
                  <a:pt x="4145906" y="4840108"/>
                  <a:pt x="4144532" y="4839074"/>
                  <a:pt x="4142643" y="4837861"/>
                </a:cubicBezTo>
                <a:cubicBezTo>
                  <a:pt x="4140753" y="4836649"/>
                  <a:pt x="4138596" y="4835579"/>
                  <a:pt x="4136171" y="4834652"/>
                </a:cubicBezTo>
                <a:cubicBezTo>
                  <a:pt x="4133746" y="4833725"/>
                  <a:pt x="4131090" y="4832976"/>
                  <a:pt x="4128202" y="4832406"/>
                </a:cubicBezTo>
                <a:cubicBezTo>
                  <a:pt x="4125314" y="4831835"/>
                  <a:pt x="4122336" y="4831550"/>
                  <a:pt x="4119270" y="4831550"/>
                </a:cubicBezTo>
                <a:close/>
                <a:moveTo>
                  <a:pt x="7238116" y="4831443"/>
                </a:moveTo>
                <a:cubicBezTo>
                  <a:pt x="7229916" y="4831443"/>
                  <a:pt x="7222749" y="4832762"/>
                  <a:pt x="7216616" y="4835401"/>
                </a:cubicBezTo>
                <a:cubicBezTo>
                  <a:pt x="7210483" y="4838040"/>
                  <a:pt x="7205366" y="4841748"/>
                  <a:pt x="7201266" y="4846526"/>
                </a:cubicBezTo>
                <a:cubicBezTo>
                  <a:pt x="7197165" y="4851304"/>
                  <a:pt x="7194098" y="4856991"/>
                  <a:pt x="7192066" y="4863588"/>
                </a:cubicBezTo>
                <a:cubicBezTo>
                  <a:pt x="7190034" y="4870184"/>
                  <a:pt x="7189018" y="4877405"/>
                  <a:pt x="7189018" y="4885249"/>
                </a:cubicBezTo>
                <a:cubicBezTo>
                  <a:pt x="7189018" y="4893379"/>
                  <a:pt x="7189980" y="4900653"/>
                  <a:pt x="7191906" y="4907071"/>
                </a:cubicBezTo>
                <a:cubicBezTo>
                  <a:pt x="7193831" y="4913489"/>
                  <a:pt x="7196755" y="4918945"/>
                  <a:pt x="7200677" y="4923438"/>
                </a:cubicBezTo>
                <a:cubicBezTo>
                  <a:pt x="7204600" y="4927930"/>
                  <a:pt x="7209502" y="4931353"/>
                  <a:pt x="7215386" y="4933707"/>
                </a:cubicBezTo>
                <a:cubicBezTo>
                  <a:pt x="7221269" y="4936060"/>
                  <a:pt x="7228168" y="4937237"/>
                  <a:pt x="7236084" y="4937237"/>
                </a:cubicBezTo>
                <a:cubicBezTo>
                  <a:pt x="7244214" y="4937237"/>
                  <a:pt x="7251364" y="4935900"/>
                  <a:pt x="7257532" y="4933225"/>
                </a:cubicBezTo>
                <a:cubicBezTo>
                  <a:pt x="7263700" y="4930551"/>
                  <a:pt x="7268835" y="4926825"/>
                  <a:pt x="7272936" y="4922047"/>
                </a:cubicBezTo>
                <a:cubicBezTo>
                  <a:pt x="7277036" y="4917269"/>
                  <a:pt x="7280120" y="4911582"/>
                  <a:pt x="7282188" y="4904985"/>
                </a:cubicBezTo>
                <a:cubicBezTo>
                  <a:pt x="7284257" y="4898389"/>
                  <a:pt x="7285290" y="4891168"/>
                  <a:pt x="7285290" y="4883324"/>
                </a:cubicBezTo>
                <a:cubicBezTo>
                  <a:pt x="7285290" y="4875265"/>
                  <a:pt x="7284310" y="4868027"/>
                  <a:pt x="7282349" y="4861609"/>
                </a:cubicBezTo>
                <a:cubicBezTo>
                  <a:pt x="7280388" y="4855191"/>
                  <a:pt x="7277446" y="4849735"/>
                  <a:pt x="7273524" y="4845242"/>
                </a:cubicBezTo>
                <a:cubicBezTo>
                  <a:pt x="7269602" y="4840750"/>
                  <a:pt x="7264698" y="4837326"/>
                  <a:pt x="7258816" y="4834973"/>
                </a:cubicBezTo>
                <a:cubicBezTo>
                  <a:pt x="7252932" y="4832620"/>
                  <a:pt x="7246032" y="4831443"/>
                  <a:pt x="7238116" y="4831443"/>
                </a:cubicBezTo>
                <a:close/>
                <a:moveTo>
                  <a:pt x="6931172" y="4831443"/>
                </a:moveTo>
                <a:cubicBezTo>
                  <a:pt x="6927964" y="4831443"/>
                  <a:pt x="6924915" y="4831818"/>
                  <a:pt x="6922026" y="4832566"/>
                </a:cubicBezTo>
                <a:cubicBezTo>
                  <a:pt x="6919138" y="4833315"/>
                  <a:pt x="6916322" y="4834420"/>
                  <a:pt x="6913576" y="4835882"/>
                </a:cubicBezTo>
                <a:cubicBezTo>
                  <a:pt x="6910830" y="4837344"/>
                  <a:pt x="6908102" y="4839181"/>
                  <a:pt x="6905393" y="4841391"/>
                </a:cubicBezTo>
                <a:cubicBezTo>
                  <a:pt x="6902683" y="4843602"/>
                  <a:pt x="6899866" y="4846205"/>
                  <a:pt x="6896942" y="4849200"/>
                </a:cubicBezTo>
                <a:lnTo>
                  <a:pt x="6896942" y="4836257"/>
                </a:lnTo>
                <a:cubicBezTo>
                  <a:pt x="6896942" y="4835615"/>
                  <a:pt x="6896817" y="4835098"/>
                  <a:pt x="6896568" y="4834706"/>
                </a:cubicBezTo>
                <a:cubicBezTo>
                  <a:pt x="6896318" y="4834313"/>
                  <a:pt x="6895872" y="4833975"/>
                  <a:pt x="6895230" y="4833690"/>
                </a:cubicBezTo>
                <a:cubicBezTo>
                  <a:pt x="6894589" y="4833404"/>
                  <a:pt x="6893786" y="4833208"/>
                  <a:pt x="6892824" y="4833101"/>
                </a:cubicBezTo>
                <a:cubicBezTo>
                  <a:pt x="6891861" y="4832994"/>
                  <a:pt x="6890631" y="4832941"/>
                  <a:pt x="6889134" y="4832941"/>
                </a:cubicBezTo>
                <a:cubicBezTo>
                  <a:pt x="6887707" y="4832941"/>
                  <a:pt x="6886494" y="4832994"/>
                  <a:pt x="6885496" y="4833101"/>
                </a:cubicBezTo>
                <a:cubicBezTo>
                  <a:pt x="6884498" y="4833208"/>
                  <a:pt x="6883678" y="4833404"/>
                  <a:pt x="6883036" y="4833690"/>
                </a:cubicBezTo>
                <a:cubicBezTo>
                  <a:pt x="6882394" y="4833975"/>
                  <a:pt x="6881966" y="4834313"/>
                  <a:pt x="6881752" y="4834706"/>
                </a:cubicBezTo>
                <a:cubicBezTo>
                  <a:pt x="6881538" y="4835098"/>
                  <a:pt x="6881432" y="4835615"/>
                  <a:pt x="6881432" y="4836257"/>
                </a:cubicBezTo>
                <a:lnTo>
                  <a:pt x="6881432" y="4970718"/>
                </a:lnTo>
                <a:cubicBezTo>
                  <a:pt x="6881432" y="4971289"/>
                  <a:pt x="6881556" y="4971788"/>
                  <a:pt x="6881806" y="4972216"/>
                </a:cubicBezTo>
                <a:cubicBezTo>
                  <a:pt x="6882055" y="4972644"/>
                  <a:pt x="6882519" y="4973000"/>
                  <a:pt x="6883196" y="4973286"/>
                </a:cubicBezTo>
                <a:cubicBezTo>
                  <a:pt x="6883874" y="4973571"/>
                  <a:pt x="6884783" y="4973785"/>
                  <a:pt x="6885924" y="4973927"/>
                </a:cubicBezTo>
                <a:cubicBezTo>
                  <a:pt x="6887066" y="4974070"/>
                  <a:pt x="6888492" y="4974141"/>
                  <a:pt x="6890203" y="4974141"/>
                </a:cubicBezTo>
                <a:cubicBezTo>
                  <a:pt x="6891986" y="4974141"/>
                  <a:pt x="6893448" y="4974070"/>
                  <a:pt x="6894589" y="4973927"/>
                </a:cubicBezTo>
                <a:cubicBezTo>
                  <a:pt x="6895730" y="4973785"/>
                  <a:pt x="6896621" y="4973571"/>
                  <a:pt x="6897263" y="4973286"/>
                </a:cubicBezTo>
                <a:cubicBezTo>
                  <a:pt x="6897905" y="4973000"/>
                  <a:pt x="6898368" y="4972644"/>
                  <a:pt x="6898654" y="4972216"/>
                </a:cubicBezTo>
                <a:cubicBezTo>
                  <a:pt x="6898939" y="4971788"/>
                  <a:pt x="6899082" y="4971289"/>
                  <a:pt x="6899082" y="4970718"/>
                </a:cubicBezTo>
                <a:lnTo>
                  <a:pt x="6899082" y="4922582"/>
                </a:lnTo>
                <a:cubicBezTo>
                  <a:pt x="6901649" y="4925078"/>
                  <a:pt x="6904074" y="4927253"/>
                  <a:pt x="6906356" y="4929107"/>
                </a:cubicBezTo>
                <a:cubicBezTo>
                  <a:pt x="6908638" y="4930961"/>
                  <a:pt x="6910937" y="4932494"/>
                  <a:pt x="6913255" y="4933707"/>
                </a:cubicBezTo>
                <a:cubicBezTo>
                  <a:pt x="6915573" y="4934919"/>
                  <a:pt x="6917944" y="4935810"/>
                  <a:pt x="6920368" y="4936381"/>
                </a:cubicBezTo>
                <a:cubicBezTo>
                  <a:pt x="6922794" y="4936951"/>
                  <a:pt x="6925432" y="4937237"/>
                  <a:pt x="6928284" y="4937237"/>
                </a:cubicBezTo>
                <a:cubicBezTo>
                  <a:pt x="6934988" y="4937237"/>
                  <a:pt x="6940942" y="4935971"/>
                  <a:pt x="6946148" y="4933439"/>
                </a:cubicBezTo>
                <a:cubicBezTo>
                  <a:pt x="6951354" y="4930908"/>
                  <a:pt x="6955722" y="4927306"/>
                  <a:pt x="6959252" y="4922635"/>
                </a:cubicBezTo>
                <a:cubicBezTo>
                  <a:pt x="6962782" y="4917964"/>
                  <a:pt x="6965456" y="4912277"/>
                  <a:pt x="6967275" y="4905573"/>
                </a:cubicBezTo>
                <a:cubicBezTo>
                  <a:pt x="6969094" y="4898870"/>
                  <a:pt x="6970003" y="4891311"/>
                  <a:pt x="6970003" y="4882896"/>
                </a:cubicBezTo>
                <a:cubicBezTo>
                  <a:pt x="6970003" y="4875907"/>
                  <a:pt x="6969290" y="4869293"/>
                  <a:pt x="6967864" y="4863053"/>
                </a:cubicBezTo>
                <a:cubicBezTo>
                  <a:pt x="6966438" y="4856813"/>
                  <a:pt x="6964173" y="4851340"/>
                  <a:pt x="6961071" y="4846633"/>
                </a:cubicBezTo>
                <a:cubicBezTo>
                  <a:pt x="6957968" y="4841926"/>
                  <a:pt x="6953957" y="4838218"/>
                  <a:pt x="6949036" y="4835508"/>
                </a:cubicBezTo>
                <a:cubicBezTo>
                  <a:pt x="6944116" y="4832798"/>
                  <a:pt x="6938161" y="4831443"/>
                  <a:pt x="6931172" y="4831443"/>
                </a:cubicBezTo>
                <a:close/>
                <a:moveTo>
                  <a:pt x="6809492" y="4831443"/>
                </a:moveTo>
                <a:cubicBezTo>
                  <a:pt x="6801290" y="4831443"/>
                  <a:pt x="6794124" y="4832762"/>
                  <a:pt x="6787990" y="4835401"/>
                </a:cubicBezTo>
                <a:cubicBezTo>
                  <a:pt x="6781858" y="4838040"/>
                  <a:pt x="6776740" y="4841748"/>
                  <a:pt x="6772640" y="4846526"/>
                </a:cubicBezTo>
                <a:cubicBezTo>
                  <a:pt x="6768540" y="4851304"/>
                  <a:pt x="6765474" y="4856991"/>
                  <a:pt x="6763441" y="4863588"/>
                </a:cubicBezTo>
                <a:cubicBezTo>
                  <a:pt x="6761408" y="4870184"/>
                  <a:pt x="6760392" y="4877405"/>
                  <a:pt x="6760392" y="4885249"/>
                </a:cubicBezTo>
                <a:cubicBezTo>
                  <a:pt x="6760392" y="4893379"/>
                  <a:pt x="6761355" y="4900653"/>
                  <a:pt x="6763280" y="4907071"/>
                </a:cubicBezTo>
                <a:cubicBezTo>
                  <a:pt x="6765206" y="4913489"/>
                  <a:pt x="6768130" y="4918945"/>
                  <a:pt x="6772052" y="4923438"/>
                </a:cubicBezTo>
                <a:cubicBezTo>
                  <a:pt x="6775974" y="4927930"/>
                  <a:pt x="6780877" y="4931353"/>
                  <a:pt x="6786760" y="4933707"/>
                </a:cubicBezTo>
                <a:cubicBezTo>
                  <a:pt x="6792644" y="4936060"/>
                  <a:pt x="6799544" y="4937237"/>
                  <a:pt x="6807459" y="4937237"/>
                </a:cubicBezTo>
                <a:cubicBezTo>
                  <a:pt x="6815589" y="4937237"/>
                  <a:pt x="6822738" y="4935900"/>
                  <a:pt x="6828906" y="4933225"/>
                </a:cubicBezTo>
                <a:cubicBezTo>
                  <a:pt x="6835076" y="4930551"/>
                  <a:pt x="6840210" y="4926825"/>
                  <a:pt x="6844310" y="4922047"/>
                </a:cubicBezTo>
                <a:cubicBezTo>
                  <a:pt x="6848411" y="4917269"/>
                  <a:pt x="6851496" y="4911582"/>
                  <a:pt x="6853564" y="4904985"/>
                </a:cubicBezTo>
                <a:cubicBezTo>
                  <a:pt x="6855632" y="4898389"/>
                  <a:pt x="6856666" y="4891168"/>
                  <a:pt x="6856666" y="4883324"/>
                </a:cubicBezTo>
                <a:cubicBezTo>
                  <a:pt x="6856666" y="4875265"/>
                  <a:pt x="6855685" y="4868027"/>
                  <a:pt x="6853724" y="4861609"/>
                </a:cubicBezTo>
                <a:cubicBezTo>
                  <a:pt x="6851763" y="4855191"/>
                  <a:pt x="6848821" y="4849735"/>
                  <a:pt x="6844899" y="4845242"/>
                </a:cubicBezTo>
                <a:cubicBezTo>
                  <a:pt x="6840976" y="4840750"/>
                  <a:pt x="6836074" y="4837326"/>
                  <a:pt x="6830190" y="4834973"/>
                </a:cubicBezTo>
                <a:cubicBezTo>
                  <a:pt x="6824307" y="4832620"/>
                  <a:pt x="6817408" y="4831443"/>
                  <a:pt x="6809492" y="4831443"/>
                </a:cubicBezTo>
                <a:close/>
                <a:moveTo>
                  <a:pt x="6416822" y="4831443"/>
                </a:moveTo>
                <a:cubicBezTo>
                  <a:pt x="6413614" y="4831443"/>
                  <a:pt x="6410565" y="4831818"/>
                  <a:pt x="6407676" y="4832566"/>
                </a:cubicBezTo>
                <a:cubicBezTo>
                  <a:pt x="6404788" y="4833315"/>
                  <a:pt x="6401972" y="4834420"/>
                  <a:pt x="6399226" y="4835882"/>
                </a:cubicBezTo>
                <a:cubicBezTo>
                  <a:pt x="6396480" y="4837344"/>
                  <a:pt x="6393752" y="4839181"/>
                  <a:pt x="6391043" y="4841391"/>
                </a:cubicBezTo>
                <a:cubicBezTo>
                  <a:pt x="6388333" y="4843602"/>
                  <a:pt x="6385516" y="4846205"/>
                  <a:pt x="6382592" y="4849200"/>
                </a:cubicBezTo>
                <a:lnTo>
                  <a:pt x="6382592" y="4836257"/>
                </a:lnTo>
                <a:cubicBezTo>
                  <a:pt x="6382592" y="4835615"/>
                  <a:pt x="6382467" y="4835098"/>
                  <a:pt x="6382218" y="4834706"/>
                </a:cubicBezTo>
                <a:cubicBezTo>
                  <a:pt x="6381968" y="4834313"/>
                  <a:pt x="6381522" y="4833975"/>
                  <a:pt x="6380880" y="4833690"/>
                </a:cubicBezTo>
                <a:cubicBezTo>
                  <a:pt x="6380239" y="4833404"/>
                  <a:pt x="6379436" y="4833208"/>
                  <a:pt x="6378474" y="4833101"/>
                </a:cubicBezTo>
                <a:cubicBezTo>
                  <a:pt x="6377511" y="4832994"/>
                  <a:pt x="6376281" y="4832941"/>
                  <a:pt x="6374784" y="4832941"/>
                </a:cubicBezTo>
                <a:cubicBezTo>
                  <a:pt x="6373357" y="4832941"/>
                  <a:pt x="6372144" y="4832994"/>
                  <a:pt x="6371146" y="4833101"/>
                </a:cubicBezTo>
                <a:cubicBezTo>
                  <a:pt x="6370148" y="4833208"/>
                  <a:pt x="6369328" y="4833404"/>
                  <a:pt x="6368686" y="4833690"/>
                </a:cubicBezTo>
                <a:cubicBezTo>
                  <a:pt x="6368044" y="4833975"/>
                  <a:pt x="6367616" y="4834313"/>
                  <a:pt x="6367402" y="4834706"/>
                </a:cubicBezTo>
                <a:cubicBezTo>
                  <a:pt x="6367188" y="4835098"/>
                  <a:pt x="6367082" y="4835615"/>
                  <a:pt x="6367082" y="4836257"/>
                </a:cubicBezTo>
                <a:lnTo>
                  <a:pt x="6367082" y="4970718"/>
                </a:lnTo>
                <a:cubicBezTo>
                  <a:pt x="6367082" y="4971289"/>
                  <a:pt x="6367206" y="4971788"/>
                  <a:pt x="6367456" y="4972216"/>
                </a:cubicBezTo>
                <a:cubicBezTo>
                  <a:pt x="6367705" y="4972644"/>
                  <a:pt x="6368169" y="4973000"/>
                  <a:pt x="6368846" y="4973286"/>
                </a:cubicBezTo>
                <a:cubicBezTo>
                  <a:pt x="6369524" y="4973571"/>
                  <a:pt x="6370433" y="4973785"/>
                  <a:pt x="6371574" y="4973927"/>
                </a:cubicBezTo>
                <a:cubicBezTo>
                  <a:pt x="6372716" y="4974070"/>
                  <a:pt x="6374142" y="4974141"/>
                  <a:pt x="6375853" y="4974141"/>
                </a:cubicBezTo>
                <a:cubicBezTo>
                  <a:pt x="6377636" y="4974141"/>
                  <a:pt x="6379098" y="4974070"/>
                  <a:pt x="6380239" y="4973927"/>
                </a:cubicBezTo>
                <a:cubicBezTo>
                  <a:pt x="6381380" y="4973785"/>
                  <a:pt x="6382271" y="4973571"/>
                  <a:pt x="6382913" y="4973286"/>
                </a:cubicBezTo>
                <a:cubicBezTo>
                  <a:pt x="6383555" y="4973000"/>
                  <a:pt x="6384018" y="4972644"/>
                  <a:pt x="6384304" y="4972216"/>
                </a:cubicBezTo>
                <a:cubicBezTo>
                  <a:pt x="6384589" y="4971788"/>
                  <a:pt x="6384732" y="4971289"/>
                  <a:pt x="6384732" y="4970718"/>
                </a:cubicBezTo>
                <a:lnTo>
                  <a:pt x="6384732" y="4922582"/>
                </a:lnTo>
                <a:cubicBezTo>
                  <a:pt x="6387299" y="4925078"/>
                  <a:pt x="6389724" y="4927253"/>
                  <a:pt x="6392006" y="4929107"/>
                </a:cubicBezTo>
                <a:cubicBezTo>
                  <a:pt x="6394288" y="4930961"/>
                  <a:pt x="6396587" y="4932494"/>
                  <a:pt x="6398905" y="4933707"/>
                </a:cubicBezTo>
                <a:cubicBezTo>
                  <a:pt x="6401223" y="4934919"/>
                  <a:pt x="6403594" y="4935810"/>
                  <a:pt x="6406018" y="4936381"/>
                </a:cubicBezTo>
                <a:cubicBezTo>
                  <a:pt x="6408444" y="4936951"/>
                  <a:pt x="6411082" y="4937237"/>
                  <a:pt x="6413934" y="4937237"/>
                </a:cubicBezTo>
                <a:cubicBezTo>
                  <a:pt x="6420638" y="4937237"/>
                  <a:pt x="6426592" y="4935971"/>
                  <a:pt x="6431798" y="4933439"/>
                </a:cubicBezTo>
                <a:cubicBezTo>
                  <a:pt x="6437004" y="4930908"/>
                  <a:pt x="6441372" y="4927306"/>
                  <a:pt x="6444902" y="4922635"/>
                </a:cubicBezTo>
                <a:cubicBezTo>
                  <a:pt x="6448432" y="4917964"/>
                  <a:pt x="6451106" y="4912277"/>
                  <a:pt x="6452925" y="4905573"/>
                </a:cubicBezTo>
                <a:cubicBezTo>
                  <a:pt x="6454744" y="4898870"/>
                  <a:pt x="6455653" y="4891311"/>
                  <a:pt x="6455653" y="4882896"/>
                </a:cubicBezTo>
                <a:cubicBezTo>
                  <a:pt x="6455653" y="4875907"/>
                  <a:pt x="6454940" y="4869293"/>
                  <a:pt x="6453514" y="4863053"/>
                </a:cubicBezTo>
                <a:cubicBezTo>
                  <a:pt x="6452088" y="4856813"/>
                  <a:pt x="6449823" y="4851340"/>
                  <a:pt x="6446721" y="4846633"/>
                </a:cubicBezTo>
                <a:cubicBezTo>
                  <a:pt x="6443618" y="4841926"/>
                  <a:pt x="6439607" y="4838218"/>
                  <a:pt x="6434686" y="4835508"/>
                </a:cubicBezTo>
                <a:cubicBezTo>
                  <a:pt x="6429766" y="4832798"/>
                  <a:pt x="6423811" y="4831443"/>
                  <a:pt x="6416822" y="4831443"/>
                </a:cubicBezTo>
                <a:close/>
                <a:moveTo>
                  <a:pt x="5999866" y="4831443"/>
                </a:moveTo>
                <a:cubicBezTo>
                  <a:pt x="5991666" y="4831443"/>
                  <a:pt x="5984499" y="4832762"/>
                  <a:pt x="5978366" y="4835401"/>
                </a:cubicBezTo>
                <a:cubicBezTo>
                  <a:pt x="5972233" y="4838040"/>
                  <a:pt x="5967116" y="4841748"/>
                  <a:pt x="5963016" y="4846526"/>
                </a:cubicBezTo>
                <a:cubicBezTo>
                  <a:pt x="5958915" y="4851304"/>
                  <a:pt x="5955848" y="4856991"/>
                  <a:pt x="5953816" y="4863588"/>
                </a:cubicBezTo>
                <a:cubicBezTo>
                  <a:pt x="5951784" y="4870184"/>
                  <a:pt x="5950768" y="4877405"/>
                  <a:pt x="5950768" y="4885249"/>
                </a:cubicBezTo>
                <a:cubicBezTo>
                  <a:pt x="5950768" y="4893379"/>
                  <a:pt x="5951730" y="4900653"/>
                  <a:pt x="5953656" y="4907071"/>
                </a:cubicBezTo>
                <a:cubicBezTo>
                  <a:pt x="5955581" y="4913489"/>
                  <a:pt x="5958505" y="4918945"/>
                  <a:pt x="5962427" y="4923438"/>
                </a:cubicBezTo>
                <a:cubicBezTo>
                  <a:pt x="5966350" y="4927930"/>
                  <a:pt x="5971252" y="4931353"/>
                  <a:pt x="5977136" y="4933707"/>
                </a:cubicBezTo>
                <a:cubicBezTo>
                  <a:pt x="5983019" y="4936060"/>
                  <a:pt x="5989918" y="4937237"/>
                  <a:pt x="5997834" y="4937237"/>
                </a:cubicBezTo>
                <a:cubicBezTo>
                  <a:pt x="6005964" y="4937237"/>
                  <a:pt x="6013114" y="4935900"/>
                  <a:pt x="6019282" y="4933225"/>
                </a:cubicBezTo>
                <a:cubicBezTo>
                  <a:pt x="6025450" y="4930551"/>
                  <a:pt x="6030585" y="4926825"/>
                  <a:pt x="6034686" y="4922047"/>
                </a:cubicBezTo>
                <a:cubicBezTo>
                  <a:pt x="6038786" y="4917269"/>
                  <a:pt x="6041870" y="4911582"/>
                  <a:pt x="6043938" y="4904985"/>
                </a:cubicBezTo>
                <a:cubicBezTo>
                  <a:pt x="6046007" y="4898389"/>
                  <a:pt x="6047040" y="4891168"/>
                  <a:pt x="6047040" y="4883324"/>
                </a:cubicBezTo>
                <a:cubicBezTo>
                  <a:pt x="6047040" y="4875265"/>
                  <a:pt x="6046060" y="4868027"/>
                  <a:pt x="6044099" y="4861609"/>
                </a:cubicBezTo>
                <a:cubicBezTo>
                  <a:pt x="6042138" y="4855191"/>
                  <a:pt x="6039196" y="4849735"/>
                  <a:pt x="6035274" y="4845242"/>
                </a:cubicBezTo>
                <a:cubicBezTo>
                  <a:pt x="6031352" y="4840750"/>
                  <a:pt x="6026448" y="4837326"/>
                  <a:pt x="6020566" y="4834973"/>
                </a:cubicBezTo>
                <a:cubicBezTo>
                  <a:pt x="6014682" y="4832620"/>
                  <a:pt x="6007782" y="4831443"/>
                  <a:pt x="5999866" y="4831443"/>
                </a:cubicBezTo>
                <a:close/>
                <a:moveTo>
                  <a:pt x="5492898" y="4831443"/>
                </a:moveTo>
                <a:cubicBezTo>
                  <a:pt x="5489688" y="4831443"/>
                  <a:pt x="5486640" y="4831818"/>
                  <a:pt x="5483752" y="4832566"/>
                </a:cubicBezTo>
                <a:cubicBezTo>
                  <a:pt x="5480864" y="4833315"/>
                  <a:pt x="5478047" y="4834420"/>
                  <a:pt x="5475301" y="4835882"/>
                </a:cubicBezTo>
                <a:cubicBezTo>
                  <a:pt x="5472556" y="4837344"/>
                  <a:pt x="5469828" y="4839181"/>
                  <a:pt x="5467118" y="4841391"/>
                </a:cubicBezTo>
                <a:cubicBezTo>
                  <a:pt x="5464408" y="4843602"/>
                  <a:pt x="5461592" y="4846205"/>
                  <a:pt x="5458667" y="4849200"/>
                </a:cubicBezTo>
                <a:lnTo>
                  <a:pt x="5458667" y="4836257"/>
                </a:lnTo>
                <a:cubicBezTo>
                  <a:pt x="5458667" y="4835615"/>
                  <a:pt x="5458542" y="4835098"/>
                  <a:pt x="5458292" y="4834706"/>
                </a:cubicBezTo>
                <a:cubicBezTo>
                  <a:pt x="5458044" y="4834313"/>
                  <a:pt x="5457598" y="4833975"/>
                  <a:pt x="5456956" y="4833690"/>
                </a:cubicBezTo>
                <a:cubicBezTo>
                  <a:pt x="5456314" y="4833404"/>
                  <a:pt x="5455512" y="4833208"/>
                  <a:pt x="5454549" y="4833101"/>
                </a:cubicBezTo>
                <a:cubicBezTo>
                  <a:pt x="5453586" y="4832994"/>
                  <a:pt x="5452356" y="4832941"/>
                  <a:pt x="5450858" y="4832941"/>
                </a:cubicBezTo>
                <a:cubicBezTo>
                  <a:pt x="5449432" y="4832941"/>
                  <a:pt x="5448220" y="4832994"/>
                  <a:pt x="5447222" y="4833101"/>
                </a:cubicBezTo>
                <a:cubicBezTo>
                  <a:pt x="5446223" y="4833208"/>
                  <a:pt x="5445403" y="4833404"/>
                  <a:pt x="5444761" y="4833690"/>
                </a:cubicBezTo>
                <a:cubicBezTo>
                  <a:pt x="5444119" y="4833975"/>
                  <a:pt x="5443692" y="4834313"/>
                  <a:pt x="5443478" y="4834706"/>
                </a:cubicBezTo>
                <a:cubicBezTo>
                  <a:pt x="5443264" y="4835098"/>
                  <a:pt x="5443156" y="4835615"/>
                  <a:pt x="5443156" y="4836257"/>
                </a:cubicBezTo>
                <a:lnTo>
                  <a:pt x="5443156" y="4970718"/>
                </a:lnTo>
                <a:cubicBezTo>
                  <a:pt x="5443156" y="4971289"/>
                  <a:pt x="5443282" y="4971788"/>
                  <a:pt x="5443531" y="4972216"/>
                </a:cubicBezTo>
                <a:cubicBezTo>
                  <a:pt x="5443781" y="4972644"/>
                  <a:pt x="5444244" y="4973000"/>
                  <a:pt x="5444922" y="4973286"/>
                </a:cubicBezTo>
                <a:cubicBezTo>
                  <a:pt x="5445600" y="4973571"/>
                  <a:pt x="5446508" y="4973785"/>
                  <a:pt x="5447649" y="4973927"/>
                </a:cubicBezTo>
                <a:cubicBezTo>
                  <a:pt x="5448790" y="4974070"/>
                  <a:pt x="5450216" y="4974141"/>
                  <a:pt x="5451928" y="4974141"/>
                </a:cubicBezTo>
                <a:cubicBezTo>
                  <a:pt x="5453711" y="4974141"/>
                  <a:pt x="5455173" y="4974070"/>
                  <a:pt x="5456314" y="4973927"/>
                </a:cubicBezTo>
                <a:cubicBezTo>
                  <a:pt x="5457455" y="4973785"/>
                  <a:pt x="5458346" y="4973571"/>
                  <a:pt x="5458988" y="4973286"/>
                </a:cubicBezTo>
                <a:cubicBezTo>
                  <a:pt x="5459630" y="4973000"/>
                  <a:pt x="5460094" y="4972644"/>
                  <a:pt x="5460378" y="4972216"/>
                </a:cubicBezTo>
                <a:cubicBezTo>
                  <a:pt x="5460664" y="4971788"/>
                  <a:pt x="5460806" y="4971289"/>
                  <a:pt x="5460806" y="4970718"/>
                </a:cubicBezTo>
                <a:lnTo>
                  <a:pt x="5460806" y="4922582"/>
                </a:lnTo>
                <a:cubicBezTo>
                  <a:pt x="5463374" y="4925078"/>
                  <a:pt x="5465798" y="4927253"/>
                  <a:pt x="5468080" y="4929107"/>
                </a:cubicBezTo>
                <a:cubicBezTo>
                  <a:pt x="5470363" y="4930961"/>
                  <a:pt x="5472663" y="4932494"/>
                  <a:pt x="5474980" y="4933707"/>
                </a:cubicBezTo>
                <a:cubicBezTo>
                  <a:pt x="5477298" y="4934919"/>
                  <a:pt x="5479670" y="4935810"/>
                  <a:pt x="5482094" y="4936381"/>
                </a:cubicBezTo>
                <a:cubicBezTo>
                  <a:pt x="5484518" y="4936951"/>
                  <a:pt x="5487157" y="4937237"/>
                  <a:pt x="5490010" y="4937237"/>
                </a:cubicBezTo>
                <a:cubicBezTo>
                  <a:pt x="5496713" y="4937237"/>
                  <a:pt x="5502668" y="4935971"/>
                  <a:pt x="5507874" y="4933439"/>
                </a:cubicBezTo>
                <a:cubicBezTo>
                  <a:pt x="5513080" y="4930908"/>
                  <a:pt x="5517448" y="4927306"/>
                  <a:pt x="5520978" y="4922635"/>
                </a:cubicBezTo>
                <a:cubicBezTo>
                  <a:pt x="5524508" y="4917964"/>
                  <a:pt x="5527182" y="4912277"/>
                  <a:pt x="5529000" y="4905573"/>
                </a:cubicBezTo>
                <a:cubicBezTo>
                  <a:pt x="5530818" y="4898870"/>
                  <a:pt x="5531728" y="4891311"/>
                  <a:pt x="5531728" y="4882896"/>
                </a:cubicBezTo>
                <a:cubicBezTo>
                  <a:pt x="5531728" y="4875907"/>
                  <a:pt x="5531015" y="4869293"/>
                  <a:pt x="5529588" y="4863053"/>
                </a:cubicBezTo>
                <a:cubicBezTo>
                  <a:pt x="5528162" y="4856813"/>
                  <a:pt x="5525898" y="4851340"/>
                  <a:pt x="5522796" y="4846633"/>
                </a:cubicBezTo>
                <a:cubicBezTo>
                  <a:pt x="5519694" y="4841926"/>
                  <a:pt x="5515682" y="4838218"/>
                  <a:pt x="5510762" y="4835508"/>
                </a:cubicBezTo>
                <a:cubicBezTo>
                  <a:pt x="5505841" y="4832798"/>
                  <a:pt x="5499886" y="4831443"/>
                  <a:pt x="5492898" y="4831443"/>
                </a:cubicBezTo>
                <a:close/>
                <a:moveTo>
                  <a:pt x="5378174" y="4831443"/>
                </a:moveTo>
                <a:cubicBezTo>
                  <a:pt x="5371114" y="4831443"/>
                  <a:pt x="5364732" y="4832673"/>
                  <a:pt x="5359026" y="4835134"/>
                </a:cubicBezTo>
                <a:cubicBezTo>
                  <a:pt x="5353322" y="4837594"/>
                  <a:pt x="5348454" y="4841124"/>
                  <a:pt x="5344426" y="4845724"/>
                </a:cubicBezTo>
                <a:cubicBezTo>
                  <a:pt x="5340396" y="4850323"/>
                  <a:pt x="5337312" y="4855921"/>
                  <a:pt x="5335172" y="4862518"/>
                </a:cubicBezTo>
                <a:cubicBezTo>
                  <a:pt x="5333033" y="4869114"/>
                  <a:pt x="5331963" y="4876549"/>
                  <a:pt x="5331963" y="4884821"/>
                </a:cubicBezTo>
                <a:cubicBezTo>
                  <a:pt x="5331963" y="4893522"/>
                  <a:pt x="5332998" y="4901152"/>
                  <a:pt x="5335066" y="4907713"/>
                </a:cubicBezTo>
                <a:cubicBezTo>
                  <a:pt x="5337134" y="4914274"/>
                  <a:pt x="5340200" y="4919729"/>
                  <a:pt x="5344265" y="4924079"/>
                </a:cubicBezTo>
                <a:cubicBezTo>
                  <a:pt x="5348330" y="4928429"/>
                  <a:pt x="5353340" y="4931710"/>
                  <a:pt x="5359294" y="4933921"/>
                </a:cubicBezTo>
                <a:cubicBezTo>
                  <a:pt x="5365249" y="4936131"/>
                  <a:pt x="5372184" y="4937237"/>
                  <a:pt x="5380100" y="4937237"/>
                </a:cubicBezTo>
                <a:cubicBezTo>
                  <a:pt x="5384664" y="4937237"/>
                  <a:pt x="5388960" y="4936898"/>
                  <a:pt x="5392990" y="4936220"/>
                </a:cubicBezTo>
                <a:cubicBezTo>
                  <a:pt x="5397019" y="4935543"/>
                  <a:pt x="5400566" y="4934776"/>
                  <a:pt x="5403634" y="4933921"/>
                </a:cubicBezTo>
                <a:cubicBezTo>
                  <a:pt x="5406700" y="4933065"/>
                  <a:pt x="5409196" y="4932191"/>
                  <a:pt x="5411121" y="4931300"/>
                </a:cubicBezTo>
                <a:cubicBezTo>
                  <a:pt x="5413046" y="4930408"/>
                  <a:pt x="5414206" y="4929767"/>
                  <a:pt x="5414598" y="4929374"/>
                </a:cubicBezTo>
                <a:cubicBezTo>
                  <a:pt x="5414990" y="4928982"/>
                  <a:pt x="5415311" y="4928572"/>
                  <a:pt x="5415560" y="4928144"/>
                </a:cubicBezTo>
                <a:cubicBezTo>
                  <a:pt x="5415810" y="4927716"/>
                  <a:pt x="5415988" y="4927235"/>
                  <a:pt x="5416096" y="4926700"/>
                </a:cubicBezTo>
                <a:cubicBezTo>
                  <a:pt x="5416202" y="4926165"/>
                  <a:pt x="5416291" y="4925559"/>
                  <a:pt x="5416362" y="4924882"/>
                </a:cubicBezTo>
                <a:cubicBezTo>
                  <a:pt x="5416434" y="4924204"/>
                  <a:pt x="5416470" y="4923402"/>
                  <a:pt x="5416470" y="4922475"/>
                </a:cubicBezTo>
                <a:cubicBezTo>
                  <a:pt x="5416470" y="4921191"/>
                  <a:pt x="5416416" y="4920104"/>
                  <a:pt x="5416308" y="4919212"/>
                </a:cubicBezTo>
                <a:cubicBezTo>
                  <a:pt x="5416201" y="4918321"/>
                  <a:pt x="5416040" y="4917625"/>
                  <a:pt x="5415824" y="4917126"/>
                </a:cubicBezTo>
                <a:cubicBezTo>
                  <a:pt x="5415610" y="4916627"/>
                  <a:pt x="5415305" y="4916253"/>
                  <a:pt x="5414911" y="4916003"/>
                </a:cubicBezTo>
                <a:cubicBezTo>
                  <a:pt x="5414517" y="4915753"/>
                  <a:pt x="5414070" y="4915629"/>
                  <a:pt x="5413568" y="4915629"/>
                </a:cubicBezTo>
                <a:cubicBezTo>
                  <a:pt x="5412708" y="4915629"/>
                  <a:pt x="5411436" y="4916003"/>
                  <a:pt x="5409752" y="4916752"/>
                </a:cubicBezTo>
                <a:cubicBezTo>
                  <a:pt x="5408068" y="4917501"/>
                  <a:pt x="5405918" y="4918339"/>
                  <a:pt x="5403302" y="4919266"/>
                </a:cubicBezTo>
                <a:cubicBezTo>
                  <a:pt x="5400686" y="4920193"/>
                  <a:pt x="5397586" y="4921031"/>
                  <a:pt x="5394004" y="4921779"/>
                </a:cubicBezTo>
                <a:cubicBezTo>
                  <a:pt x="5390420" y="4922528"/>
                  <a:pt x="5386336" y="4922903"/>
                  <a:pt x="5381750" y="4922903"/>
                </a:cubicBezTo>
                <a:cubicBezTo>
                  <a:pt x="5375946" y="4922903"/>
                  <a:pt x="5371036" y="4922083"/>
                  <a:pt x="5367024" y="4920442"/>
                </a:cubicBezTo>
                <a:cubicBezTo>
                  <a:pt x="5363011" y="4918802"/>
                  <a:pt x="5359750" y="4916449"/>
                  <a:pt x="5357242" y="4913382"/>
                </a:cubicBezTo>
                <a:cubicBezTo>
                  <a:pt x="5354734" y="4910316"/>
                  <a:pt x="5352942" y="4906643"/>
                  <a:pt x="5351867" y="4902364"/>
                </a:cubicBezTo>
                <a:cubicBezTo>
                  <a:pt x="5350792" y="4898086"/>
                  <a:pt x="5350255" y="4893272"/>
                  <a:pt x="5350255" y="4887923"/>
                </a:cubicBezTo>
                <a:lnTo>
                  <a:pt x="5413656" y="4887923"/>
                </a:lnTo>
                <a:cubicBezTo>
                  <a:pt x="5415448" y="4887923"/>
                  <a:pt x="5417042" y="4887335"/>
                  <a:pt x="5418440" y="4886158"/>
                </a:cubicBezTo>
                <a:cubicBezTo>
                  <a:pt x="5419836" y="4884982"/>
                  <a:pt x="5420534" y="4883003"/>
                  <a:pt x="5420534" y="4880222"/>
                </a:cubicBezTo>
                <a:lnTo>
                  <a:pt x="5420534" y="4877012"/>
                </a:lnTo>
                <a:cubicBezTo>
                  <a:pt x="5420534" y="4870737"/>
                  <a:pt x="5419732" y="4864836"/>
                  <a:pt x="5418128" y="4859309"/>
                </a:cubicBezTo>
                <a:cubicBezTo>
                  <a:pt x="5416523" y="4853782"/>
                  <a:pt x="5414010" y="4848968"/>
                  <a:pt x="5410586" y="4844868"/>
                </a:cubicBezTo>
                <a:cubicBezTo>
                  <a:pt x="5407164" y="4840767"/>
                  <a:pt x="5402796" y="4837505"/>
                  <a:pt x="5397482" y="4835080"/>
                </a:cubicBezTo>
                <a:cubicBezTo>
                  <a:pt x="5392170" y="4832655"/>
                  <a:pt x="5385734" y="4831443"/>
                  <a:pt x="5378174" y="4831443"/>
                </a:cubicBezTo>
                <a:close/>
                <a:moveTo>
                  <a:pt x="5161666" y="4831443"/>
                </a:moveTo>
                <a:cubicBezTo>
                  <a:pt x="5153466" y="4831443"/>
                  <a:pt x="5146298" y="4832762"/>
                  <a:pt x="5140166" y="4835401"/>
                </a:cubicBezTo>
                <a:cubicBezTo>
                  <a:pt x="5134033" y="4838040"/>
                  <a:pt x="5128916" y="4841748"/>
                  <a:pt x="5124816" y="4846526"/>
                </a:cubicBezTo>
                <a:cubicBezTo>
                  <a:pt x="5120715" y="4851304"/>
                  <a:pt x="5117648" y="4856991"/>
                  <a:pt x="5115616" y="4863588"/>
                </a:cubicBezTo>
                <a:cubicBezTo>
                  <a:pt x="5113584" y="4870184"/>
                  <a:pt x="5112568" y="4877405"/>
                  <a:pt x="5112568" y="4885249"/>
                </a:cubicBezTo>
                <a:cubicBezTo>
                  <a:pt x="5112568" y="4893379"/>
                  <a:pt x="5113530" y="4900653"/>
                  <a:pt x="5115456" y="4907071"/>
                </a:cubicBezTo>
                <a:cubicBezTo>
                  <a:pt x="5117381" y="4913489"/>
                  <a:pt x="5120304" y="4918945"/>
                  <a:pt x="5124227" y="4923438"/>
                </a:cubicBezTo>
                <a:cubicBezTo>
                  <a:pt x="5128150" y="4927930"/>
                  <a:pt x="5133052" y="4931353"/>
                  <a:pt x="5138936" y="4933707"/>
                </a:cubicBezTo>
                <a:cubicBezTo>
                  <a:pt x="5144819" y="4936060"/>
                  <a:pt x="5151718" y="4937237"/>
                  <a:pt x="5159634" y="4937237"/>
                </a:cubicBezTo>
                <a:cubicBezTo>
                  <a:pt x="5167764" y="4937237"/>
                  <a:pt x="5174913" y="4935900"/>
                  <a:pt x="5181082" y="4933225"/>
                </a:cubicBezTo>
                <a:cubicBezTo>
                  <a:pt x="5187250" y="4930551"/>
                  <a:pt x="5192385" y="4926825"/>
                  <a:pt x="5196486" y="4922047"/>
                </a:cubicBezTo>
                <a:cubicBezTo>
                  <a:pt x="5200586" y="4917269"/>
                  <a:pt x="5203670" y="4911582"/>
                  <a:pt x="5205738" y="4904985"/>
                </a:cubicBezTo>
                <a:cubicBezTo>
                  <a:pt x="5207806" y="4898389"/>
                  <a:pt x="5208840" y="4891168"/>
                  <a:pt x="5208840" y="4883324"/>
                </a:cubicBezTo>
                <a:cubicBezTo>
                  <a:pt x="5208840" y="4875265"/>
                  <a:pt x="5207860" y="4868027"/>
                  <a:pt x="5205899" y="4861609"/>
                </a:cubicBezTo>
                <a:cubicBezTo>
                  <a:pt x="5203938" y="4855191"/>
                  <a:pt x="5200996" y="4849735"/>
                  <a:pt x="5197074" y="4845242"/>
                </a:cubicBezTo>
                <a:cubicBezTo>
                  <a:pt x="5193152" y="4840750"/>
                  <a:pt x="5188248" y="4837326"/>
                  <a:pt x="5182366" y="4834973"/>
                </a:cubicBezTo>
                <a:cubicBezTo>
                  <a:pt x="5176482" y="4832620"/>
                  <a:pt x="5169582" y="4831443"/>
                  <a:pt x="5161666" y="4831443"/>
                </a:cubicBezTo>
                <a:close/>
                <a:moveTo>
                  <a:pt x="5054748" y="4831443"/>
                </a:moveTo>
                <a:cubicBezTo>
                  <a:pt x="5051538" y="4831443"/>
                  <a:pt x="5048490" y="4831818"/>
                  <a:pt x="5045602" y="4832566"/>
                </a:cubicBezTo>
                <a:cubicBezTo>
                  <a:pt x="5042714" y="4833315"/>
                  <a:pt x="5039897" y="4834420"/>
                  <a:pt x="5037151" y="4835882"/>
                </a:cubicBezTo>
                <a:cubicBezTo>
                  <a:pt x="5034406" y="4837344"/>
                  <a:pt x="5031678" y="4839181"/>
                  <a:pt x="5028968" y="4841391"/>
                </a:cubicBezTo>
                <a:cubicBezTo>
                  <a:pt x="5026258" y="4843602"/>
                  <a:pt x="5023442" y="4846205"/>
                  <a:pt x="5020517" y="4849200"/>
                </a:cubicBezTo>
                <a:lnTo>
                  <a:pt x="5020517" y="4836257"/>
                </a:lnTo>
                <a:cubicBezTo>
                  <a:pt x="5020517" y="4835615"/>
                  <a:pt x="5020392" y="4835098"/>
                  <a:pt x="5020142" y="4834706"/>
                </a:cubicBezTo>
                <a:cubicBezTo>
                  <a:pt x="5019894" y="4834313"/>
                  <a:pt x="5019448" y="4833975"/>
                  <a:pt x="5018806" y="4833690"/>
                </a:cubicBezTo>
                <a:cubicBezTo>
                  <a:pt x="5018164" y="4833404"/>
                  <a:pt x="5017362" y="4833208"/>
                  <a:pt x="5016399" y="4833101"/>
                </a:cubicBezTo>
                <a:cubicBezTo>
                  <a:pt x="5015436" y="4832994"/>
                  <a:pt x="5014206" y="4832941"/>
                  <a:pt x="5012708" y="4832941"/>
                </a:cubicBezTo>
                <a:cubicBezTo>
                  <a:pt x="5011282" y="4832941"/>
                  <a:pt x="5010070" y="4832994"/>
                  <a:pt x="5009072" y="4833101"/>
                </a:cubicBezTo>
                <a:cubicBezTo>
                  <a:pt x="5008073" y="4833208"/>
                  <a:pt x="5007253" y="4833404"/>
                  <a:pt x="5006611" y="4833690"/>
                </a:cubicBezTo>
                <a:cubicBezTo>
                  <a:pt x="5005969" y="4833975"/>
                  <a:pt x="5005542" y="4834313"/>
                  <a:pt x="5005328" y="4834706"/>
                </a:cubicBezTo>
                <a:cubicBezTo>
                  <a:pt x="5005114" y="4835098"/>
                  <a:pt x="5005006" y="4835615"/>
                  <a:pt x="5005006" y="4836257"/>
                </a:cubicBezTo>
                <a:lnTo>
                  <a:pt x="5005006" y="4970718"/>
                </a:lnTo>
                <a:cubicBezTo>
                  <a:pt x="5005006" y="4971289"/>
                  <a:pt x="5005132" y="4971788"/>
                  <a:pt x="5005381" y="4972216"/>
                </a:cubicBezTo>
                <a:cubicBezTo>
                  <a:pt x="5005631" y="4972644"/>
                  <a:pt x="5006094" y="4973000"/>
                  <a:pt x="5006772" y="4973286"/>
                </a:cubicBezTo>
                <a:cubicBezTo>
                  <a:pt x="5007450" y="4973571"/>
                  <a:pt x="5008358" y="4973785"/>
                  <a:pt x="5009499" y="4973927"/>
                </a:cubicBezTo>
                <a:cubicBezTo>
                  <a:pt x="5010640" y="4974070"/>
                  <a:pt x="5012066" y="4974141"/>
                  <a:pt x="5013778" y="4974141"/>
                </a:cubicBezTo>
                <a:cubicBezTo>
                  <a:pt x="5015561" y="4974141"/>
                  <a:pt x="5017023" y="4974070"/>
                  <a:pt x="5018164" y="4973927"/>
                </a:cubicBezTo>
                <a:cubicBezTo>
                  <a:pt x="5019305" y="4973785"/>
                  <a:pt x="5020196" y="4973571"/>
                  <a:pt x="5020838" y="4973286"/>
                </a:cubicBezTo>
                <a:cubicBezTo>
                  <a:pt x="5021480" y="4973000"/>
                  <a:pt x="5021944" y="4972644"/>
                  <a:pt x="5022228" y="4972216"/>
                </a:cubicBezTo>
                <a:cubicBezTo>
                  <a:pt x="5022514" y="4971788"/>
                  <a:pt x="5022656" y="4971289"/>
                  <a:pt x="5022656" y="4970718"/>
                </a:cubicBezTo>
                <a:lnTo>
                  <a:pt x="5022656" y="4922582"/>
                </a:lnTo>
                <a:cubicBezTo>
                  <a:pt x="5025224" y="4925078"/>
                  <a:pt x="5027648" y="4927253"/>
                  <a:pt x="5029930" y="4929107"/>
                </a:cubicBezTo>
                <a:cubicBezTo>
                  <a:pt x="5032213" y="4930961"/>
                  <a:pt x="5034513" y="4932494"/>
                  <a:pt x="5036830" y="4933707"/>
                </a:cubicBezTo>
                <a:cubicBezTo>
                  <a:pt x="5039148" y="4934919"/>
                  <a:pt x="5041520" y="4935810"/>
                  <a:pt x="5043944" y="4936381"/>
                </a:cubicBezTo>
                <a:cubicBezTo>
                  <a:pt x="5046368" y="4936951"/>
                  <a:pt x="5049007" y="4937237"/>
                  <a:pt x="5051860" y="4937237"/>
                </a:cubicBezTo>
                <a:cubicBezTo>
                  <a:pt x="5058563" y="4937237"/>
                  <a:pt x="5064518" y="4935971"/>
                  <a:pt x="5069724" y="4933439"/>
                </a:cubicBezTo>
                <a:cubicBezTo>
                  <a:pt x="5074930" y="4930908"/>
                  <a:pt x="5079298" y="4927306"/>
                  <a:pt x="5082828" y="4922635"/>
                </a:cubicBezTo>
                <a:cubicBezTo>
                  <a:pt x="5086358" y="4917964"/>
                  <a:pt x="5089032" y="4912277"/>
                  <a:pt x="5090850" y="4905573"/>
                </a:cubicBezTo>
                <a:cubicBezTo>
                  <a:pt x="5092668" y="4898870"/>
                  <a:pt x="5093578" y="4891311"/>
                  <a:pt x="5093578" y="4882896"/>
                </a:cubicBezTo>
                <a:cubicBezTo>
                  <a:pt x="5093578" y="4875907"/>
                  <a:pt x="5092865" y="4869293"/>
                  <a:pt x="5091438" y="4863053"/>
                </a:cubicBezTo>
                <a:cubicBezTo>
                  <a:pt x="5090012" y="4856813"/>
                  <a:pt x="5087748" y="4851340"/>
                  <a:pt x="5084646" y="4846633"/>
                </a:cubicBezTo>
                <a:cubicBezTo>
                  <a:pt x="5081544" y="4841926"/>
                  <a:pt x="5077532" y="4838218"/>
                  <a:pt x="5072612" y="4835508"/>
                </a:cubicBezTo>
                <a:cubicBezTo>
                  <a:pt x="5067691" y="4832798"/>
                  <a:pt x="5061736" y="4831443"/>
                  <a:pt x="5054748" y="4831443"/>
                </a:cubicBezTo>
                <a:close/>
                <a:moveTo>
                  <a:pt x="4763333" y="4831443"/>
                </a:moveTo>
                <a:cubicBezTo>
                  <a:pt x="4759624" y="4831443"/>
                  <a:pt x="4755952" y="4831782"/>
                  <a:pt x="4752315" y="4832459"/>
                </a:cubicBezTo>
                <a:cubicBezTo>
                  <a:pt x="4748678" y="4833137"/>
                  <a:pt x="4745326" y="4833993"/>
                  <a:pt x="4742260" y="4835027"/>
                </a:cubicBezTo>
                <a:cubicBezTo>
                  <a:pt x="4739194" y="4836061"/>
                  <a:pt x="4736484" y="4837202"/>
                  <a:pt x="4734130" y="4838450"/>
                </a:cubicBezTo>
                <a:cubicBezTo>
                  <a:pt x="4731777" y="4839698"/>
                  <a:pt x="4730119" y="4840785"/>
                  <a:pt x="4729156" y="4841712"/>
                </a:cubicBezTo>
                <a:cubicBezTo>
                  <a:pt x="4728194" y="4842639"/>
                  <a:pt x="4727587" y="4843620"/>
                  <a:pt x="4727338" y="4844654"/>
                </a:cubicBezTo>
                <a:cubicBezTo>
                  <a:pt x="4727088" y="4845688"/>
                  <a:pt x="4726963" y="4847096"/>
                  <a:pt x="4726963" y="4848879"/>
                </a:cubicBezTo>
                <a:cubicBezTo>
                  <a:pt x="4726963" y="4849949"/>
                  <a:pt x="4727034" y="4850930"/>
                  <a:pt x="4727177" y="4851821"/>
                </a:cubicBezTo>
                <a:cubicBezTo>
                  <a:pt x="4727320" y="4852712"/>
                  <a:pt x="4727552" y="4853443"/>
                  <a:pt x="4727872" y="4854014"/>
                </a:cubicBezTo>
                <a:cubicBezTo>
                  <a:pt x="4728194" y="4854584"/>
                  <a:pt x="4728568" y="4855012"/>
                  <a:pt x="4728996" y="4855297"/>
                </a:cubicBezTo>
                <a:cubicBezTo>
                  <a:pt x="4729424" y="4855583"/>
                  <a:pt x="4729922" y="4855725"/>
                  <a:pt x="4730494" y="4855725"/>
                </a:cubicBezTo>
                <a:cubicBezTo>
                  <a:pt x="4731349" y="4855725"/>
                  <a:pt x="4732650" y="4855208"/>
                  <a:pt x="4734398" y="4854174"/>
                </a:cubicBezTo>
                <a:cubicBezTo>
                  <a:pt x="4736144" y="4853140"/>
                  <a:pt x="4738320" y="4851999"/>
                  <a:pt x="4740923" y="4850751"/>
                </a:cubicBezTo>
                <a:cubicBezTo>
                  <a:pt x="4743526" y="4849503"/>
                  <a:pt x="4746556" y="4848362"/>
                  <a:pt x="4750016" y="4847328"/>
                </a:cubicBezTo>
                <a:cubicBezTo>
                  <a:pt x="4753474" y="4846294"/>
                  <a:pt x="4757378" y="4845777"/>
                  <a:pt x="4761728" y="4845777"/>
                </a:cubicBezTo>
                <a:cubicBezTo>
                  <a:pt x="4765794" y="4845777"/>
                  <a:pt x="4769216" y="4846259"/>
                  <a:pt x="4771998" y="4847221"/>
                </a:cubicBezTo>
                <a:cubicBezTo>
                  <a:pt x="4774779" y="4848184"/>
                  <a:pt x="4777042" y="4849610"/>
                  <a:pt x="4778790" y="4851500"/>
                </a:cubicBezTo>
                <a:cubicBezTo>
                  <a:pt x="4780538" y="4853390"/>
                  <a:pt x="4781803" y="4855761"/>
                  <a:pt x="4782588" y="4858614"/>
                </a:cubicBezTo>
                <a:cubicBezTo>
                  <a:pt x="4783372" y="4861466"/>
                  <a:pt x="4783764" y="4864747"/>
                  <a:pt x="4783764" y="4868455"/>
                </a:cubicBezTo>
                <a:lnTo>
                  <a:pt x="4783764" y="4875943"/>
                </a:lnTo>
                <a:lnTo>
                  <a:pt x="4770500" y="4875943"/>
                </a:lnTo>
                <a:cubicBezTo>
                  <a:pt x="4763012" y="4875943"/>
                  <a:pt x="4756273" y="4876602"/>
                  <a:pt x="4750282" y="4877922"/>
                </a:cubicBezTo>
                <a:cubicBezTo>
                  <a:pt x="4744292" y="4879241"/>
                  <a:pt x="4739229" y="4881220"/>
                  <a:pt x="4735093" y="4883859"/>
                </a:cubicBezTo>
                <a:cubicBezTo>
                  <a:pt x="4730956" y="4886497"/>
                  <a:pt x="4727783" y="4889813"/>
                  <a:pt x="4725572" y="4893807"/>
                </a:cubicBezTo>
                <a:cubicBezTo>
                  <a:pt x="4723362" y="4897800"/>
                  <a:pt x="4722256" y="4902507"/>
                  <a:pt x="4722256" y="4907927"/>
                </a:cubicBezTo>
                <a:cubicBezTo>
                  <a:pt x="4722256" y="4912562"/>
                  <a:pt x="4723059" y="4916698"/>
                  <a:pt x="4724664" y="4920335"/>
                </a:cubicBezTo>
                <a:cubicBezTo>
                  <a:pt x="4726268" y="4923972"/>
                  <a:pt x="4728514" y="4927039"/>
                  <a:pt x="4731402" y="4929535"/>
                </a:cubicBezTo>
                <a:cubicBezTo>
                  <a:pt x="4734290" y="4932031"/>
                  <a:pt x="4737784" y="4933938"/>
                  <a:pt x="4741886" y="4935258"/>
                </a:cubicBezTo>
                <a:cubicBezTo>
                  <a:pt x="4745986" y="4936577"/>
                  <a:pt x="4750568" y="4937237"/>
                  <a:pt x="4755632" y="4937237"/>
                </a:cubicBezTo>
                <a:cubicBezTo>
                  <a:pt x="4761408" y="4937237"/>
                  <a:pt x="4766880" y="4935989"/>
                  <a:pt x="4772051" y="4933493"/>
                </a:cubicBezTo>
                <a:cubicBezTo>
                  <a:pt x="4777221" y="4930997"/>
                  <a:pt x="4781910" y="4927502"/>
                  <a:pt x="4786118" y="4923010"/>
                </a:cubicBezTo>
                <a:lnTo>
                  <a:pt x="4786118" y="4932637"/>
                </a:lnTo>
                <a:cubicBezTo>
                  <a:pt x="4786118" y="4933493"/>
                  <a:pt x="4786367" y="4934135"/>
                  <a:pt x="4786866" y="4934562"/>
                </a:cubicBezTo>
                <a:cubicBezTo>
                  <a:pt x="4787366" y="4934990"/>
                  <a:pt x="4788168" y="4935311"/>
                  <a:pt x="4789274" y="4935525"/>
                </a:cubicBezTo>
                <a:cubicBezTo>
                  <a:pt x="4790378" y="4935739"/>
                  <a:pt x="4791858" y="4935846"/>
                  <a:pt x="4793712" y="4935846"/>
                </a:cubicBezTo>
                <a:cubicBezTo>
                  <a:pt x="4795638" y="4935846"/>
                  <a:pt x="4797100" y="4935739"/>
                  <a:pt x="4798098" y="4935525"/>
                </a:cubicBezTo>
                <a:cubicBezTo>
                  <a:pt x="4799096" y="4935311"/>
                  <a:pt x="4799881" y="4934990"/>
                  <a:pt x="4800452" y="4934562"/>
                </a:cubicBezTo>
                <a:cubicBezTo>
                  <a:pt x="4801022" y="4934135"/>
                  <a:pt x="4801308" y="4933493"/>
                  <a:pt x="4801308" y="4932637"/>
                </a:cubicBezTo>
                <a:lnTo>
                  <a:pt x="4801308" y="4867706"/>
                </a:lnTo>
                <a:cubicBezTo>
                  <a:pt x="4801308" y="4861716"/>
                  <a:pt x="4800630" y="4856474"/>
                  <a:pt x="4799275" y="4851981"/>
                </a:cubicBezTo>
                <a:cubicBezTo>
                  <a:pt x="4797920" y="4847489"/>
                  <a:pt x="4795745" y="4843727"/>
                  <a:pt x="4792750" y="4840696"/>
                </a:cubicBezTo>
                <a:cubicBezTo>
                  <a:pt x="4789755" y="4837665"/>
                  <a:pt x="4785832" y="4835365"/>
                  <a:pt x="4780983" y="4833796"/>
                </a:cubicBezTo>
                <a:cubicBezTo>
                  <a:pt x="4776134" y="4832228"/>
                  <a:pt x="4770250" y="4831443"/>
                  <a:pt x="4763333" y="4831443"/>
                </a:cubicBezTo>
                <a:close/>
                <a:moveTo>
                  <a:pt x="4511400" y="4831443"/>
                </a:moveTo>
                <a:cubicBezTo>
                  <a:pt x="4504340" y="4831443"/>
                  <a:pt x="4497956" y="4832673"/>
                  <a:pt x="4492252" y="4835134"/>
                </a:cubicBezTo>
                <a:cubicBezTo>
                  <a:pt x="4486547" y="4837594"/>
                  <a:pt x="4481680" y="4841124"/>
                  <a:pt x="4477650" y="4845724"/>
                </a:cubicBezTo>
                <a:cubicBezTo>
                  <a:pt x="4473621" y="4850323"/>
                  <a:pt x="4470536" y="4855921"/>
                  <a:pt x="4468398" y="4862518"/>
                </a:cubicBezTo>
                <a:cubicBezTo>
                  <a:pt x="4466258" y="4869114"/>
                  <a:pt x="4465188" y="4876549"/>
                  <a:pt x="4465188" y="4884821"/>
                </a:cubicBezTo>
                <a:cubicBezTo>
                  <a:pt x="4465188" y="4893522"/>
                  <a:pt x="4466222" y="4901152"/>
                  <a:pt x="4468290" y="4907713"/>
                </a:cubicBezTo>
                <a:cubicBezTo>
                  <a:pt x="4470358" y="4914274"/>
                  <a:pt x="4473425" y="4919729"/>
                  <a:pt x="4477490" y="4924079"/>
                </a:cubicBezTo>
                <a:cubicBezTo>
                  <a:pt x="4481554" y="4928429"/>
                  <a:pt x="4486564" y="4931710"/>
                  <a:pt x="4492519" y="4933921"/>
                </a:cubicBezTo>
                <a:cubicBezTo>
                  <a:pt x="4498474" y="4936131"/>
                  <a:pt x="4505409" y="4937237"/>
                  <a:pt x="4513325" y="4937237"/>
                </a:cubicBezTo>
                <a:cubicBezTo>
                  <a:pt x="4517889" y="4937237"/>
                  <a:pt x="4522186" y="4936898"/>
                  <a:pt x="4526214" y="4936220"/>
                </a:cubicBezTo>
                <a:cubicBezTo>
                  <a:pt x="4530244" y="4935543"/>
                  <a:pt x="4533792" y="4934776"/>
                  <a:pt x="4536858" y="4933921"/>
                </a:cubicBezTo>
                <a:cubicBezTo>
                  <a:pt x="4539925" y="4933065"/>
                  <a:pt x="4542420" y="4932191"/>
                  <a:pt x="4544346" y="4931300"/>
                </a:cubicBezTo>
                <a:cubicBezTo>
                  <a:pt x="4546272" y="4930408"/>
                  <a:pt x="4547430" y="4929767"/>
                  <a:pt x="4547822" y="4929374"/>
                </a:cubicBezTo>
                <a:cubicBezTo>
                  <a:pt x="4548215" y="4928982"/>
                  <a:pt x="4548536" y="4928572"/>
                  <a:pt x="4548786" y="4928144"/>
                </a:cubicBezTo>
                <a:cubicBezTo>
                  <a:pt x="4549035" y="4927716"/>
                  <a:pt x="4549214" y="4927235"/>
                  <a:pt x="4549320" y="4926700"/>
                </a:cubicBezTo>
                <a:cubicBezTo>
                  <a:pt x="4549428" y="4926165"/>
                  <a:pt x="4549516" y="4925559"/>
                  <a:pt x="4549588" y="4924882"/>
                </a:cubicBezTo>
                <a:cubicBezTo>
                  <a:pt x="4549659" y="4924204"/>
                  <a:pt x="4549694" y="4923402"/>
                  <a:pt x="4549694" y="4922475"/>
                </a:cubicBezTo>
                <a:cubicBezTo>
                  <a:pt x="4549694" y="4921191"/>
                  <a:pt x="4549640" y="4920104"/>
                  <a:pt x="4549534" y="4919212"/>
                </a:cubicBezTo>
                <a:cubicBezTo>
                  <a:pt x="4549426" y="4918321"/>
                  <a:pt x="4549265" y="4917625"/>
                  <a:pt x="4549050" y="4917126"/>
                </a:cubicBezTo>
                <a:cubicBezTo>
                  <a:pt x="4548834" y="4916627"/>
                  <a:pt x="4548530" y="4916253"/>
                  <a:pt x="4548136" y="4916003"/>
                </a:cubicBezTo>
                <a:cubicBezTo>
                  <a:pt x="4547742" y="4915753"/>
                  <a:pt x="4547294" y="4915629"/>
                  <a:pt x="4546793" y="4915629"/>
                </a:cubicBezTo>
                <a:cubicBezTo>
                  <a:pt x="4545932" y="4915629"/>
                  <a:pt x="4544660" y="4916003"/>
                  <a:pt x="4542976" y="4916752"/>
                </a:cubicBezTo>
                <a:cubicBezTo>
                  <a:pt x="4541292" y="4917501"/>
                  <a:pt x="4539142" y="4918339"/>
                  <a:pt x="4536526" y="4919266"/>
                </a:cubicBezTo>
                <a:cubicBezTo>
                  <a:pt x="4533911" y="4920193"/>
                  <a:pt x="4530812" y="4921031"/>
                  <a:pt x="4527228" y="4921779"/>
                </a:cubicBezTo>
                <a:cubicBezTo>
                  <a:pt x="4523646" y="4922528"/>
                  <a:pt x="4519561" y="4922903"/>
                  <a:pt x="4514974" y="4922903"/>
                </a:cubicBezTo>
                <a:cubicBezTo>
                  <a:pt x="4509170" y="4922903"/>
                  <a:pt x="4504262" y="4922083"/>
                  <a:pt x="4500248" y="4920442"/>
                </a:cubicBezTo>
                <a:cubicBezTo>
                  <a:pt x="4496236" y="4918802"/>
                  <a:pt x="4492975" y="4916449"/>
                  <a:pt x="4490466" y="4913382"/>
                </a:cubicBezTo>
                <a:cubicBezTo>
                  <a:pt x="4487958" y="4910316"/>
                  <a:pt x="4486167" y="4906643"/>
                  <a:pt x="4485092" y="4902364"/>
                </a:cubicBezTo>
                <a:cubicBezTo>
                  <a:pt x="4484018" y="4898086"/>
                  <a:pt x="4483480" y="4893272"/>
                  <a:pt x="4483480" y="4887923"/>
                </a:cubicBezTo>
                <a:lnTo>
                  <a:pt x="4546882" y="4887923"/>
                </a:lnTo>
                <a:cubicBezTo>
                  <a:pt x="4548674" y="4887923"/>
                  <a:pt x="4550268" y="4887335"/>
                  <a:pt x="4551664" y="4886158"/>
                </a:cubicBezTo>
                <a:cubicBezTo>
                  <a:pt x="4553062" y="4884982"/>
                  <a:pt x="4553760" y="4883003"/>
                  <a:pt x="4553760" y="4880222"/>
                </a:cubicBezTo>
                <a:lnTo>
                  <a:pt x="4553760" y="4877012"/>
                </a:lnTo>
                <a:cubicBezTo>
                  <a:pt x="4553760" y="4870737"/>
                  <a:pt x="4552958" y="4864836"/>
                  <a:pt x="4551352" y="4859309"/>
                </a:cubicBezTo>
                <a:cubicBezTo>
                  <a:pt x="4549748" y="4853782"/>
                  <a:pt x="4547234" y="4848968"/>
                  <a:pt x="4543812" y="4844868"/>
                </a:cubicBezTo>
                <a:cubicBezTo>
                  <a:pt x="4540388" y="4840767"/>
                  <a:pt x="4536020" y="4837505"/>
                  <a:pt x="4530708" y="4835080"/>
                </a:cubicBezTo>
                <a:cubicBezTo>
                  <a:pt x="4525394" y="4832655"/>
                  <a:pt x="4518959" y="4831443"/>
                  <a:pt x="4511400" y="4831443"/>
                </a:cubicBezTo>
                <a:close/>
                <a:moveTo>
                  <a:pt x="3810833" y="4831443"/>
                </a:moveTo>
                <a:cubicBezTo>
                  <a:pt x="3807124" y="4831443"/>
                  <a:pt x="3803452" y="4831782"/>
                  <a:pt x="3799815" y="4832459"/>
                </a:cubicBezTo>
                <a:cubicBezTo>
                  <a:pt x="3796178" y="4833137"/>
                  <a:pt x="3792826" y="4833993"/>
                  <a:pt x="3789760" y="4835027"/>
                </a:cubicBezTo>
                <a:cubicBezTo>
                  <a:pt x="3786693" y="4836061"/>
                  <a:pt x="3783984" y="4837202"/>
                  <a:pt x="3781630" y="4838450"/>
                </a:cubicBezTo>
                <a:cubicBezTo>
                  <a:pt x="3779277" y="4839698"/>
                  <a:pt x="3777619" y="4840785"/>
                  <a:pt x="3776656" y="4841712"/>
                </a:cubicBezTo>
                <a:cubicBezTo>
                  <a:pt x="3775694" y="4842639"/>
                  <a:pt x="3775087" y="4843620"/>
                  <a:pt x="3774838" y="4844654"/>
                </a:cubicBezTo>
                <a:cubicBezTo>
                  <a:pt x="3774588" y="4845688"/>
                  <a:pt x="3774463" y="4847096"/>
                  <a:pt x="3774463" y="4848879"/>
                </a:cubicBezTo>
                <a:cubicBezTo>
                  <a:pt x="3774463" y="4849949"/>
                  <a:pt x="3774534" y="4850930"/>
                  <a:pt x="3774677" y="4851821"/>
                </a:cubicBezTo>
                <a:cubicBezTo>
                  <a:pt x="3774820" y="4852712"/>
                  <a:pt x="3775052" y="4853443"/>
                  <a:pt x="3775372" y="4854014"/>
                </a:cubicBezTo>
                <a:cubicBezTo>
                  <a:pt x="3775694" y="4854584"/>
                  <a:pt x="3776068" y="4855012"/>
                  <a:pt x="3776496" y="4855297"/>
                </a:cubicBezTo>
                <a:cubicBezTo>
                  <a:pt x="3776924" y="4855583"/>
                  <a:pt x="3777422" y="4855725"/>
                  <a:pt x="3777993" y="4855725"/>
                </a:cubicBezTo>
                <a:cubicBezTo>
                  <a:pt x="3778849" y="4855725"/>
                  <a:pt x="3780150" y="4855208"/>
                  <a:pt x="3781898" y="4854174"/>
                </a:cubicBezTo>
                <a:cubicBezTo>
                  <a:pt x="3783645" y="4853140"/>
                  <a:pt x="3785820" y="4851999"/>
                  <a:pt x="3788423" y="4850751"/>
                </a:cubicBezTo>
                <a:cubicBezTo>
                  <a:pt x="3791026" y="4849503"/>
                  <a:pt x="3794056" y="4848362"/>
                  <a:pt x="3797515" y="4847328"/>
                </a:cubicBezTo>
                <a:cubicBezTo>
                  <a:pt x="3800974" y="4846294"/>
                  <a:pt x="3804878" y="4845777"/>
                  <a:pt x="3809228" y="4845777"/>
                </a:cubicBezTo>
                <a:cubicBezTo>
                  <a:pt x="3813294" y="4845777"/>
                  <a:pt x="3816716" y="4846259"/>
                  <a:pt x="3819498" y="4847221"/>
                </a:cubicBezTo>
                <a:cubicBezTo>
                  <a:pt x="3822279" y="4848184"/>
                  <a:pt x="3824543" y="4849610"/>
                  <a:pt x="3826290" y="4851500"/>
                </a:cubicBezTo>
                <a:cubicBezTo>
                  <a:pt x="3828037" y="4853390"/>
                  <a:pt x="3829303" y="4855761"/>
                  <a:pt x="3830088" y="4858614"/>
                </a:cubicBezTo>
                <a:cubicBezTo>
                  <a:pt x="3830872" y="4861466"/>
                  <a:pt x="3831264" y="4864747"/>
                  <a:pt x="3831264" y="4868455"/>
                </a:cubicBezTo>
                <a:lnTo>
                  <a:pt x="3831264" y="4875943"/>
                </a:lnTo>
                <a:lnTo>
                  <a:pt x="3818000" y="4875943"/>
                </a:lnTo>
                <a:cubicBezTo>
                  <a:pt x="3810512" y="4875943"/>
                  <a:pt x="3803773" y="4876602"/>
                  <a:pt x="3797783" y="4877922"/>
                </a:cubicBezTo>
                <a:cubicBezTo>
                  <a:pt x="3791792" y="4879241"/>
                  <a:pt x="3786729" y="4881220"/>
                  <a:pt x="3782593" y="4883859"/>
                </a:cubicBezTo>
                <a:cubicBezTo>
                  <a:pt x="3778456" y="4886497"/>
                  <a:pt x="3775283" y="4889813"/>
                  <a:pt x="3773073" y="4893807"/>
                </a:cubicBezTo>
                <a:cubicBezTo>
                  <a:pt x="3770862" y="4897800"/>
                  <a:pt x="3769756" y="4902507"/>
                  <a:pt x="3769756" y="4907927"/>
                </a:cubicBezTo>
                <a:cubicBezTo>
                  <a:pt x="3769756" y="4912562"/>
                  <a:pt x="3770559" y="4916698"/>
                  <a:pt x="3772164" y="4920335"/>
                </a:cubicBezTo>
                <a:cubicBezTo>
                  <a:pt x="3773768" y="4923972"/>
                  <a:pt x="3776014" y="4927039"/>
                  <a:pt x="3778902" y="4929535"/>
                </a:cubicBezTo>
                <a:cubicBezTo>
                  <a:pt x="3781791" y="4932031"/>
                  <a:pt x="3785285" y="4933938"/>
                  <a:pt x="3789386" y="4935258"/>
                </a:cubicBezTo>
                <a:cubicBezTo>
                  <a:pt x="3793486" y="4936577"/>
                  <a:pt x="3798068" y="4937237"/>
                  <a:pt x="3803131" y="4937237"/>
                </a:cubicBezTo>
                <a:cubicBezTo>
                  <a:pt x="3808908" y="4937237"/>
                  <a:pt x="3814380" y="4935989"/>
                  <a:pt x="3819551" y="4933493"/>
                </a:cubicBezTo>
                <a:cubicBezTo>
                  <a:pt x="3824721" y="4930997"/>
                  <a:pt x="3829410" y="4927502"/>
                  <a:pt x="3833618" y="4923010"/>
                </a:cubicBezTo>
                <a:lnTo>
                  <a:pt x="3833618" y="4932637"/>
                </a:lnTo>
                <a:cubicBezTo>
                  <a:pt x="3833618" y="4933493"/>
                  <a:pt x="3833867" y="4934135"/>
                  <a:pt x="3834366" y="4934562"/>
                </a:cubicBezTo>
                <a:cubicBezTo>
                  <a:pt x="3834865" y="4934990"/>
                  <a:pt x="3835668" y="4935311"/>
                  <a:pt x="3836774" y="4935525"/>
                </a:cubicBezTo>
                <a:cubicBezTo>
                  <a:pt x="3837878" y="4935739"/>
                  <a:pt x="3839358" y="4935846"/>
                  <a:pt x="3841213" y="4935846"/>
                </a:cubicBezTo>
                <a:cubicBezTo>
                  <a:pt x="3843138" y="4935846"/>
                  <a:pt x="3844600" y="4935739"/>
                  <a:pt x="3845598" y="4935525"/>
                </a:cubicBezTo>
                <a:cubicBezTo>
                  <a:pt x="3846597" y="4935311"/>
                  <a:pt x="3847381" y="4934990"/>
                  <a:pt x="3847952" y="4934562"/>
                </a:cubicBezTo>
                <a:cubicBezTo>
                  <a:pt x="3848522" y="4934135"/>
                  <a:pt x="3848808" y="4933493"/>
                  <a:pt x="3848808" y="4932637"/>
                </a:cubicBezTo>
                <a:lnTo>
                  <a:pt x="3848808" y="4867706"/>
                </a:lnTo>
                <a:cubicBezTo>
                  <a:pt x="3848808" y="4861716"/>
                  <a:pt x="3848130" y="4856474"/>
                  <a:pt x="3846775" y="4851981"/>
                </a:cubicBezTo>
                <a:cubicBezTo>
                  <a:pt x="3845420" y="4847489"/>
                  <a:pt x="3843245" y="4843727"/>
                  <a:pt x="3840250" y="4840696"/>
                </a:cubicBezTo>
                <a:cubicBezTo>
                  <a:pt x="3837255" y="4837665"/>
                  <a:pt x="3833332" y="4835365"/>
                  <a:pt x="3828483" y="4833796"/>
                </a:cubicBezTo>
                <a:cubicBezTo>
                  <a:pt x="3823634" y="4832228"/>
                  <a:pt x="3817750" y="4831443"/>
                  <a:pt x="3810833" y="4831443"/>
                </a:cubicBezTo>
                <a:close/>
                <a:moveTo>
                  <a:pt x="3477458" y="4831443"/>
                </a:moveTo>
                <a:cubicBezTo>
                  <a:pt x="3473750" y="4831443"/>
                  <a:pt x="3470077" y="4831782"/>
                  <a:pt x="3466440" y="4832459"/>
                </a:cubicBezTo>
                <a:cubicBezTo>
                  <a:pt x="3462803" y="4833137"/>
                  <a:pt x="3459451" y="4833993"/>
                  <a:pt x="3456385" y="4835027"/>
                </a:cubicBezTo>
                <a:cubicBezTo>
                  <a:pt x="3453318" y="4836061"/>
                  <a:pt x="3450608" y="4837202"/>
                  <a:pt x="3448255" y="4838450"/>
                </a:cubicBezTo>
                <a:cubicBezTo>
                  <a:pt x="3445902" y="4839698"/>
                  <a:pt x="3444244" y="4840785"/>
                  <a:pt x="3443281" y="4841712"/>
                </a:cubicBezTo>
                <a:cubicBezTo>
                  <a:pt x="3442318" y="4842639"/>
                  <a:pt x="3441712" y="4843620"/>
                  <a:pt x="3441462" y="4844654"/>
                </a:cubicBezTo>
                <a:cubicBezTo>
                  <a:pt x="3441213" y="4845688"/>
                  <a:pt x="3441088" y="4847096"/>
                  <a:pt x="3441088" y="4848879"/>
                </a:cubicBezTo>
                <a:cubicBezTo>
                  <a:pt x="3441088" y="4849949"/>
                  <a:pt x="3441159" y="4850930"/>
                  <a:pt x="3441302" y="4851821"/>
                </a:cubicBezTo>
                <a:cubicBezTo>
                  <a:pt x="3441444" y="4852712"/>
                  <a:pt x="3441676" y="4853443"/>
                  <a:pt x="3441997" y="4854014"/>
                </a:cubicBezTo>
                <a:cubicBezTo>
                  <a:pt x="3442318" y="4854584"/>
                  <a:pt x="3442692" y="4855012"/>
                  <a:pt x="3443120" y="4855297"/>
                </a:cubicBezTo>
                <a:cubicBezTo>
                  <a:pt x="3443548" y="4855583"/>
                  <a:pt x="3444048" y="4855725"/>
                  <a:pt x="3444618" y="4855725"/>
                </a:cubicBezTo>
                <a:cubicBezTo>
                  <a:pt x="3445474" y="4855725"/>
                  <a:pt x="3446775" y="4855208"/>
                  <a:pt x="3448522" y="4854174"/>
                </a:cubicBezTo>
                <a:cubicBezTo>
                  <a:pt x="3450270" y="4853140"/>
                  <a:pt x="3452444" y="4851999"/>
                  <a:pt x="3455048" y="4850751"/>
                </a:cubicBezTo>
                <a:cubicBezTo>
                  <a:pt x="3457650" y="4849503"/>
                  <a:pt x="3460681" y="4848362"/>
                  <a:pt x="3464140" y="4847328"/>
                </a:cubicBezTo>
                <a:cubicBezTo>
                  <a:pt x="3467599" y="4846294"/>
                  <a:pt x="3471503" y="4845777"/>
                  <a:pt x="3475853" y="4845777"/>
                </a:cubicBezTo>
                <a:cubicBezTo>
                  <a:pt x="3479918" y="4845777"/>
                  <a:pt x="3483341" y="4846259"/>
                  <a:pt x="3486123" y="4847221"/>
                </a:cubicBezTo>
                <a:cubicBezTo>
                  <a:pt x="3488904" y="4848184"/>
                  <a:pt x="3491168" y="4849610"/>
                  <a:pt x="3492915" y="4851500"/>
                </a:cubicBezTo>
                <a:cubicBezTo>
                  <a:pt x="3494662" y="4853390"/>
                  <a:pt x="3495928" y="4855761"/>
                  <a:pt x="3496712" y="4858614"/>
                </a:cubicBezTo>
                <a:cubicBezTo>
                  <a:pt x="3497497" y="4861466"/>
                  <a:pt x="3497889" y="4864747"/>
                  <a:pt x="3497889" y="4868455"/>
                </a:cubicBezTo>
                <a:lnTo>
                  <a:pt x="3497889" y="4875943"/>
                </a:lnTo>
                <a:lnTo>
                  <a:pt x="3484625" y="4875943"/>
                </a:lnTo>
                <a:cubicBezTo>
                  <a:pt x="3477137" y="4875943"/>
                  <a:pt x="3470398" y="4876602"/>
                  <a:pt x="3464408" y="4877922"/>
                </a:cubicBezTo>
                <a:cubicBezTo>
                  <a:pt x="3458417" y="4879241"/>
                  <a:pt x="3453354" y="4881220"/>
                  <a:pt x="3449218" y="4883859"/>
                </a:cubicBezTo>
                <a:cubicBezTo>
                  <a:pt x="3445082" y="4886497"/>
                  <a:pt x="3441908" y="4889813"/>
                  <a:pt x="3439697" y="4893807"/>
                </a:cubicBezTo>
                <a:cubicBezTo>
                  <a:pt x="3437487" y="4897800"/>
                  <a:pt x="3436381" y="4902507"/>
                  <a:pt x="3436381" y="4907927"/>
                </a:cubicBezTo>
                <a:cubicBezTo>
                  <a:pt x="3436381" y="4912562"/>
                  <a:pt x="3437184" y="4916698"/>
                  <a:pt x="3438788" y="4920335"/>
                </a:cubicBezTo>
                <a:cubicBezTo>
                  <a:pt x="3440393" y="4923972"/>
                  <a:pt x="3442639" y="4927039"/>
                  <a:pt x="3445528" y="4929535"/>
                </a:cubicBezTo>
                <a:cubicBezTo>
                  <a:pt x="3448416" y="4932031"/>
                  <a:pt x="3451910" y="4933938"/>
                  <a:pt x="3456010" y="4935258"/>
                </a:cubicBezTo>
                <a:cubicBezTo>
                  <a:pt x="3460111" y="4936577"/>
                  <a:pt x="3464692" y="4937237"/>
                  <a:pt x="3469756" y="4937237"/>
                </a:cubicBezTo>
                <a:cubicBezTo>
                  <a:pt x="3475532" y="4937237"/>
                  <a:pt x="3481006" y="4935989"/>
                  <a:pt x="3486176" y="4933493"/>
                </a:cubicBezTo>
                <a:cubicBezTo>
                  <a:pt x="3491346" y="4930997"/>
                  <a:pt x="3496035" y="4927502"/>
                  <a:pt x="3500242" y="4923010"/>
                </a:cubicBezTo>
                <a:lnTo>
                  <a:pt x="3500242" y="4932637"/>
                </a:lnTo>
                <a:cubicBezTo>
                  <a:pt x="3500242" y="4933493"/>
                  <a:pt x="3500492" y="4934135"/>
                  <a:pt x="3500991" y="4934562"/>
                </a:cubicBezTo>
                <a:cubicBezTo>
                  <a:pt x="3501491" y="4934990"/>
                  <a:pt x="3502293" y="4935311"/>
                  <a:pt x="3503398" y="4935525"/>
                </a:cubicBezTo>
                <a:cubicBezTo>
                  <a:pt x="3504504" y="4935739"/>
                  <a:pt x="3505984" y="4935846"/>
                  <a:pt x="3507837" y="4935846"/>
                </a:cubicBezTo>
                <a:cubicBezTo>
                  <a:pt x="3509763" y="4935846"/>
                  <a:pt x="3511225" y="4935739"/>
                  <a:pt x="3512223" y="4935525"/>
                </a:cubicBezTo>
                <a:cubicBezTo>
                  <a:pt x="3513221" y="4935311"/>
                  <a:pt x="3514006" y="4934990"/>
                  <a:pt x="3514576" y="4934562"/>
                </a:cubicBezTo>
                <a:cubicBezTo>
                  <a:pt x="3515147" y="4934135"/>
                  <a:pt x="3515432" y="4933493"/>
                  <a:pt x="3515432" y="4932637"/>
                </a:cubicBezTo>
                <a:lnTo>
                  <a:pt x="3515432" y="4867706"/>
                </a:lnTo>
                <a:cubicBezTo>
                  <a:pt x="3515432" y="4861716"/>
                  <a:pt x="3514755" y="4856474"/>
                  <a:pt x="3513400" y="4851981"/>
                </a:cubicBezTo>
                <a:cubicBezTo>
                  <a:pt x="3512045" y="4847489"/>
                  <a:pt x="3509870" y="4843727"/>
                  <a:pt x="3506875" y="4840696"/>
                </a:cubicBezTo>
                <a:cubicBezTo>
                  <a:pt x="3503880" y="4837665"/>
                  <a:pt x="3499958" y="4835365"/>
                  <a:pt x="3495108" y="4833796"/>
                </a:cubicBezTo>
                <a:cubicBezTo>
                  <a:pt x="3490258" y="4832228"/>
                  <a:pt x="3484376" y="4831443"/>
                  <a:pt x="3477458" y="4831443"/>
                </a:cubicBezTo>
                <a:close/>
                <a:moveTo>
                  <a:pt x="3266192" y="4831443"/>
                </a:moveTo>
                <a:cubicBezTo>
                  <a:pt x="3257991" y="4831443"/>
                  <a:pt x="3250824" y="4832762"/>
                  <a:pt x="3244691" y="4835401"/>
                </a:cubicBezTo>
                <a:cubicBezTo>
                  <a:pt x="3238558" y="4838040"/>
                  <a:pt x="3233441" y="4841748"/>
                  <a:pt x="3229340" y="4846526"/>
                </a:cubicBezTo>
                <a:cubicBezTo>
                  <a:pt x="3225240" y="4851304"/>
                  <a:pt x="3222174" y="4856991"/>
                  <a:pt x="3220141" y="4863588"/>
                </a:cubicBezTo>
                <a:cubicBezTo>
                  <a:pt x="3218108" y="4870184"/>
                  <a:pt x="3217092" y="4877405"/>
                  <a:pt x="3217092" y="4885249"/>
                </a:cubicBezTo>
                <a:cubicBezTo>
                  <a:pt x="3217092" y="4893379"/>
                  <a:pt x="3218055" y="4900653"/>
                  <a:pt x="3219980" y="4907071"/>
                </a:cubicBezTo>
                <a:cubicBezTo>
                  <a:pt x="3221906" y="4913489"/>
                  <a:pt x="3224830" y="4918945"/>
                  <a:pt x="3228752" y="4923438"/>
                </a:cubicBezTo>
                <a:cubicBezTo>
                  <a:pt x="3232674" y="4927930"/>
                  <a:pt x="3237577" y="4931353"/>
                  <a:pt x="3243460" y="4933707"/>
                </a:cubicBezTo>
                <a:cubicBezTo>
                  <a:pt x="3249344" y="4936060"/>
                  <a:pt x="3256244" y="4937237"/>
                  <a:pt x="3264159" y="4937237"/>
                </a:cubicBezTo>
                <a:cubicBezTo>
                  <a:pt x="3272289" y="4937237"/>
                  <a:pt x="3279438" y="4935900"/>
                  <a:pt x="3285607" y="4933225"/>
                </a:cubicBezTo>
                <a:cubicBezTo>
                  <a:pt x="3291775" y="4930551"/>
                  <a:pt x="3296910" y="4926825"/>
                  <a:pt x="3301010" y="4922047"/>
                </a:cubicBezTo>
                <a:cubicBezTo>
                  <a:pt x="3305111" y="4917269"/>
                  <a:pt x="3308195" y="4911582"/>
                  <a:pt x="3310264" y="4904985"/>
                </a:cubicBezTo>
                <a:cubicBezTo>
                  <a:pt x="3312332" y="4898389"/>
                  <a:pt x="3313366" y="4891168"/>
                  <a:pt x="3313366" y="4883324"/>
                </a:cubicBezTo>
                <a:cubicBezTo>
                  <a:pt x="3313366" y="4875265"/>
                  <a:pt x="3312385" y="4868027"/>
                  <a:pt x="3310424" y="4861609"/>
                </a:cubicBezTo>
                <a:cubicBezTo>
                  <a:pt x="3308462" y="4855191"/>
                  <a:pt x="3305521" y="4849735"/>
                  <a:pt x="3301599" y="4845242"/>
                </a:cubicBezTo>
                <a:cubicBezTo>
                  <a:pt x="3297677" y="4840750"/>
                  <a:pt x="3292774" y="4837326"/>
                  <a:pt x="3286890" y="4834973"/>
                </a:cubicBezTo>
                <a:cubicBezTo>
                  <a:pt x="3281007" y="4832620"/>
                  <a:pt x="3274108" y="4831443"/>
                  <a:pt x="3266192" y="4831443"/>
                </a:cubicBezTo>
                <a:close/>
                <a:moveTo>
                  <a:pt x="3159272" y="4831443"/>
                </a:moveTo>
                <a:lnTo>
                  <a:pt x="3160143" y="4831641"/>
                </a:lnTo>
                <a:lnTo>
                  <a:pt x="3157320" y="4847023"/>
                </a:lnTo>
                <a:lnTo>
                  <a:pt x="3155918" y="4846633"/>
                </a:lnTo>
                <a:cubicBezTo>
                  <a:pt x="3153622" y="4846633"/>
                  <a:pt x="3151361" y="4846972"/>
                  <a:pt x="3149137" y="4847649"/>
                </a:cubicBezTo>
                <a:cubicBezTo>
                  <a:pt x="3146913" y="4848327"/>
                  <a:pt x="3144653" y="4849396"/>
                  <a:pt x="3142357" y="4850858"/>
                </a:cubicBezTo>
                <a:cubicBezTo>
                  <a:pt x="3140061" y="4852320"/>
                  <a:pt x="3137657" y="4854246"/>
                  <a:pt x="3135146" y="4856635"/>
                </a:cubicBezTo>
                <a:cubicBezTo>
                  <a:pt x="3132634" y="4859024"/>
                  <a:pt x="3129980" y="4861965"/>
                  <a:pt x="3127182" y="4865460"/>
                </a:cubicBezTo>
                <a:lnTo>
                  <a:pt x="3127182" y="4903755"/>
                </a:lnTo>
                <a:cubicBezTo>
                  <a:pt x="3132061" y="4909674"/>
                  <a:pt x="3136689" y="4914202"/>
                  <a:pt x="3141066" y="4917340"/>
                </a:cubicBezTo>
                <a:lnTo>
                  <a:pt x="3144219" y="4918417"/>
                </a:lnTo>
                <a:lnTo>
                  <a:pt x="3141409" y="4933727"/>
                </a:lnTo>
                <a:lnTo>
                  <a:pt x="3141355" y="4933707"/>
                </a:lnTo>
                <a:cubicBezTo>
                  <a:pt x="3139037" y="4932494"/>
                  <a:pt x="3136737" y="4930961"/>
                  <a:pt x="3134456" y="4929107"/>
                </a:cubicBezTo>
                <a:cubicBezTo>
                  <a:pt x="3132173" y="4927253"/>
                  <a:pt x="3129749" y="4925078"/>
                  <a:pt x="3127182" y="4922582"/>
                </a:cubicBezTo>
                <a:lnTo>
                  <a:pt x="3127182" y="4970718"/>
                </a:lnTo>
                <a:cubicBezTo>
                  <a:pt x="3127182" y="4971289"/>
                  <a:pt x="3127039" y="4971788"/>
                  <a:pt x="3126754" y="4972216"/>
                </a:cubicBezTo>
                <a:cubicBezTo>
                  <a:pt x="3126468" y="4972644"/>
                  <a:pt x="3126005" y="4973000"/>
                  <a:pt x="3125363" y="4973286"/>
                </a:cubicBezTo>
                <a:cubicBezTo>
                  <a:pt x="3124721" y="4973571"/>
                  <a:pt x="3123830" y="4973785"/>
                  <a:pt x="3122689" y="4973927"/>
                </a:cubicBezTo>
                <a:cubicBezTo>
                  <a:pt x="3121548" y="4974070"/>
                  <a:pt x="3120086" y="4974141"/>
                  <a:pt x="3118303" y="4974141"/>
                </a:cubicBezTo>
                <a:cubicBezTo>
                  <a:pt x="3116592" y="4974141"/>
                  <a:pt x="3115165" y="4974070"/>
                  <a:pt x="3114024" y="4973927"/>
                </a:cubicBezTo>
                <a:cubicBezTo>
                  <a:pt x="3112883" y="4973785"/>
                  <a:pt x="3111974" y="4973571"/>
                  <a:pt x="3111296" y="4973286"/>
                </a:cubicBezTo>
                <a:cubicBezTo>
                  <a:pt x="3110619" y="4973000"/>
                  <a:pt x="3110155" y="4972644"/>
                  <a:pt x="3109906" y="4972216"/>
                </a:cubicBezTo>
                <a:cubicBezTo>
                  <a:pt x="3109656" y="4971788"/>
                  <a:pt x="3109532" y="4971289"/>
                  <a:pt x="3109532" y="4970718"/>
                </a:cubicBezTo>
                <a:lnTo>
                  <a:pt x="3109532" y="4836257"/>
                </a:lnTo>
                <a:cubicBezTo>
                  <a:pt x="3109532" y="4835615"/>
                  <a:pt x="3109638" y="4835098"/>
                  <a:pt x="3109852" y="4834706"/>
                </a:cubicBezTo>
                <a:cubicBezTo>
                  <a:pt x="3110066" y="4834313"/>
                  <a:pt x="3110494" y="4833975"/>
                  <a:pt x="3111136" y="4833690"/>
                </a:cubicBezTo>
                <a:cubicBezTo>
                  <a:pt x="3111778" y="4833404"/>
                  <a:pt x="3112598" y="4833208"/>
                  <a:pt x="3113596" y="4833101"/>
                </a:cubicBezTo>
                <a:cubicBezTo>
                  <a:pt x="3114594" y="4832994"/>
                  <a:pt x="3115807" y="4832941"/>
                  <a:pt x="3117233" y="4832941"/>
                </a:cubicBezTo>
                <a:cubicBezTo>
                  <a:pt x="3118731" y="4832941"/>
                  <a:pt x="3119961" y="4832994"/>
                  <a:pt x="3120924" y="4833101"/>
                </a:cubicBezTo>
                <a:cubicBezTo>
                  <a:pt x="3121887" y="4833208"/>
                  <a:pt x="3122689" y="4833404"/>
                  <a:pt x="3123331" y="4833690"/>
                </a:cubicBezTo>
                <a:cubicBezTo>
                  <a:pt x="3123972" y="4833975"/>
                  <a:pt x="3124418" y="4834313"/>
                  <a:pt x="3124668" y="4834706"/>
                </a:cubicBezTo>
                <a:cubicBezTo>
                  <a:pt x="3124917" y="4835098"/>
                  <a:pt x="3125042" y="4835615"/>
                  <a:pt x="3125042" y="4836257"/>
                </a:cubicBezTo>
                <a:lnTo>
                  <a:pt x="3125042" y="4849200"/>
                </a:lnTo>
                <a:cubicBezTo>
                  <a:pt x="3127966" y="4846205"/>
                  <a:pt x="3130783" y="4843602"/>
                  <a:pt x="3133493" y="4841391"/>
                </a:cubicBezTo>
                <a:cubicBezTo>
                  <a:pt x="3136202" y="4839181"/>
                  <a:pt x="3138930" y="4837344"/>
                  <a:pt x="3141676" y="4835882"/>
                </a:cubicBezTo>
                <a:cubicBezTo>
                  <a:pt x="3144422" y="4834420"/>
                  <a:pt x="3147239" y="4833315"/>
                  <a:pt x="3150127" y="4832566"/>
                </a:cubicBezTo>
                <a:cubicBezTo>
                  <a:pt x="3153015" y="4831818"/>
                  <a:pt x="3156064" y="4831443"/>
                  <a:pt x="3159272" y="4831443"/>
                </a:cubicBezTo>
                <a:close/>
                <a:moveTo>
                  <a:pt x="2927580" y="4831443"/>
                </a:moveTo>
                <a:cubicBezTo>
                  <a:pt x="2932786" y="4831443"/>
                  <a:pt x="2937564" y="4831996"/>
                  <a:pt x="2941914" y="4833101"/>
                </a:cubicBezTo>
                <a:cubicBezTo>
                  <a:pt x="2946264" y="4834207"/>
                  <a:pt x="2949990" y="4835882"/>
                  <a:pt x="2953092" y="4838129"/>
                </a:cubicBezTo>
                <a:cubicBezTo>
                  <a:pt x="2956194" y="4840375"/>
                  <a:pt x="2958602" y="4843156"/>
                  <a:pt x="2960313" y="4846472"/>
                </a:cubicBezTo>
                <a:cubicBezTo>
                  <a:pt x="2962024" y="4849789"/>
                  <a:pt x="2962880" y="4853657"/>
                  <a:pt x="2962880" y="4858079"/>
                </a:cubicBezTo>
                <a:cubicBezTo>
                  <a:pt x="2962880" y="4860717"/>
                  <a:pt x="2962452" y="4863231"/>
                  <a:pt x="2961596" y="4865620"/>
                </a:cubicBezTo>
                <a:cubicBezTo>
                  <a:pt x="2960740" y="4868009"/>
                  <a:pt x="2959510" y="4870202"/>
                  <a:pt x="2957906" y="4872199"/>
                </a:cubicBezTo>
                <a:cubicBezTo>
                  <a:pt x="2956302" y="4874196"/>
                  <a:pt x="2954322" y="4875978"/>
                  <a:pt x="2951969" y="4877547"/>
                </a:cubicBezTo>
                <a:cubicBezTo>
                  <a:pt x="2949616" y="4879116"/>
                  <a:pt x="2947012" y="4880329"/>
                  <a:pt x="2944160" y="4881184"/>
                </a:cubicBezTo>
                <a:lnTo>
                  <a:pt x="2943946" y="4881291"/>
                </a:lnTo>
                <a:cubicBezTo>
                  <a:pt x="2946728" y="4881577"/>
                  <a:pt x="2949473" y="4882379"/>
                  <a:pt x="2952183" y="4883698"/>
                </a:cubicBezTo>
                <a:cubicBezTo>
                  <a:pt x="2954893" y="4885017"/>
                  <a:pt x="2957318" y="4886729"/>
                  <a:pt x="2959457" y="4888833"/>
                </a:cubicBezTo>
                <a:cubicBezTo>
                  <a:pt x="2961596" y="4890936"/>
                  <a:pt x="2963326" y="4893432"/>
                  <a:pt x="2964645" y="4896321"/>
                </a:cubicBezTo>
                <a:cubicBezTo>
                  <a:pt x="2965964" y="4899209"/>
                  <a:pt x="2966624" y="4902400"/>
                  <a:pt x="2966624" y="4905894"/>
                </a:cubicBezTo>
                <a:cubicBezTo>
                  <a:pt x="2966624" y="4910744"/>
                  <a:pt x="2965662" y="4915094"/>
                  <a:pt x="2963736" y="4918945"/>
                </a:cubicBezTo>
                <a:cubicBezTo>
                  <a:pt x="2961810" y="4922796"/>
                  <a:pt x="2959047" y="4926094"/>
                  <a:pt x="2955446" y="4928840"/>
                </a:cubicBezTo>
                <a:cubicBezTo>
                  <a:pt x="2951844" y="4931585"/>
                  <a:pt x="2947440" y="4933671"/>
                  <a:pt x="2942235" y="4935097"/>
                </a:cubicBezTo>
                <a:cubicBezTo>
                  <a:pt x="2937029" y="4936524"/>
                  <a:pt x="2931110" y="4937237"/>
                  <a:pt x="2924478" y="4937237"/>
                </a:cubicBezTo>
                <a:cubicBezTo>
                  <a:pt x="2920770" y="4937237"/>
                  <a:pt x="2917293" y="4936969"/>
                  <a:pt x="2914048" y="4936434"/>
                </a:cubicBezTo>
                <a:cubicBezTo>
                  <a:pt x="2910803" y="4935900"/>
                  <a:pt x="2907844" y="4935222"/>
                  <a:pt x="2905170" y="4934402"/>
                </a:cubicBezTo>
                <a:cubicBezTo>
                  <a:pt x="2902495" y="4933582"/>
                  <a:pt x="2900249" y="4932690"/>
                  <a:pt x="2898431" y="4931728"/>
                </a:cubicBezTo>
                <a:cubicBezTo>
                  <a:pt x="2896612" y="4930765"/>
                  <a:pt x="2895328" y="4929963"/>
                  <a:pt x="2894580" y="4929321"/>
                </a:cubicBezTo>
                <a:cubicBezTo>
                  <a:pt x="2893831" y="4928679"/>
                  <a:pt x="2893278" y="4928091"/>
                  <a:pt x="2892922" y="4927556"/>
                </a:cubicBezTo>
                <a:cubicBezTo>
                  <a:pt x="2892565" y="4927021"/>
                  <a:pt x="2892315" y="4926433"/>
                  <a:pt x="2892172" y="4925791"/>
                </a:cubicBezTo>
                <a:cubicBezTo>
                  <a:pt x="2892030" y="4925149"/>
                  <a:pt x="2891905" y="4924365"/>
                  <a:pt x="2891798" y="4923438"/>
                </a:cubicBezTo>
                <a:cubicBezTo>
                  <a:pt x="2891691" y="4922510"/>
                  <a:pt x="2891638" y="4921405"/>
                  <a:pt x="2891638" y="4920121"/>
                </a:cubicBezTo>
                <a:cubicBezTo>
                  <a:pt x="2891638" y="4918980"/>
                  <a:pt x="2891709" y="4918018"/>
                  <a:pt x="2891852" y="4917233"/>
                </a:cubicBezTo>
                <a:cubicBezTo>
                  <a:pt x="2891994" y="4916449"/>
                  <a:pt x="2892172" y="4915807"/>
                  <a:pt x="2892386" y="4915308"/>
                </a:cubicBezTo>
                <a:cubicBezTo>
                  <a:pt x="2892600" y="4914809"/>
                  <a:pt x="2892850" y="4914434"/>
                  <a:pt x="2893135" y="4914185"/>
                </a:cubicBezTo>
                <a:cubicBezTo>
                  <a:pt x="2893420" y="4913935"/>
                  <a:pt x="2893813" y="4913810"/>
                  <a:pt x="2894312" y="4913810"/>
                </a:cubicBezTo>
                <a:cubicBezTo>
                  <a:pt x="2895096" y="4913810"/>
                  <a:pt x="2896184" y="4914292"/>
                  <a:pt x="2897574" y="4915254"/>
                </a:cubicBezTo>
                <a:cubicBezTo>
                  <a:pt x="2898965" y="4916217"/>
                  <a:pt x="2900837" y="4917287"/>
                  <a:pt x="2903190" y="4918463"/>
                </a:cubicBezTo>
                <a:cubicBezTo>
                  <a:pt x="2905544" y="4919640"/>
                  <a:pt x="2908450" y="4920728"/>
                  <a:pt x="2911908" y="4921726"/>
                </a:cubicBezTo>
                <a:cubicBezTo>
                  <a:pt x="2915368" y="4922724"/>
                  <a:pt x="2919628" y="4923224"/>
                  <a:pt x="2924692" y="4923224"/>
                </a:cubicBezTo>
                <a:cubicBezTo>
                  <a:pt x="2928257" y="4923224"/>
                  <a:pt x="2931466" y="4922849"/>
                  <a:pt x="2934319" y="4922100"/>
                </a:cubicBezTo>
                <a:cubicBezTo>
                  <a:pt x="2937171" y="4921352"/>
                  <a:pt x="2939596" y="4920246"/>
                  <a:pt x="2941593" y="4918784"/>
                </a:cubicBezTo>
                <a:cubicBezTo>
                  <a:pt x="2943590" y="4917322"/>
                  <a:pt x="2945140" y="4915486"/>
                  <a:pt x="2946246" y="4913275"/>
                </a:cubicBezTo>
                <a:cubicBezTo>
                  <a:pt x="2947352" y="4911065"/>
                  <a:pt x="2947904" y="4908497"/>
                  <a:pt x="2947904" y="4905573"/>
                </a:cubicBezTo>
                <a:cubicBezTo>
                  <a:pt x="2947904" y="4903078"/>
                  <a:pt x="2947370" y="4900831"/>
                  <a:pt x="2946300" y="4898834"/>
                </a:cubicBezTo>
                <a:cubicBezTo>
                  <a:pt x="2945230" y="4896838"/>
                  <a:pt x="2943554" y="4895144"/>
                  <a:pt x="2941272" y="4893753"/>
                </a:cubicBezTo>
                <a:cubicBezTo>
                  <a:pt x="2938990" y="4892363"/>
                  <a:pt x="2936066" y="4891275"/>
                  <a:pt x="2932500" y="4890491"/>
                </a:cubicBezTo>
                <a:cubicBezTo>
                  <a:pt x="2928935" y="4889706"/>
                  <a:pt x="2924620" y="4889314"/>
                  <a:pt x="2919557" y="4889314"/>
                </a:cubicBezTo>
                <a:lnTo>
                  <a:pt x="2908860" y="4889314"/>
                </a:lnTo>
                <a:cubicBezTo>
                  <a:pt x="2908147" y="4889314"/>
                  <a:pt x="2907576" y="4889189"/>
                  <a:pt x="2907148" y="4888940"/>
                </a:cubicBezTo>
                <a:cubicBezTo>
                  <a:pt x="2906720" y="4888690"/>
                  <a:pt x="2906346" y="4888298"/>
                  <a:pt x="2906025" y="4887763"/>
                </a:cubicBezTo>
                <a:cubicBezTo>
                  <a:pt x="2905704" y="4887228"/>
                  <a:pt x="2905490" y="4886515"/>
                  <a:pt x="2905384" y="4885624"/>
                </a:cubicBezTo>
                <a:cubicBezTo>
                  <a:pt x="2905276" y="4884732"/>
                  <a:pt x="2905223" y="4883680"/>
                  <a:pt x="2905223" y="4882468"/>
                </a:cubicBezTo>
                <a:cubicBezTo>
                  <a:pt x="2905223" y="4881327"/>
                  <a:pt x="2905294" y="4880329"/>
                  <a:pt x="2905437" y="4879473"/>
                </a:cubicBezTo>
                <a:cubicBezTo>
                  <a:pt x="2905580" y="4878617"/>
                  <a:pt x="2905794" y="4877940"/>
                  <a:pt x="2906079" y="4877440"/>
                </a:cubicBezTo>
                <a:cubicBezTo>
                  <a:pt x="2906364" y="4876941"/>
                  <a:pt x="2906720" y="4876567"/>
                  <a:pt x="2907148" y="4876317"/>
                </a:cubicBezTo>
                <a:cubicBezTo>
                  <a:pt x="2907576" y="4876068"/>
                  <a:pt x="2908111" y="4875943"/>
                  <a:pt x="2908753" y="4875943"/>
                </a:cubicBezTo>
                <a:lnTo>
                  <a:pt x="2919129" y="4875943"/>
                </a:lnTo>
                <a:cubicBezTo>
                  <a:pt x="2923622" y="4875943"/>
                  <a:pt x="2927491" y="4875586"/>
                  <a:pt x="2930736" y="4874873"/>
                </a:cubicBezTo>
                <a:cubicBezTo>
                  <a:pt x="2933980" y="4874160"/>
                  <a:pt x="2936690" y="4873108"/>
                  <a:pt x="2938866" y="4871717"/>
                </a:cubicBezTo>
                <a:cubicBezTo>
                  <a:pt x="2941040" y="4870327"/>
                  <a:pt x="2942645" y="4868615"/>
                  <a:pt x="2943679" y="4866583"/>
                </a:cubicBezTo>
                <a:cubicBezTo>
                  <a:pt x="2944713" y="4864550"/>
                  <a:pt x="2945230" y="4862215"/>
                  <a:pt x="2945230" y="4859576"/>
                </a:cubicBezTo>
                <a:cubicBezTo>
                  <a:pt x="2945230" y="4857223"/>
                  <a:pt x="2944731" y="4855155"/>
                  <a:pt x="2943732" y="4853372"/>
                </a:cubicBezTo>
                <a:cubicBezTo>
                  <a:pt x="2942734" y="4851589"/>
                  <a:pt x="2941397" y="4850109"/>
                  <a:pt x="2939721" y="4848933"/>
                </a:cubicBezTo>
                <a:cubicBezTo>
                  <a:pt x="2938045" y="4847756"/>
                  <a:pt x="2935995" y="4846865"/>
                  <a:pt x="2933570" y="4846259"/>
                </a:cubicBezTo>
                <a:cubicBezTo>
                  <a:pt x="2931146" y="4845652"/>
                  <a:pt x="2928542" y="4845349"/>
                  <a:pt x="2925761" y="4845349"/>
                </a:cubicBezTo>
                <a:cubicBezTo>
                  <a:pt x="2921411" y="4845349"/>
                  <a:pt x="2917542" y="4845848"/>
                  <a:pt x="2914155" y="4846847"/>
                </a:cubicBezTo>
                <a:cubicBezTo>
                  <a:pt x="2910768" y="4847845"/>
                  <a:pt x="2907844" y="4848933"/>
                  <a:pt x="2905384" y="4850109"/>
                </a:cubicBezTo>
                <a:cubicBezTo>
                  <a:pt x="2902923" y="4851286"/>
                  <a:pt x="2900908" y="4852356"/>
                  <a:pt x="2899340" y="4853319"/>
                </a:cubicBezTo>
                <a:cubicBezTo>
                  <a:pt x="2897771" y="4854281"/>
                  <a:pt x="2896665" y="4854763"/>
                  <a:pt x="2896024" y="4854763"/>
                </a:cubicBezTo>
                <a:cubicBezTo>
                  <a:pt x="2895667" y="4854763"/>
                  <a:pt x="2895328" y="4854674"/>
                  <a:pt x="2895007" y="4854495"/>
                </a:cubicBezTo>
                <a:cubicBezTo>
                  <a:pt x="2894687" y="4854317"/>
                  <a:pt x="2894402" y="4853996"/>
                  <a:pt x="2894152" y="4853532"/>
                </a:cubicBezTo>
                <a:cubicBezTo>
                  <a:pt x="2893902" y="4853069"/>
                  <a:pt x="2893724" y="4852427"/>
                  <a:pt x="2893617" y="4851607"/>
                </a:cubicBezTo>
                <a:cubicBezTo>
                  <a:pt x="2893510" y="4850787"/>
                  <a:pt x="2893456" y="4849806"/>
                  <a:pt x="2893456" y="4848665"/>
                </a:cubicBezTo>
                <a:cubicBezTo>
                  <a:pt x="2893456" y="4846597"/>
                  <a:pt x="2893617" y="4844957"/>
                  <a:pt x="2893938" y="4843745"/>
                </a:cubicBezTo>
                <a:cubicBezTo>
                  <a:pt x="2894258" y="4842532"/>
                  <a:pt x="2894847" y="4841498"/>
                  <a:pt x="2895703" y="4840643"/>
                </a:cubicBezTo>
                <a:cubicBezTo>
                  <a:pt x="2896559" y="4839787"/>
                  <a:pt x="2898056" y="4838788"/>
                  <a:pt x="2900196" y="4837647"/>
                </a:cubicBezTo>
                <a:cubicBezTo>
                  <a:pt x="2902335" y="4836506"/>
                  <a:pt x="2904848" y="4835490"/>
                  <a:pt x="2907737" y="4834599"/>
                </a:cubicBezTo>
                <a:cubicBezTo>
                  <a:pt x="2910625" y="4833707"/>
                  <a:pt x="2913763" y="4832959"/>
                  <a:pt x="2917150" y="4832352"/>
                </a:cubicBezTo>
                <a:cubicBezTo>
                  <a:pt x="2920538" y="4831746"/>
                  <a:pt x="2924014" y="4831443"/>
                  <a:pt x="2927580" y="4831443"/>
                </a:cubicBezTo>
                <a:close/>
                <a:moveTo>
                  <a:pt x="2629733" y="4831443"/>
                </a:moveTo>
                <a:cubicBezTo>
                  <a:pt x="2636650" y="4831443"/>
                  <a:pt x="2642534" y="4832228"/>
                  <a:pt x="2647383" y="4833796"/>
                </a:cubicBezTo>
                <a:cubicBezTo>
                  <a:pt x="2652232" y="4835365"/>
                  <a:pt x="2656154" y="4837665"/>
                  <a:pt x="2659150" y="4840696"/>
                </a:cubicBezTo>
                <a:cubicBezTo>
                  <a:pt x="2662145" y="4843727"/>
                  <a:pt x="2664320" y="4847489"/>
                  <a:pt x="2665675" y="4851981"/>
                </a:cubicBezTo>
                <a:cubicBezTo>
                  <a:pt x="2667030" y="4856474"/>
                  <a:pt x="2667707" y="4861716"/>
                  <a:pt x="2667707" y="4867706"/>
                </a:cubicBezTo>
                <a:lnTo>
                  <a:pt x="2667707" y="4932637"/>
                </a:lnTo>
                <a:cubicBezTo>
                  <a:pt x="2667707" y="4933493"/>
                  <a:pt x="2667422" y="4934135"/>
                  <a:pt x="2666852" y="4934562"/>
                </a:cubicBezTo>
                <a:cubicBezTo>
                  <a:pt x="2666281" y="4934990"/>
                  <a:pt x="2665497" y="4935311"/>
                  <a:pt x="2664498" y="4935525"/>
                </a:cubicBezTo>
                <a:cubicBezTo>
                  <a:pt x="2663500" y="4935739"/>
                  <a:pt x="2662038" y="4935846"/>
                  <a:pt x="2660112" y="4935846"/>
                </a:cubicBezTo>
                <a:cubicBezTo>
                  <a:pt x="2658258" y="4935846"/>
                  <a:pt x="2656778" y="4935739"/>
                  <a:pt x="2655673" y="4935525"/>
                </a:cubicBezTo>
                <a:cubicBezTo>
                  <a:pt x="2654568" y="4935311"/>
                  <a:pt x="2653765" y="4934990"/>
                  <a:pt x="2653266" y="4934562"/>
                </a:cubicBezTo>
                <a:cubicBezTo>
                  <a:pt x="2652767" y="4934135"/>
                  <a:pt x="2652518" y="4933493"/>
                  <a:pt x="2652518" y="4932637"/>
                </a:cubicBezTo>
                <a:lnTo>
                  <a:pt x="2652518" y="4923010"/>
                </a:lnTo>
                <a:cubicBezTo>
                  <a:pt x="2648310" y="4927502"/>
                  <a:pt x="2643621" y="4930997"/>
                  <a:pt x="2638451" y="4933493"/>
                </a:cubicBezTo>
                <a:cubicBezTo>
                  <a:pt x="2633280" y="4935989"/>
                  <a:pt x="2627808" y="4937237"/>
                  <a:pt x="2622031" y="4937237"/>
                </a:cubicBezTo>
                <a:cubicBezTo>
                  <a:pt x="2616968" y="4937237"/>
                  <a:pt x="2612386" y="4936577"/>
                  <a:pt x="2608285" y="4935258"/>
                </a:cubicBezTo>
                <a:cubicBezTo>
                  <a:pt x="2604185" y="4933938"/>
                  <a:pt x="2600690" y="4932031"/>
                  <a:pt x="2597802" y="4929535"/>
                </a:cubicBezTo>
                <a:cubicBezTo>
                  <a:pt x="2594914" y="4927039"/>
                  <a:pt x="2592668" y="4923972"/>
                  <a:pt x="2591063" y="4920335"/>
                </a:cubicBezTo>
                <a:cubicBezTo>
                  <a:pt x="2589458" y="4916698"/>
                  <a:pt x="2588656" y="4912562"/>
                  <a:pt x="2588656" y="4907927"/>
                </a:cubicBezTo>
                <a:cubicBezTo>
                  <a:pt x="2588656" y="4902507"/>
                  <a:pt x="2589762" y="4897800"/>
                  <a:pt x="2591973" y="4893807"/>
                </a:cubicBezTo>
                <a:cubicBezTo>
                  <a:pt x="2594183" y="4889813"/>
                  <a:pt x="2597356" y="4886497"/>
                  <a:pt x="2601493" y="4883859"/>
                </a:cubicBezTo>
                <a:cubicBezTo>
                  <a:pt x="2605629" y="4881220"/>
                  <a:pt x="2610692" y="4879241"/>
                  <a:pt x="2616682" y="4877922"/>
                </a:cubicBezTo>
                <a:cubicBezTo>
                  <a:pt x="2622673" y="4876602"/>
                  <a:pt x="2629412" y="4875943"/>
                  <a:pt x="2636900" y="4875943"/>
                </a:cubicBezTo>
                <a:lnTo>
                  <a:pt x="2650164" y="4875943"/>
                </a:lnTo>
                <a:lnTo>
                  <a:pt x="2650164" y="4868455"/>
                </a:lnTo>
                <a:cubicBezTo>
                  <a:pt x="2650164" y="4864747"/>
                  <a:pt x="2649772" y="4861466"/>
                  <a:pt x="2648988" y="4858614"/>
                </a:cubicBezTo>
                <a:cubicBezTo>
                  <a:pt x="2648203" y="4855761"/>
                  <a:pt x="2646937" y="4853390"/>
                  <a:pt x="2645190" y="4851500"/>
                </a:cubicBezTo>
                <a:cubicBezTo>
                  <a:pt x="2643443" y="4849610"/>
                  <a:pt x="2641179" y="4848184"/>
                  <a:pt x="2638398" y="4847221"/>
                </a:cubicBezTo>
                <a:cubicBezTo>
                  <a:pt x="2635616" y="4846259"/>
                  <a:pt x="2632193" y="4845777"/>
                  <a:pt x="2628128" y="4845777"/>
                </a:cubicBezTo>
                <a:cubicBezTo>
                  <a:pt x="2623778" y="4845777"/>
                  <a:pt x="2619874" y="4846294"/>
                  <a:pt x="2616415" y="4847328"/>
                </a:cubicBezTo>
                <a:cubicBezTo>
                  <a:pt x="2612956" y="4848362"/>
                  <a:pt x="2609926" y="4849503"/>
                  <a:pt x="2607322" y="4850751"/>
                </a:cubicBezTo>
                <a:cubicBezTo>
                  <a:pt x="2604720" y="4851999"/>
                  <a:pt x="2602544" y="4853140"/>
                  <a:pt x="2600798" y="4854174"/>
                </a:cubicBezTo>
                <a:cubicBezTo>
                  <a:pt x="2599050" y="4855208"/>
                  <a:pt x="2597749" y="4855725"/>
                  <a:pt x="2596893" y="4855725"/>
                </a:cubicBezTo>
                <a:cubicBezTo>
                  <a:pt x="2596322" y="4855725"/>
                  <a:pt x="2595823" y="4855583"/>
                  <a:pt x="2595396" y="4855297"/>
                </a:cubicBezTo>
                <a:cubicBezTo>
                  <a:pt x="2594968" y="4855012"/>
                  <a:pt x="2594593" y="4854584"/>
                  <a:pt x="2594272" y="4854014"/>
                </a:cubicBezTo>
                <a:cubicBezTo>
                  <a:pt x="2593951" y="4853443"/>
                  <a:pt x="2593719" y="4852712"/>
                  <a:pt x="2593577" y="4851821"/>
                </a:cubicBezTo>
                <a:cubicBezTo>
                  <a:pt x="2593434" y="4850930"/>
                  <a:pt x="2593363" y="4849949"/>
                  <a:pt x="2593363" y="4848879"/>
                </a:cubicBezTo>
                <a:cubicBezTo>
                  <a:pt x="2593363" y="4847096"/>
                  <a:pt x="2593488" y="4845688"/>
                  <a:pt x="2593737" y="4844654"/>
                </a:cubicBezTo>
                <a:cubicBezTo>
                  <a:pt x="2593987" y="4843620"/>
                  <a:pt x="2594593" y="4842639"/>
                  <a:pt x="2595556" y="4841712"/>
                </a:cubicBezTo>
                <a:cubicBezTo>
                  <a:pt x="2596518" y="4840785"/>
                  <a:pt x="2598176" y="4839698"/>
                  <a:pt x="2600530" y="4838450"/>
                </a:cubicBezTo>
                <a:cubicBezTo>
                  <a:pt x="2602883" y="4837202"/>
                  <a:pt x="2605593" y="4836061"/>
                  <a:pt x="2608660" y="4835027"/>
                </a:cubicBezTo>
                <a:cubicBezTo>
                  <a:pt x="2611726" y="4833993"/>
                  <a:pt x="2615078" y="4833137"/>
                  <a:pt x="2618715" y="4832459"/>
                </a:cubicBezTo>
                <a:cubicBezTo>
                  <a:pt x="2622352" y="4831782"/>
                  <a:pt x="2626024" y="4831443"/>
                  <a:pt x="2629733" y="4831443"/>
                </a:cubicBezTo>
                <a:close/>
                <a:moveTo>
                  <a:pt x="2370842" y="4831443"/>
                </a:moveTo>
                <a:cubicBezTo>
                  <a:pt x="2378758" y="4831443"/>
                  <a:pt x="2385657" y="4832620"/>
                  <a:pt x="2391540" y="4834973"/>
                </a:cubicBezTo>
                <a:cubicBezTo>
                  <a:pt x="2397424" y="4837326"/>
                  <a:pt x="2402327" y="4840750"/>
                  <a:pt x="2406249" y="4845242"/>
                </a:cubicBezTo>
                <a:cubicBezTo>
                  <a:pt x="2410171" y="4849735"/>
                  <a:pt x="2413113" y="4855191"/>
                  <a:pt x="2415074" y="4861609"/>
                </a:cubicBezTo>
                <a:cubicBezTo>
                  <a:pt x="2417035" y="4868027"/>
                  <a:pt x="2418016" y="4875265"/>
                  <a:pt x="2418016" y="4883324"/>
                </a:cubicBezTo>
                <a:cubicBezTo>
                  <a:pt x="2418016" y="4891168"/>
                  <a:pt x="2416982" y="4898389"/>
                  <a:pt x="2414914" y="4904985"/>
                </a:cubicBezTo>
                <a:cubicBezTo>
                  <a:pt x="2412846" y="4911582"/>
                  <a:pt x="2409761" y="4917269"/>
                  <a:pt x="2405660" y="4922047"/>
                </a:cubicBezTo>
                <a:cubicBezTo>
                  <a:pt x="2401560" y="4926825"/>
                  <a:pt x="2396426" y="4930551"/>
                  <a:pt x="2390257" y="4933225"/>
                </a:cubicBezTo>
                <a:cubicBezTo>
                  <a:pt x="2384088" y="4935900"/>
                  <a:pt x="2376939" y="4937237"/>
                  <a:pt x="2368809" y="4937237"/>
                </a:cubicBezTo>
                <a:cubicBezTo>
                  <a:pt x="2360894" y="4937237"/>
                  <a:pt x="2353994" y="4936060"/>
                  <a:pt x="2348110" y="4933707"/>
                </a:cubicBezTo>
                <a:cubicBezTo>
                  <a:pt x="2342227" y="4931353"/>
                  <a:pt x="2337324" y="4927930"/>
                  <a:pt x="2333402" y="4923438"/>
                </a:cubicBezTo>
                <a:cubicBezTo>
                  <a:pt x="2329480" y="4918945"/>
                  <a:pt x="2326556" y="4913489"/>
                  <a:pt x="2324630" y="4907071"/>
                </a:cubicBezTo>
                <a:cubicBezTo>
                  <a:pt x="2322705" y="4900653"/>
                  <a:pt x="2321742" y="4893379"/>
                  <a:pt x="2321742" y="4885249"/>
                </a:cubicBezTo>
                <a:cubicBezTo>
                  <a:pt x="2321742" y="4877405"/>
                  <a:pt x="2322758" y="4870184"/>
                  <a:pt x="2324791" y="4863588"/>
                </a:cubicBezTo>
                <a:cubicBezTo>
                  <a:pt x="2326824" y="4856991"/>
                  <a:pt x="2329890" y="4851304"/>
                  <a:pt x="2333990" y="4846526"/>
                </a:cubicBezTo>
                <a:cubicBezTo>
                  <a:pt x="2338091" y="4841748"/>
                  <a:pt x="2343208" y="4838040"/>
                  <a:pt x="2349341" y="4835401"/>
                </a:cubicBezTo>
                <a:cubicBezTo>
                  <a:pt x="2355474" y="4832762"/>
                  <a:pt x="2362641" y="4831443"/>
                  <a:pt x="2370842" y="4831443"/>
                </a:cubicBezTo>
                <a:close/>
                <a:moveTo>
                  <a:pt x="2060154" y="4815184"/>
                </a:moveTo>
                <a:lnTo>
                  <a:pt x="2036299" y="4884179"/>
                </a:lnTo>
                <a:lnTo>
                  <a:pt x="2084436" y="4884179"/>
                </a:lnTo>
                <a:lnTo>
                  <a:pt x="2060260" y="4815184"/>
                </a:lnTo>
                <a:close/>
                <a:moveTo>
                  <a:pt x="1110663" y="4811975"/>
                </a:moveTo>
                <a:lnTo>
                  <a:pt x="1110663" y="4867492"/>
                </a:lnTo>
                <a:lnTo>
                  <a:pt x="1127243" y="4867492"/>
                </a:lnTo>
                <a:cubicBezTo>
                  <a:pt x="1132805" y="4867492"/>
                  <a:pt x="1137423" y="4866779"/>
                  <a:pt x="1141096" y="4865353"/>
                </a:cubicBezTo>
                <a:cubicBezTo>
                  <a:pt x="1144768" y="4863926"/>
                  <a:pt x="1147853" y="4861947"/>
                  <a:pt x="1150349" y="4859416"/>
                </a:cubicBezTo>
                <a:cubicBezTo>
                  <a:pt x="1152845" y="4856884"/>
                  <a:pt x="1154734" y="4853853"/>
                  <a:pt x="1156018" y="4850323"/>
                </a:cubicBezTo>
                <a:cubicBezTo>
                  <a:pt x="1157302" y="4846793"/>
                  <a:pt x="1157944" y="4842960"/>
                  <a:pt x="1157944" y="4838824"/>
                </a:cubicBezTo>
                <a:cubicBezTo>
                  <a:pt x="1157944" y="4833190"/>
                  <a:pt x="1156892" y="4828484"/>
                  <a:pt x="1154788" y="4824704"/>
                </a:cubicBezTo>
                <a:cubicBezTo>
                  <a:pt x="1152684" y="4820924"/>
                  <a:pt x="1150081" y="4818108"/>
                  <a:pt x="1146979" y="4816253"/>
                </a:cubicBezTo>
                <a:cubicBezTo>
                  <a:pt x="1143877" y="4814399"/>
                  <a:pt x="1140668" y="4813223"/>
                  <a:pt x="1137352" y="4812723"/>
                </a:cubicBezTo>
                <a:cubicBezTo>
                  <a:pt x="1134036" y="4812224"/>
                  <a:pt x="1130809" y="4811975"/>
                  <a:pt x="1127671" y="4811975"/>
                </a:cubicBezTo>
                <a:close/>
                <a:moveTo>
                  <a:pt x="310563" y="4811975"/>
                </a:moveTo>
                <a:lnTo>
                  <a:pt x="310563" y="4867492"/>
                </a:lnTo>
                <a:lnTo>
                  <a:pt x="327143" y="4867492"/>
                </a:lnTo>
                <a:cubicBezTo>
                  <a:pt x="332705" y="4867492"/>
                  <a:pt x="337323" y="4866779"/>
                  <a:pt x="340996" y="4865353"/>
                </a:cubicBezTo>
                <a:cubicBezTo>
                  <a:pt x="344668" y="4863926"/>
                  <a:pt x="347753" y="4861947"/>
                  <a:pt x="350249" y="4859416"/>
                </a:cubicBezTo>
                <a:cubicBezTo>
                  <a:pt x="352745" y="4856884"/>
                  <a:pt x="354634" y="4853853"/>
                  <a:pt x="355918" y="4850323"/>
                </a:cubicBezTo>
                <a:cubicBezTo>
                  <a:pt x="357202" y="4846793"/>
                  <a:pt x="357843" y="4842960"/>
                  <a:pt x="357843" y="4838824"/>
                </a:cubicBezTo>
                <a:cubicBezTo>
                  <a:pt x="357843" y="4833190"/>
                  <a:pt x="356792" y="4828484"/>
                  <a:pt x="354688" y="4824704"/>
                </a:cubicBezTo>
                <a:cubicBezTo>
                  <a:pt x="352584" y="4820924"/>
                  <a:pt x="349981" y="4818108"/>
                  <a:pt x="346879" y="4816253"/>
                </a:cubicBezTo>
                <a:cubicBezTo>
                  <a:pt x="343777" y="4814399"/>
                  <a:pt x="340568" y="4813223"/>
                  <a:pt x="337252" y="4812723"/>
                </a:cubicBezTo>
                <a:cubicBezTo>
                  <a:pt x="333936" y="4812224"/>
                  <a:pt x="330709" y="4811975"/>
                  <a:pt x="327571" y="4811975"/>
                </a:cubicBezTo>
                <a:close/>
                <a:moveTo>
                  <a:pt x="1260958" y="4810477"/>
                </a:moveTo>
                <a:cubicBezTo>
                  <a:pt x="1252981" y="4810477"/>
                  <a:pt x="1246286" y="4811975"/>
                  <a:pt x="1240873" y="4814970"/>
                </a:cubicBezTo>
                <a:cubicBezTo>
                  <a:pt x="1235460" y="4817965"/>
                  <a:pt x="1231062" y="4821958"/>
                  <a:pt x="1227679" y="4826950"/>
                </a:cubicBezTo>
                <a:cubicBezTo>
                  <a:pt x="1224296" y="4831942"/>
                  <a:pt x="1221874" y="4837772"/>
                  <a:pt x="1220414" y="4844440"/>
                </a:cubicBezTo>
                <a:cubicBezTo>
                  <a:pt x="1218954" y="4851108"/>
                  <a:pt x="1218223" y="4858114"/>
                  <a:pt x="1218223" y="4865460"/>
                </a:cubicBezTo>
                <a:cubicBezTo>
                  <a:pt x="1218223" y="4873589"/>
                  <a:pt x="1218900" y="4881077"/>
                  <a:pt x="1220254" y="4887923"/>
                </a:cubicBezTo>
                <a:cubicBezTo>
                  <a:pt x="1221607" y="4894770"/>
                  <a:pt x="1223886" y="4900671"/>
                  <a:pt x="1227091" y="4905627"/>
                </a:cubicBezTo>
                <a:cubicBezTo>
                  <a:pt x="1230296" y="4910583"/>
                  <a:pt x="1234588" y="4914434"/>
                  <a:pt x="1239965" y="4917180"/>
                </a:cubicBezTo>
                <a:cubicBezTo>
                  <a:pt x="1245343" y="4919925"/>
                  <a:pt x="1252091" y="4921298"/>
                  <a:pt x="1260209" y="4921298"/>
                </a:cubicBezTo>
                <a:cubicBezTo>
                  <a:pt x="1268258" y="4921298"/>
                  <a:pt x="1275024" y="4919801"/>
                  <a:pt x="1280509" y="4916805"/>
                </a:cubicBezTo>
                <a:cubicBezTo>
                  <a:pt x="1285993" y="4913810"/>
                  <a:pt x="1290409" y="4909763"/>
                  <a:pt x="1293756" y="4904664"/>
                </a:cubicBezTo>
                <a:cubicBezTo>
                  <a:pt x="1297104" y="4899565"/>
                  <a:pt x="1299490" y="4893664"/>
                  <a:pt x="1300914" y="4886961"/>
                </a:cubicBezTo>
                <a:cubicBezTo>
                  <a:pt x="1302339" y="4880257"/>
                  <a:pt x="1303051" y="4873162"/>
                  <a:pt x="1303051" y="4865674"/>
                </a:cubicBezTo>
                <a:cubicBezTo>
                  <a:pt x="1303051" y="4857829"/>
                  <a:pt x="1302357" y="4850537"/>
                  <a:pt x="1300968" y="4843798"/>
                </a:cubicBezTo>
                <a:cubicBezTo>
                  <a:pt x="1299579" y="4837059"/>
                  <a:pt x="1297264" y="4831211"/>
                  <a:pt x="1294023" y="4826255"/>
                </a:cubicBezTo>
                <a:cubicBezTo>
                  <a:pt x="1290782" y="4821299"/>
                  <a:pt x="1286455" y="4817430"/>
                  <a:pt x="1281043" y="4814649"/>
                </a:cubicBezTo>
                <a:cubicBezTo>
                  <a:pt x="1275630" y="4811868"/>
                  <a:pt x="1268935" y="4810477"/>
                  <a:pt x="1260958" y="4810477"/>
                </a:cubicBezTo>
                <a:close/>
                <a:moveTo>
                  <a:pt x="765658" y="4810477"/>
                </a:moveTo>
                <a:cubicBezTo>
                  <a:pt x="757681" y="4810477"/>
                  <a:pt x="750986" y="4811975"/>
                  <a:pt x="745573" y="4814970"/>
                </a:cubicBezTo>
                <a:cubicBezTo>
                  <a:pt x="740160" y="4817965"/>
                  <a:pt x="735762" y="4821958"/>
                  <a:pt x="732379" y="4826950"/>
                </a:cubicBezTo>
                <a:cubicBezTo>
                  <a:pt x="728996" y="4831942"/>
                  <a:pt x="726574" y="4837772"/>
                  <a:pt x="725114" y="4844440"/>
                </a:cubicBezTo>
                <a:cubicBezTo>
                  <a:pt x="723654" y="4851108"/>
                  <a:pt x="722924" y="4858114"/>
                  <a:pt x="722924" y="4865460"/>
                </a:cubicBezTo>
                <a:cubicBezTo>
                  <a:pt x="722924" y="4873589"/>
                  <a:pt x="723600" y="4881077"/>
                  <a:pt x="724953" y="4887923"/>
                </a:cubicBezTo>
                <a:cubicBezTo>
                  <a:pt x="726307" y="4894770"/>
                  <a:pt x="728586" y="4900671"/>
                  <a:pt x="731791" y="4905627"/>
                </a:cubicBezTo>
                <a:cubicBezTo>
                  <a:pt x="734996" y="4910583"/>
                  <a:pt x="739288" y="4914434"/>
                  <a:pt x="744665" y="4917180"/>
                </a:cubicBezTo>
                <a:cubicBezTo>
                  <a:pt x="750043" y="4919925"/>
                  <a:pt x="756791" y="4921298"/>
                  <a:pt x="764909" y="4921298"/>
                </a:cubicBezTo>
                <a:cubicBezTo>
                  <a:pt x="772958" y="4921298"/>
                  <a:pt x="779724" y="4919801"/>
                  <a:pt x="785209" y="4916805"/>
                </a:cubicBezTo>
                <a:cubicBezTo>
                  <a:pt x="790693" y="4913810"/>
                  <a:pt x="795109" y="4909763"/>
                  <a:pt x="798456" y="4904664"/>
                </a:cubicBezTo>
                <a:cubicBezTo>
                  <a:pt x="801804" y="4899565"/>
                  <a:pt x="804189" y="4893664"/>
                  <a:pt x="805614" y="4886961"/>
                </a:cubicBezTo>
                <a:cubicBezTo>
                  <a:pt x="807039" y="4880257"/>
                  <a:pt x="807751" y="4873162"/>
                  <a:pt x="807751" y="4865674"/>
                </a:cubicBezTo>
                <a:cubicBezTo>
                  <a:pt x="807751" y="4857829"/>
                  <a:pt x="807056" y="4850537"/>
                  <a:pt x="805667" y="4843798"/>
                </a:cubicBezTo>
                <a:cubicBezTo>
                  <a:pt x="804278" y="4837059"/>
                  <a:pt x="801964" y="4831211"/>
                  <a:pt x="798723" y="4826255"/>
                </a:cubicBezTo>
                <a:cubicBezTo>
                  <a:pt x="795482" y="4821299"/>
                  <a:pt x="791155" y="4817430"/>
                  <a:pt x="785743" y="4814649"/>
                </a:cubicBezTo>
                <a:cubicBezTo>
                  <a:pt x="780330" y="4811868"/>
                  <a:pt x="773635" y="4810477"/>
                  <a:pt x="765658" y="4810477"/>
                </a:cubicBezTo>
                <a:close/>
                <a:moveTo>
                  <a:pt x="203683" y="4810477"/>
                </a:moveTo>
                <a:cubicBezTo>
                  <a:pt x="195706" y="4810477"/>
                  <a:pt x="189011" y="4811975"/>
                  <a:pt x="183598" y="4814970"/>
                </a:cubicBezTo>
                <a:cubicBezTo>
                  <a:pt x="178185" y="4817965"/>
                  <a:pt x="173787" y="4821958"/>
                  <a:pt x="170404" y="4826950"/>
                </a:cubicBezTo>
                <a:cubicBezTo>
                  <a:pt x="167021" y="4831942"/>
                  <a:pt x="164599" y="4837772"/>
                  <a:pt x="163139" y="4844440"/>
                </a:cubicBezTo>
                <a:cubicBezTo>
                  <a:pt x="161679" y="4851108"/>
                  <a:pt x="160949" y="4858114"/>
                  <a:pt x="160949" y="4865460"/>
                </a:cubicBezTo>
                <a:cubicBezTo>
                  <a:pt x="160949" y="4873589"/>
                  <a:pt x="161625" y="4881077"/>
                  <a:pt x="162978" y="4887923"/>
                </a:cubicBezTo>
                <a:cubicBezTo>
                  <a:pt x="164332" y="4894770"/>
                  <a:pt x="166611" y="4900671"/>
                  <a:pt x="169816" y="4905627"/>
                </a:cubicBezTo>
                <a:cubicBezTo>
                  <a:pt x="173021" y="4910583"/>
                  <a:pt x="177313" y="4914434"/>
                  <a:pt x="182690" y="4917180"/>
                </a:cubicBezTo>
                <a:cubicBezTo>
                  <a:pt x="188068" y="4919925"/>
                  <a:pt x="194816" y="4921298"/>
                  <a:pt x="202934" y="4921298"/>
                </a:cubicBezTo>
                <a:cubicBezTo>
                  <a:pt x="210983" y="4921298"/>
                  <a:pt x="217749" y="4919801"/>
                  <a:pt x="223234" y="4916805"/>
                </a:cubicBezTo>
                <a:cubicBezTo>
                  <a:pt x="228718" y="4913810"/>
                  <a:pt x="233134" y="4909763"/>
                  <a:pt x="236481" y="4904664"/>
                </a:cubicBezTo>
                <a:cubicBezTo>
                  <a:pt x="239829" y="4899565"/>
                  <a:pt x="242214" y="4893664"/>
                  <a:pt x="243639" y="4886961"/>
                </a:cubicBezTo>
                <a:cubicBezTo>
                  <a:pt x="245064" y="4880257"/>
                  <a:pt x="245776" y="4873162"/>
                  <a:pt x="245776" y="4865674"/>
                </a:cubicBezTo>
                <a:cubicBezTo>
                  <a:pt x="245776" y="4857829"/>
                  <a:pt x="245081" y="4850537"/>
                  <a:pt x="243692" y="4843798"/>
                </a:cubicBezTo>
                <a:cubicBezTo>
                  <a:pt x="242304" y="4837059"/>
                  <a:pt x="239989" y="4831211"/>
                  <a:pt x="236748" y="4826255"/>
                </a:cubicBezTo>
                <a:cubicBezTo>
                  <a:pt x="233507" y="4821299"/>
                  <a:pt x="229180" y="4817430"/>
                  <a:pt x="223768" y="4814649"/>
                </a:cubicBezTo>
                <a:cubicBezTo>
                  <a:pt x="218355" y="4811868"/>
                  <a:pt x="211660" y="4810477"/>
                  <a:pt x="203683" y="4810477"/>
                </a:cubicBezTo>
                <a:close/>
                <a:moveTo>
                  <a:pt x="1891703" y="4809835"/>
                </a:moveTo>
                <a:cubicBezTo>
                  <a:pt x="1885642" y="4809835"/>
                  <a:pt x="1880721" y="4811261"/>
                  <a:pt x="1876942" y="4814114"/>
                </a:cubicBezTo>
                <a:cubicBezTo>
                  <a:pt x="1873162" y="4816966"/>
                  <a:pt x="1870185" y="4820889"/>
                  <a:pt x="1868010" y="4825881"/>
                </a:cubicBezTo>
                <a:cubicBezTo>
                  <a:pt x="1865834" y="4830873"/>
                  <a:pt x="1864355" y="4836720"/>
                  <a:pt x="1863570" y="4843424"/>
                </a:cubicBezTo>
                <a:cubicBezTo>
                  <a:pt x="1862786" y="4850127"/>
                  <a:pt x="1862394" y="4857330"/>
                  <a:pt x="1862394" y="4865032"/>
                </a:cubicBezTo>
                <a:cubicBezTo>
                  <a:pt x="1862394" y="4875372"/>
                  <a:pt x="1862928" y="4884162"/>
                  <a:pt x="1863998" y="4891400"/>
                </a:cubicBezTo>
                <a:cubicBezTo>
                  <a:pt x="1865068" y="4898638"/>
                  <a:pt x="1866761" y="4904539"/>
                  <a:pt x="1869079" y="4909104"/>
                </a:cubicBezTo>
                <a:cubicBezTo>
                  <a:pt x="1871397" y="4913668"/>
                  <a:pt x="1874356" y="4916984"/>
                  <a:pt x="1877958" y="4919052"/>
                </a:cubicBezTo>
                <a:cubicBezTo>
                  <a:pt x="1881559" y="4921120"/>
                  <a:pt x="1885927" y="4922154"/>
                  <a:pt x="1891062" y="4922154"/>
                </a:cubicBezTo>
                <a:cubicBezTo>
                  <a:pt x="1895055" y="4922154"/>
                  <a:pt x="1898567" y="4921512"/>
                  <a:pt x="1901598" y="4920228"/>
                </a:cubicBezTo>
                <a:cubicBezTo>
                  <a:pt x="1904629" y="4918945"/>
                  <a:pt x="1907232" y="4917108"/>
                  <a:pt x="1909407" y="4914719"/>
                </a:cubicBezTo>
                <a:cubicBezTo>
                  <a:pt x="1911582" y="4912330"/>
                  <a:pt x="1913383" y="4909460"/>
                  <a:pt x="1914809" y="4906108"/>
                </a:cubicBezTo>
                <a:cubicBezTo>
                  <a:pt x="1916235" y="4902757"/>
                  <a:pt x="1917376" y="4899048"/>
                  <a:pt x="1918232" y="4894983"/>
                </a:cubicBezTo>
                <a:cubicBezTo>
                  <a:pt x="1919088" y="4890919"/>
                  <a:pt x="1919676" y="4886515"/>
                  <a:pt x="1919997" y="4881773"/>
                </a:cubicBezTo>
                <a:cubicBezTo>
                  <a:pt x="1920318" y="4877030"/>
                  <a:pt x="1920478" y="4872092"/>
                  <a:pt x="1920478" y="4866957"/>
                </a:cubicBezTo>
                <a:cubicBezTo>
                  <a:pt x="1920478" y="4860040"/>
                  <a:pt x="1920229" y="4853836"/>
                  <a:pt x="1919730" y="4848344"/>
                </a:cubicBezTo>
                <a:cubicBezTo>
                  <a:pt x="1919230" y="4842853"/>
                  <a:pt x="1918499" y="4838004"/>
                  <a:pt x="1917537" y="4833796"/>
                </a:cubicBezTo>
                <a:cubicBezTo>
                  <a:pt x="1916574" y="4829589"/>
                  <a:pt x="1915326" y="4825970"/>
                  <a:pt x="1913793" y="4822939"/>
                </a:cubicBezTo>
                <a:cubicBezTo>
                  <a:pt x="1912259" y="4819908"/>
                  <a:pt x="1910423" y="4817412"/>
                  <a:pt x="1908284" y="4815451"/>
                </a:cubicBezTo>
                <a:cubicBezTo>
                  <a:pt x="1906144" y="4813490"/>
                  <a:pt x="1903702" y="4812064"/>
                  <a:pt x="1900956" y="4811172"/>
                </a:cubicBezTo>
                <a:cubicBezTo>
                  <a:pt x="1898211" y="4810281"/>
                  <a:pt x="1895126" y="4809835"/>
                  <a:pt x="1891703" y="4809835"/>
                </a:cubicBezTo>
                <a:close/>
                <a:moveTo>
                  <a:pt x="1378535" y="4796785"/>
                </a:moveTo>
                <a:lnTo>
                  <a:pt x="1440043" y="4796785"/>
                </a:lnTo>
                <a:cubicBezTo>
                  <a:pt x="1442039" y="4796785"/>
                  <a:pt x="1443608" y="4797409"/>
                  <a:pt x="1444749" y="4798657"/>
                </a:cubicBezTo>
                <a:cubicBezTo>
                  <a:pt x="1445890" y="4799905"/>
                  <a:pt x="1446461" y="4801777"/>
                  <a:pt x="1446461" y="4804273"/>
                </a:cubicBezTo>
                <a:lnTo>
                  <a:pt x="1446461" y="4932530"/>
                </a:lnTo>
                <a:cubicBezTo>
                  <a:pt x="1446461" y="4933100"/>
                  <a:pt x="1446318" y="4933582"/>
                  <a:pt x="1446033" y="4933974"/>
                </a:cubicBezTo>
                <a:cubicBezTo>
                  <a:pt x="1445747" y="4934366"/>
                  <a:pt x="1445249" y="4934705"/>
                  <a:pt x="1444535" y="4934990"/>
                </a:cubicBezTo>
                <a:cubicBezTo>
                  <a:pt x="1443822" y="4935276"/>
                  <a:pt x="1442877" y="4935489"/>
                  <a:pt x="1441701" y="4935632"/>
                </a:cubicBezTo>
                <a:cubicBezTo>
                  <a:pt x="1440524" y="4935775"/>
                  <a:pt x="1439044" y="4935846"/>
                  <a:pt x="1437261" y="4935846"/>
                </a:cubicBezTo>
                <a:cubicBezTo>
                  <a:pt x="1435478" y="4935846"/>
                  <a:pt x="1433999" y="4935775"/>
                  <a:pt x="1432822" y="4935632"/>
                </a:cubicBezTo>
                <a:cubicBezTo>
                  <a:pt x="1431645" y="4935489"/>
                  <a:pt x="1430701" y="4935276"/>
                  <a:pt x="1429987" y="4934990"/>
                </a:cubicBezTo>
                <a:cubicBezTo>
                  <a:pt x="1429274" y="4934705"/>
                  <a:pt x="1428775" y="4934366"/>
                  <a:pt x="1428490" y="4933974"/>
                </a:cubicBezTo>
                <a:cubicBezTo>
                  <a:pt x="1428204" y="4933582"/>
                  <a:pt x="1428062" y="4933100"/>
                  <a:pt x="1428062" y="4932530"/>
                </a:cubicBezTo>
                <a:lnTo>
                  <a:pt x="1428062" y="4812616"/>
                </a:lnTo>
                <a:lnTo>
                  <a:pt x="1389125" y="4812616"/>
                </a:lnTo>
                <a:cubicBezTo>
                  <a:pt x="1387199" y="4829090"/>
                  <a:pt x="1385274" y="4843602"/>
                  <a:pt x="1383348" y="4856153"/>
                </a:cubicBezTo>
                <a:cubicBezTo>
                  <a:pt x="1381423" y="4868704"/>
                  <a:pt x="1379390" y="4879598"/>
                  <a:pt x="1377251" y="4888833"/>
                </a:cubicBezTo>
                <a:cubicBezTo>
                  <a:pt x="1375112" y="4898068"/>
                  <a:pt x="1372758" y="4905752"/>
                  <a:pt x="1370191" y="4911885"/>
                </a:cubicBezTo>
                <a:cubicBezTo>
                  <a:pt x="1367624" y="4918018"/>
                  <a:pt x="1364682" y="4922956"/>
                  <a:pt x="1361366" y="4926700"/>
                </a:cubicBezTo>
                <a:cubicBezTo>
                  <a:pt x="1358050" y="4930444"/>
                  <a:pt x="1354306" y="4933083"/>
                  <a:pt x="1350134" y="4934616"/>
                </a:cubicBezTo>
                <a:cubicBezTo>
                  <a:pt x="1345962" y="4936149"/>
                  <a:pt x="1341202" y="4936916"/>
                  <a:pt x="1335853" y="4936916"/>
                </a:cubicBezTo>
                <a:cubicBezTo>
                  <a:pt x="1335140" y="4936916"/>
                  <a:pt x="1334499" y="4936773"/>
                  <a:pt x="1333928" y="4936488"/>
                </a:cubicBezTo>
                <a:cubicBezTo>
                  <a:pt x="1333358" y="4936203"/>
                  <a:pt x="1332876" y="4935739"/>
                  <a:pt x="1332484" y="4935097"/>
                </a:cubicBezTo>
                <a:cubicBezTo>
                  <a:pt x="1332092" y="4934455"/>
                  <a:pt x="1331807" y="4933635"/>
                  <a:pt x="1331628" y="4932637"/>
                </a:cubicBezTo>
                <a:cubicBezTo>
                  <a:pt x="1331450" y="4931639"/>
                  <a:pt x="1331361" y="4930426"/>
                  <a:pt x="1331361" y="4929000"/>
                </a:cubicBezTo>
                <a:cubicBezTo>
                  <a:pt x="1331361" y="4927217"/>
                  <a:pt x="1331450" y="4925755"/>
                  <a:pt x="1331628" y="4924614"/>
                </a:cubicBezTo>
                <a:cubicBezTo>
                  <a:pt x="1331807" y="4923473"/>
                  <a:pt x="1332038" y="4922546"/>
                  <a:pt x="1332324" y="4921833"/>
                </a:cubicBezTo>
                <a:cubicBezTo>
                  <a:pt x="1332609" y="4921120"/>
                  <a:pt x="1332983" y="4920621"/>
                  <a:pt x="1333447" y="4920335"/>
                </a:cubicBezTo>
                <a:cubicBezTo>
                  <a:pt x="1333910" y="4920050"/>
                  <a:pt x="1334427" y="4919908"/>
                  <a:pt x="1334998" y="4919908"/>
                </a:cubicBezTo>
                <a:cubicBezTo>
                  <a:pt x="1337637" y="4919908"/>
                  <a:pt x="1340115" y="4919373"/>
                  <a:pt x="1342432" y="4918303"/>
                </a:cubicBezTo>
                <a:cubicBezTo>
                  <a:pt x="1344750" y="4917233"/>
                  <a:pt x="1346979" y="4915219"/>
                  <a:pt x="1349118" y="4912259"/>
                </a:cubicBezTo>
                <a:cubicBezTo>
                  <a:pt x="1351257" y="4909300"/>
                  <a:pt x="1353308" y="4905163"/>
                  <a:pt x="1355269" y="4899851"/>
                </a:cubicBezTo>
                <a:cubicBezTo>
                  <a:pt x="1357230" y="4894538"/>
                  <a:pt x="1359138" y="4887620"/>
                  <a:pt x="1360992" y="4879098"/>
                </a:cubicBezTo>
                <a:cubicBezTo>
                  <a:pt x="1362846" y="4870576"/>
                  <a:pt x="1364664" y="4860254"/>
                  <a:pt x="1366447" y="4848130"/>
                </a:cubicBezTo>
                <a:cubicBezTo>
                  <a:pt x="1368230" y="4836007"/>
                  <a:pt x="1369977" y="4821638"/>
                  <a:pt x="1371688" y="4805021"/>
                </a:cubicBezTo>
                <a:cubicBezTo>
                  <a:pt x="1372045" y="4802026"/>
                  <a:pt x="1372758" y="4799905"/>
                  <a:pt x="1373828" y="4798657"/>
                </a:cubicBezTo>
                <a:cubicBezTo>
                  <a:pt x="1374898" y="4797409"/>
                  <a:pt x="1376467" y="4796785"/>
                  <a:pt x="1378535" y="4796785"/>
                </a:cubicBezTo>
                <a:close/>
                <a:moveTo>
                  <a:pt x="1099538" y="4796785"/>
                </a:moveTo>
                <a:lnTo>
                  <a:pt x="1129169" y="4796785"/>
                </a:lnTo>
                <a:cubicBezTo>
                  <a:pt x="1132164" y="4796785"/>
                  <a:pt x="1135034" y="4796910"/>
                  <a:pt x="1137780" y="4797159"/>
                </a:cubicBezTo>
                <a:cubicBezTo>
                  <a:pt x="1140525" y="4797409"/>
                  <a:pt x="1143770" y="4797944"/>
                  <a:pt x="1147514" y="4798764"/>
                </a:cubicBezTo>
                <a:cubicBezTo>
                  <a:pt x="1151258" y="4799584"/>
                  <a:pt x="1155073" y="4801117"/>
                  <a:pt x="1158960" y="4803363"/>
                </a:cubicBezTo>
                <a:cubicBezTo>
                  <a:pt x="1162846" y="4805610"/>
                  <a:pt x="1166145" y="4808373"/>
                  <a:pt x="1168854" y="4811654"/>
                </a:cubicBezTo>
                <a:cubicBezTo>
                  <a:pt x="1171564" y="4814934"/>
                  <a:pt x="1173650" y="4818732"/>
                  <a:pt x="1175112" y="4823046"/>
                </a:cubicBezTo>
                <a:cubicBezTo>
                  <a:pt x="1176574" y="4827360"/>
                  <a:pt x="1177305" y="4832121"/>
                  <a:pt x="1177305" y="4837326"/>
                </a:cubicBezTo>
                <a:cubicBezTo>
                  <a:pt x="1177305" y="4844244"/>
                  <a:pt x="1176164" y="4850484"/>
                  <a:pt x="1173882" y="4856046"/>
                </a:cubicBezTo>
                <a:cubicBezTo>
                  <a:pt x="1171600" y="4861609"/>
                  <a:pt x="1168337" y="4866351"/>
                  <a:pt x="1164094" y="4870273"/>
                </a:cubicBezTo>
                <a:cubicBezTo>
                  <a:pt x="1159851" y="4874196"/>
                  <a:pt x="1154645" y="4877226"/>
                  <a:pt x="1148477" y="4879366"/>
                </a:cubicBezTo>
                <a:cubicBezTo>
                  <a:pt x="1142308" y="4881505"/>
                  <a:pt x="1134945" y="4882575"/>
                  <a:pt x="1126387" y="4882575"/>
                </a:cubicBezTo>
                <a:lnTo>
                  <a:pt x="1110663" y="4882575"/>
                </a:lnTo>
                <a:lnTo>
                  <a:pt x="1110663" y="4932423"/>
                </a:lnTo>
                <a:cubicBezTo>
                  <a:pt x="1110663" y="4932994"/>
                  <a:pt x="1110502" y="4933493"/>
                  <a:pt x="1110181" y="4933921"/>
                </a:cubicBezTo>
                <a:cubicBezTo>
                  <a:pt x="1109860" y="4934348"/>
                  <a:pt x="1109361" y="4934687"/>
                  <a:pt x="1108684" y="4934937"/>
                </a:cubicBezTo>
                <a:cubicBezTo>
                  <a:pt x="1108006" y="4935186"/>
                  <a:pt x="1107079" y="4935400"/>
                  <a:pt x="1105902" y="4935579"/>
                </a:cubicBezTo>
                <a:cubicBezTo>
                  <a:pt x="1104726" y="4935757"/>
                  <a:pt x="1103246" y="4935846"/>
                  <a:pt x="1101463" y="4935846"/>
                </a:cubicBezTo>
                <a:cubicBezTo>
                  <a:pt x="1099680" y="4935846"/>
                  <a:pt x="1098201" y="4935757"/>
                  <a:pt x="1097024" y="4935579"/>
                </a:cubicBezTo>
                <a:cubicBezTo>
                  <a:pt x="1095847" y="4935400"/>
                  <a:pt x="1094902" y="4935186"/>
                  <a:pt x="1094189" y="4934937"/>
                </a:cubicBezTo>
                <a:cubicBezTo>
                  <a:pt x="1093476" y="4934687"/>
                  <a:pt x="1092977" y="4934348"/>
                  <a:pt x="1092692" y="4933921"/>
                </a:cubicBezTo>
                <a:cubicBezTo>
                  <a:pt x="1092406" y="4933493"/>
                  <a:pt x="1092264" y="4932994"/>
                  <a:pt x="1092264" y="4932423"/>
                </a:cubicBezTo>
                <a:lnTo>
                  <a:pt x="1092264" y="4804701"/>
                </a:lnTo>
                <a:cubicBezTo>
                  <a:pt x="1092264" y="4801848"/>
                  <a:pt x="1093013" y="4799816"/>
                  <a:pt x="1094510" y="4798603"/>
                </a:cubicBezTo>
                <a:cubicBezTo>
                  <a:pt x="1096008" y="4797391"/>
                  <a:pt x="1097684" y="4796785"/>
                  <a:pt x="1099538" y="4796785"/>
                </a:cubicBezTo>
                <a:close/>
                <a:moveTo>
                  <a:pt x="974331" y="4796785"/>
                </a:moveTo>
                <a:lnTo>
                  <a:pt x="1070605" y="4796785"/>
                </a:lnTo>
                <a:cubicBezTo>
                  <a:pt x="1071175" y="4796785"/>
                  <a:pt x="1071692" y="4796927"/>
                  <a:pt x="1072156" y="4797213"/>
                </a:cubicBezTo>
                <a:cubicBezTo>
                  <a:pt x="1072619" y="4797498"/>
                  <a:pt x="1073012" y="4797961"/>
                  <a:pt x="1073332" y="4798603"/>
                </a:cubicBezTo>
                <a:cubicBezTo>
                  <a:pt x="1073653" y="4799245"/>
                  <a:pt x="1073885" y="4800083"/>
                  <a:pt x="1074028" y="4801117"/>
                </a:cubicBezTo>
                <a:cubicBezTo>
                  <a:pt x="1074170" y="4802151"/>
                  <a:pt x="1074242" y="4803346"/>
                  <a:pt x="1074242" y="4804701"/>
                </a:cubicBezTo>
                <a:cubicBezTo>
                  <a:pt x="1074242" y="4806056"/>
                  <a:pt x="1074170" y="4807232"/>
                  <a:pt x="1074028" y="4808231"/>
                </a:cubicBezTo>
                <a:cubicBezTo>
                  <a:pt x="1073885" y="4809229"/>
                  <a:pt x="1073653" y="4810031"/>
                  <a:pt x="1073332" y="4810637"/>
                </a:cubicBezTo>
                <a:cubicBezTo>
                  <a:pt x="1073012" y="4811244"/>
                  <a:pt x="1072619" y="4811689"/>
                  <a:pt x="1072156" y="4811975"/>
                </a:cubicBezTo>
                <a:cubicBezTo>
                  <a:pt x="1071692" y="4812260"/>
                  <a:pt x="1071175" y="4812402"/>
                  <a:pt x="1070605" y="4812402"/>
                </a:cubicBezTo>
                <a:lnTo>
                  <a:pt x="1031668" y="4812402"/>
                </a:lnTo>
                <a:lnTo>
                  <a:pt x="1031668" y="4932423"/>
                </a:lnTo>
                <a:cubicBezTo>
                  <a:pt x="1031668" y="4932994"/>
                  <a:pt x="1031525" y="4933493"/>
                  <a:pt x="1031240" y="4933921"/>
                </a:cubicBezTo>
                <a:cubicBezTo>
                  <a:pt x="1030954" y="4934348"/>
                  <a:pt x="1030455" y="4934687"/>
                  <a:pt x="1029742" y="4934937"/>
                </a:cubicBezTo>
                <a:cubicBezTo>
                  <a:pt x="1029029" y="4935186"/>
                  <a:pt x="1028084" y="4935400"/>
                  <a:pt x="1026907" y="4935579"/>
                </a:cubicBezTo>
                <a:cubicBezTo>
                  <a:pt x="1025731" y="4935757"/>
                  <a:pt x="1024251" y="4935846"/>
                  <a:pt x="1022468" y="4935846"/>
                </a:cubicBezTo>
                <a:cubicBezTo>
                  <a:pt x="1020757" y="4935846"/>
                  <a:pt x="1019295" y="4935757"/>
                  <a:pt x="1018082" y="4935579"/>
                </a:cubicBezTo>
                <a:cubicBezTo>
                  <a:pt x="1016870" y="4935400"/>
                  <a:pt x="1015907" y="4935186"/>
                  <a:pt x="1015194" y="4934937"/>
                </a:cubicBezTo>
                <a:cubicBezTo>
                  <a:pt x="1014481" y="4934687"/>
                  <a:pt x="1013982" y="4934348"/>
                  <a:pt x="1013697" y="4933921"/>
                </a:cubicBezTo>
                <a:cubicBezTo>
                  <a:pt x="1013411" y="4933493"/>
                  <a:pt x="1013269" y="4932994"/>
                  <a:pt x="1013269" y="4932423"/>
                </a:cubicBezTo>
                <a:lnTo>
                  <a:pt x="1013269" y="4812402"/>
                </a:lnTo>
                <a:lnTo>
                  <a:pt x="974331" y="4812402"/>
                </a:lnTo>
                <a:cubicBezTo>
                  <a:pt x="973761" y="4812402"/>
                  <a:pt x="973244" y="4812260"/>
                  <a:pt x="972780" y="4811975"/>
                </a:cubicBezTo>
                <a:cubicBezTo>
                  <a:pt x="972317" y="4811689"/>
                  <a:pt x="971942" y="4811244"/>
                  <a:pt x="971657" y="4810637"/>
                </a:cubicBezTo>
                <a:cubicBezTo>
                  <a:pt x="971372" y="4810031"/>
                  <a:pt x="971140" y="4809229"/>
                  <a:pt x="970962" y="4808231"/>
                </a:cubicBezTo>
                <a:cubicBezTo>
                  <a:pt x="970784" y="4807232"/>
                  <a:pt x="970694" y="4806056"/>
                  <a:pt x="970694" y="4804701"/>
                </a:cubicBezTo>
                <a:cubicBezTo>
                  <a:pt x="970694" y="4803346"/>
                  <a:pt x="970784" y="4802151"/>
                  <a:pt x="970962" y="4801117"/>
                </a:cubicBezTo>
                <a:cubicBezTo>
                  <a:pt x="971140" y="4800083"/>
                  <a:pt x="971372" y="4799245"/>
                  <a:pt x="971657" y="4798603"/>
                </a:cubicBezTo>
                <a:cubicBezTo>
                  <a:pt x="971942" y="4797961"/>
                  <a:pt x="972317" y="4797498"/>
                  <a:pt x="972780" y="4797213"/>
                </a:cubicBezTo>
                <a:cubicBezTo>
                  <a:pt x="973244" y="4796927"/>
                  <a:pt x="973761" y="4796785"/>
                  <a:pt x="974331" y="4796785"/>
                </a:cubicBezTo>
                <a:close/>
                <a:moveTo>
                  <a:pt x="414176" y="4796785"/>
                </a:moveTo>
                <a:lnTo>
                  <a:pt x="425473" y="4796785"/>
                </a:lnTo>
                <a:cubicBezTo>
                  <a:pt x="427789" y="4796785"/>
                  <a:pt x="429817" y="4796999"/>
                  <a:pt x="431555" y="4797427"/>
                </a:cubicBezTo>
                <a:cubicBezTo>
                  <a:pt x="433293" y="4797854"/>
                  <a:pt x="434814" y="4798532"/>
                  <a:pt x="436117" y="4799459"/>
                </a:cubicBezTo>
                <a:cubicBezTo>
                  <a:pt x="437420" y="4800386"/>
                  <a:pt x="438506" y="4801563"/>
                  <a:pt x="439376" y="4802989"/>
                </a:cubicBezTo>
                <a:cubicBezTo>
                  <a:pt x="440245" y="4804415"/>
                  <a:pt x="441005" y="4806091"/>
                  <a:pt x="441657" y="4808017"/>
                </a:cubicBezTo>
                <a:lnTo>
                  <a:pt x="481236" y="4908248"/>
                </a:lnTo>
                <a:lnTo>
                  <a:pt x="481771" y="4908248"/>
                </a:lnTo>
                <a:lnTo>
                  <a:pt x="522954" y="4808338"/>
                </a:lnTo>
                <a:cubicBezTo>
                  <a:pt x="523751" y="4806198"/>
                  <a:pt x="524620" y="4804380"/>
                  <a:pt x="525563" y="4802882"/>
                </a:cubicBezTo>
                <a:cubicBezTo>
                  <a:pt x="526505" y="4801385"/>
                  <a:pt x="527537" y="4800190"/>
                  <a:pt x="528661" y="4799299"/>
                </a:cubicBezTo>
                <a:cubicBezTo>
                  <a:pt x="529784" y="4798407"/>
                  <a:pt x="531033" y="4797765"/>
                  <a:pt x="532410" y="4797373"/>
                </a:cubicBezTo>
                <a:cubicBezTo>
                  <a:pt x="533786" y="4796981"/>
                  <a:pt x="535380" y="4796785"/>
                  <a:pt x="537191" y="4796785"/>
                </a:cubicBezTo>
                <a:lnTo>
                  <a:pt x="549037" y="4796785"/>
                </a:lnTo>
                <a:cubicBezTo>
                  <a:pt x="550124" y="4796785"/>
                  <a:pt x="551157" y="4796945"/>
                  <a:pt x="552135" y="4797266"/>
                </a:cubicBezTo>
                <a:cubicBezTo>
                  <a:pt x="553112" y="4797587"/>
                  <a:pt x="553946" y="4798086"/>
                  <a:pt x="554634" y="4798764"/>
                </a:cubicBezTo>
                <a:cubicBezTo>
                  <a:pt x="555323" y="4799441"/>
                  <a:pt x="555884" y="4800297"/>
                  <a:pt x="556319" y="4801331"/>
                </a:cubicBezTo>
                <a:cubicBezTo>
                  <a:pt x="556754" y="4802365"/>
                  <a:pt x="556971" y="4803631"/>
                  <a:pt x="556971" y="4805128"/>
                </a:cubicBezTo>
                <a:lnTo>
                  <a:pt x="556971" y="4932423"/>
                </a:lnTo>
                <a:cubicBezTo>
                  <a:pt x="556971" y="4932994"/>
                  <a:pt x="556824" y="4933493"/>
                  <a:pt x="556530" y="4933921"/>
                </a:cubicBezTo>
                <a:cubicBezTo>
                  <a:pt x="556237" y="4934348"/>
                  <a:pt x="555723" y="4934687"/>
                  <a:pt x="554988" y="4934937"/>
                </a:cubicBezTo>
                <a:cubicBezTo>
                  <a:pt x="554253" y="4935186"/>
                  <a:pt x="553316" y="4935400"/>
                  <a:pt x="552178" y="4935579"/>
                </a:cubicBezTo>
                <a:cubicBezTo>
                  <a:pt x="551040" y="4935757"/>
                  <a:pt x="549553" y="4935846"/>
                  <a:pt x="547716" y="4935846"/>
                </a:cubicBezTo>
                <a:cubicBezTo>
                  <a:pt x="546027" y="4935846"/>
                  <a:pt x="544577" y="4935757"/>
                  <a:pt x="543365" y="4935579"/>
                </a:cubicBezTo>
                <a:cubicBezTo>
                  <a:pt x="542153" y="4935400"/>
                  <a:pt x="541198" y="4935186"/>
                  <a:pt x="540500" y="4934937"/>
                </a:cubicBezTo>
                <a:cubicBezTo>
                  <a:pt x="539802" y="4934687"/>
                  <a:pt x="539306" y="4934348"/>
                  <a:pt x="539012" y="4933921"/>
                </a:cubicBezTo>
                <a:cubicBezTo>
                  <a:pt x="538719" y="4933493"/>
                  <a:pt x="538572" y="4932994"/>
                  <a:pt x="538572" y="4932423"/>
                </a:cubicBezTo>
                <a:lnTo>
                  <a:pt x="538572" y="4811868"/>
                </a:lnTo>
                <a:lnTo>
                  <a:pt x="538358" y="4811868"/>
                </a:lnTo>
                <a:lnTo>
                  <a:pt x="489580" y="4932958"/>
                </a:lnTo>
                <a:cubicBezTo>
                  <a:pt x="489366" y="4933457"/>
                  <a:pt x="489063" y="4933885"/>
                  <a:pt x="488670" y="4934242"/>
                </a:cubicBezTo>
                <a:cubicBezTo>
                  <a:pt x="488278" y="4934598"/>
                  <a:pt x="487708" y="4934901"/>
                  <a:pt x="486959" y="4935151"/>
                </a:cubicBezTo>
                <a:cubicBezTo>
                  <a:pt x="486210" y="4935400"/>
                  <a:pt x="485319" y="4935579"/>
                  <a:pt x="484285" y="4935686"/>
                </a:cubicBezTo>
                <a:cubicBezTo>
                  <a:pt x="483250" y="4935793"/>
                  <a:pt x="482020" y="4935846"/>
                  <a:pt x="480594" y="4935846"/>
                </a:cubicBezTo>
                <a:cubicBezTo>
                  <a:pt x="479097" y="4935846"/>
                  <a:pt x="477813" y="4935775"/>
                  <a:pt x="476743" y="4935632"/>
                </a:cubicBezTo>
                <a:cubicBezTo>
                  <a:pt x="475674" y="4935489"/>
                  <a:pt x="474782" y="4935293"/>
                  <a:pt x="474069" y="4935044"/>
                </a:cubicBezTo>
                <a:cubicBezTo>
                  <a:pt x="473356" y="4934794"/>
                  <a:pt x="472803" y="4934491"/>
                  <a:pt x="472411" y="4934135"/>
                </a:cubicBezTo>
                <a:cubicBezTo>
                  <a:pt x="472019" y="4933778"/>
                  <a:pt x="471751" y="4933386"/>
                  <a:pt x="471609" y="4932958"/>
                </a:cubicBezTo>
                <a:lnTo>
                  <a:pt x="424970" y="4811868"/>
                </a:lnTo>
                <a:lnTo>
                  <a:pt x="424863" y="4811868"/>
                </a:lnTo>
                <a:lnTo>
                  <a:pt x="424863" y="4932423"/>
                </a:lnTo>
                <a:cubicBezTo>
                  <a:pt x="424863" y="4932994"/>
                  <a:pt x="424716" y="4933493"/>
                  <a:pt x="424422" y="4933921"/>
                </a:cubicBezTo>
                <a:cubicBezTo>
                  <a:pt x="424129" y="4934348"/>
                  <a:pt x="423614" y="4934687"/>
                  <a:pt x="422880" y="4934937"/>
                </a:cubicBezTo>
                <a:cubicBezTo>
                  <a:pt x="422145" y="4935186"/>
                  <a:pt x="421190" y="4935400"/>
                  <a:pt x="420015" y="4935579"/>
                </a:cubicBezTo>
                <a:cubicBezTo>
                  <a:pt x="418840" y="4935757"/>
                  <a:pt x="417334" y="4935846"/>
                  <a:pt x="415498" y="4935846"/>
                </a:cubicBezTo>
                <a:cubicBezTo>
                  <a:pt x="413735" y="4935846"/>
                  <a:pt x="412266" y="4935757"/>
                  <a:pt x="411091" y="4935579"/>
                </a:cubicBezTo>
                <a:cubicBezTo>
                  <a:pt x="409916" y="4935400"/>
                  <a:pt x="408979" y="4935186"/>
                  <a:pt x="408281" y="4934937"/>
                </a:cubicBezTo>
                <a:cubicBezTo>
                  <a:pt x="407583" y="4934687"/>
                  <a:pt x="407106" y="4934348"/>
                  <a:pt x="406849" y="4933921"/>
                </a:cubicBezTo>
                <a:cubicBezTo>
                  <a:pt x="406592" y="4933493"/>
                  <a:pt x="406464" y="4932994"/>
                  <a:pt x="406464" y="4932423"/>
                </a:cubicBezTo>
                <a:lnTo>
                  <a:pt x="406464" y="4805128"/>
                </a:lnTo>
                <a:cubicBezTo>
                  <a:pt x="406464" y="4802133"/>
                  <a:pt x="407260" y="4799994"/>
                  <a:pt x="408853" y="4798710"/>
                </a:cubicBezTo>
                <a:cubicBezTo>
                  <a:pt x="410446" y="4797427"/>
                  <a:pt x="412220" y="4796785"/>
                  <a:pt x="414176" y="4796785"/>
                </a:cubicBezTo>
                <a:close/>
                <a:moveTo>
                  <a:pt x="299438" y="4796785"/>
                </a:moveTo>
                <a:lnTo>
                  <a:pt x="329068" y="4796785"/>
                </a:lnTo>
                <a:cubicBezTo>
                  <a:pt x="332064" y="4796785"/>
                  <a:pt x="334934" y="4796910"/>
                  <a:pt x="337680" y="4797159"/>
                </a:cubicBezTo>
                <a:cubicBezTo>
                  <a:pt x="340425" y="4797409"/>
                  <a:pt x="343670" y="4797944"/>
                  <a:pt x="347414" y="4798764"/>
                </a:cubicBezTo>
                <a:cubicBezTo>
                  <a:pt x="351158" y="4799584"/>
                  <a:pt x="354973" y="4801117"/>
                  <a:pt x="358860" y="4803363"/>
                </a:cubicBezTo>
                <a:cubicBezTo>
                  <a:pt x="362746" y="4805610"/>
                  <a:pt x="366044" y="4808373"/>
                  <a:pt x="368754" y="4811654"/>
                </a:cubicBezTo>
                <a:cubicBezTo>
                  <a:pt x="371464" y="4814934"/>
                  <a:pt x="373550" y="4818732"/>
                  <a:pt x="375012" y="4823046"/>
                </a:cubicBezTo>
                <a:cubicBezTo>
                  <a:pt x="376474" y="4827360"/>
                  <a:pt x="377205" y="4832121"/>
                  <a:pt x="377205" y="4837326"/>
                </a:cubicBezTo>
                <a:cubicBezTo>
                  <a:pt x="377205" y="4844244"/>
                  <a:pt x="376064" y="4850484"/>
                  <a:pt x="373782" y="4856046"/>
                </a:cubicBezTo>
                <a:cubicBezTo>
                  <a:pt x="371500" y="4861609"/>
                  <a:pt x="368237" y="4866351"/>
                  <a:pt x="363994" y="4870273"/>
                </a:cubicBezTo>
                <a:cubicBezTo>
                  <a:pt x="359751" y="4874196"/>
                  <a:pt x="354545" y="4877226"/>
                  <a:pt x="348377" y="4879366"/>
                </a:cubicBezTo>
                <a:cubicBezTo>
                  <a:pt x="342208" y="4881505"/>
                  <a:pt x="334845" y="4882575"/>
                  <a:pt x="326287" y="4882575"/>
                </a:cubicBezTo>
                <a:lnTo>
                  <a:pt x="310563" y="4882575"/>
                </a:lnTo>
                <a:lnTo>
                  <a:pt x="310563" y="4932423"/>
                </a:lnTo>
                <a:cubicBezTo>
                  <a:pt x="310563" y="4932994"/>
                  <a:pt x="310402" y="4933493"/>
                  <a:pt x="310081" y="4933921"/>
                </a:cubicBezTo>
                <a:cubicBezTo>
                  <a:pt x="309760" y="4934348"/>
                  <a:pt x="309261" y="4934687"/>
                  <a:pt x="308584" y="4934937"/>
                </a:cubicBezTo>
                <a:cubicBezTo>
                  <a:pt x="307906" y="4935186"/>
                  <a:pt x="306979" y="4935400"/>
                  <a:pt x="305802" y="4935579"/>
                </a:cubicBezTo>
                <a:cubicBezTo>
                  <a:pt x="304626" y="4935757"/>
                  <a:pt x="303146" y="4935846"/>
                  <a:pt x="301363" y="4935846"/>
                </a:cubicBezTo>
                <a:cubicBezTo>
                  <a:pt x="299580" y="4935846"/>
                  <a:pt x="298101" y="4935757"/>
                  <a:pt x="296924" y="4935579"/>
                </a:cubicBezTo>
                <a:cubicBezTo>
                  <a:pt x="295747" y="4935400"/>
                  <a:pt x="294802" y="4935186"/>
                  <a:pt x="294089" y="4934937"/>
                </a:cubicBezTo>
                <a:cubicBezTo>
                  <a:pt x="293376" y="4934687"/>
                  <a:pt x="292877" y="4934348"/>
                  <a:pt x="292592" y="4933921"/>
                </a:cubicBezTo>
                <a:cubicBezTo>
                  <a:pt x="292306" y="4933493"/>
                  <a:pt x="292164" y="4932994"/>
                  <a:pt x="292164" y="4932423"/>
                </a:cubicBezTo>
                <a:lnTo>
                  <a:pt x="292164" y="4804701"/>
                </a:lnTo>
                <a:cubicBezTo>
                  <a:pt x="292164" y="4801848"/>
                  <a:pt x="292913" y="4799816"/>
                  <a:pt x="294410" y="4798603"/>
                </a:cubicBezTo>
                <a:cubicBezTo>
                  <a:pt x="295908" y="4797391"/>
                  <a:pt x="297584" y="4796785"/>
                  <a:pt x="299438" y="4796785"/>
                </a:cubicBezTo>
                <a:close/>
                <a:moveTo>
                  <a:pt x="2060795" y="4796143"/>
                </a:moveTo>
                <a:cubicBezTo>
                  <a:pt x="2063077" y="4796143"/>
                  <a:pt x="2064967" y="4796196"/>
                  <a:pt x="2066465" y="4796303"/>
                </a:cubicBezTo>
                <a:cubicBezTo>
                  <a:pt x="2067962" y="4796410"/>
                  <a:pt x="2069175" y="4796607"/>
                  <a:pt x="2070102" y="4796892"/>
                </a:cubicBezTo>
                <a:cubicBezTo>
                  <a:pt x="2071029" y="4797177"/>
                  <a:pt x="2071742" y="4797587"/>
                  <a:pt x="2072241" y="4798122"/>
                </a:cubicBezTo>
                <a:cubicBezTo>
                  <a:pt x="2072740" y="4798657"/>
                  <a:pt x="2073132" y="4799316"/>
                  <a:pt x="2073418" y="4800101"/>
                </a:cubicBezTo>
                <a:lnTo>
                  <a:pt x="2119843" y="4928679"/>
                </a:lnTo>
                <a:cubicBezTo>
                  <a:pt x="2120414" y="4930248"/>
                  <a:pt x="2120717" y="4931514"/>
                  <a:pt x="2120752" y="4932476"/>
                </a:cubicBezTo>
                <a:cubicBezTo>
                  <a:pt x="2120788" y="4933439"/>
                  <a:pt x="2120520" y="4934170"/>
                  <a:pt x="2119950" y="4934669"/>
                </a:cubicBezTo>
                <a:cubicBezTo>
                  <a:pt x="2119380" y="4935169"/>
                  <a:pt x="2118435" y="4935489"/>
                  <a:pt x="2117115" y="4935632"/>
                </a:cubicBezTo>
                <a:cubicBezTo>
                  <a:pt x="2115796" y="4935775"/>
                  <a:pt x="2114031" y="4935846"/>
                  <a:pt x="2111820" y="4935846"/>
                </a:cubicBezTo>
                <a:cubicBezTo>
                  <a:pt x="2109610" y="4935846"/>
                  <a:pt x="2107844" y="4935793"/>
                  <a:pt x="2106525" y="4935686"/>
                </a:cubicBezTo>
                <a:cubicBezTo>
                  <a:pt x="2105206" y="4935579"/>
                  <a:pt x="2104208" y="4935400"/>
                  <a:pt x="2103530" y="4935151"/>
                </a:cubicBezTo>
                <a:cubicBezTo>
                  <a:pt x="2102852" y="4934901"/>
                  <a:pt x="2102353" y="4934562"/>
                  <a:pt x="2102032" y="4934135"/>
                </a:cubicBezTo>
                <a:cubicBezTo>
                  <a:pt x="2101711" y="4933707"/>
                  <a:pt x="2101408" y="4933172"/>
                  <a:pt x="2101123" y="4932530"/>
                </a:cubicBezTo>
                <a:lnTo>
                  <a:pt x="2089249" y="4898834"/>
                </a:lnTo>
                <a:lnTo>
                  <a:pt x="2031700" y="4898834"/>
                </a:lnTo>
                <a:lnTo>
                  <a:pt x="2020361" y="4932102"/>
                </a:lnTo>
                <a:cubicBezTo>
                  <a:pt x="2020147" y="4932744"/>
                  <a:pt x="2019861" y="4933297"/>
                  <a:pt x="2019505" y="4933760"/>
                </a:cubicBezTo>
                <a:cubicBezTo>
                  <a:pt x="2019148" y="4934224"/>
                  <a:pt x="2018631" y="4934616"/>
                  <a:pt x="2017954" y="4934937"/>
                </a:cubicBezTo>
                <a:cubicBezTo>
                  <a:pt x="2017276" y="4935258"/>
                  <a:pt x="2016314" y="4935489"/>
                  <a:pt x="2015066" y="4935632"/>
                </a:cubicBezTo>
                <a:cubicBezTo>
                  <a:pt x="2013817" y="4935775"/>
                  <a:pt x="2012195" y="4935846"/>
                  <a:pt x="2010199" y="4935846"/>
                </a:cubicBezTo>
                <a:cubicBezTo>
                  <a:pt x="2008130" y="4935846"/>
                  <a:pt x="2006437" y="4935757"/>
                  <a:pt x="2005117" y="4935579"/>
                </a:cubicBezTo>
                <a:cubicBezTo>
                  <a:pt x="2003798" y="4935400"/>
                  <a:pt x="2002871" y="4935062"/>
                  <a:pt x="2002336" y="4934562"/>
                </a:cubicBezTo>
                <a:cubicBezTo>
                  <a:pt x="2001801" y="4934063"/>
                  <a:pt x="2001552" y="4933332"/>
                  <a:pt x="2001587" y="4932370"/>
                </a:cubicBezTo>
                <a:cubicBezTo>
                  <a:pt x="2001623" y="4931407"/>
                  <a:pt x="2001926" y="4930141"/>
                  <a:pt x="2002497" y="4928572"/>
                </a:cubicBezTo>
                <a:lnTo>
                  <a:pt x="2048922" y="4799994"/>
                </a:lnTo>
                <a:cubicBezTo>
                  <a:pt x="2049207" y="4799209"/>
                  <a:pt x="2049581" y="4798568"/>
                  <a:pt x="2050045" y="4798068"/>
                </a:cubicBezTo>
                <a:cubicBezTo>
                  <a:pt x="2050508" y="4797569"/>
                  <a:pt x="2051186" y="4797177"/>
                  <a:pt x="2052077" y="4796892"/>
                </a:cubicBezTo>
                <a:cubicBezTo>
                  <a:pt x="2052969" y="4796607"/>
                  <a:pt x="2054110" y="4796410"/>
                  <a:pt x="2055500" y="4796303"/>
                </a:cubicBezTo>
                <a:cubicBezTo>
                  <a:pt x="2056891" y="4796196"/>
                  <a:pt x="2058656" y="4796143"/>
                  <a:pt x="2060795" y="4796143"/>
                </a:cubicBezTo>
                <a:close/>
                <a:moveTo>
                  <a:pt x="1491988" y="4796143"/>
                </a:moveTo>
                <a:cubicBezTo>
                  <a:pt x="1493771" y="4796143"/>
                  <a:pt x="1495251" y="4796214"/>
                  <a:pt x="1496427" y="4796357"/>
                </a:cubicBezTo>
                <a:cubicBezTo>
                  <a:pt x="1497604" y="4796500"/>
                  <a:pt x="1498549" y="4796713"/>
                  <a:pt x="1499262" y="4796999"/>
                </a:cubicBezTo>
                <a:cubicBezTo>
                  <a:pt x="1499975" y="4797284"/>
                  <a:pt x="1500475" y="4797641"/>
                  <a:pt x="1500760" y="4798068"/>
                </a:cubicBezTo>
                <a:cubicBezTo>
                  <a:pt x="1501045" y="4798496"/>
                  <a:pt x="1501188" y="4798960"/>
                  <a:pt x="1501188" y="4799459"/>
                </a:cubicBezTo>
                <a:lnTo>
                  <a:pt x="1501188" y="4851340"/>
                </a:lnTo>
                <a:lnTo>
                  <a:pt x="1522047" y="4851340"/>
                </a:lnTo>
                <a:cubicBezTo>
                  <a:pt x="1532173" y="4851340"/>
                  <a:pt x="1540250" y="4852195"/>
                  <a:pt x="1546276" y="4853907"/>
                </a:cubicBezTo>
                <a:cubicBezTo>
                  <a:pt x="1552302" y="4855618"/>
                  <a:pt x="1557436" y="4858168"/>
                  <a:pt x="1561679" y="4861555"/>
                </a:cubicBezTo>
                <a:cubicBezTo>
                  <a:pt x="1565923" y="4864943"/>
                  <a:pt x="1569221" y="4869186"/>
                  <a:pt x="1571574" y="4874285"/>
                </a:cubicBezTo>
                <a:cubicBezTo>
                  <a:pt x="1573927" y="4879384"/>
                  <a:pt x="1575104" y="4885285"/>
                  <a:pt x="1575104" y="4891988"/>
                </a:cubicBezTo>
                <a:cubicBezTo>
                  <a:pt x="1575104" y="4897622"/>
                  <a:pt x="1574231" y="4902971"/>
                  <a:pt x="1572483" y="4908034"/>
                </a:cubicBezTo>
                <a:cubicBezTo>
                  <a:pt x="1570736" y="4913097"/>
                  <a:pt x="1567884" y="4917643"/>
                  <a:pt x="1563926" y="4921673"/>
                </a:cubicBezTo>
                <a:cubicBezTo>
                  <a:pt x="1559968" y="4925702"/>
                  <a:pt x="1554709" y="4928964"/>
                  <a:pt x="1548148" y="4931460"/>
                </a:cubicBezTo>
                <a:cubicBezTo>
                  <a:pt x="1541587" y="4933956"/>
                  <a:pt x="1532387" y="4935204"/>
                  <a:pt x="1520549" y="4935204"/>
                </a:cubicBezTo>
                <a:lnTo>
                  <a:pt x="1489956" y="4935204"/>
                </a:lnTo>
                <a:cubicBezTo>
                  <a:pt x="1489100" y="4935204"/>
                  <a:pt x="1488244" y="4935079"/>
                  <a:pt x="1487389" y="4934830"/>
                </a:cubicBezTo>
                <a:cubicBezTo>
                  <a:pt x="1486533" y="4934580"/>
                  <a:pt x="1485784" y="4934152"/>
                  <a:pt x="1485142" y="4933546"/>
                </a:cubicBezTo>
                <a:cubicBezTo>
                  <a:pt x="1484500" y="4932940"/>
                  <a:pt x="1483948" y="4932156"/>
                  <a:pt x="1483484" y="4931193"/>
                </a:cubicBezTo>
                <a:cubicBezTo>
                  <a:pt x="1483021" y="4930230"/>
                  <a:pt x="1482789" y="4929071"/>
                  <a:pt x="1482789" y="4927716"/>
                </a:cubicBezTo>
                <a:lnTo>
                  <a:pt x="1482789" y="4799459"/>
                </a:lnTo>
                <a:cubicBezTo>
                  <a:pt x="1482789" y="4798960"/>
                  <a:pt x="1482949" y="4798496"/>
                  <a:pt x="1483270" y="4798068"/>
                </a:cubicBezTo>
                <a:cubicBezTo>
                  <a:pt x="1483591" y="4797641"/>
                  <a:pt x="1484126" y="4797284"/>
                  <a:pt x="1484875" y="4796999"/>
                </a:cubicBezTo>
                <a:cubicBezTo>
                  <a:pt x="1485623" y="4796713"/>
                  <a:pt x="1486586" y="4796500"/>
                  <a:pt x="1487763" y="4796357"/>
                </a:cubicBezTo>
                <a:cubicBezTo>
                  <a:pt x="1488939" y="4796214"/>
                  <a:pt x="1490348" y="4796143"/>
                  <a:pt x="1491988" y="4796143"/>
                </a:cubicBezTo>
                <a:close/>
                <a:moveTo>
                  <a:pt x="863338" y="4796143"/>
                </a:moveTo>
                <a:cubicBezTo>
                  <a:pt x="865121" y="4796143"/>
                  <a:pt x="866601" y="4796232"/>
                  <a:pt x="867778" y="4796410"/>
                </a:cubicBezTo>
                <a:cubicBezTo>
                  <a:pt x="868954" y="4796589"/>
                  <a:pt x="869899" y="4796803"/>
                  <a:pt x="870612" y="4797052"/>
                </a:cubicBezTo>
                <a:cubicBezTo>
                  <a:pt x="871325" y="4797302"/>
                  <a:pt x="871825" y="4797641"/>
                  <a:pt x="872110" y="4798068"/>
                </a:cubicBezTo>
                <a:cubicBezTo>
                  <a:pt x="872395" y="4798496"/>
                  <a:pt x="872538" y="4798995"/>
                  <a:pt x="872538" y="4799566"/>
                </a:cubicBezTo>
                <a:lnTo>
                  <a:pt x="872538" y="4854977"/>
                </a:lnTo>
                <a:lnTo>
                  <a:pt x="935543" y="4854977"/>
                </a:lnTo>
                <a:lnTo>
                  <a:pt x="935543" y="4799566"/>
                </a:lnTo>
                <a:cubicBezTo>
                  <a:pt x="935543" y="4798995"/>
                  <a:pt x="935686" y="4798496"/>
                  <a:pt x="935971" y="4798068"/>
                </a:cubicBezTo>
                <a:cubicBezTo>
                  <a:pt x="936256" y="4797641"/>
                  <a:pt x="936755" y="4797302"/>
                  <a:pt x="937469" y="4797052"/>
                </a:cubicBezTo>
                <a:cubicBezTo>
                  <a:pt x="938182" y="4796803"/>
                  <a:pt x="939109" y="4796589"/>
                  <a:pt x="940250" y="4796410"/>
                </a:cubicBezTo>
                <a:cubicBezTo>
                  <a:pt x="941391" y="4796232"/>
                  <a:pt x="942888" y="4796143"/>
                  <a:pt x="944743" y="4796143"/>
                </a:cubicBezTo>
                <a:cubicBezTo>
                  <a:pt x="946454" y="4796143"/>
                  <a:pt x="947898" y="4796232"/>
                  <a:pt x="949075" y="4796410"/>
                </a:cubicBezTo>
                <a:cubicBezTo>
                  <a:pt x="950252" y="4796589"/>
                  <a:pt x="951196" y="4796803"/>
                  <a:pt x="951910" y="4797052"/>
                </a:cubicBezTo>
                <a:cubicBezTo>
                  <a:pt x="952623" y="4797302"/>
                  <a:pt x="953122" y="4797641"/>
                  <a:pt x="953407" y="4798068"/>
                </a:cubicBezTo>
                <a:cubicBezTo>
                  <a:pt x="953692" y="4798496"/>
                  <a:pt x="953835" y="4798995"/>
                  <a:pt x="953835" y="4799566"/>
                </a:cubicBezTo>
                <a:lnTo>
                  <a:pt x="953835" y="4932423"/>
                </a:lnTo>
                <a:cubicBezTo>
                  <a:pt x="953835" y="4932994"/>
                  <a:pt x="953692" y="4933493"/>
                  <a:pt x="953407" y="4933921"/>
                </a:cubicBezTo>
                <a:cubicBezTo>
                  <a:pt x="953122" y="4934348"/>
                  <a:pt x="952623" y="4934687"/>
                  <a:pt x="951910" y="4934937"/>
                </a:cubicBezTo>
                <a:cubicBezTo>
                  <a:pt x="951196" y="4935186"/>
                  <a:pt x="950252" y="4935400"/>
                  <a:pt x="949075" y="4935579"/>
                </a:cubicBezTo>
                <a:cubicBezTo>
                  <a:pt x="947898" y="4935757"/>
                  <a:pt x="946454" y="4935846"/>
                  <a:pt x="944743" y="4935846"/>
                </a:cubicBezTo>
                <a:cubicBezTo>
                  <a:pt x="942888" y="4935846"/>
                  <a:pt x="941391" y="4935757"/>
                  <a:pt x="940250" y="4935579"/>
                </a:cubicBezTo>
                <a:cubicBezTo>
                  <a:pt x="939109" y="4935400"/>
                  <a:pt x="938182" y="4935186"/>
                  <a:pt x="937469" y="4934937"/>
                </a:cubicBezTo>
                <a:cubicBezTo>
                  <a:pt x="936755" y="4934687"/>
                  <a:pt x="936256" y="4934348"/>
                  <a:pt x="935971" y="4933921"/>
                </a:cubicBezTo>
                <a:cubicBezTo>
                  <a:pt x="935686" y="4933493"/>
                  <a:pt x="935543" y="4932994"/>
                  <a:pt x="935543" y="4932423"/>
                </a:cubicBezTo>
                <a:lnTo>
                  <a:pt x="935543" y="4871022"/>
                </a:lnTo>
                <a:lnTo>
                  <a:pt x="872538" y="4871022"/>
                </a:lnTo>
                <a:lnTo>
                  <a:pt x="872538" y="4932423"/>
                </a:lnTo>
                <a:cubicBezTo>
                  <a:pt x="872538" y="4932994"/>
                  <a:pt x="872395" y="4933493"/>
                  <a:pt x="872110" y="4933921"/>
                </a:cubicBezTo>
                <a:cubicBezTo>
                  <a:pt x="871825" y="4934348"/>
                  <a:pt x="871325" y="4934687"/>
                  <a:pt x="870612" y="4934937"/>
                </a:cubicBezTo>
                <a:cubicBezTo>
                  <a:pt x="869899" y="4935186"/>
                  <a:pt x="868954" y="4935400"/>
                  <a:pt x="867778" y="4935579"/>
                </a:cubicBezTo>
                <a:cubicBezTo>
                  <a:pt x="866601" y="4935757"/>
                  <a:pt x="865121" y="4935846"/>
                  <a:pt x="863338" y="4935846"/>
                </a:cubicBezTo>
                <a:cubicBezTo>
                  <a:pt x="861627" y="4935846"/>
                  <a:pt x="860165" y="4935757"/>
                  <a:pt x="858952" y="4935579"/>
                </a:cubicBezTo>
                <a:cubicBezTo>
                  <a:pt x="857740" y="4935400"/>
                  <a:pt x="856777" y="4935186"/>
                  <a:pt x="856064" y="4934937"/>
                </a:cubicBezTo>
                <a:cubicBezTo>
                  <a:pt x="855351" y="4934687"/>
                  <a:pt x="854852" y="4934348"/>
                  <a:pt x="854567" y="4933921"/>
                </a:cubicBezTo>
                <a:cubicBezTo>
                  <a:pt x="854281" y="4933493"/>
                  <a:pt x="854139" y="4932994"/>
                  <a:pt x="854139" y="4932423"/>
                </a:cubicBezTo>
                <a:lnTo>
                  <a:pt x="854139" y="4799566"/>
                </a:lnTo>
                <a:cubicBezTo>
                  <a:pt x="854139" y="4798995"/>
                  <a:pt x="854281" y="4798496"/>
                  <a:pt x="854567" y="4798068"/>
                </a:cubicBezTo>
                <a:cubicBezTo>
                  <a:pt x="854852" y="4797641"/>
                  <a:pt x="855351" y="4797302"/>
                  <a:pt x="856064" y="4797052"/>
                </a:cubicBezTo>
                <a:cubicBezTo>
                  <a:pt x="856777" y="4796803"/>
                  <a:pt x="857740" y="4796589"/>
                  <a:pt x="858952" y="4796410"/>
                </a:cubicBezTo>
                <a:cubicBezTo>
                  <a:pt x="860165" y="4796232"/>
                  <a:pt x="861627" y="4796143"/>
                  <a:pt x="863338" y="4796143"/>
                </a:cubicBezTo>
                <a:close/>
                <a:moveTo>
                  <a:pt x="606163" y="4796143"/>
                </a:moveTo>
                <a:cubicBezTo>
                  <a:pt x="607946" y="4796143"/>
                  <a:pt x="609426" y="4796232"/>
                  <a:pt x="610602" y="4796410"/>
                </a:cubicBezTo>
                <a:cubicBezTo>
                  <a:pt x="611779" y="4796589"/>
                  <a:pt x="612724" y="4796803"/>
                  <a:pt x="613437" y="4797052"/>
                </a:cubicBezTo>
                <a:cubicBezTo>
                  <a:pt x="614150" y="4797302"/>
                  <a:pt x="614649" y="4797641"/>
                  <a:pt x="614935" y="4798068"/>
                </a:cubicBezTo>
                <a:cubicBezTo>
                  <a:pt x="615220" y="4798496"/>
                  <a:pt x="615363" y="4798960"/>
                  <a:pt x="615363" y="4799459"/>
                </a:cubicBezTo>
                <a:lnTo>
                  <a:pt x="615363" y="4856046"/>
                </a:lnTo>
                <a:lnTo>
                  <a:pt x="623065" y="4856046"/>
                </a:lnTo>
                <a:cubicBezTo>
                  <a:pt x="627343" y="4856046"/>
                  <a:pt x="631087" y="4855529"/>
                  <a:pt x="634296" y="4854495"/>
                </a:cubicBezTo>
                <a:cubicBezTo>
                  <a:pt x="637505" y="4853461"/>
                  <a:pt x="640340" y="4851910"/>
                  <a:pt x="642801" y="4849842"/>
                </a:cubicBezTo>
                <a:cubicBezTo>
                  <a:pt x="645261" y="4847774"/>
                  <a:pt x="647436" y="4845153"/>
                  <a:pt x="649326" y="4841980"/>
                </a:cubicBezTo>
                <a:cubicBezTo>
                  <a:pt x="651215" y="4838806"/>
                  <a:pt x="652909" y="4835044"/>
                  <a:pt x="654407" y="4830694"/>
                </a:cubicBezTo>
                <a:lnTo>
                  <a:pt x="664890" y="4800529"/>
                </a:lnTo>
                <a:cubicBezTo>
                  <a:pt x="665104" y="4799816"/>
                  <a:pt x="665389" y="4799174"/>
                  <a:pt x="665746" y="4798603"/>
                </a:cubicBezTo>
                <a:cubicBezTo>
                  <a:pt x="666102" y="4798033"/>
                  <a:pt x="666637" y="4797569"/>
                  <a:pt x="667350" y="4797213"/>
                </a:cubicBezTo>
                <a:cubicBezTo>
                  <a:pt x="668063" y="4796856"/>
                  <a:pt x="669044" y="4796589"/>
                  <a:pt x="670292" y="4796410"/>
                </a:cubicBezTo>
                <a:cubicBezTo>
                  <a:pt x="671540" y="4796232"/>
                  <a:pt x="673162" y="4796143"/>
                  <a:pt x="675159" y="4796143"/>
                </a:cubicBezTo>
                <a:cubicBezTo>
                  <a:pt x="677013" y="4796143"/>
                  <a:pt x="678511" y="4796214"/>
                  <a:pt x="679652" y="4796357"/>
                </a:cubicBezTo>
                <a:cubicBezTo>
                  <a:pt x="680793" y="4796500"/>
                  <a:pt x="681702" y="4796713"/>
                  <a:pt x="682380" y="4796999"/>
                </a:cubicBezTo>
                <a:cubicBezTo>
                  <a:pt x="683057" y="4797284"/>
                  <a:pt x="683503" y="4797641"/>
                  <a:pt x="683717" y="4798068"/>
                </a:cubicBezTo>
                <a:cubicBezTo>
                  <a:pt x="683931" y="4798496"/>
                  <a:pt x="684037" y="4798995"/>
                  <a:pt x="684037" y="4799566"/>
                </a:cubicBezTo>
                <a:cubicBezTo>
                  <a:pt x="684037" y="4800350"/>
                  <a:pt x="683913" y="4801224"/>
                  <a:pt x="683663" y="4802187"/>
                </a:cubicBezTo>
                <a:cubicBezTo>
                  <a:pt x="683414" y="4803150"/>
                  <a:pt x="683075" y="4804273"/>
                  <a:pt x="682647" y="4805556"/>
                </a:cubicBezTo>
                <a:lnTo>
                  <a:pt x="671629" y="4834331"/>
                </a:lnTo>
                <a:cubicBezTo>
                  <a:pt x="670060" y="4838681"/>
                  <a:pt x="668438" y="4842425"/>
                  <a:pt x="666762" y="4845563"/>
                </a:cubicBezTo>
                <a:cubicBezTo>
                  <a:pt x="665086" y="4848701"/>
                  <a:pt x="663250" y="4851393"/>
                  <a:pt x="661253" y="4853639"/>
                </a:cubicBezTo>
                <a:cubicBezTo>
                  <a:pt x="659256" y="4855886"/>
                  <a:pt x="657081" y="4857740"/>
                  <a:pt x="654728" y="4859202"/>
                </a:cubicBezTo>
                <a:cubicBezTo>
                  <a:pt x="652374" y="4860664"/>
                  <a:pt x="649736" y="4861823"/>
                  <a:pt x="646812" y="4862678"/>
                </a:cubicBezTo>
                <a:lnTo>
                  <a:pt x="646812" y="4862892"/>
                </a:lnTo>
                <a:cubicBezTo>
                  <a:pt x="650164" y="4864105"/>
                  <a:pt x="653141" y="4865513"/>
                  <a:pt x="655744" y="4867118"/>
                </a:cubicBezTo>
                <a:cubicBezTo>
                  <a:pt x="658347" y="4868722"/>
                  <a:pt x="660754" y="4870701"/>
                  <a:pt x="662964" y="4873055"/>
                </a:cubicBezTo>
                <a:cubicBezTo>
                  <a:pt x="665175" y="4875408"/>
                  <a:pt x="667207" y="4878243"/>
                  <a:pt x="669062" y="4881559"/>
                </a:cubicBezTo>
                <a:cubicBezTo>
                  <a:pt x="670916" y="4884875"/>
                  <a:pt x="672734" y="4888850"/>
                  <a:pt x="674517" y="4893486"/>
                </a:cubicBezTo>
                <a:lnTo>
                  <a:pt x="687568" y="4926433"/>
                </a:lnTo>
                <a:cubicBezTo>
                  <a:pt x="688281" y="4928287"/>
                  <a:pt x="688709" y="4929588"/>
                  <a:pt x="688851" y="4930337"/>
                </a:cubicBezTo>
                <a:cubicBezTo>
                  <a:pt x="688994" y="4931086"/>
                  <a:pt x="689065" y="4931746"/>
                  <a:pt x="689065" y="4932316"/>
                </a:cubicBezTo>
                <a:cubicBezTo>
                  <a:pt x="689065" y="4932958"/>
                  <a:pt x="688922" y="4933493"/>
                  <a:pt x="688637" y="4933921"/>
                </a:cubicBezTo>
                <a:cubicBezTo>
                  <a:pt x="688352" y="4934348"/>
                  <a:pt x="687871" y="4934705"/>
                  <a:pt x="687193" y="4934990"/>
                </a:cubicBezTo>
                <a:cubicBezTo>
                  <a:pt x="686516" y="4935276"/>
                  <a:pt x="685571" y="4935489"/>
                  <a:pt x="684358" y="4935632"/>
                </a:cubicBezTo>
                <a:cubicBezTo>
                  <a:pt x="683146" y="4935775"/>
                  <a:pt x="681649" y="4935846"/>
                  <a:pt x="679866" y="4935846"/>
                </a:cubicBezTo>
                <a:cubicBezTo>
                  <a:pt x="677798" y="4935846"/>
                  <a:pt x="676139" y="4935757"/>
                  <a:pt x="674892" y="4935579"/>
                </a:cubicBezTo>
                <a:cubicBezTo>
                  <a:pt x="673644" y="4935400"/>
                  <a:pt x="672645" y="4935133"/>
                  <a:pt x="671896" y="4934776"/>
                </a:cubicBezTo>
                <a:cubicBezTo>
                  <a:pt x="671148" y="4934420"/>
                  <a:pt x="670577" y="4933974"/>
                  <a:pt x="670185" y="4933439"/>
                </a:cubicBezTo>
                <a:cubicBezTo>
                  <a:pt x="669793" y="4932904"/>
                  <a:pt x="669490" y="4932245"/>
                  <a:pt x="669276" y="4931460"/>
                </a:cubicBezTo>
                <a:lnTo>
                  <a:pt x="656546" y="4897658"/>
                </a:lnTo>
                <a:cubicBezTo>
                  <a:pt x="654835" y="4893094"/>
                  <a:pt x="652945" y="4889207"/>
                  <a:pt x="650877" y="4885998"/>
                </a:cubicBezTo>
                <a:cubicBezTo>
                  <a:pt x="648809" y="4882789"/>
                  <a:pt x="646437" y="4880132"/>
                  <a:pt x="643763" y="4878029"/>
                </a:cubicBezTo>
                <a:cubicBezTo>
                  <a:pt x="641089" y="4875925"/>
                  <a:pt x="638040" y="4874374"/>
                  <a:pt x="634617" y="4873375"/>
                </a:cubicBezTo>
                <a:cubicBezTo>
                  <a:pt x="631194" y="4872377"/>
                  <a:pt x="627343" y="4871878"/>
                  <a:pt x="623065" y="4871878"/>
                </a:cubicBezTo>
                <a:lnTo>
                  <a:pt x="615363" y="4871878"/>
                </a:lnTo>
                <a:lnTo>
                  <a:pt x="615363" y="4932423"/>
                </a:lnTo>
                <a:cubicBezTo>
                  <a:pt x="615363" y="4932994"/>
                  <a:pt x="615220" y="4933493"/>
                  <a:pt x="614935" y="4933921"/>
                </a:cubicBezTo>
                <a:cubicBezTo>
                  <a:pt x="614649" y="4934348"/>
                  <a:pt x="614150" y="4934687"/>
                  <a:pt x="613437" y="4934937"/>
                </a:cubicBezTo>
                <a:cubicBezTo>
                  <a:pt x="612724" y="4935186"/>
                  <a:pt x="611779" y="4935400"/>
                  <a:pt x="610602" y="4935579"/>
                </a:cubicBezTo>
                <a:cubicBezTo>
                  <a:pt x="609426" y="4935757"/>
                  <a:pt x="607946" y="4935846"/>
                  <a:pt x="606163" y="4935846"/>
                </a:cubicBezTo>
                <a:cubicBezTo>
                  <a:pt x="604452" y="4935846"/>
                  <a:pt x="602990" y="4935757"/>
                  <a:pt x="601777" y="4935579"/>
                </a:cubicBezTo>
                <a:cubicBezTo>
                  <a:pt x="600565" y="4935400"/>
                  <a:pt x="599602" y="4935186"/>
                  <a:pt x="598889" y="4934937"/>
                </a:cubicBezTo>
                <a:cubicBezTo>
                  <a:pt x="598176" y="4934687"/>
                  <a:pt x="597677" y="4934348"/>
                  <a:pt x="597392" y="4933921"/>
                </a:cubicBezTo>
                <a:cubicBezTo>
                  <a:pt x="597106" y="4933493"/>
                  <a:pt x="596964" y="4932994"/>
                  <a:pt x="596964" y="4932423"/>
                </a:cubicBezTo>
                <a:lnTo>
                  <a:pt x="596964" y="4799459"/>
                </a:lnTo>
                <a:cubicBezTo>
                  <a:pt x="596964" y="4798960"/>
                  <a:pt x="597106" y="4798496"/>
                  <a:pt x="597392" y="4798068"/>
                </a:cubicBezTo>
                <a:cubicBezTo>
                  <a:pt x="597677" y="4797641"/>
                  <a:pt x="598176" y="4797302"/>
                  <a:pt x="598889" y="4797052"/>
                </a:cubicBezTo>
                <a:cubicBezTo>
                  <a:pt x="599602" y="4796803"/>
                  <a:pt x="600565" y="4796589"/>
                  <a:pt x="601777" y="4796410"/>
                </a:cubicBezTo>
                <a:cubicBezTo>
                  <a:pt x="602990" y="4796232"/>
                  <a:pt x="604452" y="4796143"/>
                  <a:pt x="606163" y="4796143"/>
                </a:cubicBezTo>
                <a:close/>
                <a:moveTo>
                  <a:pt x="25138" y="4796143"/>
                </a:moveTo>
                <a:cubicBezTo>
                  <a:pt x="26921" y="4796143"/>
                  <a:pt x="28401" y="4796232"/>
                  <a:pt x="29577" y="4796410"/>
                </a:cubicBezTo>
                <a:cubicBezTo>
                  <a:pt x="30754" y="4796589"/>
                  <a:pt x="31699" y="4796803"/>
                  <a:pt x="32412" y="4797052"/>
                </a:cubicBezTo>
                <a:cubicBezTo>
                  <a:pt x="33125" y="4797302"/>
                  <a:pt x="33625" y="4797641"/>
                  <a:pt x="33910" y="4798068"/>
                </a:cubicBezTo>
                <a:cubicBezTo>
                  <a:pt x="34195" y="4798496"/>
                  <a:pt x="34338" y="4798995"/>
                  <a:pt x="34338" y="4799566"/>
                </a:cubicBezTo>
                <a:lnTo>
                  <a:pt x="34338" y="4854977"/>
                </a:lnTo>
                <a:lnTo>
                  <a:pt x="97343" y="4854977"/>
                </a:lnTo>
                <a:lnTo>
                  <a:pt x="97343" y="4799566"/>
                </a:lnTo>
                <a:cubicBezTo>
                  <a:pt x="97343" y="4798995"/>
                  <a:pt x="97486" y="4798496"/>
                  <a:pt x="97771" y="4798068"/>
                </a:cubicBezTo>
                <a:cubicBezTo>
                  <a:pt x="98056" y="4797641"/>
                  <a:pt x="98555" y="4797302"/>
                  <a:pt x="99269" y="4797052"/>
                </a:cubicBezTo>
                <a:cubicBezTo>
                  <a:pt x="99982" y="4796803"/>
                  <a:pt x="100909" y="4796589"/>
                  <a:pt x="102050" y="4796410"/>
                </a:cubicBezTo>
                <a:cubicBezTo>
                  <a:pt x="103191" y="4796232"/>
                  <a:pt x="104688" y="4796143"/>
                  <a:pt x="106542" y="4796143"/>
                </a:cubicBezTo>
                <a:cubicBezTo>
                  <a:pt x="108254" y="4796143"/>
                  <a:pt x="109698" y="4796232"/>
                  <a:pt x="110875" y="4796410"/>
                </a:cubicBezTo>
                <a:cubicBezTo>
                  <a:pt x="112051" y="4796589"/>
                  <a:pt x="112996" y="4796803"/>
                  <a:pt x="113710" y="4797052"/>
                </a:cubicBezTo>
                <a:cubicBezTo>
                  <a:pt x="114423" y="4797302"/>
                  <a:pt x="114922" y="4797641"/>
                  <a:pt x="115207" y="4798068"/>
                </a:cubicBezTo>
                <a:cubicBezTo>
                  <a:pt x="115492" y="4798496"/>
                  <a:pt x="115635" y="4798995"/>
                  <a:pt x="115635" y="4799566"/>
                </a:cubicBezTo>
                <a:lnTo>
                  <a:pt x="115635" y="4932423"/>
                </a:lnTo>
                <a:cubicBezTo>
                  <a:pt x="115635" y="4932994"/>
                  <a:pt x="115492" y="4933493"/>
                  <a:pt x="115207" y="4933921"/>
                </a:cubicBezTo>
                <a:cubicBezTo>
                  <a:pt x="114922" y="4934348"/>
                  <a:pt x="114423" y="4934687"/>
                  <a:pt x="113710" y="4934937"/>
                </a:cubicBezTo>
                <a:cubicBezTo>
                  <a:pt x="112996" y="4935186"/>
                  <a:pt x="112051" y="4935400"/>
                  <a:pt x="110875" y="4935579"/>
                </a:cubicBezTo>
                <a:cubicBezTo>
                  <a:pt x="109698" y="4935757"/>
                  <a:pt x="108254" y="4935846"/>
                  <a:pt x="106542" y="4935846"/>
                </a:cubicBezTo>
                <a:cubicBezTo>
                  <a:pt x="104688" y="4935846"/>
                  <a:pt x="103191" y="4935757"/>
                  <a:pt x="102050" y="4935579"/>
                </a:cubicBezTo>
                <a:cubicBezTo>
                  <a:pt x="100909" y="4935400"/>
                  <a:pt x="99982" y="4935186"/>
                  <a:pt x="99269" y="4934937"/>
                </a:cubicBezTo>
                <a:cubicBezTo>
                  <a:pt x="98555" y="4934687"/>
                  <a:pt x="98056" y="4934348"/>
                  <a:pt x="97771" y="4933921"/>
                </a:cubicBezTo>
                <a:cubicBezTo>
                  <a:pt x="97486" y="4933493"/>
                  <a:pt x="97343" y="4932994"/>
                  <a:pt x="97343" y="4932423"/>
                </a:cubicBezTo>
                <a:lnTo>
                  <a:pt x="97343" y="4871022"/>
                </a:lnTo>
                <a:lnTo>
                  <a:pt x="34338" y="4871022"/>
                </a:lnTo>
                <a:lnTo>
                  <a:pt x="34338" y="4932423"/>
                </a:lnTo>
                <a:cubicBezTo>
                  <a:pt x="34338" y="4932994"/>
                  <a:pt x="34195" y="4933493"/>
                  <a:pt x="33910" y="4933921"/>
                </a:cubicBezTo>
                <a:cubicBezTo>
                  <a:pt x="33625" y="4934348"/>
                  <a:pt x="33125" y="4934687"/>
                  <a:pt x="32412" y="4934937"/>
                </a:cubicBezTo>
                <a:cubicBezTo>
                  <a:pt x="31699" y="4935186"/>
                  <a:pt x="30754" y="4935400"/>
                  <a:pt x="29577" y="4935579"/>
                </a:cubicBezTo>
                <a:cubicBezTo>
                  <a:pt x="28401" y="4935757"/>
                  <a:pt x="26921" y="4935846"/>
                  <a:pt x="25138" y="4935846"/>
                </a:cubicBezTo>
                <a:cubicBezTo>
                  <a:pt x="23427" y="4935846"/>
                  <a:pt x="21965" y="4935757"/>
                  <a:pt x="20752" y="4935579"/>
                </a:cubicBezTo>
                <a:cubicBezTo>
                  <a:pt x="19540" y="4935400"/>
                  <a:pt x="18577" y="4935186"/>
                  <a:pt x="17864" y="4934937"/>
                </a:cubicBezTo>
                <a:cubicBezTo>
                  <a:pt x="17151" y="4934687"/>
                  <a:pt x="16652" y="4934348"/>
                  <a:pt x="16367" y="4933921"/>
                </a:cubicBezTo>
                <a:cubicBezTo>
                  <a:pt x="16081" y="4933493"/>
                  <a:pt x="15939" y="4932994"/>
                  <a:pt x="15939" y="4932423"/>
                </a:cubicBezTo>
                <a:lnTo>
                  <a:pt x="15939" y="4799566"/>
                </a:lnTo>
                <a:cubicBezTo>
                  <a:pt x="15939" y="4798995"/>
                  <a:pt x="16081" y="4798496"/>
                  <a:pt x="16367" y="4798068"/>
                </a:cubicBezTo>
                <a:cubicBezTo>
                  <a:pt x="16652" y="4797641"/>
                  <a:pt x="17151" y="4797302"/>
                  <a:pt x="17864" y="4797052"/>
                </a:cubicBezTo>
                <a:cubicBezTo>
                  <a:pt x="18577" y="4796803"/>
                  <a:pt x="19540" y="4796589"/>
                  <a:pt x="20752" y="4796410"/>
                </a:cubicBezTo>
                <a:cubicBezTo>
                  <a:pt x="21965" y="4796232"/>
                  <a:pt x="23427" y="4796143"/>
                  <a:pt x="25138" y="4796143"/>
                </a:cubicBezTo>
                <a:close/>
                <a:moveTo>
                  <a:pt x="1892773" y="4794752"/>
                </a:moveTo>
                <a:cubicBezTo>
                  <a:pt x="1901545" y="4794752"/>
                  <a:pt x="1908908" y="4796303"/>
                  <a:pt x="1914862" y="4799406"/>
                </a:cubicBezTo>
                <a:cubicBezTo>
                  <a:pt x="1920817" y="4802508"/>
                  <a:pt x="1925613" y="4807072"/>
                  <a:pt x="1929250" y="4813098"/>
                </a:cubicBezTo>
                <a:cubicBezTo>
                  <a:pt x="1932887" y="4819124"/>
                  <a:pt x="1935472" y="4826540"/>
                  <a:pt x="1937005" y="4835348"/>
                </a:cubicBezTo>
                <a:cubicBezTo>
                  <a:pt x="1938538" y="4844155"/>
                  <a:pt x="1939305" y="4854263"/>
                  <a:pt x="1939305" y="4865674"/>
                </a:cubicBezTo>
                <a:cubicBezTo>
                  <a:pt x="1939305" y="4876299"/>
                  <a:pt x="1938467" y="4885998"/>
                  <a:pt x="1936791" y="4894770"/>
                </a:cubicBezTo>
                <a:cubicBezTo>
                  <a:pt x="1935115" y="4903541"/>
                  <a:pt x="1932334" y="4911082"/>
                  <a:pt x="1928448" y="4917394"/>
                </a:cubicBezTo>
                <a:cubicBezTo>
                  <a:pt x="1924561" y="4923705"/>
                  <a:pt x="1919480" y="4928590"/>
                  <a:pt x="1913204" y="4932049"/>
                </a:cubicBezTo>
                <a:cubicBezTo>
                  <a:pt x="1906929" y="4935507"/>
                  <a:pt x="1899191" y="4937237"/>
                  <a:pt x="1889992" y="4937237"/>
                </a:cubicBezTo>
                <a:cubicBezTo>
                  <a:pt x="1881292" y="4937237"/>
                  <a:pt x="1873964" y="4935686"/>
                  <a:pt x="1868010" y="4932583"/>
                </a:cubicBezTo>
                <a:cubicBezTo>
                  <a:pt x="1862055" y="4929481"/>
                  <a:pt x="1857259" y="4924917"/>
                  <a:pt x="1853622" y="4918891"/>
                </a:cubicBezTo>
                <a:cubicBezTo>
                  <a:pt x="1849985" y="4912865"/>
                  <a:pt x="1847400" y="4905449"/>
                  <a:pt x="1845867" y="4896641"/>
                </a:cubicBezTo>
                <a:cubicBezTo>
                  <a:pt x="1844333" y="4887834"/>
                  <a:pt x="1843567" y="4877726"/>
                  <a:pt x="1843567" y="4866315"/>
                </a:cubicBezTo>
                <a:cubicBezTo>
                  <a:pt x="1843567" y="4855761"/>
                  <a:pt x="1844423" y="4846080"/>
                  <a:pt x="1846134" y="4837273"/>
                </a:cubicBezTo>
                <a:cubicBezTo>
                  <a:pt x="1847846" y="4828466"/>
                  <a:pt x="1850627" y="4820907"/>
                  <a:pt x="1854478" y="4814595"/>
                </a:cubicBezTo>
                <a:cubicBezTo>
                  <a:pt x="1858329" y="4808284"/>
                  <a:pt x="1863392" y="4803399"/>
                  <a:pt x="1869668" y="4799940"/>
                </a:cubicBezTo>
                <a:cubicBezTo>
                  <a:pt x="1875943" y="4796482"/>
                  <a:pt x="1883645" y="4794752"/>
                  <a:pt x="1892773" y="4794752"/>
                </a:cubicBezTo>
                <a:close/>
                <a:moveTo>
                  <a:pt x="1716937" y="4794752"/>
                </a:moveTo>
                <a:cubicBezTo>
                  <a:pt x="1723641" y="4794752"/>
                  <a:pt x="1729506" y="4795697"/>
                  <a:pt x="1734534" y="4797587"/>
                </a:cubicBezTo>
                <a:cubicBezTo>
                  <a:pt x="1739562" y="4799477"/>
                  <a:pt x="1743733" y="4802062"/>
                  <a:pt x="1747049" y="4805342"/>
                </a:cubicBezTo>
                <a:cubicBezTo>
                  <a:pt x="1750366" y="4808623"/>
                  <a:pt x="1752844" y="4812438"/>
                  <a:pt x="1754484" y="4816788"/>
                </a:cubicBezTo>
                <a:cubicBezTo>
                  <a:pt x="1756124" y="4821138"/>
                  <a:pt x="1756944" y="4825774"/>
                  <a:pt x="1756944" y="4830694"/>
                </a:cubicBezTo>
                <a:cubicBezTo>
                  <a:pt x="1756944" y="4835116"/>
                  <a:pt x="1756552" y="4839519"/>
                  <a:pt x="1755768" y="4843905"/>
                </a:cubicBezTo>
                <a:cubicBezTo>
                  <a:pt x="1754983" y="4848291"/>
                  <a:pt x="1753325" y="4853033"/>
                  <a:pt x="1750793" y="4858132"/>
                </a:cubicBezTo>
                <a:cubicBezTo>
                  <a:pt x="1748262" y="4863231"/>
                  <a:pt x="1744607" y="4868901"/>
                  <a:pt x="1739829" y="4875140"/>
                </a:cubicBezTo>
                <a:cubicBezTo>
                  <a:pt x="1735051" y="4881380"/>
                  <a:pt x="1728704" y="4888565"/>
                  <a:pt x="1720788" y="4896695"/>
                </a:cubicBezTo>
                <a:lnTo>
                  <a:pt x="1698859" y="4919587"/>
                </a:lnTo>
                <a:lnTo>
                  <a:pt x="1759083" y="4919587"/>
                </a:lnTo>
                <a:cubicBezTo>
                  <a:pt x="1759654" y="4919587"/>
                  <a:pt x="1760207" y="4919747"/>
                  <a:pt x="1760742" y="4920068"/>
                </a:cubicBezTo>
                <a:cubicBezTo>
                  <a:pt x="1761276" y="4920389"/>
                  <a:pt x="1761740" y="4920870"/>
                  <a:pt x="1762132" y="4921512"/>
                </a:cubicBezTo>
                <a:cubicBezTo>
                  <a:pt x="1762525" y="4922154"/>
                  <a:pt x="1762810" y="4922956"/>
                  <a:pt x="1762988" y="4923919"/>
                </a:cubicBezTo>
                <a:cubicBezTo>
                  <a:pt x="1763166" y="4924882"/>
                  <a:pt x="1763255" y="4926005"/>
                  <a:pt x="1763255" y="4927288"/>
                </a:cubicBezTo>
                <a:cubicBezTo>
                  <a:pt x="1763255" y="4928572"/>
                  <a:pt x="1763166" y="4929713"/>
                  <a:pt x="1762988" y="4930711"/>
                </a:cubicBezTo>
                <a:cubicBezTo>
                  <a:pt x="1762810" y="4931710"/>
                  <a:pt x="1762560" y="4932548"/>
                  <a:pt x="1762239" y="4933225"/>
                </a:cubicBezTo>
                <a:cubicBezTo>
                  <a:pt x="1761918" y="4933903"/>
                  <a:pt x="1761490" y="4934402"/>
                  <a:pt x="1760955" y="4934723"/>
                </a:cubicBezTo>
                <a:cubicBezTo>
                  <a:pt x="1760421" y="4935044"/>
                  <a:pt x="1759832" y="4935204"/>
                  <a:pt x="1759191" y="4935204"/>
                </a:cubicBezTo>
                <a:lnTo>
                  <a:pt x="1682707" y="4935204"/>
                </a:lnTo>
                <a:cubicBezTo>
                  <a:pt x="1681708" y="4935204"/>
                  <a:pt x="1680835" y="4935079"/>
                  <a:pt x="1680086" y="4934830"/>
                </a:cubicBezTo>
                <a:cubicBezTo>
                  <a:pt x="1679337" y="4934580"/>
                  <a:pt x="1678695" y="4934170"/>
                  <a:pt x="1678161" y="4933600"/>
                </a:cubicBezTo>
                <a:cubicBezTo>
                  <a:pt x="1677626" y="4933029"/>
                  <a:pt x="1677234" y="4932209"/>
                  <a:pt x="1676984" y="4931139"/>
                </a:cubicBezTo>
                <a:cubicBezTo>
                  <a:pt x="1676734" y="4930070"/>
                  <a:pt x="1676609" y="4928750"/>
                  <a:pt x="1676609" y="4927181"/>
                </a:cubicBezTo>
                <a:cubicBezTo>
                  <a:pt x="1676609" y="4925755"/>
                  <a:pt x="1676665" y="4924507"/>
                  <a:pt x="1676775" y="4923438"/>
                </a:cubicBezTo>
                <a:cubicBezTo>
                  <a:pt x="1676885" y="4922368"/>
                  <a:pt x="1677124" y="4921423"/>
                  <a:pt x="1677491" y="4920603"/>
                </a:cubicBezTo>
                <a:cubicBezTo>
                  <a:pt x="1677858" y="4919783"/>
                  <a:pt x="1678318" y="4918963"/>
                  <a:pt x="1678869" y="4918142"/>
                </a:cubicBezTo>
                <a:cubicBezTo>
                  <a:pt x="1679421" y="4917322"/>
                  <a:pt x="1680137" y="4916449"/>
                  <a:pt x="1681019" y="4915522"/>
                </a:cubicBezTo>
                <a:lnTo>
                  <a:pt x="1708686" y="4887068"/>
                </a:lnTo>
                <a:cubicBezTo>
                  <a:pt x="1715079" y="4880507"/>
                  <a:pt x="1720205" y="4874623"/>
                  <a:pt x="1724063" y="4869418"/>
                </a:cubicBezTo>
                <a:cubicBezTo>
                  <a:pt x="1727922" y="4864212"/>
                  <a:pt x="1730898" y="4859469"/>
                  <a:pt x="1732992" y="4855191"/>
                </a:cubicBezTo>
                <a:cubicBezTo>
                  <a:pt x="1735086" y="4850912"/>
                  <a:pt x="1736464" y="4847025"/>
                  <a:pt x="1737125" y="4843531"/>
                </a:cubicBezTo>
                <a:cubicBezTo>
                  <a:pt x="1737787" y="4840036"/>
                  <a:pt x="1738117" y="4836756"/>
                  <a:pt x="1738117" y="4833690"/>
                </a:cubicBezTo>
                <a:cubicBezTo>
                  <a:pt x="1738117" y="4830623"/>
                  <a:pt x="1737602" y="4827717"/>
                  <a:pt x="1736572" y="4824971"/>
                </a:cubicBezTo>
                <a:cubicBezTo>
                  <a:pt x="1735542" y="4822226"/>
                  <a:pt x="1734052" y="4819819"/>
                  <a:pt x="1732102" y="4817751"/>
                </a:cubicBezTo>
                <a:cubicBezTo>
                  <a:pt x="1730152" y="4815683"/>
                  <a:pt x="1727705" y="4814043"/>
                  <a:pt x="1724762" y="4812830"/>
                </a:cubicBezTo>
                <a:cubicBezTo>
                  <a:pt x="1721819" y="4811618"/>
                  <a:pt x="1718434" y="4811012"/>
                  <a:pt x="1714607" y="4811012"/>
                </a:cubicBezTo>
                <a:cubicBezTo>
                  <a:pt x="1710119" y="4811012"/>
                  <a:pt x="1706090" y="4811618"/>
                  <a:pt x="1702521" y="4812830"/>
                </a:cubicBezTo>
                <a:cubicBezTo>
                  <a:pt x="1698952" y="4814043"/>
                  <a:pt x="1695825" y="4815362"/>
                  <a:pt x="1693139" y="4816788"/>
                </a:cubicBezTo>
                <a:cubicBezTo>
                  <a:pt x="1690453" y="4818214"/>
                  <a:pt x="1688209" y="4819534"/>
                  <a:pt x="1686406" y="4820746"/>
                </a:cubicBezTo>
                <a:cubicBezTo>
                  <a:pt x="1684604" y="4821958"/>
                  <a:pt x="1683261" y="4822565"/>
                  <a:pt x="1682378" y="4822565"/>
                </a:cubicBezTo>
                <a:cubicBezTo>
                  <a:pt x="1681863" y="4822565"/>
                  <a:pt x="1681403" y="4822422"/>
                  <a:pt x="1680998" y="4822137"/>
                </a:cubicBezTo>
                <a:cubicBezTo>
                  <a:pt x="1680593" y="4821851"/>
                  <a:pt x="1680262" y="4821388"/>
                  <a:pt x="1680004" y="4820746"/>
                </a:cubicBezTo>
                <a:cubicBezTo>
                  <a:pt x="1679747" y="4820104"/>
                  <a:pt x="1679545" y="4819249"/>
                  <a:pt x="1679397" y="4818179"/>
                </a:cubicBezTo>
                <a:cubicBezTo>
                  <a:pt x="1679250" y="4817109"/>
                  <a:pt x="1679177" y="4815825"/>
                  <a:pt x="1679177" y="4814328"/>
                </a:cubicBezTo>
                <a:cubicBezTo>
                  <a:pt x="1679177" y="4813258"/>
                  <a:pt x="1679212" y="4812331"/>
                  <a:pt x="1679284" y="4811547"/>
                </a:cubicBezTo>
                <a:cubicBezTo>
                  <a:pt x="1679355" y="4810762"/>
                  <a:pt x="1679480" y="4810085"/>
                  <a:pt x="1679658" y="4809514"/>
                </a:cubicBezTo>
                <a:cubicBezTo>
                  <a:pt x="1679836" y="4808944"/>
                  <a:pt x="1680068" y="4808409"/>
                  <a:pt x="1680353" y="4807910"/>
                </a:cubicBezTo>
                <a:cubicBezTo>
                  <a:pt x="1680639" y="4807410"/>
                  <a:pt x="1681209" y="4806786"/>
                  <a:pt x="1682065" y="4806038"/>
                </a:cubicBezTo>
                <a:cubicBezTo>
                  <a:pt x="1682921" y="4805289"/>
                  <a:pt x="1684401" y="4804273"/>
                  <a:pt x="1686504" y="4802989"/>
                </a:cubicBezTo>
                <a:cubicBezTo>
                  <a:pt x="1688608" y="4801705"/>
                  <a:pt x="1691247" y="4800440"/>
                  <a:pt x="1694420" y="4799192"/>
                </a:cubicBezTo>
                <a:cubicBezTo>
                  <a:pt x="1697594" y="4797944"/>
                  <a:pt x="1701088" y="4796892"/>
                  <a:pt x="1704903" y="4796036"/>
                </a:cubicBezTo>
                <a:cubicBezTo>
                  <a:pt x="1708719" y="4795180"/>
                  <a:pt x="1712730" y="4794752"/>
                  <a:pt x="1716937" y="4794752"/>
                </a:cubicBezTo>
                <a:close/>
                <a:moveTo>
                  <a:pt x="1262081" y="4794752"/>
                </a:moveTo>
                <a:cubicBezTo>
                  <a:pt x="1272279" y="4794752"/>
                  <a:pt x="1281158" y="4796286"/>
                  <a:pt x="1288717" y="4799352"/>
                </a:cubicBezTo>
                <a:cubicBezTo>
                  <a:pt x="1296276" y="4802419"/>
                  <a:pt x="1302569" y="4806893"/>
                  <a:pt x="1307597" y="4812777"/>
                </a:cubicBezTo>
                <a:cubicBezTo>
                  <a:pt x="1312625" y="4818660"/>
                  <a:pt x="1316369" y="4825934"/>
                  <a:pt x="1318829" y="4834599"/>
                </a:cubicBezTo>
                <a:cubicBezTo>
                  <a:pt x="1321289" y="4843263"/>
                  <a:pt x="1322520" y="4853194"/>
                  <a:pt x="1322520" y="4864390"/>
                </a:cubicBezTo>
                <a:cubicBezTo>
                  <a:pt x="1322520" y="4875586"/>
                  <a:pt x="1321200" y="4885677"/>
                  <a:pt x="1318562" y="4894663"/>
                </a:cubicBezTo>
                <a:cubicBezTo>
                  <a:pt x="1315923" y="4903648"/>
                  <a:pt x="1311983" y="4911296"/>
                  <a:pt x="1306741" y="4917608"/>
                </a:cubicBezTo>
                <a:cubicBezTo>
                  <a:pt x="1301500" y="4923919"/>
                  <a:pt x="1294921" y="4928768"/>
                  <a:pt x="1287005" y="4932156"/>
                </a:cubicBezTo>
                <a:cubicBezTo>
                  <a:pt x="1279090" y="4935543"/>
                  <a:pt x="1269855" y="4937237"/>
                  <a:pt x="1259300" y="4937237"/>
                </a:cubicBezTo>
                <a:cubicBezTo>
                  <a:pt x="1248888" y="4937237"/>
                  <a:pt x="1239885" y="4935686"/>
                  <a:pt x="1232290" y="4932583"/>
                </a:cubicBezTo>
                <a:cubicBezTo>
                  <a:pt x="1224695" y="4929481"/>
                  <a:pt x="1218420" y="4924971"/>
                  <a:pt x="1213463" y="4919052"/>
                </a:cubicBezTo>
                <a:cubicBezTo>
                  <a:pt x="1208507" y="4913133"/>
                  <a:pt x="1204817" y="4905787"/>
                  <a:pt x="1202392" y="4897016"/>
                </a:cubicBezTo>
                <a:cubicBezTo>
                  <a:pt x="1199967" y="4888244"/>
                  <a:pt x="1198755" y="4878153"/>
                  <a:pt x="1198755" y="4866743"/>
                </a:cubicBezTo>
                <a:cubicBezTo>
                  <a:pt x="1198755" y="4855832"/>
                  <a:pt x="1200074" y="4845920"/>
                  <a:pt x="1202713" y="4837006"/>
                </a:cubicBezTo>
                <a:cubicBezTo>
                  <a:pt x="1205352" y="4828091"/>
                  <a:pt x="1209309" y="4820514"/>
                  <a:pt x="1214587" y="4814274"/>
                </a:cubicBezTo>
                <a:cubicBezTo>
                  <a:pt x="1219864" y="4808034"/>
                  <a:pt x="1226460" y="4803221"/>
                  <a:pt x="1234376" y="4799833"/>
                </a:cubicBezTo>
                <a:cubicBezTo>
                  <a:pt x="1242292" y="4796446"/>
                  <a:pt x="1251527" y="4794752"/>
                  <a:pt x="1262081" y="4794752"/>
                </a:cubicBezTo>
                <a:close/>
                <a:moveTo>
                  <a:pt x="766781" y="4794752"/>
                </a:moveTo>
                <a:cubicBezTo>
                  <a:pt x="776979" y="4794752"/>
                  <a:pt x="785858" y="4796286"/>
                  <a:pt x="793417" y="4799352"/>
                </a:cubicBezTo>
                <a:cubicBezTo>
                  <a:pt x="800976" y="4802419"/>
                  <a:pt x="807269" y="4806893"/>
                  <a:pt x="812297" y="4812777"/>
                </a:cubicBezTo>
                <a:cubicBezTo>
                  <a:pt x="817325" y="4818660"/>
                  <a:pt x="821069" y="4825934"/>
                  <a:pt x="823529" y="4834599"/>
                </a:cubicBezTo>
                <a:cubicBezTo>
                  <a:pt x="825989" y="4843263"/>
                  <a:pt x="827220" y="4853194"/>
                  <a:pt x="827220" y="4864390"/>
                </a:cubicBezTo>
                <a:cubicBezTo>
                  <a:pt x="827220" y="4875586"/>
                  <a:pt x="825900" y="4885677"/>
                  <a:pt x="823262" y="4894663"/>
                </a:cubicBezTo>
                <a:cubicBezTo>
                  <a:pt x="820623" y="4903648"/>
                  <a:pt x="816683" y="4911296"/>
                  <a:pt x="811441" y="4917608"/>
                </a:cubicBezTo>
                <a:cubicBezTo>
                  <a:pt x="806200" y="4923919"/>
                  <a:pt x="799621" y="4928768"/>
                  <a:pt x="791705" y="4932156"/>
                </a:cubicBezTo>
                <a:cubicBezTo>
                  <a:pt x="783790" y="4935543"/>
                  <a:pt x="774555" y="4937237"/>
                  <a:pt x="764000" y="4937237"/>
                </a:cubicBezTo>
                <a:cubicBezTo>
                  <a:pt x="753588" y="4937237"/>
                  <a:pt x="744585" y="4935686"/>
                  <a:pt x="736990" y="4932583"/>
                </a:cubicBezTo>
                <a:cubicBezTo>
                  <a:pt x="729395" y="4929481"/>
                  <a:pt x="723120" y="4924971"/>
                  <a:pt x="718163" y="4919052"/>
                </a:cubicBezTo>
                <a:cubicBezTo>
                  <a:pt x="713207" y="4913133"/>
                  <a:pt x="709517" y="4905787"/>
                  <a:pt x="707092" y="4897016"/>
                </a:cubicBezTo>
                <a:cubicBezTo>
                  <a:pt x="704667" y="4888244"/>
                  <a:pt x="703455" y="4878153"/>
                  <a:pt x="703455" y="4866743"/>
                </a:cubicBezTo>
                <a:cubicBezTo>
                  <a:pt x="703455" y="4855832"/>
                  <a:pt x="704774" y="4845920"/>
                  <a:pt x="707413" y="4837006"/>
                </a:cubicBezTo>
                <a:cubicBezTo>
                  <a:pt x="710052" y="4828091"/>
                  <a:pt x="714009" y="4820514"/>
                  <a:pt x="719286" y="4814274"/>
                </a:cubicBezTo>
                <a:cubicBezTo>
                  <a:pt x="724564" y="4808034"/>
                  <a:pt x="731160" y="4803221"/>
                  <a:pt x="739076" y="4799833"/>
                </a:cubicBezTo>
                <a:cubicBezTo>
                  <a:pt x="746992" y="4796446"/>
                  <a:pt x="756227" y="4794752"/>
                  <a:pt x="766781" y="4794752"/>
                </a:cubicBezTo>
                <a:close/>
                <a:moveTo>
                  <a:pt x="204806" y="4794752"/>
                </a:moveTo>
                <a:cubicBezTo>
                  <a:pt x="215004" y="4794752"/>
                  <a:pt x="223883" y="4796286"/>
                  <a:pt x="231442" y="4799352"/>
                </a:cubicBezTo>
                <a:cubicBezTo>
                  <a:pt x="239001" y="4802419"/>
                  <a:pt x="245295" y="4806893"/>
                  <a:pt x="250322" y="4812777"/>
                </a:cubicBezTo>
                <a:cubicBezTo>
                  <a:pt x="255350" y="4818660"/>
                  <a:pt x="259094" y="4825934"/>
                  <a:pt x="261554" y="4834599"/>
                </a:cubicBezTo>
                <a:cubicBezTo>
                  <a:pt x="264014" y="4843263"/>
                  <a:pt x="265244" y="4853194"/>
                  <a:pt x="265244" y="4864390"/>
                </a:cubicBezTo>
                <a:cubicBezTo>
                  <a:pt x="265244" y="4875586"/>
                  <a:pt x="263925" y="4885677"/>
                  <a:pt x="261287" y="4894663"/>
                </a:cubicBezTo>
                <a:cubicBezTo>
                  <a:pt x="258648" y="4903648"/>
                  <a:pt x="254708" y="4911296"/>
                  <a:pt x="249466" y="4917608"/>
                </a:cubicBezTo>
                <a:cubicBezTo>
                  <a:pt x="244225" y="4923919"/>
                  <a:pt x="237646" y="4928768"/>
                  <a:pt x="229730" y="4932156"/>
                </a:cubicBezTo>
                <a:cubicBezTo>
                  <a:pt x="221814" y="4935543"/>
                  <a:pt x="212579" y="4937237"/>
                  <a:pt x="202025" y="4937237"/>
                </a:cubicBezTo>
                <a:cubicBezTo>
                  <a:pt x="191613" y="4937237"/>
                  <a:pt x="182610" y="4935686"/>
                  <a:pt x="175015" y="4932583"/>
                </a:cubicBezTo>
                <a:cubicBezTo>
                  <a:pt x="167420" y="4929481"/>
                  <a:pt x="161145" y="4924971"/>
                  <a:pt x="156188" y="4919052"/>
                </a:cubicBezTo>
                <a:cubicBezTo>
                  <a:pt x="151232" y="4913133"/>
                  <a:pt x="147542" y="4905787"/>
                  <a:pt x="145117" y="4897016"/>
                </a:cubicBezTo>
                <a:cubicBezTo>
                  <a:pt x="142692" y="4888244"/>
                  <a:pt x="141480" y="4878153"/>
                  <a:pt x="141480" y="4866743"/>
                </a:cubicBezTo>
                <a:cubicBezTo>
                  <a:pt x="141480" y="4855832"/>
                  <a:pt x="142799" y="4845920"/>
                  <a:pt x="145438" y="4837006"/>
                </a:cubicBezTo>
                <a:cubicBezTo>
                  <a:pt x="148076" y="4828091"/>
                  <a:pt x="152034" y="4820514"/>
                  <a:pt x="157311" y="4814274"/>
                </a:cubicBezTo>
                <a:cubicBezTo>
                  <a:pt x="162589" y="4808034"/>
                  <a:pt x="169185" y="4803221"/>
                  <a:pt x="177101" y="4799833"/>
                </a:cubicBezTo>
                <a:cubicBezTo>
                  <a:pt x="185017" y="4796446"/>
                  <a:pt x="194252" y="4794752"/>
                  <a:pt x="204806" y="4794752"/>
                </a:cubicBezTo>
                <a:close/>
                <a:moveTo>
                  <a:pt x="7329097" y="4786944"/>
                </a:moveTo>
                <a:cubicBezTo>
                  <a:pt x="7327528" y="4786944"/>
                  <a:pt x="7326192" y="4787015"/>
                  <a:pt x="7325086" y="4787157"/>
                </a:cubicBezTo>
                <a:cubicBezTo>
                  <a:pt x="7323980" y="4787300"/>
                  <a:pt x="7323090" y="4787514"/>
                  <a:pt x="7322412" y="4787799"/>
                </a:cubicBezTo>
                <a:cubicBezTo>
                  <a:pt x="7321734" y="4788085"/>
                  <a:pt x="7321271" y="4788477"/>
                  <a:pt x="7321021" y="4788976"/>
                </a:cubicBezTo>
                <a:cubicBezTo>
                  <a:pt x="7320771" y="4789475"/>
                  <a:pt x="7320646" y="4790081"/>
                  <a:pt x="7320646" y="4790794"/>
                </a:cubicBezTo>
                <a:cubicBezTo>
                  <a:pt x="7320646" y="4795359"/>
                  <a:pt x="7321342" y="4799459"/>
                  <a:pt x="7322732" y="4803096"/>
                </a:cubicBezTo>
                <a:cubicBezTo>
                  <a:pt x="7324123" y="4806733"/>
                  <a:pt x="7326192" y="4809817"/>
                  <a:pt x="7328936" y="4812349"/>
                </a:cubicBezTo>
                <a:cubicBezTo>
                  <a:pt x="7331682" y="4814881"/>
                  <a:pt x="7335105" y="4816824"/>
                  <a:pt x="7339206" y="4818179"/>
                </a:cubicBezTo>
                <a:cubicBezTo>
                  <a:pt x="7343306" y="4819534"/>
                  <a:pt x="7348067" y="4820211"/>
                  <a:pt x="7353486" y="4820211"/>
                </a:cubicBezTo>
                <a:cubicBezTo>
                  <a:pt x="7359406" y="4820211"/>
                  <a:pt x="7364434" y="4819445"/>
                  <a:pt x="7368569" y="4817911"/>
                </a:cubicBezTo>
                <a:cubicBezTo>
                  <a:pt x="7372705" y="4816378"/>
                  <a:pt x="7376093" y="4814274"/>
                  <a:pt x="7378732" y="4811600"/>
                </a:cubicBezTo>
                <a:cubicBezTo>
                  <a:pt x="7381370" y="4808926"/>
                  <a:pt x="7383295" y="4805806"/>
                  <a:pt x="7384508" y="4802240"/>
                </a:cubicBezTo>
                <a:cubicBezTo>
                  <a:pt x="7385720" y="4798675"/>
                  <a:pt x="7386326" y="4794859"/>
                  <a:pt x="7386326" y="4790794"/>
                </a:cubicBezTo>
                <a:cubicBezTo>
                  <a:pt x="7386326" y="4790081"/>
                  <a:pt x="7386183" y="4789475"/>
                  <a:pt x="7385898" y="4788976"/>
                </a:cubicBezTo>
                <a:cubicBezTo>
                  <a:pt x="7385614" y="4788477"/>
                  <a:pt x="7385132" y="4788085"/>
                  <a:pt x="7384454" y="4787799"/>
                </a:cubicBezTo>
                <a:cubicBezTo>
                  <a:pt x="7383776" y="4787514"/>
                  <a:pt x="7382886" y="4787300"/>
                  <a:pt x="7381780" y="4787157"/>
                </a:cubicBezTo>
                <a:cubicBezTo>
                  <a:pt x="7380674" y="4787015"/>
                  <a:pt x="7379266" y="4786944"/>
                  <a:pt x="7377554" y="4786944"/>
                </a:cubicBezTo>
                <a:cubicBezTo>
                  <a:pt x="7375914" y="4786944"/>
                  <a:pt x="7374613" y="4787033"/>
                  <a:pt x="7373650" y="4787211"/>
                </a:cubicBezTo>
                <a:cubicBezTo>
                  <a:pt x="7372688" y="4787389"/>
                  <a:pt x="7371938" y="4787657"/>
                  <a:pt x="7371404" y="4788013"/>
                </a:cubicBezTo>
                <a:cubicBezTo>
                  <a:pt x="7370869" y="4788370"/>
                  <a:pt x="7370512" y="4788816"/>
                  <a:pt x="7370334" y="4789350"/>
                </a:cubicBezTo>
                <a:cubicBezTo>
                  <a:pt x="7370156" y="4789885"/>
                  <a:pt x="7370066" y="4790509"/>
                  <a:pt x="7370066" y="4791222"/>
                </a:cubicBezTo>
                <a:cubicBezTo>
                  <a:pt x="7370066" y="4793504"/>
                  <a:pt x="7369710" y="4795644"/>
                  <a:pt x="7368997" y="4797641"/>
                </a:cubicBezTo>
                <a:cubicBezTo>
                  <a:pt x="7368284" y="4799637"/>
                  <a:pt x="7367214" y="4801349"/>
                  <a:pt x="7365788" y="4802775"/>
                </a:cubicBezTo>
                <a:cubicBezTo>
                  <a:pt x="7364362" y="4804201"/>
                  <a:pt x="7362632" y="4805307"/>
                  <a:pt x="7360600" y="4806091"/>
                </a:cubicBezTo>
                <a:cubicBezTo>
                  <a:pt x="7358568" y="4806876"/>
                  <a:pt x="7356232" y="4807268"/>
                  <a:pt x="7353594" y="4807268"/>
                </a:cubicBezTo>
                <a:cubicBezTo>
                  <a:pt x="7350883" y="4807268"/>
                  <a:pt x="7348495" y="4806876"/>
                  <a:pt x="7346426" y="4806091"/>
                </a:cubicBezTo>
                <a:cubicBezTo>
                  <a:pt x="7344358" y="4805307"/>
                  <a:pt x="7342593" y="4804201"/>
                  <a:pt x="7341132" y="4802775"/>
                </a:cubicBezTo>
                <a:cubicBezTo>
                  <a:pt x="7339670" y="4801349"/>
                  <a:pt x="7338582" y="4799673"/>
                  <a:pt x="7337868" y="4797748"/>
                </a:cubicBezTo>
                <a:cubicBezTo>
                  <a:pt x="7337156" y="4795822"/>
                  <a:pt x="7336799" y="4793718"/>
                  <a:pt x="7336799" y="4791436"/>
                </a:cubicBezTo>
                <a:cubicBezTo>
                  <a:pt x="7336799" y="4790652"/>
                  <a:pt x="7336710" y="4789974"/>
                  <a:pt x="7336532" y="4789404"/>
                </a:cubicBezTo>
                <a:cubicBezTo>
                  <a:pt x="7336354" y="4788833"/>
                  <a:pt x="7335996" y="4788370"/>
                  <a:pt x="7335462" y="4788013"/>
                </a:cubicBezTo>
                <a:cubicBezTo>
                  <a:pt x="7334927" y="4787657"/>
                  <a:pt x="7334161" y="4787389"/>
                  <a:pt x="7333162" y="4787211"/>
                </a:cubicBezTo>
                <a:cubicBezTo>
                  <a:pt x="7332163" y="4787033"/>
                  <a:pt x="7330808" y="4786944"/>
                  <a:pt x="7329097" y="4786944"/>
                </a:cubicBezTo>
                <a:close/>
                <a:moveTo>
                  <a:pt x="3496006" y="3914129"/>
                </a:moveTo>
                <a:cubicBezTo>
                  <a:pt x="3510992" y="3914129"/>
                  <a:pt x="3524292" y="3917501"/>
                  <a:pt x="3535906" y="3924244"/>
                </a:cubicBezTo>
                <a:cubicBezTo>
                  <a:pt x="3547520" y="3930988"/>
                  <a:pt x="3556699" y="3940542"/>
                  <a:pt x="3563443" y="3952905"/>
                </a:cubicBezTo>
                <a:cubicBezTo>
                  <a:pt x="3570186" y="3965268"/>
                  <a:pt x="3573558" y="3980254"/>
                  <a:pt x="3573558" y="3997863"/>
                </a:cubicBezTo>
                <a:cubicBezTo>
                  <a:pt x="3573558" y="4015097"/>
                  <a:pt x="3570186" y="4029989"/>
                  <a:pt x="3563443" y="4042540"/>
                </a:cubicBezTo>
                <a:cubicBezTo>
                  <a:pt x="3556699" y="4055091"/>
                  <a:pt x="3547520" y="4064738"/>
                  <a:pt x="3535906" y="4071482"/>
                </a:cubicBezTo>
                <a:cubicBezTo>
                  <a:pt x="3524292" y="4078226"/>
                  <a:pt x="3511179" y="4081598"/>
                  <a:pt x="3496568" y="4081598"/>
                </a:cubicBezTo>
                <a:cubicBezTo>
                  <a:pt x="3481582" y="4081972"/>
                  <a:pt x="3468376" y="4078694"/>
                  <a:pt x="3456948" y="4071763"/>
                </a:cubicBezTo>
                <a:cubicBezTo>
                  <a:pt x="3445522" y="4064832"/>
                  <a:pt x="3436342" y="4055091"/>
                  <a:pt x="3429412" y="4042540"/>
                </a:cubicBezTo>
                <a:cubicBezTo>
                  <a:pt x="3422481" y="4029989"/>
                  <a:pt x="3419015" y="4015097"/>
                  <a:pt x="3419015" y="3997863"/>
                </a:cubicBezTo>
                <a:cubicBezTo>
                  <a:pt x="3419015" y="3980254"/>
                  <a:pt x="3422481" y="3965268"/>
                  <a:pt x="3429412" y="3952905"/>
                </a:cubicBezTo>
                <a:cubicBezTo>
                  <a:pt x="3436342" y="3940542"/>
                  <a:pt x="3445615" y="3930988"/>
                  <a:pt x="3457230" y="3924244"/>
                </a:cubicBezTo>
                <a:cubicBezTo>
                  <a:pt x="3468844" y="3917501"/>
                  <a:pt x="3481769" y="3914129"/>
                  <a:pt x="3496006" y="3914129"/>
                </a:cubicBezTo>
                <a:close/>
                <a:moveTo>
                  <a:pt x="2248231" y="3914129"/>
                </a:moveTo>
                <a:cubicBezTo>
                  <a:pt x="2233994" y="3914129"/>
                  <a:pt x="2221069" y="3917501"/>
                  <a:pt x="2209454" y="3924244"/>
                </a:cubicBezTo>
                <a:cubicBezTo>
                  <a:pt x="2197840" y="3930988"/>
                  <a:pt x="2188568" y="3940542"/>
                  <a:pt x="2181637" y="3952905"/>
                </a:cubicBezTo>
                <a:cubicBezTo>
                  <a:pt x="2174706" y="3965268"/>
                  <a:pt x="2171240" y="3980254"/>
                  <a:pt x="2171240" y="3997863"/>
                </a:cubicBezTo>
                <a:cubicBezTo>
                  <a:pt x="2171240" y="4015097"/>
                  <a:pt x="2174706" y="4029989"/>
                  <a:pt x="2181637" y="4042540"/>
                </a:cubicBezTo>
                <a:cubicBezTo>
                  <a:pt x="2188568" y="4055091"/>
                  <a:pt x="2197747" y="4064832"/>
                  <a:pt x="2209174" y="4071763"/>
                </a:cubicBezTo>
                <a:cubicBezTo>
                  <a:pt x="2220600" y="4078694"/>
                  <a:pt x="2233807" y="4081972"/>
                  <a:pt x="2248793" y="4081598"/>
                </a:cubicBezTo>
                <a:cubicBezTo>
                  <a:pt x="2263404" y="4081598"/>
                  <a:pt x="2276517" y="4078226"/>
                  <a:pt x="2288131" y="4071482"/>
                </a:cubicBezTo>
                <a:cubicBezTo>
                  <a:pt x="2299745" y="4064738"/>
                  <a:pt x="2308924" y="4055091"/>
                  <a:pt x="2315668" y="4042540"/>
                </a:cubicBezTo>
                <a:cubicBezTo>
                  <a:pt x="2322412" y="4029989"/>
                  <a:pt x="2325784" y="4015097"/>
                  <a:pt x="2325784" y="3997863"/>
                </a:cubicBezTo>
                <a:cubicBezTo>
                  <a:pt x="2325784" y="3980254"/>
                  <a:pt x="2322412" y="3965268"/>
                  <a:pt x="2315668" y="3952905"/>
                </a:cubicBezTo>
                <a:cubicBezTo>
                  <a:pt x="2308924" y="3940542"/>
                  <a:pt x="2299745" y="3930988"/>
                  <a:pt x="2288131" y="3924244"/>
                </a:cubicBezTo>
                <a:cubicBezTo>
                  <a:pt x="2276517" y="3917501"/>
                  <a:pt x="2263217" y="3914129"/>
                  <a:pt x="2248231" y="3914129"/>
                </a:cubicBezTo>
                <a:close/>
                <a:moveTo>
                  <a:pt x="638506" y="3914129"/>
                </a:moveTo>
                <a:cubicBezTo>
                  <a:pt x="624269" y="3914129"/>
                  <a:pt x="611344" y="3917501"/>
                  <a:pt x="599729" y="3924244"/>
                </a:cubicBezTo>
                <a:cubicBezTo>
                  <a:pt x="588115" y="3930988"/>
                  <a:pt x="578843" y="3940542"/>
                  <a:pt x="571912" y="3952905"/>
                </a:cubicBezTo>
                <a:cubicBezTo>
                  <a:pt x="564981" y="3965268"/>
                  <a:pt x="561515" y="3980254"/>
                  <a:pt x="561515" y="3997863"/>
                </a:cubicBezTo>
                <a:cubicBezTo>
                  <a:pt x="561515" y="4015097"/>
                  <a:pt x="564981" y="4029989"/>
                  <a:pt x="571912" y="4042540"/>
                </a:cubicBezTo>
                <a:cubicBezTo>
                  <a:pt x="578843" y="4055091"/>
                  <a:pt x="588022" y="4064832"/>
                  <a:pt x="599448" y="4071763"/>
                </a:cubicBezTo>
                <a:cubicBezTo>
                  <a:pt x="610875" y="4078694"/>
                  <a:pt x="624082" y="4081972"/>
                  <a:pt x="639068" y="4081598"/>
                </a:cubicBezTo>
                <a:cubicBezTo>
                  <a:pt x="653679" y="4081598"/>
                  <a:pt x="666792" y="4078226"/>
                  <a:pt x="678406" y="4071482"/>
                </a:cubicBezTo>
                <a:cubicBezTo>
                  <a:pt x="690020" y="4064738"/>
                  <a:pt x="699199" y="4055091"/>
                  <a:pt x="705943" y="4042540"/>
                </a:cubicBezTo>
                <a:cubicBezTo>
                  <a:pt x="712686" y="4029989"/>
                  <a:pt x="716058" y="4015097"/>
                  <a:pt x="716058" y="3997863"/>
                </a:cubicBezTo>
                <a:cubicBezTo>
                  <a:pt x="716058" y="3980254"/>
                  <a:pt x="712686" y="3965268"/>
                  <a:pt x="705943" y="3952905"/>
                </a:cubicBezTo>
                <a:cubicBezTo>
                  <a:pt x="699199" y="3940542"/>
                  <a:pt x="690020" y="3930988"/>
                  <a:pt x="678406" y="3924244"/>
                </a:cubicBezTo>
                <a:cubicBezTo>
                  <a:pt x="666792" y="3917501"/>
                  <a:pt x="653492" y="3914129"/>
                  <a:pt x="638506" y="3914129"/>
                </a:cubicBezTo>
                <a:close/>
                <a:moveTo>
                  <a:pt x="3496006" y="3842758"/>
                </a:moveTo>
                <a:cubicBezTo>
                  <a:pt x="3464161" y="3842383"/>
                  <a:pt x="3435874" y="3848846"/>
                  <a:pt x="3411148" y="3862146"/>
                </a:cubicBezTo>
                <a:cubicBezTo>
                  <a:pt x="3386421" y="3875446"/>
                  <a:pt x="3366752" y="3893804"/>
                  <a:pt x="3352140" y="3917219"/>
                </a:cubicBezTo>
                <a:cubicBezTo>
                  <a:pt x="3337529" y="3940635"/>
                  <a:pt x="3330410" y="3967516"/>
                  <a:pt x="3330785" y="3997863"/>
                </a:cubicBezTo>
                <a:cubicBezTo>
                  <a:pt x="3330785" y="4028210"/>
                  <a:pt x="3337904" y="4054997"/>
                  <a:pt x="3352140" y="4078226"/>
                </a:cubicBezTo>
                <a:cubicBezTo>
                  <a:pt x="3366377" y="4101454"/>
                  <a:pt x="3385859" y="4119718"/>
                  <a:pt x="3410586" y="4133018"/>
                </a:cubicBezTo>
                <a:cubicBezTo>
                  <a:pt x="3435313" y="4146318"/>
                  <a:pt x="3463973" y="4153155"/>
                  <a:pt x="3496568" y="4153530"/>
                </a:cubicBezTo>
                <a:cubicBezTo>
                  <a:pt x="3528413" y="4153155"/>
                  <a:pt x="3556887" y="4146318"/>
                  <a:pt x="3581988" y="4133018"/>
                </a:cubicBezTo>
                <a:cubicBezTo>
                  <a:pt x="3607090" y="4119718"/>
                  <a:pt x="3626758" y="4101360"/>
                  <a:pt x="3640996" y="4077944"/>
                </a:cubicBezTo>
                <a:cubicBezTo>
                  <a:pt x="3655232" y="4054529"/>
                  <a:pt x="3662163" y="4027835"/>
                  <a:pt x="3661788" y="3997863"/>
                </a:cubicBezTo>
                <a:cubicBezTo>
                  <a:pt x="3661788" y="3967516"/>
                  <a:pt x="3654764" y="3940635"/>
                  <a:pt x="3640714" y="3917219"/>
                </a:cubicBezTo>
                <a:cubicBezTo>
                  <a:pt x="3626665" y="3893804"/>
                  <a:pt x="3607090" y="3875446"/>
                  <a:pt x="3581988" y="3862146"/>
                </a:cubicBezTo>
                <a:cubicBezTo>
                  <a:pt x="3556887" y="3848846"/>
                  <a:pt x="3528226" y="3842383"/>
                  <a:pt x="3496006" y="3842758"/>
                </a:cubicBezTo>
                <a:close/>
                <a:moveTo>
                  <a:pt x="2248231" y="3842758"/>
                </a:moveTo>
                <a:cubicBezTo>
                  <a:pt x="2280451" y="3842383"/>
                  <a:pt x="2309112" y="3848846"/>
                  <a:pt x="2334213" y="3862146"/>
                </a:cubicBezTo>
                <a:cubicBezTo>
                  <a:pt x="2359314" y="3875446"/>
                  <a:pt x="2378890" y="3893804"/>
                  <a:pt x="2392940" y="3917219"/>
                </a:cubicBezTo>
                <a:cubicBezTo>
                  <a:pt x="2406989" y="3940635"/>
                  <a:pt x="2414014" y="3967516"/>
                  <a:pt x="2414014" y="3997863"/>
                </a:cubicBezTo>
                <a:cubicBezTo>
                  <a:pt x="2414388" y="4027835"/>
                  <a:pt x="2407457" y="4054529"/>
                  <a:pt x="2393220" y="4077944"/>
                </a:cubicBezTo>
                <a:cubicBezTo>
                  <a:pt x="2378984" y="4101360"/>
                  <a:pt x="2359314" y="4119718"/>
                  <a:pt x="2334213" y="4133018"/>
                </a:cubicBezTo>
                <a:cubicBezTo>
                  <a:pt x="2309112" y="4146318"/>
                  <a:pt x="2280638" y="4153155"/>
                  <a:pt x="2248793" y="4153530"/>
                </a:cubicBezTo>
                <a:cubicBezTo>
                  <a:pt x="2216198" y="4153155"/>
                  <a:pt x="2187538" y="4146318"/>
                  <a:pt x="2162810" y="4133018"/>
                </a:cubicBezTo>
                <a:cubicBezTo>
                  <a:pt x="2138084" y="4119718"/>
                  <a:pt x="2118602" y="4101454"/>
                  <a:pt x="2104365" y="4078226"/>
                </a:cubicBezTo>
                <a:cubicBezTo>
                  <a:pt x="2090128" y="4054997"/>
                  <a:pt x="2083010" y="4028210"/>
                  <a:pt x="2083010" y="3997863"/>
                </a:cubicBezTo>
                <a:cubicBezTo>
                  <a:pt x="2082635" y="3967516"/>
                  <a:pt x="2089754" y="3940635"/>
                  <a:pt x="2104365" y="3917219"/>
                </a:cubicBezTo>
                <a:cubicBezTo>
                  <a:pt x="2118976" y="3893804"/>
                  <a:pt x="2138646" y="3875446"/>
                  <a:pt x="2163373" y="3862146"/>
                </a:cubicBezTo>
                <a:cubicBezTo>
                  <a:pt x="2188100" y="3848846"/>
                  <a:pt x="2216386" y="3842383"/>
                  <a:pt x="2248231" y="3842758"/>
                </a:cubicBezTo>
                <a:close/>
                <a:moveTo>
                  <a:pt x="638506" y="3842758"/>
                </a:moveTo>
                <a:cubicBezTo>
                  <a:pt x="670726" y="3842383"/>
                  <a:pt x="699386" y="3848846"/>
                  <a:pt x="724488" y="3862146"/>
                </a:cubicBezTo>
                <a:cubicBezTo>
                  <a:pt x="749589" y="3875446"/>
                  <a:pt x="769165" y="3893804"/>
                  <a:pt x="783214" y="3917219"/>
                </a:cubicBezTo>
                <a:cubicBezTo>
                  <a:pt x="797264" y="3940635"/>
                  <a:pt x="804288" y="3967516"/>
                  <a:pt x="804288" y="3997863"/>
                </a:cubicBezTo>
                <a:cubicBezTo>
                  <a:pt x="804663" y="4027835"/>
                  <a:pt x="797732" y="4054529"/>
                  <a:pt x="783495" y="4077944"/>
                </a:cubicBezTo>
                <a:cubicBezTo>
                  <a:pt x="769258" y="4101360"/>
                  <a:pt x="749589" y="4119718"/>
                  <a:pt x="724488" y="4133018"/>
                </a:cubicBezTo>
                <a:cubicBezTo>
                  <a:pt x="699386" y="4146318"/>
                  <a:pt x="670913" y="4153155"/>
                  <a:pt x="639068" y="4153530"/>
                </a:cubicBezTo>
                <a:cubicBezTo>
                  <a:pt x="606473" y="4153155"/>
                  <a:pt x="577812" y="4146318"/>
                  <a:pt x="553085" y="4133018"/>
                </a:cubicBezTo>
                <a:cubicBezTo>
                  <a:pt x="528359" y="4119718"/>
                  <a:pt x="508877" y="4101454"/>
                  <a:pt x="494640" y="4078226"/>
                </a:cubicBezTo>
                <a:cubicBezTo>
                  <a:pt x="480403" y="4054997"/>
                  <a:pt x="473285" y="4028210"/>
                  <a:pt x="473285" y="3997863"/>
                </a:cubicBezTo>
                <a:cubicBezTo>
                  <a:pt x="472910" y="3967516"/>
                  <a:pt x="480029" y="3940635"/>
                  <a:pt x="494640" y="3917219"/>
                </a:cubicBezTo>
                <a:cubicBezTo>
                  <a:pt x="509251" y="3893804"/>
                  <a:pt x="528921" y="3875446"/>
                  <a:pt x="553647" y="3862146"/>
                </a:cubicBezTo>
                <a:cubicBezTo>
                  <a:pt x="578374" y="3848846"/>
                  <a:pt x="606660" y="3842383"/>
                  <a:pt x="638506" y="3842758"/>
                </a:cubicBezTo>
                <a:close/>
                <a:moveTo>
                  <a:pt x="3302277" y="3842196"/>
                </a:moveTo>
                <a:lnTo>
                  <a:pt x="3302277" y="3923120"/>
                </a:lnTo>
                <a:cubicBezTo>
                  <a:pt x="3298530" y="3922746"/>
                  <a:pt x="3295158" y="3922465"/>
                  <a:pt x="3292161" y="3922278"/>
                </a:cubicBezTo>
                <a:cubicBezTo>
                  <a:pt x="3289164" y="3922090"/>
                  <a:pt x="3285980" y="3921996"/>
                  <a:pt x="3282608" y="3921996"/>
                </a:cubicBezTo>
                <a:cubicBezTo>
                  <a:pt x="3258630" y="3921996"/>
                  <a:pt x="3239242" y="3928834"/>
                  <a:pt x="3224443" y="3942509"/>
                </a:cubicBezTo>
                <a:cubicBezTo>
                  <a:pt x="3209645" y="3956184"/>
                  <a:pt x="3202245" y="3977445"/>
                  <a:pt x="3202245" y="4006293"/>
                </a:cubicBezTo>
                <a:lnTo>
                  <a:pt x="3202245" y="4149034"/>
                </a:lnTo>
                <a:lnTo>
                  <a:pt x="3114577" y="4149034"/>
                </a:lnTo>
                <a:lnTo>
                  <a:pt x="3114577" y="3846692"/>
                </a:lnTo>
                <a:lnTo>
                  <a:pt x="3198312" y="3846692"/>
                </a:lnTo>
                <a:lnTo>
                  <a:pt x="3198312" y="3886927"/>
                </a:lnTo>
                <a:lnTo>
                  <a:pt x="3204072" y="3879216"/>
                </a:lnTo>
                <a:cubicBezTo>
                  <a:pt x="3211284" y="3871114"/>
                  <a:pt x="3219854" y="3864300"/>
                  <a:pt x="3229782" y="3858774"/>
                </a:cubicBezTo>
                <a:cubicBezTo>
                  <a:pt x="3249638" y="3847722"/>
                  <a:pt x="3273804" y="3842196"/>
                  <a:pt x="3302277" y="3842196"/>
                </a:cubicBezTo>
                <a:close/>
                <a:moveTo>
                  <a:pt x="2660168" y="3842196"/>
                </a:moveTo>
                <a:cubicBezTo>
                  <a:pt x="2684146" y="3842196"/>
                  <a:pt x="2705594" y="3846973"/>
                  <a:pt x="2724514" y="3856527"/>
                </a:cubicBezTo>
                <a:cubicBezTo>
                  <a:pt x="2743434" y="3866080"/>
                  <a:pt x="2758326" y="3880691"/>
                  <a:pt x="2769191" y="3900360"/>
                </a:cubicBezTo>
                <a:cubicBezTo>
                  <a:pt x="2780056" y="3920030"/>
                  <a:pt x="2785488" y="3945225"/>
                  <a:pt x="2785488" y="3975946"/>
                </a:cubicBezTo>
                <a:lnTo>
                  <a:pt x="2785488" y="4149034"/>
                </a:lnTo>
                <a:lnTo>
                  <a:pt x="2697820" y="4149034"/>
                </a:lnTo>
                <a:lnTo>
                  <a:pt x="2697820" y="3989433"/>
                </a:lnTo>
                <a:cubicBezTo>
                  <a:pt x="2697820" y="3965081"/>
                  <a:pt x="2692482" y="3947098"/>
                  <a:pt x="2681804" y="3935484"/>
                </a:cubicBezTo>
                <a:cubicBezTo>
                  <a:pt x="2671126" y="3923870"/>
                  <a:pt x="2656047" y="3918063"/>
                  <a:pt x="2636565" y="3918063"/>
                </a:cubicBezTo>
                <a:cubicBezTo>
                  <a:pt x="2622703" y="3918063"/>
                  <a:pt x="2610246" y="3920966"/>
                  <a:pt x="2599194" y="3926773"/>
                </a:cubicBezTo>
                <a:cubicBezTo>
                  <a:pt x="2588142" y="3932580"/>
                  <a:pt x="2579524" y="3941478"/>
                  <a:pt x="2573343" y="3953467"/>
                </a:cubicBezTo>
                <a:cubicBezTo>
                  <a:pt x="2567161" y="3965456"/>
                  <a:pt x="2564070" y="3980816"/>
                  <a:pt x="2564070" y="3999549"/>
                </a:cubicBezTo>
                <a:lnTo>
                  <a:pt x="2564070" y="4149034"/>
                </a:lnTo>
                <a:lnTo>
                  <a:pt x="2476402" y="4149034"/>
                </a:lnTo>
                <a:lnTo>
                  <a:pt x="2476402" y="3846692"/>
                </a:lnTo>
                <a:lnTo>
                  <a:pt x="2560136" y="3846692"/>
                </a:lnTo>
                <a:lnTo>
                  <a:pt x="2560136" y="3883822"/>
                </a:lnTo>
                <a:lnTo>
                  <a:pt x="2564211" y="3878303"/>
                </a:lnTo>
                <a:cubicBezTo>
                  <a:pt x="2571985" y="3870529"/>
                  <a:pt x="2580930" y="3863926"/>
                  <a:pt x="2591045" y="3858494"/>
                </a:cubicBezTo>
                <a:cubicBezTo>
                  <a:pt x="2611276" y="3847629"/>
                  <a:pt x="2634317" y="3842196"/>
                  <a:pt x="2660168" y="3842196"/>
                </a:cubicBezTo>
                <a:close/>
                <a:moveTo>
                  <a:pt x="1283510" y="3842196"/>
                </a:moveTo>
                <a:cubicBezTo>
                  <a:pt x="1311234" y="3842196"/>
                  <a:pt x="1335493" y="3849221"/>
                  <a:pt x="1356286" y="3863270"/>
                </a:cubicBezTo>
                <a:cubicBezTo>
                  <a:pt x="1366683" y="3870295"/>
                  <a:pt x="1375323" y="3879169"/>
                  <a:pt x="1382207" y="3889894"/>
                </a:cubicBezTo>
                <a:lnTo>
                  <a:pt x="1383198" y="3891816"/>
                </a:lnTo>
                <a:lnTo>
                  <a:pt x="1386422" y="3887435"/>
                </a:lnTo>
                <a:cubicBezTo>
                  <a:pt x="1394524" y="3878069"/>
                  <a:pt x="1404147" y="3869920"/>
                  <a:pt x="1415293" y="3862989"/>
                </a:cubicBezTo>
                <a:cubicBezTo>
                  <a:pt x="1437585" y="3849127"/>
                  <a:pt x="1463155" y="3842196"/>
                  <a:pt x="1492003" y="3842196"/>
                </a:cubicBezTo>
                <a:cubicBezTo>
                  <a:pt x="1515980" y="3842196"/>
                  <a:pt x="1537242" y="3846973"/>
                  <a:pt x="1555787" y="3856527"/>
                </a:cubicBezTo>
                <a:cubicBezTo>
                  <a:pt x="1574332" y="3866080"/>
                  <a:pt x="1588944" y="3880691"/>
                  <a:pt x="1599621" y="3900360"/>
                </a:cubicBezTo>
                <a:cubicBezTo>
                  <a:pt x="1610299" y="3920030"/>
                  <a:pt x="1615637" y="3945225"/>
                  <a:pt x="1615637" y="3975946"/>
                </a:cubicBezTo>
                <a:lnTo>
                  <a:pt x="1615637" y="4149034"/>
                </a:lnTo>
                <a:lnTo>
                  <a:pt x="1527969" y="4149034"/>
                </a:lnTo>
                <a:lnTo>
                  <a:pt x="1527969" y="3989433"/>
                </a:lnTo>
                <a:cubicBezTo>
                  <a:pt x="1527969" y="3965081"/>
                  <a:pt x="1522912" y="3947098"/>
                  <a:pt x="1512796" y="3935484"/>
                </a:cubicBezTo>
                <a:cubicBezTo>
                  <a:pt x="1502680" y="3923870"/>
                  <a:pt x="1488444" y="3918063"/>
                  <a:pt x="1470086" y="3918063"/>
                </a:cubicBezTo>
                <a:cubicBezTo>
                  <a:pt x="1457348" y="3918063"/>
                  <a:pt x="1445921" y="3920966"/>
                  <a:pt x="1435805" y="3926773"/>
                </a:cubicBezTo>
                <a:cubicBezTo>
                  <a:pt x="1425690" y="3932580"/>
                  <a:pt x="1417822" y="3941291"/>
                  <a:pt x="1412203" y="3952905"/>
                </a:cubicBezTo>
                <a:cubicBezTo>
                  <a:pt x="1406583" y="3964519"/>
                  <a:pt x="1403773" y="3979318"/>
                  <a:pt x="1403773" y="3997301"/>
                </a:cubicBezTo>
                <a:lnTo>
                  <a:pt x="1403773" y="4149034"/>
                </a:lnTo>
                <a:lnTo>
                  <a:pt x="1316105" y="4149034"/>
                </a:lnTo>
                <a:lnTo>
                  <a:pt x="1316105" y="3989433"/>
                </a:lnTo>
                <a:cubicBezTo>
                  <a:pt x="1316105" y="3965081"/>
                  <a:pt x="1311140" y="3947098"/>
                  <a:pt x="1301212" y="3935484"/>
                </a:cubicBezTo>
                <a:cubicBezTo>
                  <a:pt x="1291284" y="3923870"/>
                  <a:pt x="1277141" y="3918063"/>
                  <a:pt x="1258783" y="3918063"/>
                </a:cubicBezTo>
                <a:cubicBezTo>
                  <a:pt x="1246045" y="3918063"/>
                  <a:pt x="1234618" y="3920966"/>
                  <a:pt x="1224503" y="3926773"/>
                </a:cubicBezTo>
                <a:cubicBezTo>
                  <a:pt x="1214387" y="3932580"/>
                  <a:pt x="1206520" y="3941291"/>
                  <a:pt x="1200900" y="3952905"/>
                </a:cubicBezTo>
                <a:cubicBezTo>
                  <a:pt x="1195280" y="3964519"/>
                  <a:pt x="1192470" y="3979318"/>
                  <a:pt x="1192470" y="3997301"/>
                </a:cubicBezTo>
                <a:lnTo>
                  <a:pt x="1192470" y="4149034"/>
                </a:lnTo>
                <a:lnTo>
                  <a:pt x="1104802" y="4149034"/>
                </a:lnTo>
                <a:lnTo>
                  <a:pt x="1104802" y="3846692"/>
                </a:lnTo>
                <a:lnTo>
                  <a:pt x="1188536" y="3846692"/>
                </a:lnTo>
                <a:lnTo>
                  <a:pt x="1188536" y="3881993"/>
                </a:lnTo>
                <a:lnTo>
                  <a:pt x="1191838" y="3877952"/>
                </a:lnTo>
                <a:cubicBezTo>
                  <a:pt x="1199284" y="3870131"/>
                  <a:pt x="1207831" y="3863551"/>
                  <a:pt x="1217478" y="3858212"/>
                </a:cubicBezTo>
                <a:cubicBezTo>
                  <a:pt x="1236772" y="3847535"/>
                  <a:pt x="1258783" y="3842196"/>
                  <a:pt x="1283510" y="3842196"/>
                </a:cubicBezTo>
                <a:close/>
                <a:moveTo>
                  <a:pt x="1054377" y="3842196"/>
                </a:moveTo>
                <a:lnTo>
                  <a:pt x="1054377" y="3923120"/>
                </a:lnTo>
                <a:cubicBezTo>
                  <a:pt x="1050630" y="3922746"/>
                  <a:pt x="1047258" y="3922465"/>
                  <a:pt x="1044261" y="3922278"/>
                </a:cubicBezTo>
                <a:cubicBezTo>
                  <a:pt x="1041264" y="3922090"/>
                  <a:pt x="1038079" y="3921996"/>
                  <a:pt x="1034708" y="3921996"/>
                </a:cubicBezTo>
                <a:cubicBezTo>
                  <a:pt x="1010730" y="3921996"/>
                  <a:pt x="991342" y="3928834"/>
                  <a:pt x="976543" y="3942509"/>
                </a:cubicBezTo>
                <a:cubicBezTo>
                  <a:pt x="961745" y="3956184"/>
                  <a:pt x="954345" y="3977445"/>
                  <a:pt x="954345" y="4006293"/>
                </a:cubicBezTo>
                <a:lnTo>
                  <a:pt x="954345" y="4149034"/>
                </a:lnTo>
                <a:lnTo>
                  <a:pt x="866677" y="4149034"/>
                </a:lnTo>
                <a:lnTo>
                  <a:pt x="866677" y="3846692"/>
                </a:lnTo>
                <a:lnTo>
                  <a:pt x="950411" y="3846692"/>
                </a:lnTo>
                <a:lnTo>
                  <a:pt x="950411" y="3886927"/>
                </a:lnTo>
                <a:lnTo>
                  <a:pt x="956172" y="3879216"/>
                </a:lnTo>
                <a:cubicBezTo>
                  <a:pt x="963384" y="3871114"/>
                  <a:pt x="971954" y="3864300"/>
                  <a:pt x="981882" y="3858774"/>
                </a:cubicBezTo>
                <a:cubicBezTo>
                  <a:pt x="1001738" y="3847722"/>
                  <a:pt x="1025903" y="3842196"/>
                  <a:pt x="1054377" y="3842196"/>
                </a:cubicBezTo>
                <a:close/>
                <a:moveTo>
                  <a:pt x="2877605" y="3779817"/>
                </a:moveTo>
                <a:lnTo>
                  <a:pt x="2965273" y="3779817"/>
                </a:lnTo>
                <a:lnTo>
                  <a:pt x="2965273" y="3846692"/>
                </a:lnTo>
                <a:lnTo>
                  <a:pt x="3040578" y="3846692"/>
                </a:lnTo>
                <a:lnTo>
                  <a:pt x="3040578" y="3914129"/>
                </a:lnTo>
                <a:lnTo>
                  <a:pt x="2965273" y="3914129"/>
                </a:lnTo>
                <a:lnTo>
                  <a:pt x="2965273" y="4043945"/>
                </a:lnTo>
                <a:cubicBezTo>
                  <a:pt x="2965273" y="4056683"/>
                  <a:pt x="2968645" y="4066518"/>
                  <a:pt x="2975388" y="4073449"/>
                </a:cubicBezTo>
                <a:cubicBezTo>
                  <a:pt x="2982132" y="4080380"/>
                  <a:pt x="2991311" y="4083845"/>
                  <a:pt x="3002925" y="4083845"/>
                </a:cubicBezTo>
                <a:cubicBezTo>
                  <a:pt x="3016787" y="4083845"/>
                  <a:pt x="3028589" y="4080099"/>
                  <a:pt x="3038330" y="4072606"/>
                </a:cubicBezTo>
                <a:lnTo>
                  <a:pt x="3061932" y="4134423"/>
                </a:lnTo>
                <a:cubicBezTo>
                  <a:pt x="3052941" y="4140792"/>
                  <a:pt x="3042170" y="4145569"/>
                  <a:pt x="3029619" y="4148753"/>
                </a:cubicBezTo>
                <a:cubicBezTo>
                  <a:pt x="3017068" y="4151938"/>
                  <a:pt x="3004049" y="4153530"/>
                  <a:pt x="2990562" y="4153530"/>
                </a:cubicBezTo>
                <a:cubicBezTo>
                  <a:pt x="2954970" y="4153530"/>
                  <a:pt x="2927246" y="4144445"/>
                  <a:pt x="2907390" y="4126274"/>
                </a:cubicBezTo>
                <a:cubicBezTo>
                  <a:pt x="2887533" y="4108104"/>
                  <a:pt x="2877605" y="4081035"/>
                  <a:pt x="2877605" y="4045069"/>
                </a:cubicBezTo>
                <a:lnTo>
                  <a:pt x="2877605" y="3914129"/>
                </a:lnTo>
                <a:lnTo>
                  <a:pt x="2830961" y="3914129"/>
                </a:lnTo>
                <a:lnTo>
                  <a:pt x="2830961" y="3846692"/>
                </a:lnTo>
                <a:lnTo>
                  <a:pt x="2877605" y="3846692"/>
                </a:lnTo>
                <a:close/>
                <a:moveTo>
                  <a:pt x="44184" y="3755652"/>
                </a:moveTo>
                <a:lnTo>
                  <a:pt x="119488" y="3755652"/>
                </a:lnTo>
                <a:lnTo>
                  <a:pt x="315529" y="3994888"/>
                </a:lnTo>
                <a:lnTo>
                  <a:pt x="315056" y="3755652"/>
                </a:lnTo>
                <a:lnTo>
                  <a:pt x="404972" y="3755652"/>
                </a:lnTo>
                <a:lnTo>
                  <a:pt x="404972" y="4149034"/>
                </a:lnTo>
                <a:lnTo>
                  <a:pt x="330229" y="4149034"/>
                </a:lnTo>
                <a:lnTo>
                  <a:pt x="134100" y="3910268"/>
                </a:lnTo>
                <a:lnTo>
                  <a:pt x="134100" y="4149034"/>
                </a:lnTo>
                <a:lnTo>
                  <a:pt x="44184" y="4149034"/>
                </a:lnTo>
                <a:close/>
                <a:moveTo>
                  <a:pt x="1890357" y="3748908"/>
                </a:moveTo>
                <a:cubicBezTo>
                  <a:pt x="1924451" y="3748908"/>
                  <a:pt x="1955266" y="3754809"/>
                  <a:pt x="1982802" y="3766610"/>
                </a:cubicBezTo>
                <a:cubicBezTo>
                  <a:pt x="2010339" y="3778412"/>
                  <a:pt x="2033474" y="3795739"/>
                  <a:pt x="2052206" y="3818593"/>
                </a:cubicBezTo>
                <a:lnTo>
                  <a:pt x="1993761" y="3872543"/>
                </a:lnTo>
                <a:cubicBezTo>
                  <a:pt x="1980273" y="3857182"/>
                  <a:pt x="1965287" y="3845662"/>
                  <a:pt x="1948803" y="3837981"/>
                </a:cubicBezTo>
                <a:cubicBezTo>
                  <a:pt x="1932318" y="3830301"/>
                  <a:pt x="1914335" y="3826461"/>
                  <a:pt x="1894853" y="3826461"/>
                </a:cubicBezTo>
                <a:cubicBezTo>
                  <a:pt x="1876495" y="3826461"/>
                  <a:pt x="1859636" y="3829458"/>
                  <a:pt x="1844275" y="3835453"/>
                </a:cubicBezTo>
                <a:cubicBezTo>
                  <a:pt x="1828915" y="3841447"/>
                  <a:pt x="1815615" y="3850063"/>
                  <a:pt x="1804375" y="3861303"/>
                </a:cubicBezTo>
                <a:cubicBezTo>
                  <a:pt x="1793136" y="3872543"/>
                  <a:pt x="1784425" y="3885843"/>
                  <a:pt x="1778243" y="3901204"/>
                </a:cubicBezTo>
                <a:cubicBezTo>
                  <a:pt x="1772062" y="3916564"/>
                  <a:pt x="1768971" y="3933611"/>
                  <a:pt x="1768971" y="3952343"/>
                </a:cubicBezTo>
                <a:cubicBezTo>
                  <a:pt x="1768971" y="3971076"/>
                  <a:pt x="1772062" y="3988122"/>
                  <a:pt x="1778243" y="4003483"/>
                </a:cubicBezTo>
                <a:cubicBezTo>
                  <a:pt x="1784425" y="4018843"/>
                  <a:pt x="1793136" y="4032143"/>
                  <a:pt x="1804375" y="4043383"/>
                </a:cubicBezTo>
                <a:cubicBezTo>
                  <a:pt x="1815615" y="4054622"/>
                  <a:pt x="1828915" y="4063240"/>
                  <a:pt x="1844275" y="4069234"/>
                </a:cubicBezTo>
                <a:cubicBezTo>
                  <a:pt x="1859636" y="4075228"/>
                  <a:pt x="1876495" y="4078226"/>
                  <a:pt x="1894853" y="4078226"/>
                </a:cubicBezTo>
                <a:cubicBezTo>
                  <a:pt x="1914335" y="4078226"/>
                  <a:pt x="1932318" y="4074385"/>
                  <a:pt x="1948803" y="4066705"/>
                </a:cubicBezTo>
                <a:cubicBezTo>
                  <a:pt x="1965287" y="4059025"/>
                  <a:pt x="1980273" y="4047317"/>
                  <a:pt x="1993761" y="4031582"/>
                </a:cubicBezTo>
                <a:lnTo>
                  <a:pt x="2052206" y="4085531"/>
                </a:lnTo>
                <a:cubicBezTo>
                  <a:pt x="2033474" y="4108385"/>
                  <a:pt x="2010339" y="4125806"/>
                  <a:pt x="1982802" y="4137795"/>
                </a:cubicBezTo>
                <a:cubicBezTo>
                  <a:pt x="1955266" y="4149784"/>
                  <a:pt x="1924263" y="4155778"/>
                  <a:pt x="1889795" y="4155778"/>
                </a:cubicBezTo>
                <a:cubicBezTo>
                  <a:pt x="1859449" y="4155778"/>
                  <a:pt x="1831256" y="4150814"/>
                  <a:pt x="1805218" y="4140886"/>
                </a:cubicBezTo>
                <a:cubicBezTo>
                  <a:pt x="1779180" y="4130957"/>
                  <a:pt x="1756607" y="4116815"/>
                  <a:pt x="1737500" y="4098457"/>
                </a:cubicBezTo>
                <a:cubicBezTo>
                  <a:pt x="1718393" y="4080099"/>
                  <a:pt x="1703501" y="4058557"/>
                  <a:pt x="1692823" y="4033829"/>
                </a:cubicBezTo>
                <a:cubicBezTo>
                  <a:pt x="1682146" y="4009103"/>
                  <a:pt x="1676807" y="3981941"/>
                  <a:pt x="1676807" y="3952343"/>
                </a:cubicBezTo>
                <a:cubicBezTo>
                  <a:pt x="1676807" y="3922746"/>
                  <a:pt x="1682146" y="3895584"/>
                  <a:pt x="1692823" y="3870857"/>
                </a:cubicBezTo>
                <a:cubicBezTo>
                  <a:pt x="1703501" y="3846130"/>
                  <a:pt x="1718487" y="3824588"/>
                  <a:pt x="1737781" y="3806230"/>
                </a:cubicBezTo>
                <a:cubicBezTo>
                  <a:pt x="1757076" y="3787872"/>
                  <a:pt x="1779648" y="3773729"/>
                  <a:pt x="1805499" y="3763800"/>
                </a:cubicBezTo>
                <a:cubicBezTo>
                  <a:pt x="1831350" y="3753872"/>
                  <a:pt x="1859636" y="3748908"/>
                  <a:pt x="1890357" y="3748908"/>
                </a:cubicBezTo>
                <a:close/>
                <a:moveTo>
                  <a:pt x="3724177" y="3732049"/>
                </a:moveTo>
                <a:lnTo>
                  <a:pt x="3724739" y="4149034"/>
                </a:lnTo>
                <a:lnTo>
                  <a:pt x="3811846" y="4149034"/>
                </a:lnTo>
                <a:lnTo>
                  <a:pt x="3811284" y="3732049"/>
                </a:lnTo>
                <a:close/>
                <a:moveTo>
                  <a:pt x="6574742" y="3308215"/>
                </a:moveTo>
                <a:lnTo>
                  <a:pt x="6634874" y="3308215"/>
                </a:lnTo>
                <a:lnTo>
                  <a:pt x="6634874" y="3339124"/>
                </a:lnTo>
                <a:cubicBezTo>
                  <a:pt x="6629630" y="3352611"/>
                  <a:pt x="6621200" y="3362820"/>
                  <a:pt x="6609585" y="3369751"/>
                </a:cubicBezTo>
                <a:cubicBezTo>
                  <a:pt x="6597972" y="3376682"/>
                  <a:pt x="6584858" y="3380148"/>
                  <a:pt x="6570247" y="3380148"/>
                </a:cubicBezTo>
                <a:cubicBezTo>
                  <a:pt x="6554887" y="3380148"/>
                  <a:pt x="6542804" y="3376870"/>
                  <a:pt x="6534000" y="3370313"/>
                </a:cubicBezTo>
                <a:cubicBezTo>
                  <a:pt x="6525196" y="3363757"/>
                  <a:pt x="6520793" y="3354859"/>
                  <a:pt x="6520793" y="3343620"/>
                </a:cubicBezTo>
                <a:cubicBezTo>
                  <a:pt x="6520793" y="3333504"/>
                  <a:pt x="6524634" y="3325074"/>
                  <a:pt x="6532314" y="3318331"/>
                </a:cubicBezTo>
                <a:cubicBezTo>
                  <a:pt x="6539994" y="3311587"/>
                  <a:pt x="6554138" y="3308215"/>
                  <a:pt x="6574742" y="3308215"/>
                </a:cubicBezTo>
                <a:close/>
                <a:moveTo>
                  <a:pt x="2736168" y="3308215"/>
                </a:moveTo>
                <a:cubicBezTo>
                  <a:pt x="2715562" y="3308215"/>
                  <a:pt x="2701420" y="3311587"/>
                  <a:pt x="2693739" y="3318331"/>
                </a:cubicBezTo>
                <a:cubicBezTo>
                  <a:pt x="2686058" y="3325074"/>
                  <a:pt x="2682218" y="3333504"/>
                  <a:pt x="2682218" y="3343620"/>
                </a:cubicBezTo>
                <a:cubicBezTo>
                  <a:pt x="2682218" y="3354859"/>
                  <a:pt x="2686621" y="3363757"/>
                  <a:pt x="2695425" y="3370313"/>
                </a:cubicBezTo>
                <a:cubicBezTo>
                  <a:pt x="2704229" y="3376870"/>
                  <a:pt x="2716312" y="3380148"/>
                  <a:pt x="2731672" y="3380148"/>
                </a:cubicBezTo>
                <a:cubicBezTo>
                  <a:pt x="2746284" y="3380148"/>
                  <a:pt x="2759396" y="3376682"/>
                  <a:pt x="2771010" y="3369751"/>
                </a:cubicBezTo>
                <a:cubicBezTo>
                  <a:pt x="2782625" y="3362820"/>
                  <a:pt x="2791054" y="3352611"/>
                  <a:pt x="2796300" y="3339124"/>
                </a:cubicBezTo>
                <a:lnTo>
                  <a:pt x="2796300" y="3308215"/>
                </a:lnTo>
                <a:close/>
                <a:moveTo>
                  <a:pt x="3889846" y="3203687"/>
                </a:moveTo>
                <a:lnTo>
                  <a:pt x="3954472" y="3203687"/>
                </a:lnTo>
                <a:lnTo>
                  <a:pt x="3954472" y="3289670"/>
                </a:lnTo>
                <a:lnTo>
                  <a:pt x="3888722" y="3289670"/>
                </a:lnTo>
                <a:cubicBezTo>
                  <a:pt x="3851631" y="3289670"/>
                  <a:pt x="3833086" y="3275246"/>
                  <a:pt x="3833086" y="3246398"/>
                </a:cubicBezTo>
                <a:cubicBezTo>
                  <a:pt x="3833086" y="3231412"/>
                  <a:pt x="3838050" y="3220547"/>
                  <a:pt x="3847978" y="3213803"/>
                </a:cubicBezTo>
                <a:cubicBezTo>
                  <a:pt x="3857906" y="3207059"/>
                  <a:pt x="3871862" y="3203687"/>
                  <a:pt x="3889846" y="3203687"/>
                </a:cubicBezTo>
                <a:close/>
                <a:moveTo>
                  <a:pt x="5200419" y="3199754"/>
                </a:moveTo>
                <a:cubicBezTo>
                  <a:pt x="5215404" y="3199754"/>
                  <a:pt x="5228705" y="3203126"/>
                  <a:pt x="5240319" y="3209869"/>
                </a:cubicBezTo>
                <a:cubicBezTo>
                  <a:pt x="5251933" y="3216613"/>
                  <a:pt x="5261112" y="3226167"/>
                  <a:pt x="5267856" y="3238530"/>
                </a:cubicBezTo>
                <a:cubicBezTo>
                  <a:pt x="5274600" y="3250894"/>
                  <a:pt x="5277971" y="3265880"/>
                  <a:pt x="5277971" y="3283488"/>
                </a:cubicBezTo>
                <a:cubicBezTo>
                  <a:pt x="5277971" y="3300722"/>
                  <a:pt x="5274600" y="3315614"/>
                  <a:pt x="5267856" y="3328165"/>
                </a:cubicBezTo>
                <a:cubicBezTo>
                  <a:pt x="5261112" y="3340716"/>
                  <a:pt x="5251933" y="3350363"/>
                  <a:pt x="5240319" y="3357107"/>
                </a:cubicBezTo>
                <a:cubicBezTo>
                  <a:pt x="5228705" y="3363851"/>
                  <a:pt x="5215592" y="3367222"/>
                  <a:pt x="5200980" y="3367222"/>
                </a:cubicBezTo>
                <a:cubicBezTo>
                  <a:pt x="5185995" y="3367597"/>
                  <a:pt x="5172788" y="3364319"/>
                  <a:pt x="5161362" y="3357388"/>
                </a:cubicBezTo>
                <a:cubicBezTo>
                  <a:pt x="5149935" y="3350457"/>
                  <a:pt x="5140756" y="3340716"/>
                  <a:pt x="5133824" y="3328165"/>
                </a:cubicBezTo>
                <a:cubicBezTo>
                  <a:pt x="5126894" y="3315614"/>
                  <a:pt x="5123428" y="3300722"/>
                  <a:pt x="5123428" y="3283488"/>
                </a:cubicBezTo>
                <a:cubicBezTo>
                  <a:pt x="5123428" y="3265880"/>
                  <a:pt x="5126894" y="3250894"/>
                  <a:pt x="5133824" y="3238530"/>
                </a:cubicBezTo>
                <a:cubicBezTo>
                  <a:pt x="5140756" y="3226167"/>
                  <a:pt x="5150028" y="3216613"/>
                  <a:pt x="5161642" y="3209869"/>
                </a:cubicBezTo>
                <a:cubicBezTo>
                  <a:pt x="5173256" y="3203126"/>
                  <a:pt x="5186182" y="3199754"/>
                  <a:pt x="5200419" y="3199754"/>
                </a:cubicBezTo>
                <a:close/>
                <a:moveTo>
                  <a:pt x="4831811" y="3199754"/>
                </a:moveTo>
                <a:cubicBezTo>
                  <a:pt x="4846422" y="3199754"/>
                  <a:pt x="4859442" y="3203126"/>
                  <a:pt x="4870868" y="3209869"/>
                </a:cubicBezTo>
                <a:cubicBezTo>
                  <a:pt x="4882294" y="3216613"/>
                  <a:pt x="4891474" y="3226167"/>
                  <a:pt x="4898405" y="3238530"/>
                </a:cubicBezTo>
                <a:cubicBezTo>
                  <a:pt x="4905336" y="3250894"/>
                  <a:pt x="4908802" y="3265880"/>
                  <a:pt x="4908802" y="3283488"/>
                </a:cubicBezTo>
                <a:cubicBezTo>
                  <a:pt x="4908802" y="3300722"/>
                  <a:pt x="4905336" y="3315614"/>
                  <a:pt x="4898405" y="3328165"/>
                </a:cubicBezTo>
                <a:cubicBezTo>
                  <a:pt x="4891474" y="3340716"/>
                  <a:pt x="4882294" y="3350363"/>
                  <a:pt x="4870868" y="3357107"/>
                </a:cubicBezTo>
                <a:cubicBezTo>
                  <a:pt x="4859442" y="3363851"/>
                  <a:pt x="4846422" y="3367222"/>
                  <a:pt x="4831811" y="3367222"/>
                </a:cubicBezTo>
                <a:cubicBezTo>
                  <a:pt x="4817200" y="3367222"/>
                  <a:pt x="4804087" y="3363851"/>
                  <a:pt x="4792472" y="3357107"/>
                </a:cubicBezTo>
                <a:cubicBezTo>
                  <a:pt x="4780858" y="3350363"/>
                  <a:pt x="4771680" y="3340716"/>
                  <a:pt x="4764936" y="3328165"/>
                </a:cubicBezTo>
                <a:cubicBezTo>
                  <a:pt x="4758192" y="3315614"/>
                  <a:pt x="4754820" y="3300722"/>
                  <a:pt x="4754820" y="3283488"/>
                </a:cubicBezTo>
                <a:cubicBezTo>
                  <a:pt x="4754820" y="3265880"/>
                  <a:pt x="4758192" y="3250894"/>
                  <a:pt x="4764936" y="3238530"/>
                </a:cubicBezTo>
                <a:cubicBezTo>
                  <a:pt x="4771680" y="3226167"/>
                  <a:pt x="4780858" y="3216613"/>
                  <a:pt x="4792472" y="3209869"/>
                </a:cubicBezTo>
                <a:cubicBezTo>
                  <a:pt x="4804087" y="3203126"/>
                  <a:pt x="4817200" y="3199754"/>
                  <a:pt x="4831811" y="3199754"/>
                </a:cubicBezTo>
                <a:close/>
                <a:moveTo>
                  <a:pt x="659861" y="3199754"/>
                </a:moveTo>
                <a:cubicBezTo>
                  <a:pt x="645249" y="3199754"/>
                  <a:pt x="632137" y="3203126"/>
                  <a:pt x="620522" y="3209869"/>
                </a:cubicBezTo>
                <a:cubicBezTo>
                  <a:pt x="608908" y="3216613"/>
                  <a:pt x="599729" y="3226167"/>
                  <a:pt x="592986" y="3238530"/>
                </a:cubicBezTo>
                <a:cubicBezTo>
                  <a:pt x="586242" y="3250894"/>
                  <a:pt x="582870" y="3265880"/>
                  <a:pt x="582870" y="3283488"/>
                </a:cubicBezTo>
                <a:cubicBezTo>
                  <a:pt x="582870" y="3300722"/>
                  <a:pt x="586242" y="3315614"/>
                  <a:pt x="592986" y="3328165"/>
                </a:cubicBezTo>
                <a:cubicBezTo>
                  <a:pt x="599729" y="3340716"/>
                  <a:pt x="608908" y="3350363"/>
                  <a:pt x="620522" y="3357107"/>
                </a:cubicBezTo>
                <a:cubicBezTo>
                  <a:pt x="632137" y="3363851"/>
                  <a:pt x="645249" y="3367222"/>
                  <a:pt x="659861" y="3367222"/>
                </a:cubicBezTo>
                <a:cubicBezTo>
                  <a:pt x="674472" y="3367222"/>
                  <a:pt x="687491" y="3363851"/>
                  <a:pt x="698918" y="3357107"/>
                </a:cubicBezTo>
                <a:cubicBezTo>
                  <a:pt x="710345" y="3350363"/>
                  <a:pt x="719524" y="3340716"/>
                  <a:pt x="726455" y="3328165"/>
                </a:cubicBezTo>
                <a:cubicBezTo>
                  <a:pt x="733386" y="3315614"/>
                  <a:pt x="736851" y="3300722"/>
                  <a:pt x="736851" y="3283488"/>
                </a:cubicBezTo>
                <a:cubicBezTo>
                  <a:pt x="736851" y="3265880"/>
                  <a:pt x="733386" y="3250894"/>
                  <a:pt x="726455" y="3238530"/>
                </a:cubicBezTo>
                <a:cubicBezTo>
                  <a:pt x="719524" y="3226167"/>
                  <a:pt x="710345" y="3216613"/>
                  <a:pt x="698918" y="3209869"/>
                </a:cubicBezTo>
                <a:cubicBezTo>
                  <a:pt x="687491" y="3203126"/>
                  <a:pt x="674472" y="3199754"/>
                  <a:pt x="659861" y="3199754"/>
                </a:cubicBezTo>
                <a:close/>
                <a:moveTo>
                  <a:pt x="5567960" y="3194134"/>
                </a:moveTo>
                <a:cubicBezTo>
                  <a:pt x="5582946" y="3194134"/>
                  <a:pt x="5596058" y="3197412"/>
                  <a:pt x="5607298" y="3203969"/>
                </a:cubicBezTo>
                <a:cubicBezTo>
                  <a:pt x="5618538" y="3210525"/>
                  <a:pt x="5627342" y="3219611"/>
                  <a:pt x="5633711" y="3231224"/>
                </a:cubicBezTo>
                <a:cubicBezTo>
                  <a:pt x="5636896" y="3237031"/>
                  <a:pt x="5639284" y="3243354"/>
                  <a:pt x="5640876" y="3250191"/>
                </a:cubicBezTo>
                <a:lnTo>
                  <a:pt x="5641622" y="3257075"/>
                </a:lnTo>
                <a:lnTo>
                  <a:pt x="5493820" y="3257075"/>
                </a:lnTo>
                <a:lnTo>
                  <a:pt x="5494482" y="3250824"/>
                </a:lnTo>
                <a:cubicBezTo>
                  <a:pt x="5496074" y="3243845"/>
                  <a:pt x="5498462" y="3237406"/>
                  <a:pt x="5501647" y="3231505"/>
                </a:cubicBezTo>
                <a:cubicBezTo>
                  <a:pt x="5508016" y="3219704"/>
                  <a:pt x="5516914" y="3210525"/>
                  <a:pt x="5528341" y="3203969"/>
                </a:cubicBezTo>
                <a:cubicBezTo>
                  <a:pt x="5539768" y="3197412"/>
                  <a:pt x="5552974" y="3194134"/>
                  <a:pt x="5567960" y="3194134"/>
                </a:cubicBezTo>
                <a:close/>
                <a:moveTo>
                  <a:pt x="1700810" y="3194134"/>
                </a:moveTo>
                <a:cubicBezTo>
                  <a:pt x="1685824" y="3194134"/>
                  <a:pt x="1672617" y="3197412"/>
                  <a:pt x="1661191" y="3203969"/>
                </a:cubicBezTo>
                <a:cubicBezTo>
                  <a:pt x="1649764" y="3210525"/>
                  <a:pt x="1640866" y="3219704"/>
                  <a:pt x="1634497" y="3231505"/>
                </a:cubicBezTo>
                <a:cubicBezTo>
                  <a:pt x="1631312" y="3237406"/>
                  <a:pt x="1628924" y="3243845"/>
                  <a:pt x="1627332" y="3250824"/>
                </a:cubicBezTo>
                <a:lnTo>
                  <a:pt x="1626670" y="3257075"/>
                </a:lnTo>
                <a:lnTo>
                  <a:pt x="1774472" y="3257075"/>
                </a:lnTo>
                <a:lnTo>
                  <a:pt x="1773726" y="3250191"/>
                </a:lnTo>
                <a:cubicBezTo>
                  <a:pt x="1772134" y="3243354"/>
                  <a:pt x="1769746" y="3237031"/>
                  <a:pt x="1766561" y="3231224"/>
                </a:cubicBezTo>
                <a:cubicBezTo>
                  <a:pt x="1760192" y="3219611"/>
                  <a:pt x="1751388" y="3210525"/>
                  <a:pt x="1740148" y="3203969"/>
                </a:cubicBezTo>
                <a:cubicBezTo>
                  <a:pt x="1728909" y="3197412"/>
                  <a:pt x="1715796" y="3194134"/>
                  <a:pt x="1700810" y="3194134"/>
                </a:cubicBezTo>
                <a:close/>
                <a:moveTo>
                  <a:pt x="1024535" y="3194134"/>
                </a:moveTo>
                <a:cubicBezTo>
                  <a:pt x="1009549" y="3194134"/>
                  <a:pt x="996342" y="3197412"/>
                  <a:pt x="984916" y="3203969"/>
                </a:cubicBezTo>
                <a:cubicBezTo>
                  <a:pt x="973489" y="3210525"/>
                  <a:pt x="964591" y="3219704"/>
                  <a:pt x="958222" y="3231505"/>
                </a:cubicBezTo>
                <a:cubicBezTo>
                  <a:pt x="955037" y="3237406"/>
                  <a:pt x="952649" y="3243845"/>
                  <a:pt x="951057" y="3250824"/>
                </a:cubicBezTo>
                <a:lnTo>
                  <a:pt x="950394" y="3257075"/>
                </a:lnTo>
                <a:lnTo>
                  <a:pt x="1098197" y="3257075"/>
                </a:lnTo>
                <a:lnTo>
                  <a:pt x="1097451" y="3250191"/>
                </a:lnTo>
                <a:cubicBezTo>
                  <a:pt x="1095859" y="3243354"/>
                  <a:pt x="1093471" y="3237031"/>
                  <a:pt x="1090286" y="3231224"/>
                </a:cubicBezTo>
                <a:cubicBezTo>
                  <a:pt x="1083917" y="3219611"/>
                  <a:pt x="1075113" y="3210525"/>
                  <a:pt x="1063873" y="3203969"/>
                </a:cubicBezTo>
                <a:cubicBezTo>
                  <a:pt x="1052634" y="3197412"/>
                  <a:pt x="1039521" y="3194134"/>
                  <a:pt x="1024535" y="3194134"/>
                </a:cubicBezTo>
                <a:close/>
                <a:moveTo>
                  <a:pt x="6117086" y="3132317"/>
                </a:moveTo>
                <a:lnTo>
                  <a:pt x="6117086" y="3203687"/>
                </a:lnTo>
                <a:lnTo>
                  <a:pt x="6219365" y="3204159"/>
                </a:lnTo>
                <a:lnTo>
                  <a:pt x="6219365" y="3434659"/>
                </a:lnTo>
                <a:lnTo>
                  <a:pt x="6306471" y="3434659"/>
                </a:lnTo>
                <a:lnTo>
                  <a:pt x="6306471" y="3204249"/>
                </a:lnTo>
                <a:lnTo>
                  <a:pt x="6408750" y="3204249"/>
                </a:lnTo>
                <a:lnTo>
                  <a:pt x="6408189" y="3132879"/>
                </a:lnTo>
                <a:close/>
                <a:moveTo>
                  <a:pt x="5792788" y="3132317"/>
                </a:moveTo>
                <a:lnTo>
                  <a:pt x="5792788" y="3434659"/>
                </a:lnTo>
                <a:lnTo>
                  <a:pt x="5880456" y="3434659"/>
                </a:lnTo>
                <a:lnTo>
                  <a:pt x="5880242" y="3319593"/>
                </a:lnTo>
                <a:lnTo>
                  <a:pt x="5925848" y="3319834"/>
                </a:lnTo>
                <a:lnTo>
                  <a:pt x="6006900" y="3434659"/>
                </a:lnTo>
                <a:lnTo>
                  <a:pt x="6110304" y="3434659"/>
                </a:lnTo>
                <a:lnTo>
                  <a:pt x="5997354" y="3277388"/>
                </a:lnTo>
                <a:lnTo>
                  <a:pt x="6102998" y="3132317"/>
                </a:lnTo>
                <a:lnTo>
                  <a:pt x="6009710" y="3132317"/>
                </a:lnTo>
                <a:lnTo>
                  <a:pt x="5927524" y="3250160"/>
                </a:lnTo>
                <a:lnTo>
                  <a:pt x="5880112" y="3249906"/>
                </a:lnTo>
                <a:lnTo>
                  <a:pt x="5879894" y="3132879"/>
                </a:lnTo>
                <a:close/>
                <a:moveTo>
                  <a:pt x="4287838" y="3132317"/>
                </a:moveTo>
                <a:lnTo>
                  <a:pt x="4287838" y="3434659"/>
                </a:lnTo>
                <a:lnTo>
                  <a:pt x="4374944" y="3434659"/>
                </a:lnTo>
                <a:lnTo>
                  <a:pt x="4374944" y="3204249"/>
                </a:lnTo>
                <a:lnTo>
                  <a:pt x="4500827" y="3204249"/>
                </a:lnTo>
                <a:lnTo>
                  <a:pt x="4500827" y="3434659"/>
                </a:lnTo>
                <a:lnTo>
                  <a:pt x="4588495" y="3434659"/>
                </a:lnTo>
                <a:lnTo>
                  <a:pt x="4588495" y="3132317"/>
                </a:lnTo>
                <a:close/>
                <a:moveTo>
                  <a:pt x="3888160" y="3132317"/>
                </a:moveTo>
                <a:cubicBezTo>
                  <a:pt x="3843951" y="3132317"/>
                  <a:pt x="3808828" y="3141870"/>
                  <a:pt x="3782789" y="3160977"/>
                </a:cubicBezTo>
                <a:cubicBezTo>
                  <a:pt x="3756751" y="3180085"/>
                  <a:pt x="3743732" y="3207621"/>
                  <a:pt x="3743732" y="3243588"/>
                </a:cubicBezTo>
                <a:cubicBezTo>
                  <a:pt x="3743732" y="3277306"/>
                  <a:pt x="3756096" y="3303157"/>
                  <a:pt x="3780822" y="3321140"/>
                </a:cubicBezTo>
                <a:cubicBezTo>
                  <a:pt x="3787004" y="3325636"/>
                  <a:pt x="3793771" y="3329570"/>
                  <a:pt x="3801124" y="3332942"/>
                </a:cubicBezTo>
                <a:lnTo>
                  <a:pt x="3808395" y="3335516"/>
                </a:lnTo>
                <a:lnTo>
                  <a:pt x="3739236" y="3434659"/>
                </a:lnTo>
                <a:lnTo>
                  <a:pt x="3832524" y="3434659"/>
                </a:lnTo>
                <a:lnTo>
                  <a:pt x="3889939" y="3348115"/>
                </a:lnTo>
                <a:lnTo>
                  <a:pt x="3954472" y="3348115"/>
                </a:lnTo>
                <a:lnTo>
                  <a:pt x="3954472" y="3434659"/>
                </a:lnTo>
                <a:lnTo>
                  <a:pt x="4032587" y="3434659"/>
                </a:lnTo>
                <a:lnTo>
                  <a:pt x="4032587" y="3132317"/>
                </a:lnTo>
                <a:close/>
                <a:moveTo>
                  <a:pt x="3363913" y="3132317"/>
                </a:moveTo>
                <a:lnTo>
                  <a:pt x="3450458" y="3132879"/>
                </a:lnTo>
                <a:lnTo>
                  <a:pt x="3450817" y="3247625"/>
                </a:lnTo>
                <a:lnTo>
                  <a:pt x="3416495" y="3434659"/>
                </a:lnTo>
                <a:lnTo>
                  <a:pt x="3364475" y="3434659"/>
                </a:lnTo>
                <a:close/>
                <a:moveTo>
                  <a:pt x="2963863" y="3132317"/>
                </a:moveTo>
                <a:lnTo>
                  <a:pt x="3050407" y="3132879"/>
                </a:lnTo>
                <a:lnTo>
                  <a:pt x="3050969" y="3362727"/>
                </a:lnTo>
                <a:lnTo>
                  <a:pt x="3172918" y="3362727"/>
                </a:lnTo>
                <a:lnTo>
                  <a:pt x="3174042" y="3362727"/>
                </a:lnTo>
                <a:lnTo>
                  <a:pt x="3172918" y="3132317"/>
                </a:lnTo>
                <a:lnTo>
                  <a:pt x="3260024" y="3132879"/>
                </a:lnTo>
                <a:lnTo>
                  <a:pt x="3260452" y="3362727"/>
                </a:lnTo>
                <a:lnTo>
                  <a:pt x="3304420" y="3362727"/>
                </a:lnTo>
                <a:lnTo>
                  <a:pt x="3304420" y="3499848"/>
                </a:lnTo>
                <a:lnTo>
                  <a:pt x="3224058" y="3500410"/>
                </a:lnTo>
                <a:lnTo>
                  <a:pt x="3222952" y="3434659"/>
                </a:lnTo>
                <a:lnTo>
                  <a:pt x="3174042" y="3434659"/>
                </a:lnTo>
                <a:lnTo>
                  <a:pt x="2964425" y="3434659"/>
                </a:lnTo>
                <a:close/>
                <a:moveTo>
                  <a:pt x="2278511" y="3132317"/>
                </a:moveTo>
                <a:lnTo>
                  <a:pt x="2569614" y="3132879"/>
                </a:lnTo>
                <a:lnTo>
                  <a:pt x="2570176" y="3204249"/>
                </a:lnTo>
                <a:lnTo>
                  <a:pt x="2467896" y="3204249"/>
                </a:lnTo>
                <a:lnTo>
                  <a:pt x="2467896" y="3434659"/>
                </a:lnTo>
                <a:lnTo>
                  <a:pt x="2380790" y="3434659"/>
                </a:lnTo>
                <a:lnTo>
                  <a:pt x="2380790" y="3204159"/>
                </a:lnTo>
                <a:lnTo>
                  <a:pt x="2278511" y="3203687"/>
                </a:lnTo>
                <a:close/>
                <a:moveTo>
                  <a:pt x="1925638" y="3132317"/>
                </a:moveTo>
                <a:lnTo>
                  <a:pt x="2012182" y="3132879"/>
                </a:lnTo>
                <a:lnTo>
                  <a:pt x="2012744" y="3250331"/>
                </a:lnTo>
                <a:lnTo>
                  <a:pt x="2144808" y="3250894"/>
                </a:lnTo>
                <a:lnTo>
                  <a:pt x="2144246" y="3132317"/>
                </a:lnTo>
                <a:lnTo>
                  <a:pt x="2231352" y="3132879"/>
                </a:lnTo>
                <a:lnTo>
                  <a:pt x="2231915" y="3434659"/>
                </a:lnTo>
                <a:lnTo>
                  <a:pt x="2144808" y="3434659"/>
                </a:lnTo>
                <a:lnTo>
                  <a:pt x="2144246" y="3321702"/>
                </a:lnTo>
                <a:lnTo>
                  <a:pt x="2012182" y="3321140"/>
                </a:lnTo>
                <a:lnTo>
                  <a:pt x="2012744" y="3434659"/>
                </a:lnTo>
                <a:lnTo>
                  <a:pt x="1926200" y="3434659"/>
                </a:lnTo>
                <a:close/>
                <a:moveTo>
                  <a:pt x="5200419" y="3128383"/>
                </a:moveTo>
                <a:cubicBezTo>
                  <a:pt x="5168574" y="3128009"/>
                  <a:pt x="5140287" y="3134471"/>
                  <a:pt x="5115560" y="3147771"/>
                </a:cubicBezTo>
                <a:cubicBezTo>
                  <a:pt x="5090834" y="3161071"/>
                  <a:pt x="5071164" y="3179429"/>
                  <a:pt x="5056554" y="3202845"/>
                </a:cubicBezTo>
                <a:cubicBezTo>
                  <a:pt x="5041942" y="3226260"/>
                  <a:pt x="5034824" y="3253141"/>
                  <a:pt x="5035198" y="3283488"/>
                </a:cubicBezTo>
                <a:cubicBezTo>
                  <a:pt x="5035198" y="3313835"/>
                  <a:pt x="5042316" y="3340622"/>
                  <a:pt x="5056554" y="3363851"/>
                </a:cubicBezTo>
                <a:cubicBezTo>
                  <a:pt x="5070790" y="3387079"/>
                  <a:pt x="5090272" y="3405343"/>
                  <a:pt x="5114998" y="3418643"/>
                </a:cubicBezTo>
                <a:cubicBezTo>
                  <a:pt x="5139726" y="3431943"/>
                  <a:pt x="5168386" y="3438780"/>
                  <a:pt x="5200980" y="3439155"/>
                </a:cubicBezTo>
                <a:cubicBezTo>
                  <a:pt x="5232826" y="3438780"/>
                  <a:pt x="5261300" y="3431943"/>
                  <a:pt x="5286401" y="3418643"/>
                </a:cubicBezTo>
                <a:cubicBezTo>
                  <a:pt x="5311503" y="3405343"/>
                  <a:pt x="5331172" y="3386985"/>
                  <a:pt x="5345408" y="3363569"/>
                </a:cubicBezTo>
                <a:cubicBezTo>
                  <a:pt x="5359646" y="3340154"/>
                  <a:pt x="5366576" y="3313460"/>
                  <a:pt x="5366202" y="3283488"/>
                </a:cubicBezTo>
                <a:cubicBezTo>
                  <a:pt x="5366202" y="3253141"/>
                  <a:pt x="5359176" y="3226260"/>
                  <a:pt x="5345128" y="3202845"/>
                </a:cubicBezTo>
                <a:cubicBezTo>
                  <a:pt x="5331078" y="3179429"/>
                  <a:pt x="5311503" y="3161071"/>
                  <a:pt x="5286401" y="3147771"/>
                </a:cubicBezTo>
                <a:cubicBezTo>
                  <a:pt x="5261300" y="3134471"/>
                  <a:pt x="5232639" y="3128009"/>
                  <a:pt x="5200419" y="3128383"/>
                </a:cubicBezTo>
                <a:close/>
                <a:moveTo>
                  <a:pt x="6576990" y="3127821"/>
                </a:moveTo>
                <a:cubicBezTo>
                  <a:pt x="6553014" y="3127821"/>
                  <a:pt x="6529410" y="3131005"/>
                  <a:pt x="6506182" y="3137375"/>
                </a:cubicBezTo>
                <a:cubicBezTo>
                  <a:pt x="6482954" y="3143744"/>
                  <a:pt x="6463098" y="3152735"/>
                  <a:pt x="6446612" y="3164349"/>
                </a:cubicBezTo>
                <a:lnTo>
                  <a:pt x="6478084" y="3225605"/>
                </a:lnTo>
                <a:cubicBezTo>
                  <a:pt x="6488948" y="3216988"/>
                  <a:pt x="6502154" y="3210151"/>
                  <a:pt x="6517702" y="3205093"/>
                </a:cubicBezTo>
                <a:cubicBezTo>
                  <a:pt x="6533250" y="3200035"/>
                  <a:pt x="6549080" y="3197506"/>
                  <a:pt x="6565189" y="3197506"/>
                </a:cubicBezTo>
                <a:cubicBezTo>
                  <a:pt x="6588792" y="3197506"/>
                  <a:pt x="6606308" y="3202751"/>
                  <a:pt x="6617734" y="3213241"/>
                </a:cubicBezTo>
                <a:cubicBezTo>
                  <a:pt x="6629162" y="3223731"/>
                  <a:pt x="6634874" y="3238343"/>
                  <a:pt x="6634874" y="3257075"/>
                </a:cubicBezTo>
                <a:lnTo>
                  <a:pt x="6565189" y="3257075"/>
                </a:lnTo>
                <a:cubicBezTo>
                  <a:pt x="6534468" y="3257075"/>
                  <a:pt x="6509554" y="3260916"/>
                  <a:pt x="6490446" y="3268596"/>
                </a:cubicBezTo>
                <a:cubicBezTo>
                  <a:pt x="6471340" y="3276276"/>
                  <a:pt x="6457384" y="3286860"/>
                  <a:pt x="6448580" y="3300347"/>
                </a:cubicBezTo>
                <a:cubicBezTo>
                  <a:pt x="6439776" y="3313835"/>
                  <a:pt x="6435373" y="3329570"/>
                  <a:pt x="6435373" y="3347553"/>
                </a:cubicBezTo>
                <a:cubicBezTo>
                  <a:pt x="6435373" y="3364787"/>
                  <a:pt x="6439869" y="3380335"/>
                  <a:pt x="6448860" y="3394197"/>
                </a:cubicBezTo>
                <a:cubicBezTo>
                  <a:pt x="6457852" y="3408059"/>
                  <a:pt x="6470778" y="3419018"/>
                  <a:pt x="6487637" y="3427073"/>
                </a:cubicBezTo>
                <a:cubicBezTo>
                  <a:pt x="6504496" y="3435128"/>
                  <a:pt x="6524727" y="3439155"/>
                  <a:pt x="6548330" y="3439155"/>
                </a:cubicBezTo>
                <a:cubicBezTo>
                  <a:pt x="6574930" y="3439155"/>
                  <a:pt x="6596660" y="3434097"/>
                  <a:pt x="6613520" y="3423982"/>
                </a:cubicBezTo>
                <a:cubicBezTo>
                  <a:pt x="6621949" y="3418924"/>
                  <a:pt x="6629067" y="3412696"/>
                  <a:pt x="6634874" y="3405296"/>
                </a:cubicBezTo>
                <a:lnTo>
                  <a:pt x="6640494" y="3394583"/>
                </a:lnTo>
                <a:lnTo>
                  <a:pt x="6640494" y="3434659"/>
                </a:lnTo>
                <a:lnTo>
                  <a:pt x="6722542" y="3434659"/>
                </a:lnTo>
                <a:lnTo>
                  <a:pt x="6722542" y="3262133"/>
                </a:lnTo>
                <a:cubicBezTo>
                  <a:pt x="6722542" y="3216051"/>
                  <a:pt x="6709804" y="3182145"/>
                  <a:pt x="6684328" y="3160416"/>
                </a:cubicBezTo>
                <a:cubicBezTo>
                  <a:pt x="6658852" y="3138686"/>
                  <a:pt x="6623073" y="3127821"/>
                  <a:pt x="6576990" y="3127821"/>
                </a:cubicBezTo>
                <a:close/>
                <a:moveTo>
                  <a:pt x="5567398" y="3127821"/>
                </a:moveTo>
                <a:cubicBezTo>
                  <a:pt x="5536677" y="3127821"/>
                  <a:pt x="5509140" y="3134471"/>
                  <a:pt x="5484788" y="3147771"/>
                </a:cubicBezTo>
                <a:cubicBezTo>
                  <a:pt x="5460435" y="3161071"/>
                  <a:pt x="5441235" y="3179429"/>
                  <a:pt x="5427186" y="3202845"/>
                </a:cubicBezTo>
                <a:cubicBezTo>
                  <a:pt x="5413136" y="3226260"/>
                  <a:pt x="5406112" y="3253141"/>
                  <a:pt x="5406112" y="3283488"/>
                </a:cubicBezTo>
                <a:cubicBezTo>
                  <a:pt x="5406112" y="3313460"/>
                  <a:pt x="5413229" y="3340154"/>
                  <a:pt x="5427466" y="3363569"/>
                </a:cubicBezTo>
                <a:cubicBezTo>
                  <a:pt x="5441703" y="3386985"/>
                  <a:pt x="5461840" y="3405437"/>
                  <a:pt x="5487878" y="3418924"/>
                </a:cubicBezTo>
                <a:cubicBezTo>
                  <a:pt x="5513916" y="3432412"/>
                  <a:pt x="5544170" y="3439155"/>
                  <a:pt x="5578638" y="3439155"/>
                </a:cubicBezTo>
                <a:cubicBezTo>
                  <a:pt x="5605986" y="3439155"/>
                  <a:pt x="5630152" y="3434940"/>
                  <a:pt x="5651132" y="3426511"/>
                </a:cubicBezTo>
                <a:cubicBezTo>
                  <a:pt x="5672113" y="3418081"/>
                  <a:pt x="5689534" y="3405999"/>
                  <a:pt x="5703396" y="3390263"/>
                </a:cubicBezTo>
                <a:lnTo>
                  <a:pt x="5656752" y="3339686"/>
                </a:lnTo>
                <a:cubicBezTo>
                  <a:pt x="5646636" y="3349426"/>
                  <a:pt x="5635490" y="3356732"/>
                  <a:pt x="5623314" y="3361602"/>
                </a:cubicBezTo>
                <a:cubicBezTo>
                  <a:pt x="5611138" y="3366473"/>
                  <a:pt x="5596996" y="3368908"/>
                  <a:pt x="5580886" y="3368908"/>
                </a:cubicBezTo>
                <a:cubicBezTo>
                  <a:pt x="5562902" y="3368908"/>
                  <a:pt x="5547260" y="3365630"/>
                  <a:pt x="5533961" y="3359074"/>
                </a:cubicBezTo>
                <a:cubicBezTo>
                  <a:pt x="5520660" y="3352518"/>
                  <a:pt x="5510358" y="3342964"/>
                  <a:pt x="5503052" y="3330413"/>
                </a:cubicBezTo>
                <a:cubicBezTo>
                  <a:pt x="5499400" y="3324138"/>
                  <a:pt x="5496660" y="3317371"/>
                  <a:pt x="5494834" y="3310111"/>
                </a:cubicBezTo>
                <a:lnTo>
                  <a:pt x="5494610" y="3308215"/>
                </a:lnTo>
                <a:lnTo>
                  <a:pt x="5723066" y="3308215"/>
                </a:lnTo>
                <a:cubicBezTo>
                  <a:pt x="5723440" y="3304468"/>
                  <a:pt x="5723814" y="3300441"/>
                  <a:pt x="5724190" y="3296133"/>
                </a:cubicBezTo>
                <a:cubicBezTo>
                  <a:pt x="5724564" y="3291824"/>
                  <a:pt x="5724752" y="3287984"/>
                  <a:pt x="5724752" y="3284612"/>
                </a:cubicBezTo>
                <a:cubicBezTo>
                  <a:pt x="5724752" y="3252018"/>
                  <a:pt x="5717820" y="3224012"/>
                  <a:pt x="5703958" y="3200597"/>
                </a:cubicBezTo>
                <a:cubicBezTo>
                  <a:pt x="5690096" y="3177181"/>
                  <a:pt x="5671270" y="3159198"/>
                  <a:pt x="5647480" y="3146647"/>
                </a:cubicBezTo>
                <a:cubicBezTo>
                  <a:pt x="5623689" y="3134097"/>
                  <a:pt x="5596996" y="3127821"/>
                  <a:pt x="5567398" y="3127821"/>
                </a:cubicBezTo>
                <a:close/>
                <a:moveTo>
                  <a:pt x="4846984" y="3127821"/>
                </a:moveTo>
                <a:cubicBezTo>
                  <a:pt x="4820384" y="3127821"/>
                  <a:pt x="4797530" y="3133441"/>
                  <a:pt x="4778423" y="3144680"/>
                </a:cubicBezTo>
                <a:cubicBezTo>
                  <a:pt x="4768870" y="3150300"/>
                  <a:pt x="4760440" y="3157372"/>
                  <a:pt x="4753134" y="3165895"/>
                </a:cubicBezTo>
                <a:lnTo>
                  <a:pt x="4752010" y="3167436"/>
                </a:lnTo>
                <a:lnTo>
                  <a:pt x="4752010" y="3132317"/>
                </a:lnTo>
                <a:lnTo>
                  <a:pt x="4668276" y="3132317"/>
                </a:lnTo>
                <a:lnTo>
                  <a:pt x="4668276" y="3543683"/>
                </a:lnTo>
                <a:lnTo>
                  <a:pt x="4755944" y="3543683"/>
                </a:lnTo>
                <a:lnTo>
                  <a:pt x="4755944" y="3402322"/>
                </a:lnTo>
                <a:lnTo>
                  <a:pt x="4766569" y="3412760"/>
                </a:lnTo>
                <a:cubicBezTo>
                  <a:pt x="4770819" y="3416307"/>
                  <a:pt x="4775332" y="3419486"/>
                  <a:pt x="4780109" y="3422296"/>
                </a:cubicBezTo>
                <a:cubicBezTo>
                  <a:pt x="4799216" y="3433535"/>
                  <a:pt x="4821508" y="3439155"/>
                  <a:pt x="4846984" y="3439155"/>
                </a:cubicBezTo>
                <a:cubicBezTo>
                  <a:pt x="4875458" y="3439155"/>
                  <a:pt x="4901028" y="3432786"/>
                  <a:pt x="4923694" y="3420048"/>
                </a:cubicBezTo>
                <a:cubicBezTo>
                  <a:pt x="4946360" y="3407310"/>
                  <a:pt x="4964343" y="3389326"/>
                  <a:pt x="4977644" y="3366098"/>
                </a:cubicBezTo>
                <a:cubicBezTo>
                  <a:pt x="4990944" y="3342870"/>
                  <a:pt x="4997594" y="3315333"/>
                  <a:pt x="4997594" y="3283488"/>
                </a:cubicBezTo>
                <a:cubicBezTo>
                  <a:pt x="4997594" y="3252018"/>
                  <a:pt x="4990944" y="3224668"/>
                  <a:pt x="4977644" y="3201440"/>
                </a:cubicBezTo>
                <a:cubicBezTo>
                  <a:pt x="4964343" y="3178212"/>
                  <a:pt x="4946360" y="3160135"/>
                  <a:pt x="4923694" y="3147209"/>
                </a:cubicBezTo>
                <a:cubicBezTo>
                  <a:pt x="4901028" y="3134284"/>
                  <a:pt x="4875458" y="3127821"/>
                  <a:pt x="4846984" y="3127821"/>
                </a:cubicBezTo>
                <a:close/>
                <a:moveTo>
                  <a:pt x="2738416" y="3127821"/>
                </a:moveTo>
                <a:cubicBezTo>
                  <a:pt x="2784498" y="3127821"/>
                  <a:pt x="2820277" y="3138686"/>
                  <a:pt x="2845753" y="3160416"/>
                </a:cubicBezTo>
                <a:cubicBezTo>
                  <a:pt x="2871230" y="3182145"/>
                  <a:pt x="2883967" y="3216051"/>
                  <a:pt x="2883967" y="3262133"/>
                </a:cubicBezTo>
                <a:lnTo>
                  <a:pt x="2883967" y="3434659"/>
                </a:lnTo>
                <a:lnTo>
                  <a:pt x="2801920" y="3434659"/>
                </a:lnTo>
                <a:lnTo>
                  <a:pt x="2801920" y="3394583"/>
                </a:lnTo>
                <a:lnTo>
                  <a:pt x="2796300" y="3405296"/>
                </a:lnTo>
                <a:cubicBezTo>
                  <a:pt x="2790492" y="3412696"/>
                  <a:pt x="2783374" y="3418924"/>
                  <a:pt x="2774944" y="3423982"/>
                </a:cubicBezTo>
                <a:cubicBezTo>
                  <a:pt x="2758085" y="3434097"/>
                  <a:pt x="2736356" y="3439155"/>
                  <a:pt x="2709755" y="3439155"/>
                </a:cubicBezTo>
                <a:cubicBezTo>
                  <a:pt x="2686152" y="3439155"/>
                  <a:pt x="2665921" y="3435128"/>
                  <a:pt x="2649062" y="3427073"/>
                </a:cubicBezTo>
                <a:cubicBezTo>
                  <a:pt x="2632202" y="3419018"/>
                  <a:pt x="2619277" y="3408059"/>
                  <a:pt x="2610286" y="3394197"/>
                </a:cubicBezTo>
                <a:cubicBezTo>
                  <a:pt x="2601294" y="3380335"/>
                  <a:pt x="2596798" y="3364787"/>
                  <a:pt x="2596798" y="3347553"/>
                </a:cubicBezTo>
                <a:cubicBezTo>
                  <a:pt x="2596798" y="3329570"/>
                  <a:pt x="2601200" y="3313835"/>
                  <a:pt x="2610005" y="3300347"/>
                </a:cubicBezTo>
                <a:cubicBezTo>
                  <a:pt x="2618809" y="3286860"/>
                  <a:pt x="2632764" y="3276276"/>
                  <a:pt x="2651872" y="3268596"/>
                </a:cubicBezTo>
                <a:cubicBezTo>
                  <a:pt x="2670979" y="3260916"/>
                  <a:pt x="2695893" y="3257075"/>
                  <a:pt x="2726614" y="3257075"/>
                </a:cubicBezTo>
                <a:lnTo>
                  <a:pt x="2796300" y="3257075"/>
                </a:lnTo>
                <a:cubicBezTo>
                  <a:pt x="2796300" y="3238343"/>
                  <a:pt x="2790586" y="3223731"/>
                  <a:pt x="2779159" y="3213241"/>
                </a:cubicBezTo>
                <a:cubicBezTo>
                  <a:pt x="2767732" y="3202751"/>
                  <a:pt x="2750217" y="3197506"/>
                  <a:pt x="2726614" y="3197506"/>
                </a:cubicBezTo>
                <a:cubicBezTo>
                  <a:pt x="2710505" y="3197506"/>
                  <a:pt x="2694676" y="3200035"/>
                  <a:pt x="2679128" y="3205093"/>
                </a:cubicBezTo>
                <a:cubicBezTo>
                  <a:pt x="2663580" y="3210151"/>
                  <a:pt x="2650373" y="3216988"/>
                  <a:pt x="2639508" y="3225605"/>
                </a:cubicBezTo>
                <a:lnTo>
                  <a:pt x="2608038" y="3164349"/>
                </a:lnTo>
                <a:cubicBezTo>
                  <a:pt x="2624522" y="3152735"/>
                  <a:pt x="2644379" y="3143744"/>
                  <a:pt x="2667607" y="3137375"/>
                </a:cubicBezTo>
                <a:cubicBezTo>
                  <a:pt x="2690836" y="3131005"/>
                  <a:pt x="2714438" y="3127821"/>
                  <a:pt x="2738416" y="3127821"/>
                </a:cubicBezTo>
                <a:close/>
                <a:moveTo>
                  <a:pt x="1700248" y="3127821"/>
                </a:moveTo>
                <a:cubicBezTo>
                  <a:pt x="1729845" y="3127821"/>
                  <a:pt x="1756539" y="3134097"/>
                  <a:pt x="1780329" y="3146647"/>
                </a:cubicBezTo>
                <a:cubicBezTo>
                  <a:pt x="1804120" y="3159198"/>
                  <a:pt x="1822946" y="3177181"/>
                  <a:pt x="1836808" y="3200597"/>
                </a:cubicBezTo>
                <a:cubicBezTo>
                  <a:pt x="1850670" y="3224012"/>
                  <a:pt x="1857601" y="3252018"/>
                  <a:pt x="1857601" y="3284612"/>
                </a:cubicBezTo>
                <a:cubicBezTo>
                  <a:pt x="1857601" y="3287984"/>
                  <a:pt x="1857414" y="3291824"/>
                  <a:pt x="1857039" y="3296133"/>
                </a:cubicBezTo>
                <a:cubicBezTo>
                  <a:pt x="1856664" y="3300441"/>
                  <a:pt x="1856290" y="3304468"/>
                  <a:pt x="1855915" y="3308215"/>
                </a:cubicBezTo>
                <a:lnTo>
                  <a:pt x="1627460" y="3308215"/>
                </a:lnTo>
                <a:lnTo>
                  <a:pt x="1627683" y="3310111"/>
                </a:lnTo>
                <a:cubicBezTo>
                  <a:pt x="1629509" y="3317371"/>
                  <a:pt x="1632249" y="3324138"/>
                  <a:pt x="1635902" y="3330413"/>
                </a:cubicBezTo>
                <a:cubicBezTo>
                  <a:pt x="1643208" y="3342964"/>
                  <a:pt x="1653510" y="3352518"/>
                  <a:pt x="1666811" y="3359074"/>
                </a:cubicBezTo>
                <a:cubicBezTo>
                  <a:pt x="1680111" y="3365630"/>
                  <a:pt x="1695752" y="3368908"/>
                  <a:pt x="1713735" y="3368908"/>
                </a:cubicBezTo>
                <a:cubicBezTo>
                  <a:pt x="1729845" y="3368908"/>
                  <a:pt x="1743988" y="3366473"/>
                  <a:pt x="1756165" y="3361602"/>
                </a:cubicBezTo>
                <a:cubicBezTo>
                  <a:pt x="1768340" y="3356732"/>
                  <a:pt x="1779487" y="3349426"/>
                  <a:pt x="1789602" y="3339686"/>
                </a:cubicBezTo>
                <a:lnTo>
                  <a:pt x="1836246" y="3390263"/>
                </a:lnTo>
                <a:cubicBezTo>
                  <a:pt x="1822384" y="3405999"/>
                  <a:pt x="1804963" y="3418081"/>
                  <a:pt x="1783982" y="3426511"/>
                </a:cubicBezTo>
                <a:cubicBezTo>
                  <a:pt x="1763002" y="3434940"/>
                  <a:pt x="1738837" y="3439155"/>
                  <a:pt x="1711487" y="3439155"/>
                </a:cubicBezTo>
                <a:cubicBezTo>
                  <a:pt x="1677020" y="3439155"/>
                  <a:pt x="1646767" y="3432412"/>
                  <a:pt x="1620729" y="3418924"/>
                </a:cubicBezTo>
                <a:cubicBezTo>
                  <a:pt x="1594690" y="3405437"/>
                  <a:pt x="1574553" y="3386985"/>
                  <a:pt x="1560316" y="3363569"/>
                </a:cubicBezTo>
                <a:cubicBezTo>
                  <a:pt x="1546079" y="3340154"/>
                  <a:pt x="1538961" y="3313460"/>
                  <a:pt x="1538961" y="3283488"/>
                </a:cubicBezTo>
                <a:cubicBezTo>
                  <a:pt x="1538961" y="3253141"/>
                  <a:pt x="1545986" y="3226260"/>
                  <a:pt x="1560035" y="3202845"/>
                </a:cubicBezTo>
                <a:cubicBezTo>
                  <a:pt x="1574085" y="3179429"/>
                  <a:pt x="1593285" y="3161071"/>
                  <a:pt x="1617638" y="3147771"/>
                </a:cubicBezTo>
                <a:cubicBezTo>
                  <a:pt x="1641990" y="3134471"/>
                  <a:pt x="1669527" y="3127821"/>
                  <a:pt x="1700248" y="3127821"/>
                </a:cubicBezTo>
                <a:close/>
                <a:moveTo>
                  <a:pt x="1023973" y="3127821"/>
                </a:moveTo>
                <a:cubicBezTo>
                  <a:pt x="1053570" y="3127821"/>
                  <a:pt x="1080264" y="3134097"/>
                  <a:pt x="1104054" y="3146647"/>
                </a:cubicBezTo>
                <a:cubicBezTo>
                  <a:pt x="1127845" y="3159198"/>
                  <a:pt x="1146671" y="3177181"/>
                  <a:pt x="1160533" y="3200597"/>
                </a:cubicBezTo>
                <a:cubicBezTo>
                  <a:pt x="1174395" y="3224012"/>
                  <a:pt x="1181326" y="3252018"/>
                  <a:pt x="1181326" y="3284612"/>
                </a:cubicBezTo>
                <a:cubicBezTo>
                  <a:pt x="1181326" y="3287984"/>
                  <a:pt x="1181139" y="3291824"/>
                  <a:pt x="1180764" y="3296133"/>
                </a:cubicBezTo>
                <a:cubicBezTo>
                  <a:pt x="1180389" y="3300441"/>
                  <a:pt x="1180015" y="3304468"/>
                  <a:pt x="1179640" y="3308215"/>
                </a:cubicBezTo>
                <a:lnTo>
                  <a:pt x="951184" y="3308215"/>
                </a:lnTo>
                <a:lnTo>
                  <a:pt x="951408" y="3310111"/>
                </a:lnTo>
                <a:cubicBezTo>
                  <a:pt x="953234" y="3317371"/>
                  <a:pt x="955974" y="3324138"/>
                  <a:pt x="959627" y="3330413"/>
                </a:cubicBezTo>
                <a:cubicBezTo>
                  <a:pt x="966932" y="3342964"/>
                  <a:pt x="977235" y="3352518"/>
                  <a:pt x="990535" y="3359074"/>
                </a:cubicBezTo>
                <a:cubicBezTo>
                  <a:pt x="1003835" y="3365630"/>
                  <a:pt x="1019477" y="3368908"/>
                  <a:pt x="1037460" y="3368908"/>
                </a:cubicBezTo>
                <a:cubicBezTo>
                  <a:pt x="1053570" y="3368908"/>
                  <a:pt x="1067713" y="3366473"/>
                  <a:pt x="1079889" y="3361602"/>
                </a:cubicBezTo>
                <a:cubicBezTo>
                  <a:pt x="1092066" y="3356732"/>
                  <a:pt x="1103211" y="3349426"/>
                  <a:pt x="1113327" y="3339686"/>
                </a:cubicBezTo>
                <a:lnTo>
                  <a:pt x="1159971" y="3390263"/>
                </a:lnTo>
                <a:cubicBezTo>
                  <a:pt x="1146109" y="3405999"/>
                  <a:pt x="1128688" y="3418081"/>
                  <a:pt x="1107707" y="3426511"/>
                </a:cubicBezTo>
                <a:cubicBezTo>
                  <a:pt x="1086727" y="3434940"/>
                  <a:pt x="1062562" y="3439155"/>
                  <a:pt x="1035212" y="3439155"/>
                </a:cubicBezTo>
                <a:cubicBezTo>
                  <a:pt x="1000745" y="3439155"/>
                  <a:pt x="970492" y="3432412"/>
                  <a:pt x="944453" y="3418924"/>
                </a:cubicBezTo>
                <a:cubicBezTo>
                  <a:pt x="918415" y="3405437"/>
                  <a:pt x="898278" y="3386985"/>
                  <a:pt x="884041" y="3363569"/>
                </a:cubicBezTo>
                <a:cubicBezTo>
                  <a:pt x="869804" y="3340154"/>
                  <a:pt x="862686" y="3313460"/>
                  <a:pt x="862686" y="3283488"/>
                </a:cubicBezTo>
                <a:cubicBezTo>
                  <a:pt x="862686" y="3253141"/>
                  <a:pt x="869711" y="3226260"/>
                  <a:pt x="883760" y="3202845"/>
                </a:cubicBezTo>
                <a:cubicBezTo>
                  <a:pt x="897810" y="3179429"/>
                  <a:pt x="917010" y="3161071"/>
                  <a:pt x="941363" y="3147771"/>
                </a:cubicBezTo>
                <a:cubicBezTo>
                  <a:pt x="965715" y="3134471"/>
                  <a:pt x="993252" y="3127821"/>
                  <a:pt x="1023973" y="3127821"/>
                </a:cubicBezTo>
                <a:close/>
                <a:moveTo>
                  <a:pt x="675034" y="3127821"/>
                </a:moveTo>
                <a:cubicBezTo>
                  <a:pt x="703508" y="3127821"/>
                  <a:pt x="729077" y="3134284"/>
                  <a:pt x="751744" y="3147209"/>
                </a:cubicBezTo>
                <a:cubicBezTo>
                  <a:pt x="774410" y="3160135"/>
                  <a:pt x="792393" y="3178212"/>
                  <a:pt x="805693" y="3201440"/>
                </a:cubicBezTo>
                <a:cubicBezTo>
                  <a:pt x="818993" y="3224668"/>
                  <a:pt x="825643" y="3252018"/>
                  <a:pt x="825643" y="3283488"/>
                </a:cubicBezTo>
                <a:cubicBezTo>
                  <a:pt x="825643" y="3315333"/>
                  <a:pt x="818993" y="3342870"/>
                  <a:pt x="805693" y="3366098"/>
                </a:cubicBezTo>
                <a:cubicBezTo>
                  <a:pt x="792393" y="3389326"/>
                  <a:pt x="774410" y="3407310"/>
                  <a:pt x="751744" y="3420048"/>
                </a:cubicBezTo>
                <a:cubicBezTo>
                  <a:pt x="729077" y="3432786"/>
                  <a:pt x="703508" y="3439155"/>
                  <a:pt x="675034" y="3439155"/>
                </a:cubicBezTo>
                <a:cubicBezTo>
                  <a:pt x="649558" y="3439155"/>
                  <a:pt x="627266" y="3433535"/>
                  <a:pt x="608159" y="3422296"/>
                </a:cubicBezTo>
                <a:cubicBezTo>
                  <a:pt x="603382" y="3419486"/>
                  <a:pt x="598869" y="3416307"/>
                  <a:pt x="594619" y="3412760"/>
                </a:cubicBezTo>
                <a:lnTo>
                  <a:pt x="583994" y="3402322"/>
                </a:lnTo>
                <a:lnTo>
                  <a:pt x="583994" y="3543683"/>
                </a:lnTo>
                <a:lnTo>
                  <a:pt x="496326" y="3543683"/>
                </a:lnTo>
                <a:lnTo>
                  <a:pt x="496326" y="3132317"/>
                </a:lnTo>
                <a:lnTo>
                  <a:pt x="580060" y="3132317"/>
                </a:lnTo>
                <a:lnTo>
                  <a:pt x="580060" y="3167436"/>
                </a:lnTo>
                <a:lnTo>
                  <a:pt x="581184" y="3165895"/>
                </a:lnTo>
                <a:cubicBezTo>
                  <a:pt x="588490" y="3157372"/>
                  <a:pt x="596920" y="3150300"/>
                  <a:pt x="606473" y="3144680"/>
                </a:cubicBezTo>
                <a:cubicBezTo>
                  <a:pt x="625580" y="3133441"/>
                  <a:pt x="648434" y="3127821"/>
                  <a:pt x="675034" y="3127821"/>
                </a:cubicBezTo>
                <a:close/>
                <a:moveTo>
                  <a:pt x="1345461" y="3126697"/>
                </a:moveTo>
                <a:cubicBezTo>
                  <a:pt x="1373559" y="3125948"/>
                  <a:pt x="1398848" y="3128945"/>
                  <a:pt x="1421327" y="3135689"/>
                </a:cubicBezTo>
                <a:cubicBezTo>
                  <a:pt x="1443806" y="3142432"/>
                  <a:pt x="1461509" y="3152173"/>
                  <a:pt x="1474434" y="3164911"/>
                </a:cubicBezTo>
                <a:cubicBezTo>
                  <a:pt x="1487359" y="3177649"/>
                  <a:pt x="1493822" y="3193198"/>
                  <a:pt x="1493822" y="3211555"/>
                </a:cubicBezTo>
                <a:cubicBezTo>
                  <a:pt x="1493822" y="3226167"/>
                  <a:pt x="1489420" y="3239280"/>
                  <a:pt x="1480616" y="3250894"/>
                </a:cubicBezTo>
                <a:cubicBezTo>
                  <a:pt x="1476214" y="3256701"/>
                  <a:pt x="1470992" y="3261875"/>
                  <a:pt x="1464951" y="3266418"/>
                </a:cubicBezTo>
                <a:lnTo>
                  <a:pt x="1445440" y="3277539"/>
                </a:lnTo>
                <a:lnTo>
                  <a:pt x="1457926" y="3281785"/>
                </a:lnTo>
                <a:cubicBezTo>
                  <a:pt x="1463593" y="3284278"/>
                  <a:pt x="1468814" y="3287188"/>
                  <a:pt x="1473591" y="3290513"/>
                </a:cubicBezTo>
                <a:cubicBezTo>
                  <a:pt x="1492698" y="3303813"/>
                  <a:pt x="1502252" y="3321890"/>
                  <a:pt x="1502252" y="3344743"/>
                </a:cubicBezTo>
                <a:cubicBezTo>
                  <a:pt x="1502252" y="3364225"/>
                  <a:pt x="1495602" y="3381178"/>
                  <a:pt x="1482302" y="3395602"/>
                </a:cubicBezTo>
                <a:cubicBezTo>
                  <a:pt x="1469002" y="3410026"/>
                  <a:pt x="1451018" y="3421078"/>
                  <a:pt x="1428352" y="3428758"/>
                </a:cubicBezTo>
                <a:cubicBezTo>
                  <a:pt x="1405686" y="3436439"/>
                  <a:pt x="1380116" y="3440279"/>
                  <a:pt x="1351643" y="3440279"/>
                </a:cubicBezTo>
                <a:cubicBezTo>
                  <a:pt x="1328414" y="3440279"/>
                  <a:pt x="1305280" y="3437844"/>
                  <a:pt x="1282239" y="3432973"/>
                </a:cubicBezTo>
                <a:cubicBezTo>
                  <a:pt x="1259198" y="3428103"/>
                  <a:pt x="1237936" y="3420797"/>
                  <a:pt x="1218454" y="3411056"/>
                </a:cubicBezTo>
                <a:lnTo>
                  <a:pt x="1242057" y="3349801"/>
                </a:lnTo>
                <a:cubicBezTo>
                  <a:pt x="1257418" y="3357294"/>
                  <a:pt x="1274183" y="3363007"/>
                  <a:pt x="1292354" y="3366941"/>
                </a:cubicBezTo>
                <a:cubicBezTo>
                  <a:pt x="1310524" y="3370875"/>
                  <a:pt x="1328976" y="3372842"/>
                  <a:pt x="1347709" y="3372842"/>
                </a:cubicBezTo>
                <a:cubicBezTo>
                  <a:pt x="1361196" y="3372842"/>
                  <a:pt x="1372904" y="3371437"/>
                  <a:pt x="1382832" y="3368627"/>
                </a:cubicBezTo>
                <a:cubicBezTo>
                  <a:pt x="1392760" y="3365817"/>
                  <a:pt x="1400347" y="3361790"/>
                  <a:pt x="1405592" y="3356545"/>
                </a:cubicBezTo>
                <a:cubicBezTo>
                  <a:pt x="1410837" y="3351300"/>
                  <a:pt x="1413460" y="3344931"/>
                  <a:pt x="1413460" y="3337438"/>
                </a:cubicBezTo>
                <a:cubicBezTo>
                  <a:pt x="1413460" y="3327697"/>
                  <a:pt x="1409339" y="3320297"/>
                  <a:pt x="1401096" y="3315240"/>
                </a:cubicBezTo>
                <a:cubicBezTo>
                  <a:pt x="1392854" y="3310182"/>
                  <a:pt x="1380865" y="3307653"/>
                  <a:pt x="1365130" y="3307653"/>
                </a:cubicBezTo>
                <a:lnTo>
                  <a:pt x="1292635" y="3307653"/>
                </a:lnTo>
                <a:lnTo>
                  <a:pt x="1292635" y="3253141"/>
                </a:lnTo>
                <a:lnTo>
                  <a:pt x="1357824" y="3253141"/>
                </a:lnTo>
                <a:cubicBezTo>
                  <a:pt x="1367940" y="3253141"/>
                  <a:pt x="1376557" y="3252018"/>
                  <a:pt x="1383675" y="3249769"/>
                </a:cubicBezTo>
                <a:cubicBezTo>
                  <a:pt x="1390793" y="3247522"/>
                  <a:pt x="1396132" y="3244243"/>
                  <a:pt x="1399691" y="3239935"/>
                </a:cubicBezTo>
                <a:cubicBezTo>
                  <a:pt x="1403251" y="3235627"/>
                  <a:pt x="1405030" y="3230475"/>
                  <a:pt x="1405030" y="3224481"/>
                </a:cubicBezTo>
                <a:cubicBezTo>
                  <a:pt x="1405030" y="3218112"/>
                  <a:pt x="1402782" y="3212679"/>
                  <a:pt x="1398287" y="3208183"/>
                </a:cubicBezTo>
                <a:cubicBezTo>
                  <a:pt x="1393791" y="3203687"/>
                  <a:pt x="1387234" y="3200222"/>
                  <a:pt x="1378617" y="3197787"/>
                </a:cubicBezTo>
                <a:cubicBezTo>
                  <a:pt x="1370000" y="3195352"/>
                  <a:pt x="1359135" y="3194134"/>
                  <a:pt x="1346023" y="3194134"/>
                </a:cubicBezTo>
                <a:cubicBezTo>
                  <a:pt x="1331037" y="3194134"/>
                  <a:pt x="1315489" y="3195914"/>
                  <a:pt x="1299379" y="3199473"/>
                </a:cubicBezTo>
                <a:cubicBezTo>
                  <a:pt x="1283269" y="3203032"/>
                  <a:pt x="1266784" y="3208183"/>
                  <a:pt x="1249925" y="3214927"/>
                </a:cubicBezTo>
                <a:lnTo>
                  <a:pt x="1228570" y="3154234"/>
                </a:lnTo>
                <a:cubicBezTo>
                  <a:pt x="1248427" y="3145991"/>
                  <a:pt x="1268096" y="3139435"/>
                  <a:pt x="1287577" y="3134564"/>
                </a:cubicBezTo>
                <a:cubicBezTo>
                  <a:pt x="1307059" y="3129694"/>
                  <a:pt x="1326354" y="3127072"/>
                  <a:pt x="1345461" y="3126697"/>
                </a:cubicBezTo>
                <a:close/>
                <a:moveTo>
                  <a:pt x="46432" y="3041277"/>
                </a:moveTo>
                <a:lnTo>
                  <a:pt x="404972" y="3041277"/>
                </a:lnTo>
                <a:lnTo>
                  <a:pt x="404972" y="3434659"/>
                </a:lnTo>
                <a:lnTo>
                  <a:pt x="314494" y="3434659"/>
                </a:lnTo>
                <a:lnTo>
                  <a:pt x="314494" y="3115457"/>
                </a:lnTo>
                <a:lnTo>
                  <a:pt x="136910" y="3115457"/>
                </a:lnTo>
                <a:lnTo>
                  <a:pt x="136910" y="3434659"/>
                </a:lnTo>
                <a:lnTo>
                  <a:pt x="46432" y="3434659"/>
                </a:lnTo>
                <a:close/>
                <a:moveTo>
                  <a:pt x="4046771" y="0"/>
                </a:moveTo>
                <a:lnTo>
                  <a:pt x="8592847" y="0"/>
                </a:lnTo>
                <a:lnTo>
                  <a:pt x="7077488" y="8257881"/>
                </a:lnTo>
                <a:lnTo>
                  <a:pt x="2531412" y="8257881"/>
                </a:lnTo>
                <a:lnTo>
                  <a:pt x="3141409" y="4933727"/>
                </a:lnTo>
                <a:lnTo>
                  <a:pt x="3148468" y="4936381"/>
                </a:lnTo>
                <a:cubicBezTo>
                  <a:pt x="3150893" y="4936951"/>
                  <a:pt x="3153532" y="4937237"/>
                  <a:pt x="3156384" y="4937237"/>
                </a:cubicBezTo>
                <a:cubicBezTo>
                  <a:pt x="3163088" y="4937237"/>
                  <a:pt x="3169042" y="4935971"/>
                  <a:pt x="3174248" y="4933439"/>
                </a:cubicBezTo>
                <a:cubicBezTo>
                  <a:pt x="3179454" y="4930908"/>
                  <a:pt x="3183822" y="4927306"/>
                  <a:pt x="3187352" y="4922635"/>
                </a:cubicBezTo>
                <a:cubicBezTo>
                  <a:pt x="3190882" y="4917964"/>
                  <a:pt x="3193556" y="4912277"/>
                  <a:pt x="3195375" y="4905573"/>
                </a:cubicBezTo>
                <a:cubicBezTo>
                  <a:pt x="3197194" y="4898870"/>
                  <a:pt x="3198103" y="4891311"/>
                  <a:pt x="3198103" y="4882896"/>
                </a:cubicBezTo>
                <a:cubicBezTo>
                  <a:pt x="3198103" y="4875907"/>
                  <a:pt x="3197390" y="4869293"/>
                  <a:pt x="3195964" y="4863053"/>
                </a:cubicBezTo>
                <a:cubicBezTo>
                  <a:pt x="3194537" y="4856813"/>
                  <a:pt x="3192273" y="4851340"/>
                  <a:pt x="3189171" y="4846633"/>
                </a:cubicBezTo>
                <a:cubicBezTo>
                  <a:pt x="3186069" y="4841926"/>
                  <a:pt x="3182057" y="4838218"/>
                  <a:pt x="3177136" y="4835508"/>
                </a:cubicBezTo>
                <a:lnTo>
                  <a:pt x="3160143" y="4831641"/>
                </a:lnTo>
                <a:lnTo>
                  <a:pt x="3416495" y="3434659"/>
                </a:lnTo>
                <a:lnTo>
                  <a:pt x="3444838" y="3434659"/>
                </a:lnTo>
                <a:lnTo>
                  <a:pt x="3591513" y="3254828"/>
                </a:lnTo>
                <a:lnTo>
                  <a:pt x="3592075" y="3434659"/>
                </a:lnTo>
                <a:lnTo>
                  <a:pt x="3678619" y="3434659"/>
                </a:lnTo>
                <a:lnTo>
                  <a:pt x="3678057" y="3132879"/>
                </a:lnTo>
                <a:lnTo>
                  <a:pt x="3598257" y="3132317"/>
                </a:lnTo>
                <a:lnTo>
                  <a:pt x="3451019" y="3312149"/>
                </a:lnTo>
                <a:lnTo>
                  <a:pt x="3450817" y="3247625"/>
                </a:lnTo>
                <a:close/>
              </a:path>
            </a:pathLst>
          </a:cu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9383" y="614005"/>
            <a:ext cx="6190536" cy="521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Результаты и перспективы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779383" y="1386364"/>
            <a:ext cx="3502462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Достигнутые показатели: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1861066" y="3035498"/>
            <a:ext cx="2054304" cy="417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32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80%</a:t>
            </a:r>
            <a:endParaRPr lang="en-US" sz="32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5681" y="1991678"/>
            <a:ext cx="2505313" cy="250531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79383" y="4705588"/>
            <a:ext cx="4218027" cy="267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Сокращение времени проверки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6287810" y="3035498"/>
            <a:ext cx="2054304" cy="417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32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95%</a:t>
            </a:r>
            <a:endParaRPr lang="en-US" sz="32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2424" y="1991678"/>
            <a:ext cx="2505313" cy="250531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06127" y="4705588"/>
            <a:ext cx="4218027" cy="267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Точность определения кодов документов</a:t>
            </a:r>
            <a:endParaRPr lang="en-US" sz="1300" dirty="0"/>
          </a:p>
        </p:txBody>
      </p:sp>
      <p:sp>
        <p:nvSpPr>
          <p:cNvPr id="10" name="Text 6"/>
          <p:cNvSpPr/>
          <p:nvPr/>
        </p:nvSpPr>
        <p:spPr>
          <a:xfrm>
            <a:off x="10714553" y="3035498"/>
            <a:ext cx="2054304" cy="417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32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100%</a:t>
            </a:r>
            <a:endParaRPr lang="en-US" sz="32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89168" y="1991678"/>
            <a:ext cx="2505313" cy="2505313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632871" y="4705588"/>
            <a:ext cx="4218027" cy="267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Соответствие требованиям импортозамещения</a:t>
            </a:r>
            <a:endParaRPr lang="en-US" sz="1300" dirty="0"/>
          </a:p>
        </p:txBody>
      </p:sp>
      <p:sp>
        <p:nvSpPr>
          <p:cNvPr id="13" name="Text 8"/>
          <p:cNvSpPr/>
          <p:nvPr/>
        </p:nvSpPr>
        <p:spPr>
          <a:xfrm>
            <a:off x="779383" y="5223272"/>
            <a:ext cx="3651409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Дорожная карта развития:</a:t>
            </a:r>
            <a:endParaRPr lang="en-US" sz="1950" dirty="0"/>
          </a:p>
        </p:txBody>
      </p:sp>
      <p:sp>
        <p:nvSpPr>
          <p:cNvPr id="14" name="Text 9"/>
          <p:cNvSpPr/>
          <p:nvPr/>
        </p:nvSpPr>
        <p:spPr>
          <a:xfrm>
            <a:off x="779383" y="5786914"/>
            <a:ext cx="13071634" cy="267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Q2 2024 - Поддержка дополнительных ГОСТ</a:t>
            </a:r>
            <a:endParaRPr lang="en-US" sz="1300" dirty="0"/>
          </a:p>
        </p:txBody>
      </p:sp>
      <p:sp>
        <p:nvSpPr>
          <p:cNvPr id="15" name="Text 10"/>
          <p:cNvSpPr/>
          <p:nvPr/>
        </p:nvSpPr>
        <p:spPr>
          <a:xfrm>
            <a:off x="779383" y="6112550"/>
            <a:ext cx="13071634" cy="267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Q3 2024 - Интеграция с Kompas-3D</a:t>
            </a:r>
            <a:endParaRPr lang="en-US" sz="1300" dirty="0"/>
          </a:p>
        </p:txBody>
      </p:sp>
      <p:sp>
        <p:nvSpPr>
          <p:cNvPr id="16" name="Text 11"/>
          <p:cNvSpPr/>
          <p:nvPr/>
        </p:nvSpPr>
        <p:spPr>
          <a:xfrm>
            <a:off x="779383" y="6438186"/>
            <a:ext cx="13071634" cy="267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Q4 2024 - Модуль машинного обучения для прогнозирования ошибок</a:t>
            </a:r>
            <a:endParaRPr lang="en-US" sz="1300" dirty="0"/>
          </a:p>
        </p:txBody>
      </p:sp>
      <p:sp>
        <p:nvSpPr>
          <p:cNvPr id="17" name="Text 12"/>
          <p:cNvSpPr/>
          <p:nvPr/>
        </p:nvSpPr>
        <p:spPr>
          <a:xfrm>
            <a:off x="779383" y="6893243"/>
            <a:ext cx="13071634" cy="267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Спасибо за внимание! Вопросы?</a:t>
            </a:r>
            <a:endParaRPr lang="en-US" sz="1300" dirty="0"/>
          </a:p>
        </p:txBody>
      </p:sp>
      <p:sp>
        <p:nvSpPr>
          <p:cNvPr id="18" name="Text 13"/>
          <p:cNvSpPr/>
          <p:nvPr/>
        </p:nvSpPr>
        <p:spPr>
          <a:xfrm>
            <a:off x="779383" y="7348299"/>
            <a:ext cx="13071634" cy="267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i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Презентация подготовлена для конкурса "АтомикХак НГТУ"</a:t>
            </a:r>
            <a:endParaRPr lang="en-US" sz="1300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06266A64-56E9-4B64-B6F5-7E3923C4308E}"/>
              </a:ext>
            </a:extLst>
          </p:cNvPr>
          <p:cNvSpPr/>
          <p:nvPr/>
        </p:nvSpPr>
        <p:spPr>
          <a:xfrm>
            <a:off x="12763893" y="7673419"/>
            <a:ext cx="1866507" cy="556181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олилиния: фигура 18">
            <a:extLst>
              <a:ext uri="{FF2B5EF4-FFF2-40B4-BE49-F238E27FC236}">
                <a16:creationId xmlns:a16="http://schemas.microsoft.com/office/drawing/2014/main" id="{7F3BF5EF-2D80-425F-82DF-023E136DF65E}"/>
              </a:ext>
            </a:extLst>
          </p:cNvPr>
          <p:cNvSpPr/>
          <p:nvPr/>
        </p:nvSpPr>
        <p:spPr>
          <a:xfrm>
            <a:off x="5214551" y="759750"/>
            <a:ext cx="10614455" cy="7692272"/>
          </a:xfrm>
          <a:custGeom>
            <a:avLst/>
            <a:gdLst>
              <a:gd name="connsiteX0" fmla="*/ 104601 w 8795444"/>
              <a:gd name="connsiteY0" fmla="*/ 2066576 h 6473888"/>
              <a:gd name="connsiteX1" fmla="*/ 415685 w 8795444"/>
              <a:gd name="connsiteY1" fmla="*/ 247203 h 6473888"/>
              <a:gd name="connsiteX2" fmla="*/ 2678118 w 8795444"/>
              <a:gd name="connsiteY2" fmla="*/ 228349 h 6473888"/>
              <a:gd name="connsiteX3" fmla="*/ 4893417 w 8795444"/>
              <a:gd name="connsiteY3" fmla="*/ 2106 h 6473888"/>
              <a:gd name="connsiteX4" fmla="*/ 7815726 w 8795444"/>
              <a:gd name="connsiteY4" fmla="*/ 143508 h 6473888"/>
              <a:gd name="connsiteX5" fmla="*/ 8475603 w 8795444"/>
              <a:gd name="connsiteY5" fmla="*/ 586568 h 6473888"/>
              <a:gd name="connsiteX6" fmla="*/ 8767834 w 8795444"/>
              <a:gd name="connsiteY6" fmla="*/ 2368234 h 6473888"/>
              <a:gd name="connsiteX7" fmla="*/ 7815726 w 8795444"/>
              <a:gd name="connsiteY7" fmla="*/ 4602386 h 6473888"/>
              <a:gd name="connsiteX8" fmla="*/ 4686027 w 8795444"/>
              <a:gd name="connsiteY8" fmla="*/ 4470411 h 6473888"/>
              <a:gd name="connsiteX9" fmla="*/ 4327809 w 8795444"/>
              <a:gd name="connsiteY9" fmla="*/ 6214370 h 6473888"/>
              <a:gd name="connsiteX10" fmla="*/ 1905120 w 8795444"/>
              <a:gd name="connsiteY10" fmla="*/ 6412333 h 6473888"/>
              <a:gd name="connsiteX11" fmla="*/ 161161 w 8795444"/>
              <a:gd name="connsiteY11" fmla="*/ 5686469 h 6473888"/>
              <a:gd name="connsiteX12" fmla="*/ 104601 w 8795444"/>
              <a:gd name="connsiteY12" fmla="*/ 2066576 h 6473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795444" h="6473888">
                <a:moveTo>
                  <a:pt x="104601" y="2066576"/>
                </a:moveTo>
                <a:cubicBezTo>
                  <a:pt x="147022" y="1160032"/>
                  <a:pt x="-13235" y="553574"/>
                  <a:pt x="415685" y="247203"/>
                </a:cubicBezTo>
                <a:cubicBezTo>
                  <a:pt x="844605" y="-59168"/>
                  <a:pt x="1931829" y="269198"/>
                  <a:pt x="2678118" y="228349"/>
                </a:cubicBezTo>
                <a:cubicBezTo>
                  <a:pt x="3424407" y="187499"/>
                  <a:pt x="4037149" y="16246"/>
                  <a:pt x="4893417" y="2106"/>
                </a:cubicBezTo>
                <a:cubicBezTo>
                  <a:pt x="5749685" y="-12034"/>
                  <a:pt x="7218695" y="46098"/>
                  <a:pt x="7815726" y="143508"/>
                </a:cubicBezTo>
                <a:cubicBezTo>
                  <a:pt x="8412757" y="240918"/>
                  <a:pt x="8316918" y="215780"/>
                  <a:pt x="8475603" y="586568"/>
                </a:cubicBezTo>
                <a:cubicBezTo>
                  <a:pt x="8634288" y="957356"/>
                  <a:pt x="8877813" y="1698931"/>
                  <a:pt x="8767834" y="2368234"/>
                </a:cubicBezTo>
                <a:cubicBezTo>
                  <a:pt x="8657855" y="3037537"/>
                  <a:pt x="8496027" y="4252023"/>
                  <a:pt x="7815726" y="4602386"/>
                </a:cubicBezTo>
                <a:cubicBezTo>
                  <a:pt x="7135425" y="4952749"/>
                  <a:pt x="5267346" y="4201747"/>
                  <a:pt x="4686027" y="4470411"/>
                </a:cubicBezTo>
                <a:cubicBezTo>
                  <a:pt x="4104708" y="4739075"/>
                  <a:pt x="4791293" y="5890716"/>
                  <a:pt x="4327809" y="6214370"/>
                </a:cubicBezTo>
                <a:cubicBezTo>
                  <a:pt x="3864325" y="6538024"/>
                  <a:pt x="2599561" y="6500316"/>
                  <a:pt x="1905120" y="6412333"/>
                </a:cubicBezTo>
                <a:cubicBezTo>
                  <a:pt x="1210679" y="6324350"/>
                  <a:pt x="459676" y="6410762"/>
                  <a:pt x="161161" y="5686469"/>
                </a:cubicBezTo>
                <a:cubicBezTo>
                  <a:pt x="-137354" y="4962176"/>
                  <a:pt x="62180" y="2973120"/>
                  <a:pt x="104601" y="2066576"/>
                </a:cubicBezTo>
                <a:close/>
              </a:path>
            </a:pathLst>
          </a:custGeom>
          <a:gradFill>
            <a:gsLst>
              <a:gs pos="0">
                <a:srgbClr val="1A237E"/>
              </a:gs>
              <a:gs pos="100000">
                <a:srgbClr val="2D1B69"/>
              </a:gs>
            </a:gsLst>
            <a:path path="shape">
              <a:fillToRect l="50000" t="50000" r="50000" b="50000"/>
            </a:path>
          </a:gradFill>
          <a:effectLst>
            <a:softEdge rad="774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олилиния: фигура 17">
            <a:extLst>
              <a:ext uri="{FF2B5EF4-FFF2-40B4-BE49-F238E27FC236}">
                <a16:creationId xmlns:a16="http://schemas.microsoft.com/office/drawing/2014/main" id="{BFD00F9B-4CA1-4A81-AA89-53528751EC54}"/>
              </a:ext>
            </a:extLst>
          </p:cNvPr>
          <p:cNvSpPr/>
          <p:nvPr/>
        </p:nvSpPr>
        <p:spPr>
          <a:xfrm>
            <a:off x="6045102" y="1844011"/>
            <a:ext cx="3686403" cy="5320360"/>
          </a:xfrm>
          <a:custGeom>
            <a:avLst/>
            <a:gdLst/>
            <a:ahLst/>
            <a:cxnLst/>
            <a:rect l="l" t="t" r="r" b="b"/>
            <a:pathLst>
              <a:path w="3686403" h="5320360">
                <a:moveTo>
                  <a:pt x="3017690" y="4970670"/>
                </a:moveTo>
                <a:lnTo>
                  <a:pt x="3030806" y="4970670"/>
                </a:lnTo>
                <a:lnTo>
                  <a:pt x="3030806" y="4988436"/>
                </a:lnTo>
                <a:cubicBezTo>
                  <a:pt x="3027023" y="4992653"/>
                  <a:pt x="3023411" y="4995784"/>
                  <a:pt x="3019969" y="4997831"/>
                </a:cubicBezTo>
                <a:cubicBezTo>
                  <a:pt x="3016528" y="4999877"/>
                  <a:pt x="3012791" y="5000900"/>
                  <a:pt x="3008760" y="5000900"/>
                </a:cubicBezTo>
                <a:cubicBezTo>
                  <a:pt x="3003800" y="5000900"/>
                  <a:pt x="2999939" y="4999614"/>
                  <a:pt x="2997180" y="4997040"/>
                </a:cubicBezTo>
                <a:cubicBezTo>
                  <a:pt x="2994420" y="4994467"/>
                  <a:pt x="2993040" y="4991009"/>
                  <a:pt x="2993040" y="4986669"/>
                </a:cubicBezTo>
                <a:cubicBezTo>
                  <a:pt x="2993040" y="4984126"/>
                  <a:pt x="2993521" y="4981878"/>
                  <a:pt x="2994482" y="4979925"/>
                </a:cubicBezTo>
                <a:cubicBezTo>
                  <a:pt x="2995443" y="4977971"/>
                  <a:pt x="2996947" y="4976297"/>
                  <a:pt x="2998994" y="4974902"/>
                </a:cubicBezTo>
                <a:cubicBezTo>
                  <a:pt x="3001040" y="4973507"/>
                  <a:pt x="3003614" y="4972452"/>
                  <a:pt x="3006714" y="4971739"/>
                </a:cubicBezTo>
                <a:cubicBezTo>
                  <a:pt x="3009814" y="4971026"/>
                  <a:pt x="3013473" y="4970670"/>
                  <a:pt x="3017690" y="4970670"/>
                </a:cubicBezTo>
                <a:close/>
                <a:moveTo>
                  <a:pt x="2084240" y="4970670"/>
                </a:moveTo>
                <a:lnTo>
                  <a:pt x="2097356" y="4970670"/>
                </a:lnTo>
                <a:lnTo>
                  <a:pt x="2097356" y="4988436"/>
                </a:lnTo>
                <a:cubicBezTo>
                  <a:pt x="2093573" y="4992653"/>
                  <a:pt x="2089961" y="4995784"/>
                  <a:pt x="2086519" y="4997831"/>
                </a:cubicBezTo>
                <a:cubicBezTo>
                  <a:pt x="2083078" y="4999877"/>
                  <a:pt x="2079341" y="5000900"/>
                  <a:pt x="2075311" y="5000900"/>
                </a:cubicBezTo>
                <a:cubicBezTo>
                  <a:pt x="2070350" y="5000900"/>
                  <a:pt x="2066489" y="4999614"/>
                  <a:pt x="2063730" y="4997040"/>
                </a:cubicBezTo>
                <a:cubicBezTo>
                  <a:pt x="2060970" y="4994467"/>
                  <a:pt x="2059591" y="4991009"/>
                  <a:pt x="2059591" y="4986669"/>
                </a:cubicBezTo>
                <a:cubicBezTo>
                  <a:pt x="2059591" y="4984126"/>
                  <a:pt x="2060071" y="4981878"/>
                  <a:pt x="2061033" y="4979925"/>
                </a:cubicBezTo>
                <a:cubicBezTo>
                  <a:pt x="2061994" y="4977971"/>
                  <a:pt x="2063498" y="4976297"/>
                  <a:pt x="2065544" y="4974902"/>
                </a:cubicBezTo>
                <a:cubicBezTo>
                  <a:pt x="2067590" y="4973507"/>
                  <a:pt x="2070164" y="4972452"/>
                  <a:pt x="2073264" y="4971739"/>
                </a:cubicBezTo>
                <a:cubicBezTo>
                  <a:pt x="2076365" y="4971026"/>
                  <a:pt x="2080024" y="4970670"/>
                  <a:pt x="2084240" y="4970670"/>
                </a:cubicBezTo>
                <a:close/>
                <a:moveTo>
                  <a:pt x="1502453" y="4970018"/>
                </a:moveTo>
                <a:lnTo>
                  <a:pt x="1517429" y="4970018"/>
                </a:lnTo>
                <a:cubicBezTo>
                  <a:pt x="1521459" y="4970018"/>
                  <a:pt x="1524948" y="4970329"/>
                  <a:pt x="1527893" y="4970949"/>
                </a:cubicBezTo>
                <a:cubicBezTo>
                  <a:pt x="1530839" y="4971569"/>
                  <a:pt x="1533257" y="4972499"/>
                  <a:pt x="1535148" y="4973739"/>
                </a:cubicBezTo>
                <a:cubicBezTo>
                  <a:pt x="1537040" y="4974979"/>
                  <a:pt x="1538420" y="4976545"/>
                  <a:pt x="1539288" y="4978437"/>
                </a:cubicBezTo>
                <a:cubicBezTo>
                  <a:pt x="1540156" y="4980328"/>
                  <a:pt x="1540590" y="4982514"/>
                  <a:pt x="1540590" y="4984994"/>
                </a:cubicBezTo>
                <a:cubicBezTo>
                  <a:pt x="1540590" y="4987413"/>
                  <a:pt x="1540156" y="4989599"/>
                  <a:pt x="1539288" y="4991552"/>
                </a:cubicBezTo>
                <a:cubicBezTo>
                  <a:pt x="1538420" y="4993505"/>
                  <a:pt x="1537040" y="4995164"/>
                  <a:pt x="1535148" y="4996528"/>
                </a:cubicBezTo>
                <a:cubicBezTo>
                  <a:pt x="1533257" y="4997893"/>
                  <a:pt x="1530885" y="4998931"/>
                  <a:pt x="1528033" y="4999645"/>
                </a:cubicBezTo>
                <a:cubicBezTo>
                  <a:pt x="1525180" y="5000358"/>
                  <a:pt x="1521738" y="5000714"/>
                  <a:pt x="1517708" y="5000714"/>
                </a:cubicBezTo>
                <a:cubicBezTo>
                  <a:pt x="1516591" y="5000714"/>
                  <a:pt x="1515367" y="5000683"/>
                  <a:pt x="1514033" y="5000621"/>
                </a:cubicBezTo>
                <a:cubicBezTo>
                  <a:pt x="1512700" y="5000559"/>
                  <a:pt x="1511367" y="5000482"/>
                  <a:pt x="1510034" y="5000389"/>
                </a:cubicBezTo>
                <a:cubicBezTo>
                  <a:pt x="1508700" y="5000296"/>
                  <a:pt x="1507398" y="5000203"/>
                  <a:pt x="1506127" y="5000110"/>
                </a:cubicBezTo>
                <a:cubicBezTo>
                  <a:pt x="1504856" y="5000017"/>
                  <a:pt x="1503631" y="4999877"/>
                  <a:pt x="1502453" y="4999691"/>
                </a:cubicBezTo>
                <a:close/>
                <a:moveTo>
                  <a:pt x="1369103" y="4970018"/>
                </a:moveTo>
                <a:lnTo>
                  <a:pt x="1384079" y="4970018"/>
                </a:lnTo>
                <a:cubicBezTo>
                  <a:pt x="1388109" y="4970018"/>
                  <a:pt x="1391597" y="4970329"/>
                  <a:pt x="1394543" y="4970949"/>
                </a:cubicBezTo>
                <a:cubicBezTo>
                  <a:pt x="1397489" y="4971569"/>
                  <a:pt x="1399907" y="4972499"/>
                  <a:pt x="1401798" y="4973739"/>
                </a:cubicBezTo>
                <a:cubicBezTo>
                  <a:pt x="1403690" y="4974979"/>
                  <a:pt x="1405070" y="4976545"/>
                  <a:pt x="1405938" y="4978437"/>
                </a:cubicBezTo>
                <a:cubicBezTo>
                  <a:pt x="1406806" y="4980328"/>
                  <a:pt x="1407240" y="4982514"/>
                  <a:pt x="1407240" y="4984994"/>
                </a:cubicBezTo>
                <a:cubicBezTo>
                  <a:pt x="1407240" y="4987413"/>
                  <a:pt x="1406806" y="4989599"/>
                  <a:pt x="1405938" y="4991552"/>
                </a:cubicBezTo>
                <a:cubicBezTo>
                  <a:pt x="1405070" y="4993505"/>
                  <a:pt x="1403690" y="4995164"/>
                  <a:pt x="1401798" y="4996528"/>
                </a:cubicBezTo>
                <a:cubicBezTo>
                  <a:pt x="1399907" y="4997893"/>
                  <a:pt x="1397535" y="4998931"/>
                  <a:pt x="1394683" y="4999645"/>
                </a:cubicBezTo>
                <a:cubicBezTo>
                  <a:pt x="1391830" y="5000358"/>
                  <a:pt x="1388388" y="5000714"/>
                  <a:pt x="1384358" y="5000714"/>
                </a:cubicBezTo>
                <a:cubicBezTo>
                  <a:pt x="1383241" y="5000714"/>
                  <a:pt x="1382017" y="5000683"/>
                  <a:pt x="1380683" y="5000621"/>
                </a:cubicBezTo>
                <a:cubicBezTo>
                  <a:pt x="1379350" y="5000559"/>
                  <a:pt x="1378017" y="5000482"/>
                  <a:pt x="1376684" y="5000389"/>
                </a:cubicBezTo>
                <a:cubicBezTo>
                  <a:pt x="1375350" y="5000296"/>
                  <a:pt x="1374048" y="5000203"/>
                  <a:pt x="1372777" y="5000110"/>
                </a:cubicBezTo>
                <a:cubicBezTo>
                  <a:pt x="1371506" y="5000017"/>
                  <a:pt x="1370281" y="4999877"/>
                  <a:pt x="1369103" y="4999691"/>
                </a:cubicBezTo>
                <a:close/>
                <a:moveTo>
                  <a:pt x="1611562" y="4966484"/>
                </a:moveTo>
                <a:cubicBezTo>
                  <a:pt x="1615779" y="4966484"/>
                  <a:pt x="1619345" y="4966871"/>
                  <a:pt x="1622259" y="4967647"/>
                </a:cubicBezTo>
                <a:cubicBezTo>
                  <a:pt x="1625174" y="4968422"/>
                  <a:pt x="1627515" y="4969538"/>
                  <a:pt x="1629282" y="4970995"/>
                </a:cubicBezTo>
                <a:cubicBezTo>
                  <a:pt x="1631049" y="4972452"/>
                  <a:pt x="1632321" y="4974220"/>
                  <a:pt x="1633096" y="4976297"/>
                </a:cubicBezTo>
                <a:cubicBezTo>
                  <a:pt x="1633871" y="4978375"/>
                  <a:pt x="1634259" y="4980684"/>
                  <a:pt x="1634259" y="4983227"/>
                </a:cubicBezTo>
                <a:cubicBezTo>
                  <a:pt x="1634259" y="4988560"/>
                  <a:pt x="1632491" y="4992730"/>
                  <a:pt x="1628957" y="4995738"/>
                </a:cubicBezTo>
                <a:cubicBezTo>
                  <a:pt x="1625422" y="4998745"/>
                  <a:pt x="1619872" y="5000249"/>
                  <a:pt x="1612306" y="5000249"/>
                </a:cubicBezTo>
                <a:cubicBezTo>
                  <a:pt x="1609268" y="5000249"/>
                  <a:pt x="1606694" y="5000156"/>
                  <a:pt x="1604586" y="4999970"/>
                </a:cubicBezTo>
                <a:cubicBezTo>
                  <a:pt x="1602478" y="4999784"/>
                  <a:pt x="1600338" y="4999567"/>
                  <a:pt x="1598168" y="4999319"/>
                </a:cubicBezTo>
                <a:lnTo>
                  <a:pt x="1598168" y="4967135"/>
                </a:lnTo>
                <a:cubicBezTo>
                  <a:pt x="1600214" y="4966949"/>
                  <a:pt x="1602322" y="4966794"/>
                  <a:pt x="1604493" y="4966670"/>
                </a:cubicBezTo>
                <a:cubicBezTo>
                  <a:pt x="1606663" y="4966546"/>
                  <a:pt x="1609020" y="4966484"/>
                  <a:pt x="1611562" y="4966484"/>
                </a:cubicBezTo>
                <a:close/>
                <a:moveTo>
                  <a:pt x="2224604" y="4935323"/>
                </a:moveTo>
                <a:lnTo>
                  <a:pt x="2251114" y="4935323"/>
                </a:lnTo>
                <a:lnTo>
                  <a:pt x="2251114" y="4998110"/>
                </a:lnTo>
                <a:lnTo>
                  <a:pt x="2205721" y="4998110"/>
                </a:lnTo>
                <a:cubicBezTo>
                  <a:pt x="2207582" y="4995815"/>
                  <a:pt x="2209380" y="4993164"/>
                  <a:pt x="2211116" y="4990157"/>
                </a:cubicBezTo>
                <a:cubicBezTo>
                  <a:pt x="2212853" y="4987149"/>
                  <a:pt x="2214512" y="4983258"/>
                  <a:pt x="2216093" y="4978483"/>
                </a:cubicBezTo>
                <a:cubicBezTo>
                  <a:pt x="2217674" y="4973708"/>
                  <a:pt x="2219162" y="4967848"/>
                  <a:pt x="2220558" y="4960903"/>
                </a:cubicBezTo>
                <a:cubicBezTo>
                  <a:pt x="2221953" y="4953957"/>
                  <a:pt x="2223302" y="4945431"/>
                  <a:pt x="2224604" y="4935323"/>
                </a:cubicBezTo>
                <a:close/>
                <a:moveTo>
                  <a:pt x="727806" y="4934114"/>
                </a:moveTo>
                <a:cubicBezTo>
                  <a:pt x="731799" y="4934114"/>
                  <a:pt x="735137" y="4935044"/>
                  <a:pt x="737820" y="4936904"/>
                </a:cubicBezTo>
                <a:cubicBezTo>
                  <a:pt x="740503" y="4938765"/>
                  <a:pt x="742640" y="4941245"/>
                  <a:pt x="744231" y="4944346"/>
                </a:cubicBezTo>
                <a:cubicBezTo>
                  <a:pt x="745822" y="4947446"/>
                  <a:pt x="746945" y="4950996"/>
                  <a:pt x="747600" y="4954996"/>
                </a:cubicBezTo>
                <a:cubicBezTo>
                  <a:pt x="748255" y="4958996"/>
                  <a:pt x="748583" y="4963135"/>
                  <a:pt x="748583" y="4967414"/>
                </a:cubicBezTo>
                <a:cubicBezTo>
                  <a:pt x="748583" y="4971321"/>
                  <a:pt x="748177" y="4975196"/>
                  <a:pt x="747366" y="4979041"/>
                </a:cubicBezTo>
                <a:cubicBezTo>
                  <a:pt x="746555" y="4982886"/>
                  <a:pt x="745292" y="4986359"/>
                  <a:pt x="743576" y="4989459"/>
                </a:cubicBezTo>
                <a:cubicBezTo>
                  <a:pt x="741860" y="4992560"/>
                  <a:pt x="739613" y="4995040"/>
                  <a:pt x="736837" y="4996901"/>
                </a:cubicBezTo>
                <a:cubicBezTo>
                  <a:pt x="734060" y="4998761"/>
                  <a:pt x="730738" y="4999691"/>
                  <a:pt x="726870" y="4999691"/>
                </a:cubicBezTo>
                <a:cubicBezTo>
                  <a:pt x="722690" y="4999691"/>
                  <a:pt x="718697" y="4998327"/>
                  <a:pt x="714891" y="4995598"/>
                </a:cubicBezTo>
                <a:cubicBezTo>
                  <a:pt x="711085" y="4992870"/>
                  <a:pt x="707061" y="4988932"/>
                  <a:pt x="702818" y="4983785"/>
                </a:cubicBezTo>
                <a:lnTo>
                  <a:pt x="702818" y="4950485"/>
                </a:lnTo>
                <a:cubicBezTo>
                  <a:pt x="705251" y="4947446"/>
                  <a:pt x="707559" y="4944888"/>
                  <a:pt x="709743" y="4942811"/>
                </a:cubicBezTo>
                <a:cubicBezTo>
                  <a:pt x="711927" y="4940733"/>
                  <a:pt x="714018" y="4939059"/>
                  <a:pt x="716014" y="4937788"/>
                </a:cubicBezTo>
                <a:cubicBezTo>
                  <a:pt x="718010" y="4936517"/>
                  <a:pt x="719976" y="4935586"/>
                  <a:pt x="721910" y="4934997"/>
                </a:cubicBezTo>
                <a:cubicBezTo>
                  <a:pt x="723844" y="4934408"/>
                  <a:pt x="725809" y="4934114"/>
                  <a:pt x="727806" y="4934114"/>
                </a:cubicBezTo>
                <a:close/>
                <a:moveTo>
                  <a:pt x="2333427" y="4933742"/>
                </a:moveTo>
                <a:cubicBezTo>
                  <a:pt x="2338370" y="4933742"/>
                  <a:pt x="2342500" y="4934625"/>
                  <a:pt x="2345816" y="4936393"/>
                </a:cubicBezTo>
                <a:cubicBezTo>
                  <a:pt x="2349132" y="4938160"/>
                  <a:pt x="2351760" y="4940563"/>
                  <a:pt x="2353700" y="4943601"/>
                </a:cubicBezTo>
                <a:cubicBezTo>
                  <a:pt x="2355640" y="4946640"/>
                  <a:pt x="2357032" y="4950175"/>
                  <a:pt x="2357877" y="4954205"/>
                </a:cubicBezTo>
                <a:cubicBezTo>
                  <a:pt x="2358722" y="4958236"/>
                  <a:pt x="2359144" y="4962515"/>
                  <a:pt x="2359144" y="4967042"/>
                </a:cubicBezTo>
                <a:cubicBezTo>
                  <a:pt x="2359144" y="4971879"/>
                  <a:pt x="2358644" y="4976313"/>
                  <a:pt x="2357642" y="4980343"/>
                </a:cubicBezTo>
                <a:cubicBezTo>
                  <a:pt x="2356641" y="4984374"/>
                  <a:pt x="2355076" y="4987847"/>
                  <a:pt x="2352949" y="4990761"/>
                </a:cubicBezTo>
                <a:cubicBezTo>
                  <a:pt x="2350822" y="4993676"/>
                  <a:pt x="2348100" y="4995939"/>
                  <a:pt x="2344784" y="4997552"/>
                </a:cubicBezTo>
                <a:cubicBezTo>
                  <a:pt x="2341468" y="4999164"/>
                  <a:pt x="2337557" y="4999970"/>
                  <a:pt x="2333052" y="4999970"/>
                </a:cubicBezTo>
                <a:cubicBezTo>
                  <a:pt x="2328108" y="4999970"/>
                  <a:pt x="2323978" y="4999086"/>
                  <a:pt x="2320662" y="4997319"/>
                </a:cubicBezTo>
                <a:cubicBezTo>
                  <a:pt x="2317346" y="4995552"/>
                  <a:pt x="2314703" y="4993164"/>
                  <a:pt x="2312732" y="4990157"/>
                </a:cubicBezTo>
                <a:cubicBezTo>
                  <a:pt x="2310761" y="4987149"/>
                  <a:pt x="2309353" y="4983630"/>
                  <a:pt x="2308508" y="4979599"/>
                </a:cubicBezTo>
                <a:cubicBezTo>
                  <a:pt x="2307663" y="4975569"/>
                  <a:pt x="2307241" y="4971259"/>
                  <a:pt x="2307241" y="4966670"/>
                </a:cubicBezTo>
                <a:cubicBezTo>
                  <a:pt x="2307241" y="4961895"/>
                  <a:pt x="2307757" y="4957492"/>
                  <a:pt x="2308789" y="4953461"/>
                </a:cubicBezTo>
                <a:cubicBezTo>
                  <a:pt x="2309822" y="4949431"/>
                  <a:pt x="2311402" y="4945942"/>
                  <a:pt x="2313529" y="4942997"/>
                </a:cubicBezTo>
                <a:cubicBezTo>
                  <a:pt x="2315656" y="4940051"/>
                  <a:pt x="2318362" y="4937772"/>
                  <a:pt x="2321648" y="4936160"/>
                </a:cubicBezTo>
                <a:cubicBezTo>
                  <a:pt x="2324933" y="4934548"/>
                  <a:pt x="2328859" y="4933742"/>
                  <a:pt x="2333427" y="4933742"/>
                </a:cubicBezTo>
                <a:close/>
                <a:moveTo>
                  <a:pt x="1285677" y="4933742"/>
                </a:moveTo>
                <a:cubicBezTo>
                  <a:pt x="1290620" y="4933742"/>
                  <a:pt x="1294750" y="4934625"/>
                  <a:pt x="1298066" y="4936393"/>
                </a:cubicBezTo>
                <a:cubicBezTo>
                  <a:pt x="1301382" y="4938160"/>
                  <a:pt x="1304010" y="4940563"/>
                  <a:pt x="1305950" y="4943601"/>
                </a:cubicBezTo>
                <a:cubicBezTo>
                  <a:pt x="1307890" y="4946640"/>
                  <a:pt x="1309282" y="4950175"/>
                  <a:pt x="1310127" y="4954205"/>
                </a:cubicBezTo>
                <a:cubicBezTo>
                  <a:pt x="1310972" y="4958236"/>
                  <a:pt x="1311395" y="4962515"/>
                  <a:pt x="1311395" y="4967042"/>
                </a:cubicBezTo>
                <a:cubicBezTo>
                  <a:pt x="1311395" y="4971879"/>
                  <a:pt x="1310894" y="4976313"/>
                  <a:pt x="1309893" y="4980343"/>
                </a:cubicBezTo>
                <a:cubicBezTo>
                  <a:pt x="1308891" y="4984374"/>
                  <a:pt x="1307327" y="4987847"/>
                  <a:pt x="1305200" y="4990761"/>
                </a:cubicBezTo>
                <a:cubicBezTo>
                  <a:pt x="1303072" y="4993676"/>
                  <a:pt x="1300350" y="4995939"/>
                  <a:pt x="1297034" y="4997552"/>
                </a:cubicBezTo>
                <a:cubicBezTo>
                  <a:pt x="1293718" y="4999164"/>
                  <a:pt x="1289807" y="4999970"/>
                  <a:pt x="1285302" y="4999970"/>
                </a:cubicBezTo>
                <a:cubicBezTo>
                  <a:pt x="1280358" y="4999970"/>
                  <a:pt x="1276228" y="4999086"/>
                  <a:pt x="1272912" y="4997319"/>
                </a:cubicBezTo>
                <a:cubicBezTo>
                  <a:pt x="1269596" y="4995552"/>
                  <a:pt x="1266953" y="4993164"/>
                  <a:pt x="1264982" y="4990157"/>
                </a:cubicBezTo>
                <a:cubicBezTo>
                  <a:pt x="1263011" y="4987149"/>
                  <a:pt x="1261603" y="4983630"/>
                  <a:pt x="1260758" y="4979599"/>
                </a:cubicBezTo>
                <a:cubicBezTo>
                  <a:pt x="1259913" y="4975569"/>
                  <a:pt x="1259491" y="4971259"/>
                  <a:pt x="1259491" y="4966670"/>
                </a:cubicBezTo>
                <a:cubicBezTo>
                  <a:pt x="1259491" y="4961895"/>
                  <a:pt x="1260007" y="4957492"/>
                  <a:pt x="1261039" y="4953461"/>
                </a:cubicBezTo>
                <a:cubicBezTo>
                  <a:pt x="1262072" y="4949431"/>
                  <a:pt x="1263652" y="4945942"/>
                  <a:pt x="1265779" y="4942997"/>
                </a:cubicBezTo>
                <a:cubicBezTo>
                  <a:pt x="1267906" y="4940051"/>
                  <a:pt x="1270612" y="4937772"/>
                  <a:pt x="1273898" y="4936160"/>
                </a:cubicBezTo>
                <a:cubicBezTo>
                  <a:pt x="1277183" y="4934548"/>
                  <a:pt x="1281109" y="4933742"/>
                  <a:pt x="1285677" y="4933742"/>
                </a:cubicBezTo>
                <a:close/>
                <a:moveTo>
                  <a:pt x="828477" y="4933742"/>
                </a:moveTo>
                <a:cubicBezTo>
                  <a:pt x="833420" y="4933742"/>
                  <a:pt x="837550" y="4934625"/>
                  <a:pt x="840866" y="4936393"/>
                </a:cubicBezTo>
                <a:cubicBezTo>
                  <a:pt x="844182" y="4938160"/>
                  <a:pt x="846810" y="4940563"/>
                  <a:pt x="848750" y="4943601"/>
                </a:cubicBezTo>
                <a:cubicBezTo>
                  <a:pt x="850690" y="4946640"/>
                  <a:pt x="852082" y="4950175"/>
                  <a:pt x="852927" y="4954205"/>
                </a:cubicBezTo>
                <a:cubicBezTo>
                  <a:pt x="853772" y="4958236"/>
                  <a:pt x="854195" y="4962515"/>
                  <a:pt x="854195" y="4967042"/>
                </a:cubicBezTo>
                <a:cubicBezTo>
                  <a:pt x="854195" y="4971879"/>
                  <a:pt x="853694" y="4976313"/>
                  <a:pt x="852693" y="4980343"/>
                </a:cubicBezTo>
                <a:cubicBezTo>
                  <a:pt x="851691" y="4984374"/>
                  <a:pt x="850127" y="4987847"/>
                  <a:pt x="848000" y="4990761"/>
                </a:cubicBezTo>
                <a:cubicBezTo>
                  <a:pt x="845872" y="4993676"/>
                  <a:pt x="843151" y="4995939"/>
                  <a:pt x="839834" y="4997552"/>
                </a:cubicBezTo>
                <a:cubicBezTo>
                  <a:pt x="836518" y="4999164"/>
                  <a:pt x="832607" y="4999970"/>
                  <a:pt x="828102" y="4999970"/>
                </a:cubicBezTo>
                <a:cubicBezTo>
                  <a:pt x="823158" y="4999970"/>
                  <a:pt x="819028" y="4999086"/>
                  <a:pt x="815712" y="4997319"/>
                </a:cubicBezTo>
                <a:cubicBezTo>
                  <a:pt x="812396" y="4995552"/>
                  <a:pt x="809753" y="4993164"/>
                  <a:pt x="807782" y="4990157"/>
                </a:cubicBezTo>
                <a:cubicBezTo>
                  <a:pt x="805811" y="4987149"/>
                  <a:pt x="804403" y="4983630"/>
                  <a:pt x="803558" y="4979599"/>
                </a:cubicBezTo>
                <a:cubicBezTo>
                  <a:pt x="802713" y="4975569"/>
                  <a:pt x="802291" y="4971259"/>
                  <a:pt x="802291" y="4966670"/>
                </a:cubicBezTo>
                <a:cubicBezTo>
                  <a:pt x="802291" y="4961895"/>
                  <a:pt x="802807" y="4957492"/>
                  <a:pt x="803839" y="4953461"/>
                </a:cubicBezTo>
                <a:cubicBezTo>
                  <a:pt x="804872" y="4949431"/>
                  <a:pt x="806452" y="4945942"/>
                  <a:pt x="808579" y="4942997"/>
                </a:cubicBezTo>
                <a:cubicBezTo>
                  <a:pt x="810706" y="4940051"/>
                  <a:pt x="813413" y="4937772"/>
                  <a:pt x="816698" y="4936160"/>
                </a:cubicBezTo>
                <a:cubicBezTo>
                  <a:pt x="819983" y="4934548"/>
                  <a:pt x="823909" y="4933742"/>
                  <a:pt x="828477" y="4933742"/>
                </a:cubicBezTo>
                <a:close/>
                <a:moveTo>
                  <a:pt x="2740586" y="4932904"/>
                </a:moveTo>
                <a:cubicBezTo>
                  <a:pt x="2748011" y="4932904"/>
                  <a:pt x="2753610" y="4935199"/>
                  <a:pt x="2757384" y="4939788"/>
                </a:cubicBezTo>
                <a:cubicBezTo>
                  <a:pt x="2761158" y="4944377"/>
                  <a:pt x="2762952" y="4950702"/>
                  <a:pt x="2762766" y="4958763"/>
                </a:cubicBezTo>
                <a:lnTo>
                  <a:pt x="2717095" y="4958763"/>
                </a:lnTo>
                <a:cubicBezTo>
                  <a:pt x="2717220" y="4955353"/>
                  <a:pt x="2717812" y="4952082"/>
                  <a:pt x="2718873" y="4948950"/>
                </a:cubicBezTo>
                <a:cubicBezTo>
                  <a:pt x="2719934" y="4945818"/>
                  <a:pt x="2721431" y="4943074"/>
                  <a:pt x="2723366" y="4940718"/>
                </a:cubicBezTo>
                <a:cubicBezTo>
                  <a:pt x="2725300" y="4938361"/>
                  <a:pt x="2727702" y="4936470"/>
                  <a:pt x="2730572" y="4935044"/>
                </a:cubicBezTo>
                <a:cubicBezTo>
                  <a:pt x="2733442" y="4933618"/>
                  <a:pt x="2736780" y="4932904"/>
                  <a:pt x="2740586" y="4932904"/>
                </a:cubicBezTo>
                <a:close/>
                <a:moveTo>
                  <a:pt x="1516591" y="4932904"/>
                </a:moveTo>
                <a:cubicBezTo>
                  <a:pt x="1520436" y="4932904"/>
                  <a:pt x="1523707" y="4933184"/>
                  <a:pt x="1526405" y="4933742"/>
                </a:cubicBezTo>
                <a:cubicBezTo>
                  <a:pt x="1529102" y="4934300"/>
                  <a:pt x="1531304" y="4935137"/>
                  <a:pt x="1533009" y="4936253"/>
                </a:cubicBezTo>
                <a:cubicBezTo>
                  <a:pt x="1534714" y="4937369"/>
                  <a:pt x="1535939" y="4938734"/>
                  <a:pt x="1536683" y="4940346"/>
                </a:cubicBezTo>
                <a:cubicBezTo>
                  <a:pt x="1537427" y="4941958"/>
                  <a:pt x="1537799" y="4943788"/>
                  <a:pt x="1537799" y="4945834"/>
                </a:cubicBezTo>
                <a:cubicBezTo>
                  <a:pt x="1537799" y="4950299"/>
                  <a:pt x="1536110" y="4953725"/>
                  <a:pt x="1532730" y="4956112"/>
                </a:cubicBezTo>
                <a:cubicBezTo>
                  <a:pt x="1529350" y="4958500"/>
                  <a:pt x="1524467" y="4959694"/>
                  <a:pt x="1518080" y="4959694"/>
                </a:cubicBezTo>
                <a:lnTo>
                  <a:pt x="1502453" y="4959694"/>
                </a:lnTo>
                <a:lnTo>
                  <a:pt x="1502453" y="4933649"/>
                </a:lnTo>
                <a:cubicBezTo>
                  <a:pt x="1504127" y="4933463"/>
                  <a:pt x="1506173" y="4933292"/>
                  <a:pt x="1508592" y="4933137"/>
                </a:cubicBezTo>
                <a:cubicBezTo>
                  <a:pt x="1511010" y="4932982"/>
                  <a:pt x="1513677" y="4932904"/>
                  <a:pt x="1516591" y="4932904"/>
                </a:cubicBezTo>
                <a:close/>
                <a:moveTo>
                  <a:pt x="1383241" y="4932904"/>
                </a:moveTo>
                <a:cubicBezTo>
                  <a:pt x="1387086" y="4932904"/>
                  <a:pt x="1390357" y="4933184"/>
                  <a:pt x="1393055" y="4933742"/>
                </a:cubicBezTo>
                <a:cubicBezTo>
                  <a:pt x="1395752" y="4934300"/>
                  <a:pt x="1397954" y="4935137"/>
                  <a:pt x="1399659" y="4936253"/>
                </a:cubicBezTo>
                <a:cubicBezTo>
                  <a:pt x="1401364" y="4937369"/>
                  <a:pt x="1402589" y="4938734"/>
                  <a:pt x="1403333" y="4940346"/>
                </a:cubicBezTo>
                <a:cubicBezTo>
                  <a:pt x="1404077" y="4941958"/>
                  <a:pt x="1404449" y="4943788"/>
                  <a:pt x="1404449" y="4945834"/>
                </a:cubicBezTo>
                <a:cubicBezTo>
                  <a:pt x="1404449" y="4950299"/>
                  <a:pt x="1402760" y="4953725"/>
                  <a:pt x="1399380" y="4956112"/>
                </a:cubicBezTo>
                <a:cubicBezTo>
                  <a:pt x="1396000" y="4958500"/>
                  <a:pt x="1391117" y="4959694"/>
                  <a:pt x="1384730" y="4959694"/>
                </a:cubicBezTo>
                <a:lnTo>
                  <a:pt x="1369103" y="4959694"/>
                </a:lnTo>
                <a:lnTo>
                  <a:pt x="1369103" y="4933649"/>
                </a:lnTo>
                <a:cubicBezTo>
                  <a:pt x="1370777" y="4933463"/>
                  <a:pt x="1372823" y="4933292"/>
                  <a:pt x="1375242" y="4933137"/>
                </a:cubicBezTo>
                <a:cubicBezTo>
                  <a:pt x="1377660" y="4932982"/>
                  <a:pt x="1380327" y="4932904"/>
                  <a:pt x="1383241" y="4932904"/>
                </a:cubicBezTo>
                <a:close/>
                <a:moveTo>
                  <a:pt x="1035611" y="4932904"/>
                </a:moveTo>
                <a:cubicBezTo>
                  <a:pt x="1043036" y="4932904"/>
                  <a:pt x="1048636" y="4935199"/>
                  <a:pt x="1052410" y="4939788"/>
                </a:cubicBezTo>
                <a:cubicBezTo>
                  <a:pt x="1056184" y="4944377"/>
                  <a:pt x="1057978" y="4950702"/>
                  <a:pt x="1057791" y="4958763"/>
                </a:cubicBezTo>
                <a:lnTo>
                  <a:pt x="1012120" y="4958763"/>
                </a:lnTo>
                <a:cubicBezTo>
                  <a:pt x="1012245" y="4955353"/>
                  <a:pt x="1012838" y="4952082"/>
                  <a:pt x="1013898" y="4948950"/>
                </a:cubicBezTo>
                <a:cubicBezTo>
                  <a:pt x="1014959" y="4945818"/>
                  <a:pt x="1016456" y="4943074"/>
                  <a:pt x="1018391" y="4940718"/>
                </a:cubicBezTo>
                <a:cubicBezTo>
                  <a:pt x="1020325" y="4938361"/>
                  <a:pt x="1022727" y="4936470"/>
                  <a:pt x="1025597" y="4935044"/>
                </a:cubicBezTo>
                <a:cubicBezTo>
                  <a:pt x="1028467" y="4933618"/>
                  <a:pt x="1031805" y="4932904"/>
                  <a:pt x="1035611" y="4932904"/>
                </a:cubicBezTo>
                <a:close/>
                <a:moveTo>
                  <a:pt x="2896656" y="4922673"/>
                </a:moveTo>
                <a:cubicBezTo>
                  <a:pt x="2896160" y="4922673"/>
                  <a:pt x="2895726" y="4922812"/>
                  <a:pt x="2895354" y="4923091"/>
                </a:cubicBezTo>
                <a:cubicBezTo>
                  <a:pt x="2894982" y="4923370"/>
                  <a:pt x="2894656" y="4923804"/>
                  <a:pt x="2894377" y="4924393"/>
                </a:cubicBezTo>
                <a:cubicBezTo>
                  <a:pt x="2894098" y="4924982"/>
                  <a:pt x="2893881" y="4925711"/>
                  <a:pt x="2893726" y="4926579"/>
                </a:cubicBezTo>
                <a:cubicBezTo>
                  <a:pt x="2893570" y="4927447"/>
                  <a:pt x="2893493" y="4928440"/>
                  <a:pt x="2893493" y="4929556"/>
                </a:cubicBezTo>
                <a:cubicBezTo>
                  <a:pt x="2893493" y="4930796"/>
                  <a:pt x="2893570" y="4931866"/>
                  <a:pt x="2893726" y="4932765"/>
                </a:cubicBezTo>
                <a:cubicBezTo>
                  <a:pt x="2893881" y="4933664"/>
                  <a:pt x="2894082" y="4934393"/>
                  <a:pt x="2894330" y="4934951"/>
                </a:cubicBezTo>
                <a:cubicBezTo>
                  <a:pt x="2894578" y="4935509"/>
                  <a:pt x="2894904" y="4935928"/>
                  <a:pt x="2895307" y="4936207"/>
                </a:cubicBezTo>
                <a:cubicBezTo>
                  <a:pt x="2895710" y="4936486"/>
                  <a:pt x="2896160" y="4936625"/>
                  <a:pt x="2896656" y="4936625"/>
                </a:cubicBezTo>
                <a:lnTo>
                  <a:pt x="2921770" y="4936625"/>
                </a:lnTo>
                <a:lnTo>
                  <a:pt x="2921770" y="5008807"/>
                </a:lnTo>
                <a:cubicBezTo>
                  <a:pt x="2921770" y="5009303"/>
                  <a:pt x="2921879" y="5009721"/>
                  <a:pt x="2922096" y="5010063"/>
                </a:cubicBezTo>
                <a:cubicBezTo>
                  <a:pt x="2922313" y="5010404"/>
                  <a:pt x="2922716" y="5010698"/>
                  <a:pt x="2923305" y="5010946"/>
                </a:cubicBezTo>
                <a:cubicBezTo>
                  <a:pt x="2923894" y="5011194"/>
                  <a:pt x="2924685" y="5011380"/>
                  <a:pt x="2925677" y="5011504"/>
                </a:cubicBezTo>
                <a:cubicBezTo>
                  <a:pt x="2926670" y="5011628"/>
                  <a:pt x="2927910" y="5011690"/>
                  <a:pt x="2929398" y="5011690"/>
                </a:cubicBezTo>
                <a:cubicBezTo>
                  <a:pt x="2930948" y="5011690"/>
                  <a:pt x="2932219" y="5011628"/>
                  <a:pt x="2933212" y="5011504"/>
                </a:cubicBezTo>
                <a:cubicBezTo>
                  <a:pt x="2934204" y="5011380"/>
                  <a:pt x="2934979" y="5011194"/>
                  <a:pt x="2935537" y="5010946"/>
                </a:cubicBezTo>
                <a:cubicBezTo>
                  <a:pt x="2936095" y="5010698"/>
                  <a:pt x="2936498" y="5010404"/>
                  <a:pt x="2936746" y="5010063"/>
                </a:cubicBezTo>
                <a:cubicBezTo>
                  <a:pt x="2936994" y="5009721"/>
                  <a:pt x="2937118" y="5009303"/>
                  <a:pt x="2937118" y="5008807"/>
                </a:cubicBezTo>
                <a:lnTo>
                  <a:pt x="2937118" y="4936625"/>
                </a:lnTo>
                <a:lnTo>
                  <a:pt x="2962233" y="4936625"/>
                </a:lnTo>
                <a:cubicBezTo>
                  <a:pt x="2962791" y="4936625"/>
                  <a:pt x="2963256" y="4936486"/>
                  <a:pt x="2963628" y="4936207"/>
                </a:cubicBezTo>
                <a:cubicBezTo>
                  <a:pt x="2964000" y="4935928"/>
                  <a:pt x="2964326" y="4935509"/>
                  <a:pt x="2964605" y="4934951"/>
                </a:cubicBezTo>
                <a:cubicBezTo>
                  <a:pt x="2964884" y="4934393"/>
                  <a:pt x="2965086" y="4933680"/>
                  <a:pt x="2965210" y="4932811"/>
                </a:cubicBezTo>
                <a:cubicBezTo>
                  <a:pt x="2965334" y="4931943"/>
                  <a:pt x="2965396" y="4930889"/>
                  <a:pt x="2965396" y="4929649"/>
                </a:cubicBezTo>
                <a:cubicBezTo>
                  <a:pt x="2965396" y="4928533"/>
                  <a:pt x="2965318" y="4927525"/>
                  <a:pt x="2965163" y="4926626"/>
                </a:cubicBezTo>
                <a:cubicBezTo>
                  <a:pt x="2965008" y="4925727"/>
                  <a:pt x="2964807" y="4924982"/>
                  <a:pt x="2964558" y="4924393"/>
                </a:cubicBezTo>
                <a:cubicBezTo>
                  <a:pt x="2964310" y="4923804"/>
                  <a:pt x="2963985" y="4923370"/>
                  <a:pt x="2963582" y="4923091"/>
                </a:cubicBezTo>
                <a:cubicBezTo>
                  <a:pt x="2963179" y="4922812"/>
                  <a:pt x="2962729" y="4922673"/>
                  <a:pt x="2962233" y="4922673"/>
                </a:cubicBezTo>
                <a:close/>
                <a:moveTo>
                  <a:pt x="2584442" y="4922673"/>
                </a:moveTo>
                <a:cubicBezTo>
                  <a:pt x="2582272" y="4922673"/>
                  <a:pt x="2580644" y="4923184"/>
                  <a:pt x="2579559" y="4924207"/>
                </a:cubicBezTo>
                <a:cubicBezTo>
                  <a:pt x="2578474" y="4925231"/>
                  <a:pt x="2577776" y="4926734"/>
                  <a:pt x="2577466" y="4928719"/>
                </a:cubicBezTo>
                <a:lnTo>
                  <a:pt x="2568257" y="5007970"/>
                </a:lnTo>
                <a:cubicBezTo>
                  <a:pt x="2568133" y="5008652"/>
                  <a:pt x="2568133" y="5009225"/>
                  <a:pt x="2568257" y="5009690"/>
                </a:cubicBezTo>
                <a:cubicBezTo>
                  <a:pt x="2568381" y="5010156"/>
                  <a:pt x="2568676" y="5010543"/>
                  <a:pt x="2569141" y="5010853"/>
                </a:cubicBezTo>
                <a:cubicBezTo>
                  <a:pt x="2569606" y="5011163"/>
                  <a:pt x="2570288" y="5011380"/>
                  <a:pt x="2571187" y="5011504"/>
                </a:cubicBezTo>
                <a:cubicBezTo>
                  <a:pt x="2572086" y="5011628"/>
                  <a:pt x="2573311" y="5011690"/>
                  <a:pt x="2574862" y="5011690"/>
                </a:cubicBezTo>
                <a:cubicBezTo>
                  <a:pt x="2576474" y="5011690"/>
                  <a:pt x="2577776" y="5011644"/>
                  <a:pt x="2578768" y="5011551"/>
                </a:cubicBezTo>
                <a:cubicBezTo>
                  <a:pt x="2579760" y="5011458"/>
                  <a:pt x="2580566" y="5011303"/>
                  <a:pt x="2581187" y="5011086"/>
                </a:cubicBezTo>
                <a:cubicBezTo>
                  <a:pt x="2581807" y="5010869"/>
                  <a:pt x="2582226" y="5010528"/>
                  <a:pt x="2582442" y="5010063"/>
                </a:cubicBezTo>
                <a:cubicBezTo>
                  <a:pt x="2582660" y="5009597"/>
                  <a:pt x="2582799" y="5008993"/>
                  <a:pt x="2582861" y="5008249"/>
                </a:cubicBezTo>
                <a:lnTo>
                  <a:pt x="2588628" y="4960252"/>
                </a:lnTo>
                <a:cubicBezTo>
                  <a:pt x="2588752" y="4958515"/>
                  <a:pt x="2588923" y="4956655"/>
                  <a:pt x="2589140" y="4954671"/>
                </a:cubicBezTo>
                <a:cubicBezTo>
                  <a:pt x="2589357" y="4952686"/>
                  <a:pt x="2589574" y="4950671"/>
                  <a:pt x="2589791" y="4948624"/>
                </a:cubicBezTo>
                <a:cubicBezTo>
                  <a:pt x="2590008" y="4946578"/>
                  <a:pt x="2590209" y="4944532"/>
                  <a:pt x="2590396" y="4942485"/>
                </a:cubicBezTo>
                <a:cubicBezTo>
                  <a:pt x="2590582" y="4940439"/>
                  <a:pt x="2590768" y="4938516"/>
                  <a:pt x="2590954" y="4936718"/>
                </a:cubicBezTo>
                <a:lnTo>
                  <a:pt x="2591046" y="4934579"/>
                </a:lnTo>
                <a:cubicBezTo>
                  <a:pt x="2591481" y="4936377"/>
                  <a:pt x="2592008" y="4938299"/>
                  <a:pt x="2592628" y="4940346"/>
                </a:cubicBezTo>
                <a:cubicBezTo>
                  <a:pt x="2593248" y="4942392"/>
                  <a:pt x="2593884" y="4944454"/>
                  <a:pt x="2594535" y="4946532"/>
                </a:cubicBezTo>
                <a:cubicBezTo>
                  <a:pt x="2595186" y="4948609"/>
                  <a:pt x="2595837" y="4950640"/>
                  <a:pt x="2596488" y="4952624"/>
                </a:cubicBezTo>
                <a:cubicBezTo>
                  <a:pt x="2597139" y="4954609"/>
                  <a:pt x="2597775" y="4956469"/>
                  <a:pt x="2598395" y="4958205"/>
                </a:cubicBezTo>
                <a:lnTo>
                  <a:pt x="2615324" y="5007877"/>
                </a:lnTo>
                <a:cubicBezTo>
                  <a:pt x="2615572" y="5008621"/>
                  <a:pt x="2615882" y="5009241"/>
                  <a:pt x="2616254" y="5009737"/>
                </a:cubicBezTo>
                <a:cubicBezTo>
                  <a:pt x="2616626" y="5010233"/>
                  <a:pt x="2617107" y="5010621"/>
                  <a:pt x="2617696" y="5010900"/>
                </a:cubicBezTo>
                <a:cubicBezTo>
                  <a:pt x="2618285" y="5011179"/>
                  <a:pt x="2619014" y="5011380"/>
                  <a:pt x="2619882" y="5011504"/>
                </a:cubicBezTo>
                <a:cubicBezTo>
                  <a:pt x="2620750" y="5011628"/>
                  <a:pt x="2621835" y="5011690"/>
                  <a:pt x="2623138" y="5011690"/>
                </a:cubicBezTo>
                <a:cubicBezTo>
                  <a:pt x="2624440" y="5011690"/>
                  <a:pt x="2625540" y="5011628"/>
                  <a:pt x="2626440" y="5011504"/>
                </a:cubicBezTo>
                <a:cubicBezTo>
                  <a:pt x="2627339" y="5011380"/>
                  <a:pt x="2628083" y="5011163"/>
                  <a:pt x="2628672" y="5010853"/>
                </a:cubicBezTo>
                <a:cubicBezTo>
                  <a:pt x="2629261" y="5010543"/>
                  <a:pt x="2629726" y="5010140"/>
                  <a:pt x="2630068" y="5009644"/>
                </a:cubicBezTo>
                <a:cubicBezTo>
                  <a:pt x="2630408" y="5009148"/>
                  <a:pt x="2630703" y="5008528"/>
                  <a:pt x="2630951" y="5007784"/>
                </a:cubicBezTo>
                <a:lnTo>
                  <a:pt x="2648532" y="4958205"/>
                </a:lnTo>
                <a:cubicBezTo>
                  <a:pt x="2649090" y="4956407"/>
                  <a:pt x="2649694" y="4954485"/>
                  <a:pt x="2650345" y="4952438"/>
                </a:cubicBezTo>
                <a:cubicBezTo>
                  <a:pt x="2650996" y="4950392"/>
                  <a:pt x="2651678" y="4948345"/>
                  <a:pt x="2652392" y="4946299"/>
                </a:cubicBezTo>
                <a:cubicBezTo>
                  <a:pt x="2653105" y="4944253"/>
                  <a:pt x="2653771" y="4942237"/>
                  <a:pt x="2654392" y="4940253"/>
                </a:cubicBezTo>
                <a:cubicBezTo>
                  <a:pt x="2655012" y="4938268"/>
                  <a:pt x="2655601" y="4936377"/>
                  <a:pt x="2656159" y="4934579"/>
                </a:cubicBezTo>
                <a:lnTo>
                  <a:pt x="2656252" y="4936718"/>
                </a:lnTo>
                <a:cubicBezTo>
                  <a:pt x="2656438" y="4938516"/>
                  <a:pt x="2656608" y="4940439"/>
                  <a:pt x="2656764" y="4942485"/>
                </a:cubicBezTo>
                <a:cubicBezTo>
                  <a:pt x="2656918" y="4944532"/>
                  <a:pt x="2657089" y="4946578"/>
                  <a:pt x="2657275" y="4948624"/>
                </a:cubicBezTo>
                <a:cubicBezTo>
                  <a:pt x="2657461" y="4950671"/>
                  <a:pt x="2657647" y="4952686"/>
                  <a:pt x="2657833" y="4954671"/>
                </a:cubicBezTo>
                <a:cubicBezTo>
                  <a:pt x="2658019" y="4956655"/>
                  <a:pt x="2658205" y="4958515"/>
                  <a:pt x="2658391" y="4960252"/>
                </a:cubicBezTo>
                <a:lnTo>
                  <a:pt x="2664438" y="5009086"/>
                </a:lnTo>
                <a:cubicBezTo>
                  <a:pt x="2664500" y="5009644"/>
                  <a:pt x="2664639" y="5010094"/>
                  <a:pt x="2664856" y="5010435"/>
                </a:cubicBezTo>
                <a:cubicBezTo>
                  <a:pt x="2665073" y="5010776"/>
                  <a:pt x="2665460" y="5011039"/>
                  <a:pt x="2666019" y="5011225"/>
                </a:cubicBezTo>
                <a:cubicBezTo>
                  <a:pt x="2666577" y="5011411"/>
                  <a:pt x="2667352" y="5011535"/>
                  <a:pt x="2668344" y="5011597"/>
                </a:cubicBezTo>
                <a:cubicBezTo>
                  <a:pt x="2669336" y="5011659"/>
                  <a:pt x="2670608" y="5011690"/>
                  <a:pt x="2672158" y="5011690"/>
                </a:cubicBezTo>
                <a:cubicBezTo>
                  <a:pt x="2675010" y="5011690"/>
                  <a:pt x="2676902" y="5011411"/>
                  <a:pt x="2677832" y="5010853"/>
                </a:cubicBezTo>
                <a:cubicBezTo>
                  <a:pt x="2678762" y="5010295"/>
                  <a:pt x="2679196" y="5009334"/>
                  <a:pt x="2679134" y="5007970"/>
                </a:cubicBezTo>
                <a:lnTo>
                  <a:pt x="2669832" y="4928533"/>
                </a:lnTo>
                <a:cubicBezTo>
                  <a:pt x="2669646" y="4926486"/>
                  <a:pt x="2668980" y="4924998"/>
                  <a:pt x="2667832" y="4924068"/>
                </a:cubicBezTo>
                <a:cubicBezTo>
                  <a:pt x="2666685" y="4923138"/>
                  <a:pt x="2664996" y="4922673"/>
                  <a:pt x="2662763" y="4922673"/>
                </a:cubicBezTo>
                <a:lnTo>
                  <a:pt x="2655508" y="4922673"/>
                </a:lnTo>
                <a:cubicBezTo>
                  <a:pt x="2653771" y="4922673"/>
                  <a:pt x="2652298" y="4922843"/>
                  <a:pt x="2651089" y="4923184"/>
                </a:cubicBezTo>
                <a:cubicBezTo>
                  <a:pt x="2649880" y="4923525"/>
                  <a:pt x="2648842" y="4924052"/>
                  <a:pt x="2647973" y="4924765"/>
                </a:cubicBezTo>
                <a:cubicBezTo>
                  <a:pt x="2647105" y="4925479"/>
                  <a:pt x="2646376" y="4926409"/>
                  <a:pt x="2645787" y="4927556"/>
                </a:cubicBezTo>
                <a:cubicBezTo>
                  <a:pt x="2645198" y="4928703"/>
                  <a:pt x="2644656" y="4930052"/>
                  <a:pt x="2644160" y="4931602"/>
                </a:cubicBezTo>
                <a:lnTo>
                  <a:pt x="2631788" y="4967042"/>
                </a:lnTo>
                <a:cubicBezTo>
                  <a:pt x="2631106" y="4969026"/>
                  <a:pt x="2630408" y="4971104"/>
                  <a:pt x="2629695" y="4973274"/>
                </a:cubicBezTo>
                <a:cubicBezTo>
                  <a:pt x="2628982" y="4975444"/>
                  <a:pt x="2628284" y="4977630"/>
                  <a:pt x="2627602" y="4979832"/>
                </a:cubicBezTo>
                <a:cubicBezTo>
                  <a:pt x="2626920" y="4982033"/>
                  <a:pt x="2626285" y="4984204"/>
                  <a:pt x="2625696" y="4986343"/>
                </a:cubicBezTo>
                <a:cubicBezTo>
                  <a:pt x="2625106" y="4988482"/>
                  <a:pt x="2624533" y="4990513"/>
                  <a:pt x="2623975" y="4992436"/>
                </a:cubicBezTo>
                <a:lnTo>
                  <a:pt x="2623789" y="4992436"/>
                </a:lnTo>
                <a:cubicBezTo>
                  <a:pt x="2623293" y="4990575"/>
                  <a:pt x="2622750" y="4988622"/>
                  <a:pt x="2622161" y="4986576"/>
                </a:cubicBezTo>
                <a:cubicBezTo>
                  <a:pt x="2621572" y="4984529"/>
                  <a:pt x="2620952" y="4982436"/>
                  <a:pt x="2620300" y="4980297"/>
                </a:cubicBezTo>
                <a:cubicBezTo>
                  <a:pt x="2619650" y="4978158"/>
                  <a:pt x="2618952" y="4975987"/>
                  <a:pt x="2618208" y="4973786"/>
                </a:cubicBezTo>
                <a:cubicBezTo>
                  <a:pt x="2617464" y="4971584"/>
                  <a:pt x="2616750" y="4969398"/>
                  <a:pt x="2616068" y="4967228"/>
                </a:cubicBezTo>
                <a:lnTo>
                  <a:pt x="2603697" y="4931602"/>
                </a:lnTo>
                <a:cubicBezTo>
                  <a:pt x="2603139" y="4929866"/>
                  <a:pt x="2602550" y="4928424"/>
                  <a:pt x="2601930" y="4927277"/>
                </a:cubicBezTo>
                <a:cubicBezTo>
                  <a:pt x="2601310" y="4926130"/>
                  <a:pt x="2600550" y="4925215"/>
                  <a:pt x="2599651" y="4924533"/>
                </a:cubicBezTo>
                <a:cubicBezTo>
                  <a:pt x="2598752" y="4923851"/>
                  <a:pt x="2597666" y="4923370"/>
                  <a:pt x="2596395" y="4923091"/>
                </a:cubicBezTo>
                <a:cubicBezTo>
                  <a:pt x="2595124" y="4922812"/>
                  <a:pt x="2593589" y="4922673"/>
                  <a:pt x="2591791" y="4922673"/>
                </a:cubicBezTo>
                <a:close/>
                <a:moveTo>
                  <a:pt x="2215302" y="4922673"/>
                </a:moveTo>
                <a:cubicBezTo>
                  <a:pt x="2214558" y="4922673"/>
                  <a:pt x="2213907" y="4922797"/>
                  <a:pt x="2213349" y="4923045"/>
                </a:cubicBezTo>
                <a:cubicBezTo>
                  <a:pt x="2212791" y="4923293"/>
                  <a:pt x="2212310" y="4923618"/>
                  <a:pt x="2211907" y="4924021"/>
                </a:cubicBezTo>
                <a:cubicBezTo>
                  <a:pt x="2211504" y="4924424"/>
                  <a:pt x="2211194" y="4924982"/>
                  <a:pt x="2210977" y="4925696"/>
                </a:cubicBezTo>
                <a:cubicBezTo>
                  <a:pt x="2210760" y="4926409"/>
                  <a:pt x="2210589" y="4927199"/>
                  <a:pt x="2210465" y="4928068"/>
                </a:cubicBezTo>
                <a:cubicBezTo>
                  <a:pt x="2209287" y="4938672"/>
                  <a:pt x="2207985" y="4947787"/>
                  <a:pt x="2206559" y="4955415"/>
                </a:cubicBezTo>
                <a:cubicBezTo>
                  <a:pt x="2205132" y="4963042"/>
                  <a:pt x="2203566" y="4969569"/>
                  <a:pt x="2201861" y="4974995"/>
                </a:cubicBezTo>
                <a:cubicBezTo>
                  <a:pt x="2200156" y="4980421"/>
                  <a:pt x="2198311" y="4984932"/>
                  <a:pt x="2196327" y="4988529"/>
                </a:cubicBezTo>
                <a:cubicBezTo>
                  <a:pt x="2194342" y="4992126"/>
                  <a:pt x="2192203" y="4995319"/>
                  <a:pt x="2189908" y="4998110"/>
                </a:cubicBezTo>
                <a:lnTo>
                  <a:pt x="2183955" y="4998110"/>
                </a:lnTo>
                <a:cubicBezTo>
                  <a:pt x="2182529" y="4998110"/>
                  <a:pt x="2181568" y="4998358"/>
                  <a:pt x="2181072" y="4998854"/>
                </a:cubicBezTo>
                <a:cubicBezTo>
                  <a:pt x="2180576" y="4999350"/>
                  <a:pt x="2180328" y="5000373"/>
                  <a:pt x="2180328" y="5001923"/>
                </a:cubicBezTo>
                <a:lnTo>
                  <a:pt x="2180328" y="5039224"/>
                </a:lnTo>
                <a:cubicBezTo>
                  <a:pt x="2180328" y="5039658"/>
                  <a:pt x="2180436" y="5040014"/>
                  <a:pt x="2180653" y="5040293"/>
                </a:cubicBezTo>
                <a:cubicBezTo>
                  <a:pt x="2180870" y="5040572"/>
                  <a:pt x="2181242" y="5040805"/>
                  <a:pt x="2181769" y="5040991"/>
                </a:cubicBezTo>
                <a:cubicBezTo>
                  <a:pt x="2182297" y="5041177"/>
                  <a:pt x="2182979" y="5041332"/>
                  <a:pt x="2183816" y="5041456"/>
                </a:cubicBezTo>
                <a:cubicBezTo>
                  <a:pt x="2184653" y="5041580"/>
                  <a:pt x="2185723" y="5041642"/>
                  <a:pt x="2187025" y="5041642"/>
                </a:cubicBezTo>
                <a:cubicBezTo>
                  <a:pt x="2188203" y="5041642"/>
                  <a:pt x="2189195" y="5041580"/>
                  <a:pt x="2190001" y="5041456"/>
                </a:cubicBezTo>
                <a:cubicBezTo>
                  <a:pt x="2190808" y="5041332"/>
                  <a:pt x="2191474" y="5041177"/>
                  <a:pt x="2192001" y="5040991"/>
                </a:cubicBezTo>
                <a:cubicBezTo>
                  <a:pt x="2192528" y="5040805"/>
                  <a:pt x="2192885" y="5040572"/>
                  <a:pt x="2193071" y="5040293"/>
                </a:cubicBezTo>
                <a:cubicBezTo>
                  <a:pt x="2193257" y="5040014"/>
                  <a:pt x="2193350" y="5039658"/>
                  <a:pt x="2193350" y="5039224"/>
                </a:cubicBezTo>
                <a:lnTo>
                  <a:pt x="2193350" y="5011132"/>
                </a:lnTo>
                <a:lnTo>
                  <a:pt x="2268787" y="5011132"/>
                </a:lnTo>
                <a:lnTo>
                  <a:pt x="2268787" y="5039224"/>
                </a:lnTo>
                <a:cubicBezTo>
                  <a:pt x="2268787" y="5039658"/>
                  <a:pt x="2268896" y="5040014"/>
                  <a:pt x="2269113" y="5040293"/>
                </a:cubicBezTo>
                <a:cubicBezTo>
                  <a:pt x="2269330" y="5040572"/>
                  <a:pt x="2269702" y="5040805"/>
                  <a:pt x="2270229" y="5040991"/>
                </a:cubicBezTo>
                <a:cubicBezTo>
                  <a:pt x="2270756" y="5041177"/>
                  <a:pt x="2271423" y="5041332"/>
                  <a:pt x="2272229" y="5041456"/>
                </a:cubicBezTo>
                <a:cubicBezTo>
                  <a:pt x="2273035" y="5041580"/>
                  <a:pt x="2274058" y="5041642"/>
                  <a:pt x="2275299" y="5041642"/>
                </a:cubicBezTo>
                <a:cubicBezTo>
                  <a:pt x="2276477" y="5041642"/>
                  <a:pt x="2277500" y="5041580"/>
                  <a:pt x="2278368" y="5041456"/>
                </a:cubicBezTo>
                <a:cubicBezTo>
                  <a:pt x="2279236" y="5041332"/>
                  <a:pt x="2279934" y="5041177"/>
                  <a:pt x="2280461" y="5040991"/>
                </a:cubicBezTo>
                <a:cubicBezTo>
                  <a:pt x="2280988" y="5040805"/>
                  <a:pt x="2281345" y="5040572"/>
                  <a:pt x="2281531" y="5040293"/>
                </a:cubicBezTo>
                <a:cubicBezTo>
                  <a:pt x="2281717" y="5040014"/>
                  <a:pt x="2281810" y="5039658"/>
                  <a:pt x="2281810" y="5039224"/>
                </a:cubicBezTo>
                <a:lnTo>
                  <a:pt x="2281810" y="5001923"/>
                </a:lnTo>
                <a:cubicBezTo>
                  <a:pt x="2281810" y="5000373"/>
                  <a:pt x="2281531" y="4999350"/>
                  <a:pt x="2280973" y="4998854"/>
                </a:cubicBezTo>
                <a:cubicBezTo>
                  <a:pt x="2280415" y="4998358"/>
                  <a:pt x="2279484" y="4998110"/>
                  <a:pt x="2278182" y="4998110"/>
                </a:cubicBezTo>
                <a:lnTo>
                  <a:pt x="2266555" y="4998110"/>
                </a:lnTo>
                <a:lnTo>
                  <a:pt x="2266555" y="4928161"/>
                </a:lnTo>
                <a:cubicBezTo>
                  <a:pt x="2266555" y="4926300"/>
                  <a:pt x="2266136" y="4924920"/>
                  <a:pt x="2265299" y="4924021"/>
                </a:cubicBezTo>
                <a:cubicBezTo>
                  <a:pt x="2264462" y="4923122"/>
                  <a:pt x="2263299" y="4922673"/>
                  <a:pt x="2261811" y="4922673"/>
                </a:cubicBezTo>
                <a:close/>
                <a:moveTo>
                  <a:pt x="1711389" y="4922673"/>
                </a:moveTo>
                <a:cubicBezTo>
                  <a:pt x="1709900" y="4922673"/>
                  <a:pt x="1708738" y="4923122"/>
                  <a:pt x="1707901" y="4924021"/>
                </a:cubicBezTo>
                <a:cubicBezTo>
                  <a:pt x="1707063" y="4924920"/>
                  <a:pt x="1706645" y="4926300"/>
                  <a:pt x="1706645" y="4928161"/>
                </a:cubicBezTo>
                <a:lnTo>
                  <a:pt x="1706645" y="5008807"/>
                </a:lnTo>
                <a:cubicBezTo>
                  <a:pt x="1706645" y="5009303"/>
                  <a:pt x="1706754" y="5009721"/>
                  <a:pt x="1706970" y="5010063"/>
                </a:cubicBezTo>
                <a:cubicBezTo>
                  <a:pt x="1707188" y="5010404"/>
                  <a:pt x="1707591" y="5010698"/>
                  <a:pt x="1708180" y="5010946"/>
                </a:cubicBezTo>
                <a:cubicBezTo>
                  <a:pt x="1708769" y="5011194"/>
                  <a:pt x="1709560" y="5011380"/>
                  <a:pt x="1710552" y="5011504"/>
                </a:cubicBezTo>
                <a:cubicBezTo>
                  <a:pt x="1711544" y="5011628"/>
                  <a:pt x="1712784" y="5011690"/>
                  <a:pt x="1714272" y="5011690"/>
                </a:cubicBezTo>
                <a:cubicBezTo>
                  <a:pt x="1715761" y="5011690"/>
                  <a:pt x="1717001" y="5011628"/>
                  <a:pt x="1717993" y="5011504"/>
                </a:cubicBezTo>
                <a:cubicBezTo>
                  <a:pt x="1718985" y="5011380"/>
                  <a:pt x="1719776" y="5011194"/>
                  <a:pt x="1720365" y="5010946"/>
                </a:cubicBezTo>
                <a:cubicBezTo>
                  <a:pt x="1720954" y="5010698"/>
                  <a:pt x="1721373" y="5010404"/>
                  <a:pt x="1721621" y="5010063"/>
                </a:cubicBezTo>
                <a:cubicBezTo>
                  <a:pt x="1721869" y="5009721"/>
                  <a:pt x="1721993" y="5009303"/>
                  <a:pt x="1721993" y="5008807"/>
                </a:cubicBezTo>
                <a:lnTo>
                  <a:pt x="1721993" y="4935695"/>
                </a:lnTo>
                <a:lnTo>
                  <a:pt x="1761897" y="4935695"/>
                </a:lnTo>
                <a:lnTo>
                  <a:pt x="1761897" y="5008807"/>
                </a:lnTo>
                <a:cubicBezTo>
                  <a:pt x="1761897" y="5009303"/>
                  <a:pt x="1762021" y="5009721"/>
                  <a:pt x="1762269" y="5010063"/>
                </a:cubicBezTo>
                <a:cubicBezTo>
                  <a:pt x="1762518" y="5010404"/>
                  <a:pt x="1762936" y="5010698"/>
                  <a:pt x="1763525" y="5010946"/>
                </a:cubicBezTo>
                <a:cubicBezTo>
                  <a:pt x="1764114" y="5011194"/>
                  <a:pt x="1764905" y="5011380"/>
                  <a:pt x="1765897" y="5011504"/>
                </a:cubicBezTo>
                <a:cubicBezTo>
                  <a:pt x="1766889" y="5011628"/>
                  <a:pt x="1768161" y="5011690"/>
                  <a:pt x="1769711" y="5011690"/>
                </a:cubicBezTo>
                <a:cubicBezTo>
                  <a:pt x="1771199" y="5011690"/>
                  <a:pt x="1772439" y="5011628"/>
                  <a:pt x="1773431" y="5011504"/>
                </a:cubicBezTo>
                <a:cubicBezTo>
                  <a:pt x="1774424" y="5011380"/>
                  <a:pt x="1775199" y="5011194"/>
                  <a:pt x="1775757" y="5010946"/>
                </a:cubicBezTo>
                <a:cubicBezTo>
                  <a:pt x="1776315" y="5010698"/>
                  <a:pt x="1776718" y="5010404"/>
                  <a:pt x="1776966" y="5010063"/>
                </a:cubicBezTo>
                <a:cubicBezTo>
                  <a:pt x="1777214" y="5009721"/>
                  <a:pt x="1777338" y="5009303"/>
                  <a:pt x="1777338" y="5008807"/>
                </a:cubicBezTo>
                <a:lnTo>
                  <a:pt x="1777338" y="4928161"/>
                </a:lnTo>
                <a:cubicBezTo>
                  <a:pt x="1777338" y="4926300"/>
                  <a:pt x="1776935" y="4924920"/>
                  <a:pt x="1776129" y="4924021"/>
                </a:cubicBezTo>
                <a:cubicBezTo>
                  <a:pt x="1775323" y="4923122"/>
                  <a:pt x="1774176" y="4922673"/>
                  <a:pt x="1772687" y="4922673"/>
                </a:cubicBezTo>
                <a:close/>
                <a:moveTo>
                  <a:pt x="596964" y="4922673"/>
                </a:moveTo>
                <a:cubicBezTo>
                  <a:pt x="595476" y="4922673"/>
                  <a:pt x="594313" y="4923122"/>
                  <a:pt x="593476" y="4924021"/>
                </a:cubicBezTo>
                <a:cubicBezTo>
                  <a:pt x="592639" y="4924920"/>
                  <a:pt x="592220" y="4926300"/>
                  <a:pt x="592220" y="4928161"/>
                </a:cubicBezTo>
                <a:lnTo>
                  <a:pt x="592220" y="5008807"/>
                </a:lnTo>
                <a:cubicBezTo>
                  <a:pt x="592220" y="5009303"/>
                  <a:pt x="592328" y="5009721"/>
                  <a:pt x="592546" y="5010063"/>
                </a:cubicBezTo>
                <a:cubicBezTo>
                  <a:pt x="592763" y="5010404"/>
                  <a:pt x="593166" y="5010698"/>
                  <a:pt x="593755" y="5010946"/>
                </a:cubicBezTo>
                <a:cubicBezTo>
                  <a:pt x="594344" y="5011194"/>
                  <a:pt x="595134" y="5011380"/>
                  <a:pt x="596127" y="5011504"/>
                </a:cubicBezTo>
                <a:cubicBezTo>
                  <a:pt x="597119" y="5011628"/>
                  <a:pt x="598359" y="5011690"/>
                  <a:pt x="599847" y="5011690"/>
                </a:cubicBezTo>
                <a:cubicBezTo>
                  <a:pt x="601336" y="5011690"/>
                  <a:pt x="602576" y="5011628"/>
                  <a:pt x="603568" y="5011504"/>
                </a:cubicBezTo>
                <a:cubicBezTo>
                  <a:pt x="604560" y="5011380"/>
                  <a:pt x="605351" y="5011194"/>
                  <a:pt x="605940" y="5010946"/>
                </a:cubicBezTo>
                <a:cubicBezTo>
                  <a:pt x="606529" y="5010698"/>
                  <a:pt x="606948" y="5010404"/>
                  <a:pt x="607196" y="5010063"/>
                </a:cubicBezTo>
                <a:cubicBezTo>
                  <a:pt x="607444" y="5009721"/>
                  <a:pt x="607568" y="5009303"/>
                  <a:pt x="607568" y="5008807"/>
                </a:cubicBezTo>
                <a:lnTo>
                  <a:pt x="607568" y="4935695"/>
                </a:lnTo>
                <a:lnTo>
                  <a:pt x="647472" y="4935695"/>
                </a:lnTo>
                <a:lnTo>
                  <a:pt x="647472" y="5008807"/>
                </a:lnTo>
                <a:cubicBezTo>
                  <a:pt x="647472" y="5009303"/>
                  <a:pt x="647596" y="5009721"/>
                  <a:pt x="647844" y="5010063"/>
                </a:cubicBezTo>
                <a:cubicBezTo>
                  <a:pt x="648093" y="5010404"/>
                  <a:pt x="648511" y="5010698"/>
                  <a:pt x="649100" y="5010946"/>
                </a:cubicBezTo>
                <a:cubicBezTo>
                  <a:pt x="649689" y="5011194"/>
                  <a:pt x="650480" y="5011380"/>
                  <a:pt x="651472" y="5011504"/>
                </a:cubicBezTo>
                <a:cubicBezTo>
                  <a:pt x="652464" y="5011628"/>
                  <a:pt x="653736" y="5011690"/>
                  <a:pt x="655286" y="5011690"/>
                </a:cubicBezTo>
                <a:cubicBezTo>
                  <a:pt x="656774" y="5011690"/>
                  <a:pt x="658014" y="5011628"/>
                  <a:pt x="659007" y="5011504"/>
                </a:cubicBezTo>
                <a:cubicBezTo>
                  <a:pt x="659999" y="5011380"/>
                  <a:pt x="660774" y="5011194"/>
                  <a:pt x="661332" y="5010946"/>
                </a:cubicBezTo>
                <a:cubicBezTo>
                  <a:pt x="661890" y="5010698"/>
                  <a:pt x="662293" y="5010404"/>
                  <a:pt x="662541" y="5010063"/>
                </a:cubicBezTo>
                <a:cubicBezTo>
                  <a:pt x="662789" y="5009721"/>
                  <a:pt x="662913" y="5009303"/>
                  <a:pt x="662913" y="5008807"/>
                </a:cubicBezTo>
                <a:lnTo>
                  <a:pt x="662913" y="4928161"/>
                </a:lnTo>
                <a:cubicBezTo>
                  <a:pt x="662913" y="4926300"/>
                  <a:pt x="662510" y="4924920"/>
                  <a:pt x="661704" y="4924021"/>
                </a:cubicBezTo>
                <a:cubicBezTo>
                  <a:pt x="660898" y="4923122"/>
                  <a:pt x="659751" y="4922673"/>
                  <a:pt x="658262" y="4922673"/>
                </a:cubicBezTo>
                <a:close/>
                <a:moveTo>
                  <a:pt x="3295329" y="4922207"/>
                </a:moveTo>
                <a:cubicBezTo>
                  <a:pt x="3293903" y="4922207"/>
                  <a:pt x="3292694" y="4922254"/>
                  <a:pt x="3291702" y="4922347"/>
                </a:cubicBezTo>
                <a:cubicBezTo>
                  <a:pt x="3290709" y="4922440"/>
                  <a:pt x="3289919" y="4922610"/>
                  <a:pt x="3289330" y="4922859"/>
                </a:cubicBezTo>
                <a:cubicBezTo>
                  <a:pt x="3288740" y="4923107"/>
                  <a:pt x="3288338" y="4923417"/>
                  <a:pt x="3288120" y="4923789"/>
                </a:cubicBezTo>
                <a:cubicBezTo>
                  <a:pt x="3287904" y="4924161"/>
                  <a:pt x="3287795" y="4924564"/>
                  <a:pt x="3287795" y="4924998"/>
                </a:cubicBezTo>
                <a:lnTo>
                  <a:pt x="3287795" y="5008900"/>
                </a:lnTo>
                <a:cubicBezTo>
                  <a:pt x="3287795" y="5009334"/>
                  <a:pt x="3287904" y="5009737"/>
                  <a:pt x="3288120" y="5010109"/>
                </a:cubicBezTo>
                <a:cubicBezTo>
                  <a:pt x="3288338" y="5010481"/>
                  <a:pt x="3288710" y="5010776"/>
                  <a:pt x="3289236" y="5010993"/>
                </a:cubicBezTo>
                <a:cubicBezTo>
                  <a:pt x="3289764" y="5011210"/>
                  <a:pt x="3290462" y="5011380"/>
                  <a:pt x="3291329" y="5011504"/>
                </a:cubicBezTo>
                <a:cubicBezTo>
                  <a:pt x="3292198" y="5011628"/>
                  <a:pt x="3293314" y="5011690"/>
                  <a:pt x="3294678" y="5011690"/>
                </a:cubicBezTo>
                <a:cubicBezTo>
                  <a:pt x="3295856" y="5011690"/>
                  <a:pt x="3296848" y="5011644"/>
                  <a:pt x="3297654" y="5011551"/>
                </a:cubicBezTo>
                <a:cubicBezTo>
                  <a:pt x="3298461" y="5011458"/>
                  <a:pt x="3299128" y="5011303"/>
                  <a:pt x="3299654" y="5011086"/>
                </a:cubicBezTo>
                <a:cubicBezTo>
                  <a:pt x="3300182" y="5010869"/>
                  <a:pt x="3300616" y="5010574"/>
                  <a:pt x="3300957" y="5010202"/>
                </a:cubicBezTo>
                <a:cubicBezTo>
                  <a:pt x="3301298" y="5009830"/>
                  <a:pt x="3301686" y="5009396"/>
                  <a:pt x="3302120" y="5008900"/>
                </a:cubicBezTo>
                <a:lnTo>
                  <a:pt x="3337652" y="4960345"/>
                </a:lnTo>
                <a:cubicBezTo>
                  <a:pt x="3339389" y="4957988"/>
                  <a:pt x="3341110" y="4955616"/>
                  <a:pt x="3342814" y="4953229"/>
                </a:cubicBezTo>
                <a:cubicBezTo>
                  <a:pt x="3344520" y="4950841"/>
                  <a:pt x="3346086" y="4948407"/>
                  <a:pt x="3347512" y="4945927"/>
                </a:cubicBezTo>
                <a:cubicBezTo>
                  <a:pt x="3347326" y="4948345"/>
                  <a:pt x="3347171" y="4950810"/>
                  <a:pt x="3347047" y="4953322"/>
                </a:cubicBezTo>
                <a:cubicBezTo>
                  <a:pt x="3346923" y="4955833"/>
                  <a:pt x="3346861" y="4958298"/>
                  <a:pt x="3346861" y="4960717"/>
                </a:cubicBezTo>
                <a:lnTo>
                  <a:pt x="3346861" y="5008900"/>
                </a:lnTo>
                <a:cubicBezTo>
                  <a:pt x="3346861" y="5009334"/>
                  <a:pt x="3346985" y="5009737"/>
                  <a:pt x="3347233" y="5010109"/>
                </a:cubicBezTo>
                <a:cubicBezTo>
                  <a:pt x="3347481" y="5010481"/>
                  <a:pt x="3347915" y="5010776"/>
                  <a:pt x="3348535" y="5010993"/>
                </a:cubicBezTo>
                <a:cubicBezTo>
                  <a:pt x="3349156" y="5011210"/>
                  <a:pt x="3349962" y="5011380"/>
                  <a:pt x="3350954" y="5011504"/>
                </a:cubicBezTo>
                <a:cubicBezTo>
                  <a:pt x="3351946" y="5011628"/>
                  <a:pt x="3353186" y="5011690"/>
                  <a:pt x="3354674" y="5011690"/>
                </a:cubicBezTo>
                <a:cubicBezTo>
                  <a:pt x="3356162" y="5011690"/>
                  <a:pt x="3357403" y="5011628"/>
                  <a:pt x="3358395" y="5011504"/>
                </a:cubicBezTo>
                <a:cubicBezTo>
                  <a:pt x="3359388" y="5011380"/>
                  <a:pt x="3360162" y="5011210"/>
                  <a:pt x="3360720" y="5010993"/>
                </a:cubicBezTo>
                <a:cubicBezTo>
                  <a:pt x="3361278" y="5010776"/>
                  <a:pt x="3361682" y="5010481"/>
                  <a:pt x="3361930" y="5010109"/>
                </a:cubicBezTo>
                <a:cubicBezTo>
                  <a:pt x="3362178" y="5009737"/>
                  <a:pt x="3362302" y="5009334"/>
                  <a:pt x="3362302" y="5008900"/>
                </a:cubicBezTo>
                <a:lnTo>
                  <a:pt x="3362302" y="4925091"/>
                </a:lnTo>
                <a:cubicBezTo>
                  <a:pt x="3362302" y="4924595"/>
                  <a:pt x="3362193" y="4924161"/>
                  <a:pt x="3361976" y="4923789"/>
                </a:cubicBezTo>
                <a:cubicBezTo>
                  <a:pt x="3361759" y="4923417"/>
                  <a:pt x="3361387" y="4923107"/>
                  <a:pt x="3360860" y="4922859"/>
                </a:cubicBezTo>
                <a:cubicBezTo>
                  <a:pt x="3360333" y="4922610"/>
                  <a:pt x="3359620" y="4922440"/>
                  <a:pt x="3358720" y="4922347"/>
                </a:cubicBezTo>
                <a:cubicBezTo>
                  <a:pt x="3357822" y="4922254"/>
                  <a:pt x="3356721" y="4922207"/>
                  <a:pt x="3355418" y="4922207"/>
                </a:cubicBezTo>
                <a:cubicBezTo>
                  <a:pt x="3354116" y="4922207"/>
                  <a:pt x="3353062" y="4922254"/>
                  <a:pt x="3352256" y="4922347"/>
                </a:cubicBezTo>
                <a:cubicBezTo>
                  <a:pt x="3351450" y="4922440"/>
                  <a:pt x="3350752" y="4922595"/>
                  <a:pt x="3350163" y="4922812"/>
                </a:cubicBezTo>
                <a:cubicBezTo>
                  <a:pt x="3349574" y="4923029"/>
                  <a:pt x="3349078" y="4923324"/>
                  <a:pt x="3348675" y="4923696"/>
                </a:cubicBezTo>
                <a:cubicBezTo>
                  <a:pt x="3348272" y="4924068"/>
                  <a:pt x="3347884" y="4924502"/>
                  <a:pt x="3347512" y="4924998"/>
                </a:cubicBezTo>
                <a:lnTo>
                  <a:pt x="3311514" y="4974204"/>
                </a:lnTo>
                <a:cubicBezTo>
                  <a:pt x="3309840" y="4976375"/>
                  <a:pt x="3308274" y="4978592"/>
                  <a:pt x="3306817" y="4980855"/>
                </a:cubicBezTo>
                <a:cubicBezTo>
                  <a:pt x="3305360" y="4983118"/>
                  <a:pt x="3303918" y="4985428"/>
                  <a:pt x="3302492" y="4987785"/>
                </a:cubicBezTo>
                <a:cubicBezTo>
                  <a:pt x="3302678" y="4985428"/>
                  <a:pt x="3302833" y="4983056"/>
                  <a:pt x="3302956" y="4980669"/>
                </a:cubicBezTo>
                <a:cubicBezTo>
                  <a:pt x="3303081" y="4978282"/>
                  <a:pt x="3303142" y="4975879"/>
                  <a:pt x="3303142" y="4973460"/>
                </a:cubicBezTo>
                <a:lnTo>
                  <a:pt x="3303142" y="4924998"/>
                </a:lnTo>
                <a:cubicBezTo>
                  <a:pt x="3303142" y="4924068"/>
                  <a:pt x="3302584" y="4923370"/>
                  <a:pt x="3301468" y="4922905"/>
                </a:cubicBezTo>
                <a:cubicBezTo>
                  <a:pt x="3300352" y="4922440"/>
                  <a:pt x="3298306" y="4922207"/>
                  <a:pt x="3295329" y="4922207"/>
                </a:cubicBezTo>
                <a:close/>
                <a:moveTo>
                  <a:pt x="3190554" y="4922207"/>
                </a:moveTo>
                <a:cubicBezTo>
                  <a:pt x="3189128" y="4922207"/>
                  <a:pt x="3187918" y="4922254"/>
                  <a:pt x="3186926" y="4922347"/>
                </a:cubicBezTo>
                <a:cubicBezTo>
                  <a:pt x="3185934" y="4922440"/>
                  <a:pt x="3185144" y="4922610"/>
                  <a:pt x="3184554" y="4922859"/>
                </a:cubicBezTo>
                <a:cubicBezTo>
                  <a:pt x="3183965" y="4923107"/>
                  <a:pt x="3183562" y="4923417"/>
                  <a:pt x="3183345" y="4923789"/>
                </a:cubicBezTo>
                <a:cubicBezTo>
                  <a:pt x="3183128" y="4924161"/>
                  <a:pt x="3183020" y="4924564"/>
                  <a:pt x="3183020" y="4924998"/>
                </a:cubicBezTo>
                <a:lnTo>
                  <a:pt x="3183020" y="5008900"/>
                </a:lnTo>
                <a:cubicBezTo>
                  <a:pt x="3183020" y="5009334"/>
                  <a:pt x="3183128" y="5009737"/>
                  <a:pt x="3183345" y="5010109"/>
                </a:cubicBezTo>
                <a:cubicBezTo>
                  <a:pt x="3183562" y="5010481"/>
                  <a:pt x="3183934" y="5010776"/>
                  <a:pt x="3184462" y="5010993"/>
                </a:cubicBezTo>
                <a:cubicBezTo>
                  <a:pt x="3184988" y="5011210"/>
                  <a:pt x="3185686" y="5011380"/>
                  <a:pt x="3186554" y="5011504"/>
                </a:cubicBezTo>
                <a:cubicBezTo>
                  <a:pt x="3187422" y="5011628"/>
                  <a:pt x="3188538" y="5011690"/>
                  <a:pt x="3189903" y="5011690"/>
                </a:cubicBezTo>
                <a:cubicBezTo>
                  <a:pt x="3191081" y="5011690"/>
                  <a:pt x="3192073" y="5011644"/>
                  <a:pt x="3192880" y="5011551"/>
                </a:cubicBezTo>
                <a:cubicBezTo>
                  <a:pt x="3193686" y="5011458"/>
                  <a:pt x="3194352" y="5011303"/>
                  <a:pt x="3194880" y="5011086"/>
                </a:cubicBezTo>
                <a:cubicBezTo>
                  <a:pt x="3195406" y="5010869"/>
                  <a:pt x="3195840" y="5010574"/>
                  <a:pt x="3196182" y="5010202"/>
                </a:cubicBezTo>
                <a:cubicBezTo>
                  <a:pt x="3196523" y="5009830"/>
                  <a:pt x="3196910" y="5009396"/>
                  <a:pt x="3197344" y="5008900"/>
                </a:cubicBezTo>
                <a:lnTo>
                  <a:pt x="3232877" y="4960345"/>
                </a:lnTo>
                <a:cubicBezTo>
                  <a:pt x="3234613" y="4957988"/>
                  <a:pt x="3236334" y="4955616"/>
                  <a:pt x="3238040" y="4953229"/>
                </a:cubicBezTo>
                <a:cubicBezTo>
                  <a:pt x="3239745" y="4950841"/>
                  <a:pt x="3241310" y="4948407"/>
                  <a:pt x="3242737" y="4945927"/>
                </a:cubicBezTo>
                <a:cubicBezTo>
                  <a:pt x="3242551" y="4948345"/>
                  <a:pt x="3242396" y="4950810"/>
                  <a:pt x="3242272" y="4953322"/>
                </a:cubicBezTo>
                <a:cubicBezTo>
                  <a:pt x="3242148" y="4955833"/>
                  <a:pt x="3242086" y="4958298"/>
                  <a:pt x="3242086" y="4960717"/>
                </a:cubicBezTo>
                <a:lnTo>
                  <a:pt x="3242086" y="5008900"/>
                </a:lnTo>
                <a:cubicBezTo>
                  <a:pt x="3242086" y="5009334"/>
                  <a:pt x="3242210" y="5009737"/>
                  <a:pt x="3242458" y="5010109"/>
                </a:cubicBezTo>
                <a:cubicBezTo>
                  <a:pt x="3242706" y="5010481"/>
                  <a:pt x="3243140" y="5010776"/>
                  <a:pt x="3243760" y="5010993"/>
                </a:cubicBezTo>
                <a:cubicBezTo>
                  <a:pt x="3244380" y="5011210"/>
                  <a:pt x="3245186" y="5011380"/>
                  <a:pt x="3246178" y="5011504"/>
                </a:cubicBezTo>
                <a:cubicBezTo>
                  <a:pt x="3247171" y="5011628"/>
                  <a:pt x="3248411" y="5011690"/>
                  <a:pt x="3249899" y="5011690"/>
                </a:cubicBezTo>
                <a:cubicBezTo>
                  <a:pt x="3251388" y="5011690"/>
                  <a:pt x="3252628" y="5011628"/>
                  <a:pt x="3253620" y="5011504"/>
                </a:cubicBezTo>
                <a:cubicBezTo>
                  <a:pt x="3254612" y="5011380"/>
                  <a:pt x="3255387" y="5011210"/>
                  <a:pt x="3255946" y="5010993"/>
                </a:cubicBezTo>
                <a:cubicBezTo>
                  <a:pt x="3256504" y="5010776"/>
                  <a:pt x="3256906" y="5010481"/>
                  <a:pt x="3257155" y="5010109"/>
                </a:cubicBezTo>
                <a:cubicBezTo>
                  <a:pt x="3257403" y="5009737"/>
                  <a:pt x="3257527" y="5009334"/>
                  <a:pt x="3257527" y="5008900"/>
                </a:cubicBezTo>
                <a:lnTo>
                  <a:pt x="3257527" y="4925091"/>
                </a:lnTo>
                <a:cubicBezTo>
                  <a:pt x="3257527" y="4924595"/>
                  <a:pt x="3257418" y="4924161"/>
                  <a:pt x="3257201" y="4923789"/>
                </a:cubicBezTo>
                <a:cubicBezTo>
                  <a:pt x="3256984" y="4923417"/>
                  <a:pt x="3256612" y="4923107"/>
                  <a:pt x="3256085" y="4922859"/>
                </a:cubicBezTo>
                <a:cubicBezTo>
                  <a:pt x="3255558" y="4922610"/>
                  <a:pt x="3254845" y="4922440"/>
                  <a:pt x="3253946" y="4922347"/>
                </a:cubicBezTo>
                <a:cubicBezTo>
                  <a:pt x="3253046" y="4922254"/>
                  <a:pt x="3251946" y="4922207"/>
                  <a:pt x="3250644" y="4922207"/>
                </a:cubicBezTo>
                <a:cubicBezTo>
                  <a:pt x="3249341" y="4922207"/>
                  <a:pt x="3248287" y="4922254"/>
                  <a:pt x="3247481" y="4922347"/>
                </a:cubicBezTo>
                <a:cubicBezTo>
                  <a:pt x="3246674" y="4922440"/>
                  <a:pt x="3245977" y="4922595"/>
                  <a:pt x="3245388" y="4922812"/>
                </a:cubicBezTo>
                <a:cubicBezTo>
                  <a:pt x="3244799" y="4923029"/>
                  <a:pt x="3244302" y="4923324"/>
                  <a:pt x="3243900" y="4923696"/>
                </a:cubicBezTo>
                <a:cubicBezTo>
                  <a:pt x="3243496" y="4924068"/>
                  <a:pt x="3243109" y="4924502"/>
                  <a:pt x="3242737" y="4924998"/>
                </a:cubicBezTo>
                <a:lnTo>
                  <a:pt x="3206739" y="4974204"/>
                </a:lnTo>
                <a:cubicBezTo>
                  <a:pt x="3205065" y="4976375"/>
                  <a:pt x="3203499" y="4978592"/>
                  <a:pt x="3202042" y="4980855"/>
                </a:cubicBezTo>
                <a:cubicBezTo>
                  <a:pt x="3200584" y="4983118"/>
                  <a:pt x="3199142" y="4985428"/>
                  <a:pt x="3197716" y="4987785"/>
                </a:cubicBezTo>
                <a:cubicBezTo>
                  <a:pt x="3197902" y="4985428"/>
                  <a:pt x="3198058" y="4983056"/>
                  <a:pt x="3198182" y="4980669"/>
                </a:cubicBezTo>
                <a:cubicBezTo>
                  <a:pt x="3198306" y="4978282"/>
                  <a:pt x="3198368" y="4975879"/>
                  <a:pt x="3198368" y="4973460"/>
                </a:cubicBezTo>
                <a:lnTo>
                  <a:pt x="3198368" y="4924998"/>
                </a:lnTo>
                <a:cubicBezTo>
                  <a:pt x="3198368" y="4924068"/>
                  <a:pt x="3197810" y="4923370"/>
                  <a:pt x="3196693" y="4922905"/>
                </a:cubicBezTo>
                <a:cubicBezTo>
                  <a:pt x="3195577" y="4922440"/>
                  <a:pt x="3193531" y="4922207"/>
                  <a:pt x="3190554" y="4922207"/>
                </a:cubicBezTo>
                <a:close/>
                <a:moveTo>
                  <a:pt x="3085872" y="4922207"/>
                </a:moveTo>
                <a:cubicBezTo>
                  <a:pt x="3084384" y="4922207"/>
                  <a:pt x="3083144" y="4922254"/>
                  <a:pt x="3082152" y="4922347"/>
                </a:cubicBezTo>
                <a:cubicBezTo>
                  <a:pt x="3081159" y="4922440"/>
                  <a:pt x="3080368" y="4922626"/>
                  <a:pt x="3079780" y="4922905"/>
                </a:cubicBezTo>
                <a:cubicBezTo>
                  <a:pt x="3079190" y="4923184"/>
                  <a:pt x="3078787" y="4923494"/>
                  <a:pt x="3078570" y="4923835"/>
                </a:cubicBezTo>
                <a:cubicBezTo>
                  <a:pt x="3078353" y="4924176"/>
                  <a:pt x="3078245" y="4924595"/>
                  <a:pt x="3078245" y="4925091"/>
                </a:cubicBezTo>
                <a:lnTo>
                  <a:pt x="3078245" y="5005737"/>
                </a:lnTo>
                <a:cubicBezTo>
                  <a:pt x="3078245" y="5007536"/>
                  <a:pt x="3078663" y="5008884"/>
                  <a:pt x="3079500" y="5009783"/>
                </a:cubicBezTo>
                <a:cubicBezTo>
                  <a:pt x="3080338" y="5010683"/>
                  <a:pt x="3081500" y="5011132"/>
                  <a:pt x="3082988" y="5011132"/>
                </a:cubicBezTo>
                <a:lnTo>
                  <a:pt x="3151450" y="5011132"/>
                </a:lnTo>
                <a:lnTo>
                  <a:pt x="3151450" y="5039596"/>
                </a:lnTo>
                <a:cubicBezTo>
                  <a:pt x="3151450" y="5040216"/>
                  <a:pt x="3151976" y="5040712"/>
                  <a:pt x="3153031" y="5041084"/>
                </a:cubicBezTo>
                <a:cubicBezTo>
                  <a:pt x="3154085" y="5041456"/>
                  <a:pt x="3155759" y="5041642"/>
                  <a:pt x="3158054" y="5041642"/>
                </a:cubicBezTo>
                <a:cubicBezTo>
                  <a:pt x="3160162" y="5041642"/>
                  <a:pt x="3161743" y="5041471"/>
                  <a:pt x="3162798" y="5041130"/>
                </a:cubicBezTo>
                <a:cubicBezTo>
                  <a:pt x="3163852" y="5040789"/>
                  <a:pt x="3164410" y="5040278"/>
                  <a:pt x="3164472" y="5039596"/>
                </a:cubicBezTo>
                <a:lnTo>
                  <a:pt x="3164472" y="5001737"/>
                </a:lnTo>
                <a:cubicBezTo>
                  <a:pt x="3164472" y="5000311"/>
                  <a:pt x="3164224" y="4999319"/>
                  <a:pt x="3163728" y="4998761"/>
                </a:cubicBezTo>
                <a:cubicBezTo>
                  <a:pt x="3163232" y="4998203"/>
                  <a:pt x="3162240" y="4997924"/>
                  <a:pt x="3160751" y="4997924"/>
                </a:cubicBezTo>
                <a:lnTo>
                  <a:pt x="3149124" y="4997924"/>
                </a:lnTo>
                <a:lnTo>
                  <a:pt x="3149124" y="4925091"/>
                </a:lnTo>
                <a:cubicBezTo>
                  <a:pt x="3149124" y="4924595"/>
                  <a:pt x="3149000" y="4924176"/>
                  <a:pt x="3148752" y="4923835"/>
                </a:cubicBezTo>
                <a:cubicBezTo>
                  <a:pt x="3148504" y="4923494"/>
                  <a:pt x="3148101" y="4923184"/>
                  <a:pt x="3147543" y="4922905"/>
                </a:cubicBezTo>
                <a:cubicBezTo>
                  <a:pt x="3146985" y="4922626"/>
                  <a:pt x="3146210" y="4922440"/>
                  <a:pt x="3145217" y="4922347"/>
                </a:cubicBezTo>
                <a:cubicBezTo>
                  <a:pt x="3144225" y="4922254"/>
                  <a:pt x="3142954" y="4922207"/>
                  <a:pt x="3141404" y="4922207"/>
                </a:cubicBezTo>
                <a:cubicBezTo>
                  <a:pt x="3139915" y="4922207"/>
                  <a:pt x="3138675" y="4922254"/>
                  <a:pt x="3137683" y="4922347"/>
                </a:cubicBezTo>
                <a:cubicBezTo>
                  <a:pt x="3136690" y="4922440"/>
                  <a:pt x="3135900" y="4922626"/>
                  <a:pt x="3135311" y="4922905"/>
                </a:cubicBezTo>
                <a:cubicBezTo>
                  <a:pt x="3134722" y="4923184"/>
                  <a:pt x="3134303" y="4923494"/>
                  <a:pt x="3134055" y="4923835"/>
                </a:cubicBezTo>
                <a:cubicBezTo>
                  <a:pt x="3133807" y="4924176"/>
                  <a:pt x="3133683" y="4924595"/>
                  <a:pt x="3133683" y="4925091"/>
                </a:cubicBezTo>
                <a:lnTo>
                  <a:pt x="3133683" y="4997924"/>
                </a:lnTo>
                <a:lnTo>
                  <a:pt x="3093592" y="4997924"/>
                </a:lnTo>
                <a:lnTo>
                  <a:pt x="3093592" y="4925091"/>
                </a:lnTo>
                <a:cubicBezTo>
                  <a:pt x="3093592" y="4924595"/>
                  <a:pt x="3093468" y="4924176"/>
                  <a:pt x="3093220" y="4923835"/>
                </a:cubicBezTo>
                <a:cubicBezTo>
                  <a:pt x="3092972" y="4923494"/>
                  <a:pt x="3092570" y="4923184"/>
                  <a:pt x="3092011" y="4922905"/>
                </a:cubicBezTo>
                <a:cubicBezTo>
                  <a:pt x="3091453" y="4922626"/>
                  <a:pt x="3090678" y="4922440"/>
                  <a:pt x="3089686" y="4922347"/>
                </a:cubicBezTo>
                <a:cubicBezTo>
                  <a:pt x="3088694" y="4922254"/>
                  <a:pt x="3087422" y="4922207"/>
                  <a:pt x="3085872" y="4922207"/>
                </a:cubicBezTo>
                <a:close/>
                <a:moveTo>
                  <a:pt x="2809647" y="4922207"/>
                </a:moveTo>
                <a:cubicBezTo>
                  <a:pt x="2808159" y="4922207"/>
                  <a:pt x="2806919" y="4922254"/>
                  <a:pt x="2805926" y="4922347"/>
                </a:cubicBezTo>
                <a:cubicBezTo>
                  <a:pt x="2804934" y="4922440"/>
                  <a:pt x="2804144" y="4922626"/>
                  <a:pt x="2803554" y="4922905"/>
                </a:cubicBezTo>
                <a:cubicBezTo>
                  <a:pt x="2802966" y="4923184"/>
                  <a:pt x="2802562" y="4923494"/>
                  <a:pt x="2802345" y="4923835"/>
                </a:cubicBezTo>
                <a:cubicBezTo>
                  <a:pt x="2802128" y="4924176"/>
                  <a:pt x="2802020" y="4924595"/>
                  <a:pt x="2802020" y="4925091"/>
                </a:cubicBezTo>
                <a:lnTo>
                  <a:pt x="2802020" y="5008807"/>
                </a:lnTo>
                <a:cubicBezTo>
                  <a:pt x="2802020" y="5009303"/>
                  <a:pt x="2802128" y="5009721"/>
                  <a:pt x="2802345" y="5010063"/>
                </a:cubicBezTo>
                <a:cubicBezTo>
                  <a:pt x="2802562" y="5010404"/>
                  <a:pt x="2802966" y="5010698"/>
                  <a:pt x="2803554" y="5010946"/>
                </a:cubicBezTo>
                <a:cubicBezTo>
                  <a:pt x="2804144" y="5011194"/>
                  <a:pt x="2804934" y="5011380"/>
                  <a:pt x="2805926" y="5011504"/>
                </a:cubicBezTo>
                <a:cubicBezTo>
                  <a:pt x="2806919" y="5011628"/>
                  <a:pt x="2808159" y="5011690"/>
                  <a:pt x="2809647" y="5011690"/>
                </a:cubicBezTo>
                <a:cubicBezTo>
                  <a:pt x="2811198" y="5011690"/>
                  <a:pt x="2812468" y="5011628"/>
                  <a:pt x="2813461" y="5011504"/>
                </a:cubicBezTo>
                <a:cubicBezTo>
                  <a:pt x="2814453" y="5011380"/>
                  <a:pt x="2815228" y="5011194"/>
                  <a:pt x="2815786" y="5010946"/>
                </a:cubicBezTo>
                <a:cubicBezTo>
                  <a:pt x="2816344" y="5010698"/>
                  <a:pt x="2816747" y="5010404"/>
                  <a:pt x="2816996" y="5010063"/>
                </a:cubicBezTo>
                <a:cubicBezTo>
                  <a:pt x="2817244" y="5009721"/>
                  <a:pt x="2817368" y="5009303"/>
                  <a:pt x="2817368" y="5008807"/>
                </a:cubicBezTo>
                <a:lnTo>
                  <a:pt x="2817368" y="4972065"/>
                </a:lnTo>
                <a:lnTo>
                  <a:pt x="2860063" y="4972065"/>
                </a:lnTo>
                <a:lnTo>
                  <a:pt x="2860063" y="5008807"/>
                </a:lnTo>
                <a:cubicBezTo>
                  <a:pt x="2860063" y="5009303"/>
                  <a:pt x="2860186" y="5009721"/>
                  <a:pt x="2860435" y="5010063"/>
                </a:cubicBezTo>
                <a:cubicBezTo>
                  <a:pt x="2860683" y="5010404"/>
                  <a:pt x="2861086" y="5010698"/>
                  <a:pt x="2861644" y="5010946"/>
                </a:cubicBezTo>
                <a:cubicBezTo>
                  <a:pt x="2862202" y="5011194"/>
                  <a:pt x="2862977" y="5011380"/>
                  <a:pt x="2863970" y="5011504"/>
                </a:cubicBezTo>
                <a:cubicBezTo>
                  <a:pt x="2864962" y="5011628"/>
                  <a:pt x="2866233" y="5011690"/>
                  <a:pt x="2867783" y="5011690"/>
                </a:cubicBezTo>
                <a:cubicBezTo>
                  <a:pt x="2869272" y="5011690"/>
                  <a:pt x="2870512" y="5011628"/>
                  <a:pt x="2871504" y="5011504"/>
                </a:cubicBezTo>
                <a:cubicBezTo>
                  <a:pt x="2872496" y="5011380"/>
                  <a:pt x="2873271" y="5011194"/>
                  <a:pt x="2873829" y="5010946"/>
                </a:cubicBezTo>
                <a:cubicBezTo>
                  <a:pt x="2874387" y="5010698"/>
                  <a:pt x="2874790" y="5010404"/>
                  <a:pt x="2875038" y="5010063"/>
                </a:cubicBezTo>
                <a:cubicBezTo>
                  <a:pt x="2875287" y="5009721"/>
                  <a:pt x="2875410" y="5009303"/>
                  <a:pt x="2875410" y="5008807"/>
                </a:cubicBezTo>
                <a:lnTo>
                  <a:pt x="2875410" y="4925091"/>
                </a:lnTo>
                <a:cubicBezTo>
                  <a:pt x="2875410" y="4924595"/>
                  <a:pt x="2875287" y="4924176"/>
                  <a:pt x="2875038" y="4923835"/>
                </a:cubicBezTo>
                <a:cubicBezTo>
                  <a:pt x="2874790" y="4923494"/>
                  <a:pt x="2874387" y="4923184"/>
                  <a:pt x="2873829" y="4922905"/>
                </a:cubicBezTo>
                <a:cubicBezTo>
                  <a:pt x="2873271" y="4922626"/>
                  <a:pt x="2872496" y="4922440"/>
                  <a:pt x="2871504" y="4922347"/>
                </a:cubicBezTo>
                <a:cubicBezTo>
                  <a:pt x="2870512" y="4922254"/>
                  <a:pt x="2869272" y="4922207"/>
                  <a:pt x="2867783" y="4922207"/>
                </a:cubicBezTo>
                <a:cubicBezTo>
                  <a:pt x="2866233" y="4922207"/>
                  <a:pt x="2864962" y="4922254"/>
                  <a:pt x="2863970" y="4922347"/>
                </a:cubicBezTo>
                <a:cubicBezTo>
                  <a:pt x="2862977" y="4922440"/>
                  <a:pt x="2862202" y="4922626"/>
                  <a:pt x="2861644" y="4922905"/>
                </a:cubicBezTo>
                <a:cubicBezTo>
                  <a:pt x="2861086" y="4923184"/>
                  <a:pt x="2860683" y="4923494"/>
                  <a:pt x="2860435" y="4923835"/>
                </a:cubicBezTo>
                <a:cubicBezTo>
                  <a:pt x="2860186" y="4924176"/>
                  <a:pt x="2860063" y="4924595"/>
                  <a:pt x="2860063" y="4925091"/>
                </a:cubicBezTo>
                <a:lnTo>
                  <a:pt x="2860063" y="4959135"/>
                </a:lnTo>
                <a:lnTo>
                  <a:pt x="2817368" y="4959135"/>
                </a:lnTo>
                <a:lnTo>
                  <a:pt x="2817368" y="4925091"/>
                </a:lnTo>
                <a:cubicBezTo>
                  <a:pt x="2817368" y="4924595"/>
                  <a:pt x="2817244" y="4924176"/>
                  <a:pt x="2816996" y="4923835"/>
                </a:cubicBezTo>
                <a:cubicBezTo>
                  <a:pt x="2816747" y="4923494"/>
                  <a:pt x="2816344" y="4923184"/>
                  <a:pt x="2815786" y="4922905"/>
                </a:cubicBezTo>
                <a:cubicBezTo>
                  <a:pt x="2815228" y="4922626"/>
                  <a:pt x="2814453" y="4922440"/>
                  <a:pt x="2813461" y="4922347"/>
                </a:cubicBezTo>
                <a:cubicBezTo>
                  <a:pt x="2812468" y="4922254"/>
                  <a:pt x="2811198" y="4922207"/>
                  <a:pt x="2809647" y="4922207"/>
                </a:cubicBezTo>
                <a:close/>
                <a:moveTo>
                  <a:pt x="2484253" y="4922207"/>
                </a:moveTo>
                <a:cubicBezTo>
                  <a:pt x="2482393" y="4922207"/>
                  <a:pt x="2480904" y="4922285"/>
                  <a:pt x="2479788" y="4922440"/>
                </a:cubicBezTo>
                <a:cubicBezTo>
                  <a:pt x="2478672" y="4922595"/>
                  <a:pt x="2477866" y="4922890"/>
                  <a:pt x="2477370" y="4923324"/>
                </a:cubicBezTo>
                <a:cubicBezTo>
                  <a:pt x="2476874" y="4923758"/>
                  <a:pt x="2476626" y="4924347"/>
                  <a:pt x="2476626" y="4925091"/>
                </a:cubicBezTo>
                <a:cubicBezTo>
                  <a:pt x="2476626" y="4925835"/>
                  <a:pt x="2476874" y="4926858"/>
                  <a:pt x="2477370" y="4928161"/>
                </a:cubicBezTo>
                <a:lnTo>
                  <a:pt x="2507228" y="5008156"/>
                </a:lnTo>
                <a:cubicBezTo>
                  <a:pt x="2507414" y="5008776"/>
                  <a:pt x="2507756" y="5009365"/>
                  <a:pt x="2508252" y="5009923"/>
                </a:cubicBezTo>
                <a:cubicBezTo>
                  <a:pt x="2508748" y="5010481"/>
                  <a:pt x="2509275" y="5010884"/>
                  <a:pt x="2509833" y="5011132"/>
                </a:cubicBezTo>
                <a:lnTo>
                  <a:pt x="2498299" y="5040247"/>
                </a:lnTo>
                <a:cubicBezTo>
                  <a:pt x="2497926" y="5041115"/>
                  <a:pt x="2497772" y="5041859"/>
                  <a:pt x="2497834" y="5042479"/>
                </a:cubicBezTo>
                <a:cubicBezTo>
                  <a:pt x="2497896" y="5043099"/>
                  <a:pt x="2498190" y="5043595"/>
                  <a:pt x="2498717" y="5043967"/>
                </a:cubicBezTo>
                <a:cubicBezTo>
                  <a:pt x="2499244" y="5044339"/>
                  <a:pt x="2500004" y="5044603"/>
                  <a:pt x="2500996" y="5044758"/>
                </a:cubicBezTo>
                <a:cubicBezTo>
                  <a:pt x="2501988" y="5044913"/>
                  <a:pt x="2503291" y="5044991"/>
                  <a:pt x="2504903" y="5044991"/>
                </a:cubicBezTo>
                <a:cubicBezTo>
                  <a:pt x="2508004" y="5044991"/>
                  <a:pt x="2510314" y="5044727"/>
                  <a:pt x="2511833" y="5044200"/>
                </a:cubicBezTo>
                <a:cubicBezTo>
                  <a:pt x="2513352" y="5043673"/>
                  <a:pt x="2514298" y="5042913"/>
                  <a:pt x="2514670" y="5041921"/>
                </a:cubicBezTo>
                <a:lnTo>
                  <a:pt x="2525832" y="5011132"/>
                </a:lnTo>
                <a:lnTo>
                  <a:pt x="2555876" y="4927882"/>
                </a:lnTo>
                <a:cubicBezTo>
                  <a:pt x="2556249" y="4926765"/>
                  <a:pt x="2556435" y="4925835"/>
                  <a:pt x="2556435" y="4925091"/>
                </a:cubicBezTo>
                <a:cubicBezTo>
                  <a:pt x="2556435" y="4924347"/>
                  <a:pt x="2556171" y="4923758"/>
                  <a:pt x="2555644" y="4923324"/>
                </a:cubicBezTo>
                <a:cubicBezTo>
                  <a:pt x="2555117" y="4922890"/>
                  <a:pt x="2554295" y="4922595"/>
                  <a:pt x="2553179" y="4922440"/>
                </a:cubicBezTo>
                <a:cubicBezTo>
                  <a:pt x="2552063" y="4922285"/>
                  <a:pt x="2550637" y="4922207"/>
                  <a:pt x="2548900" y="4922207"/>
                </a:cubicBezTo>
                <a:cubicBezTo>
                  <a:pt x="2546916" y="4922207"/>
                  <a:pt x="2545397" y="4922285"/>
                  <a:pt x="2544342" y="4922440"/>
                </a:cubicBezTo>
                <a:cubicBezTo>
                  <a:pt x="2543288" y="4922595"/>
                  <a:pt x="2542498" y="4922843"/>
                  <a:pt x="2541970" y="4923184"/>
                </a:cubicBezTo>
                <a:cubicBezTo>
                  <a:pt x="2541444" y="4923525"/>
                  <a:pt x="2540994" y="4924285"/>
                  <a:pt x="2540622" y="4925463"/>
                </a:cubicBezTo>
                <a:lnTo>
                  <a:pt x="2517553" y="4992994"/>
                </a:lnTo>
                <a:lnTo>
                  <a:pt x="2517274" y="4992994"/>
                </a:lnTo>
                <a:lnTo>
                  <a:pt x="2493369" y="4925835"/>
                </a:lnTo>
                <a:cubicBezTo>
                  <a:pt x="2493059" y="4925029"/>
                  <a:pt x="2492764" y="4924393"/>
                  <a:pt x="2492485" y="4923928"/>
                </a:cubicBezTo>
                <a:cubicBezTo>
                  <a:pt x="2492206" y="4923463"/>
                  <a:pt x="2491756" y="4923107"/>
                  <a:pt x="2491136" y="4922859"/>
                </a:cubicBezTo>
                <a:cubicBezTo>
                  <a:pt x="2490516" y="4922610"/>
                  <a:pt x="2489679" y="4922440"/>
                  <a:pt x="2488625" y="4922347"/>
                </a:cubicBezTo>
                <a:cubicBezTo>
                  <a:pt x="2487571" y="4922254"/>
                  <a:pt x="2486114" y="4922207"/>
                  <a:pt x="2484253" y="4922207"/>
                </a:cubicBezTo>
                <a:close/>
                <a:moveTo>
                  <a:pt x="2409597" y="4922207"/>
                </a:moveTo>
                <a:cubicBezTo>
                  <a:pt x="2408295" y="4922207"/>
                  <a:pt x="2407148" y="4922254"/>
                  <a:pt x="2406156" y="4922347"/>
                </a:cubicBezTo>
                <a:cubicBezTo>
                  <a:pt x="2405164" y="4922440"/>
                  <a:pt x="2404357" y="4922579"/>
                  <a:pt x="2403737" y="4922766"/>
                </a:cubicBezTo>
                <a:cubicBezTo>
                  <a:pt x="2403117" y="4922952"/>
                  <a:pt x="2402667" y="4923184"/>
                  <a:pt x="2402388" y="4923463"/>
                </a:cubicBezTo>
                <a:cubicBezTo>
                  <a:pt x="2402109" y="4923742"/>
                  <a:pt x="2401970" y="4924037"/>
                  <a:pt x="2401970" y="4924347"/>
                </a:cubicBezTo>
                <a:lnTo>
                  <a:pt x="2401970" y="5009365"/>
                </a:lnTo>
                <a:cubicBezTo>
                  <a:pt x="2401970" y="5009675"/>
                  <a:pt x="2402109" y="5009985"/>
                  <a:pt x="2402388" y="5010295"/>
                </a:cubicBezTo>
                <a:cubicBezTo>
                  <a:pt x="2402667" y="5010605"/>
                  <a:pt x="2403117" y="5010853"/>
                  <a:pt x="2403737" y="5011039"/>
                </a:cubicBezTo>
                <a:cubicBezTo>
                  <a:pt x="2404357" y="5011225"/>
                  <a:pt x="2405164" y="5011380"/>
                  <a:pt x="2406156" y="5011504"/>
                </a:cubicBezTo>
                <a:cubicBezTo>
                  <a:pt x="2407148" y="5011628"/>
                  <a:pt x="2408295" y="5011690"/>
                  <a:pt x="2409597" y="5011690"/>
                </a:cubicBezTo>
                <a:cubicBezTo>
                  <a:pt x="2410900" y="5011690"/>
                  <a:pt x="2412047" y="5011628"/>
                  <a:pt x="2413039" y="5011504"/>
                </a:cubicBezTo>
                <a:cubicBezTo>
                  <a:pt x="2414031" y="5011380"/>
                  <a:pt x="2414837" y="5011225"/>
                  <a:pt x="2415457" y="5011039"/>
                </a:cubicBezTo>
                <a:cubicBezTo>
                  <a:pt x="2416077" y="5010853"/>
                  <a:pt x="2416542" y="5010605"/>
                  <a:pt x="2416852" y="5010295"/>
                </a:cubicBezTo>
                <a:cubicBezTo>
                  <a:pt x="2417163" y="5009985"/>
                  <a:pt x="2417318" y="5009675"/>
                  <a:pt x="2417318" y="5009365"/>
                </a:cubicBezTo>
                <a:lnTo>
                  <a:pt x="2417318" y="4971693"/>
                </a:lnTo>
                <a:lnTo>
                  <a:pt x="2423829" y="4971693"/>
                </a:lnTo>
                <a:cubicBezTo>
                  <a:pt x="2426558" y="4971693"/>
                  <a:pt x="2428976" y="4971972"/>
                  <a:pt x="2431084" y="4972530"/>
                </a:cubicBezTo>
                <a:cubicBezTo>
                  <a:pt x="2433192" y="4973088"/>
                  <a:pt x="2435084" y="4973987"/>
                  <a:pt x="2436758" y="4975227"/>
                </a:cubicBezTo>
                <a:cubicBezTo>
                  <a:pt x="2438432" y="4976468"/>
                  <a:pt x="2439906" y="4978095"/>
                  <a:pt x="2441176" y="4980111"/>
                </a:cubicBezTo>
                <a:cubicBezTo>
                  <a:pt x="2442448" y="4982126"/>
                  <a:pt x="2443642" y="4984529"/>
                  <a:pt x="2444758" y="4987320"/>
                </a:cubicBezTo>
                <a:lnTo>
                  <a:pt x="2453688" y="5008993"/>
                </a:lnTo>
                <a:cubicBezTo>
                  <a:pt x="2453812" y="5009427"/>
                  <a:pt x="2454028" y="5009814"/>
                  <a:pt x="2454338" y="5010156"/>
                </a:cubicBezTo>
                <a:cubicBezTo>
                  <a:pt x="2454649" y="5010497"/>
                  <a:pt x="2455145" y="5010776"/>
                  <a:pt x="2455827" y="5010993"/>
                </a:cubicBezTo>
                <a:cubicBezTo>
                  <a:pt x="2456509" y="5011210"/>
                  <a:pt x="2457393" y="5011380"/>
                  <a:pt x="2458478" y="5011504"/>
                </a:cubicBezTo>
                <a:cubicBezTo>
                  <a:pt x="2459563" y="5011628"/>
                  <a:pt x="2460974" y="5011690"/>
                  <a:pt x="2462710" y="5011690"/>
                </a:cubicBezTo>
                <a:cubicBezTo>
                  <a:pt x="2464198" y="5011690"/>
                  <a:pt x="2465423" y="5011644"/>
                  <a:pt x="2466384" y="5011551"/>
                </a:cubicBezTo>
                <a:cubicBezTo>
                  <a:pt x="2467346" y="5011458"/>
                  <a:pt x="2468120" y="5011318"/>
                  <a:pt x="2468710" y="5011132"/>
                </a:cubicBezTo>
                <a:cubicBezTo>
                  <a:pt x="2469299" y="5010946"/>
                  <a:pt x="2469702" y="5010714"/>
                  <a:pt x="2469919" y="5010435"/>
                </a:cubicBezTo>
                <a:cubicBezTo>
                  <a:pt x="2470136" y="5010156"/>
                  <a:pt x="2470244" y="5009830"/>
                  <a:pt x="2470244" y="5009458"/>
                </a:cubicBezTo>
                <a:cubicBezTo>
                  <a:pt x="2470244" y="5009272"/>
                  <a:pt x="2470229" y="5009070"/>
                  <a:pt x="2470198" y="5008853"/>
                </a:cubicBezTo>
                <a:cubicBezTo>
                  <a:pt x="2470167" y="5008636"/>
                  <a:pt x="2470120" y="5008357"/>
                  <a:pt x="2470058" y="5008016"/>
                </a:cubicBezTo>
                <a:cubicBezTo>
                  <a:pt x="2469997" y="5007675"/>
                  <a:pt x="2469904" y="5007318"/>
                  <a:pt x="2469780" y="5006946"/>
                </a:cubicBezTo>
                <a:cubicBezTo>
                  <a:pt x="2469656" y="5006574"/>
                  <a:pt x="2469469" y="5006171"/>
                  <a:pt x="2469222" y="5005737"/>
                </a:cubicBezTo>
                <a:lnTo>
                  <a:pt x="2460013" y="4984529"/>
                </a:lnTo>
                <a:cubicBezTo>
                  <a:pt x="2458834" y="4981739"/>
                  <a:pt x="2457563" y="4979274"/>
                  <a:pt x="2456199" y="4977134"/>
                </a:cubicBezTo>
                <a:cubicBezTo>
                  <a:pt x="2454835" y="4974995"/>
                  <a:pt x="2453362" y="4973150"/>
                  <a:pt x="2451780" y="4971600"/>
                </a:cubicBezTo>
                <a:cubicBezTo>
                  <a:pt x="2450199" y="4970049"/>
                  <a:pt x="2448494" y="4968747"/>
                  <a:pt x="2446665" y="4967693"/>
                </a:cubicBezTo>
                <a:cubicBezTo>
                  <a:pt x="2444836" y="4966639"/>
                  <a:pt x="2442836" y="4965740"/>
                  <a:pt x="2440665" y="4964996"/>
                </a:cubicBezTo>
                <a:lnTo>
                  <a:pt x="2440665" y="4964809"/>
                </a:lnTo>
                <a:cubicBezTo>
                  <a:pt x="2442091" y="4964375"/>
                  <a:pt x="2443580" y="4963771"/>
                  <a:pt x="2445130" y="4962996"/>
                </a:cubicBezTo>
                <a:cubicBezTo>
                  <a:pt x="2446680" y="4962221"/>
                  <a:pt x="2448200" y="4961135"/>
                  <a:pt x="2449688" y="4959740"/>
                </a:cubicBezTo>
                <a:cubicBezTo>
                  <a:pt x="2451176" y="4958345"/>
                  <a:pt x="2452649" y="4956593"/>
                  <a:pt x="2454106" y="4954485"/>
                </a:cubicBezTo>
                <a:cubicBezTo>
                  <a:pt x="2455563" y="4952376"/>
                  <a:pt x="2456912" y="4949772"/>
                  <a:pt x="2458152" y="4946671"/>
                </a:cubicBezTo>
                <a:lnTo>
                  <a:pt x="2466152" y="4928254"/>
                </a:lnTo>
                <a:cubicBezTo>
                  <a:pt x="2466462" y="4927447"/>
                  <a:pt x="2466694" y="4926734"/>
                  <a:pt x="2466850" y="4926114"/>
                </a:cubicBezTo>
                <a:cubicBezTo>
                  <a:pt x="2467004" y="4925494"/>
                  <a:pt x="2467082" y="4924905"/>
                  <a:pt x="2467082" y="4924347"/>
                </a:cubicBezTo>
                <a:cubicBezTo>
                  <a:pt x="2467082" y="4924037"/>
                  <a:pt x="2466989" y="4923742"/>
                  <a:pt x="2466803" y="4923463"/>
                </a:cubicBezTo>
                <a:cubicBezTo>
                  <a:pt x="2466617" y="4923184"/>
                  <a:pt x="2466260" y="4922952"/>
                  <a:pt x="2465733" y="4922766"/>
                </a:cubicBezTo>
                <a:cubicBezTo>
                  <a:pt x="2465206" y="4922579"/>
                  <a:pt x="2464462" y="4922440"/>
                  <a:pt x="2463501" y="4922347"/>
                </a:cubicBezTo>
                <a:cubicBezTo>
                  <a:pt x="2462540" y="4922254"/>
                  <a:pt x="2461315" y="4922207"/>
                  <a:pt x="2459826" y="4922207"/>
                </a:cubicBezTo>
                <a:cubicBezTo>
                  <a:pt x="2458152" y="4922207"/>
                  <a:pt x="2456804" y="4922254"/>
                  <a:pt x="2455780" y="4922347"/>
                </a:cubicBezTo>
                <a:cubicBezTo>
                  <a:pt x="2454757" y="4922440"/>
                  <a:pt x="2453936" y="4922610"/>
                  <a:pt x="2453316" y="4922859"/>
                </a:cubicBezTo>
                <a:cubicBezTo>
                  <a:pt x="2452695" y="4923107"/>
                  <a:pt x="2452230" y="4923417"/>
                  <a:pt x="2451920" y="4923789"/>
                </a:cubicBezTo>
                <a:cubicBezTo>
                  <a:pt x="2451610" y="4924161"/>
                  <a:pt x="2451393" y="4924595"/>
                  <a:pt x="2451269" y="4925091"/>
                </a:cubicBezTo>
                <a:lnTo>
                  <a:pt x="2443456" y="4944346"/>
                </a:lnTo>
                <a:cubicBezTo>
                  <a:pt x="2442401" y="4947074"/>
                  <a:pt x="2441238" y="4949400"/>
                  <a:pt x="2439967" y="4951322"/>
                </a:cubicBezTo>
                <a:cubicBezTo>
                  <a:pt x="2438696" y="4953244"/>
                  <a:pt x="2437254" y="4954810"/>
                  <a:pt x="2435642" y="4956019"/>
                </a:cubicBezTo>
                <a:cubicBezTo>
                  <a:pt x="2434030" y="4957229"/>
                  <a:pt x="2432247" y="4958097"/>
                  <a:pt x="2430294" y="4958624"/>
                </a:cubicBezTo>
                <a:cubicBezTo>
                  <a:pt x="2428340" y="4959151"/>
                  <a:pt x="2426185" y="4959414"/>
                  <a:pt x="2423829" y="4959414"/>
                </a:cubicBezTo>
                <a:lnTo>
                  <a:pt x="2417318" y="4959414"/>
                </a:lnTo>
                <a:lnTo>
                  <a:pt x="2417318" y="4924347"/>
                </a:lnTo>
                <a:cubicBezTo>
                  <a:pt x="2417318" y="4924037"/>
                  <a:pt x="2417163" y="4923742"/>
                  <a:pt x="2416852" y="4923463"/>
                </a:cubicBezTo>
                <a:cubicBezTo>
                  <a:pt x="2416542" y="4923184"/>
                  <a:pt x="2416077" y="4922952"/>
                  <a:pt x="2415457" y="4922766"/>
                </a:cubicBezTo>
                <a:cubicBezTo>
                  <a:pt x="2414837" y="4922579"/>
                  <a:pt x="2414031" y="4922440"/>
                  <a:pt x="2413039" y="4922347"/>
                </a:cubicBezTo>
                <a:cubicBezTo>
                  <a:pt x="2412047" y="4922254"/>
                  <a:pt x="2410900" y="4922207"/>
                  <a:pt x="2409597" y="4922207"/>
                </a:cubicBezTo>
                <a:close/>
                <a:moveTo>
                  <a:pt x="1971447" y="4922207"/>
                </a:moveTo>
                <a:cubicBezTo>
                  <a:pt x="1970145" y="4922207"/>
                  <a:pt x="1968998" y="4922254"/>
                  <a:pt x="1968006" y="4922347"/>
                </a:cubicBezTo>
                <a:cubicBezTo>
                  <a:pt x="1967014" y="4922440"/>
                  <a:pt x="1966207" y="4922579"/>
                  <a:pt x="1965587" y="4922766"/>
                </a:cubicBezTo>
                <a:cubicBezTo>
                  <a:pt x="1964967" y="4922952"/>
                  <a:pt x="1964518" y="4923184"/>
                  <a:pt x="1964238" y="4923463"/>
                </a:cubicBezTo>
                <a:cubicBezTo>
                  <a:pt x="1963959" y="4923742"/>
                  <a:pt x="1963820" y="4924037"/>
                  <a:pt x="1963820" y="4924347"/>
                </a:cubicBezTo>
                <a:lnTo>
                  <a:pt x="1963820" y="5009365"/>
                </a:lnTo>
                <a:cubicBezTo>
                  <a:pt x="1963820" y="5009675"/>
                  <a:pt x="1963959" y="5009985"/>
                  <a:pt x="1964238" y="5010295"/>
                </a:cubicBezTo>
                <a:cubicBezTo>
                  <a:pt x="1964518" y="5010605"/>
                  <a:pt x="1964967" y="5010853"/>
                  <a:pt x="1965587" y="5011039"/>
                </a:cubicBezTo>
                <a:cubicBezTo>
                  <a:pt x="1966207" y="5011225"/>
                  <a:pt x="1967014" y="5011380"/>
                  <a:pt x="1968006" y="5011504"/>
                </a:cubicBezTo>
                <a:cubicBezTo>
                  <a:pt x="1968998" y="5011628"/>
                  <a:pt x="1970145" y="5011690"/>
                  <a:pt x="1971447" y="5011690"/>
                </a:cubicBezTo>
                <a:cubicBezTo>
                  <a:pt x="1972750" y="5011690"/>
                  <a:pt x="1973897" y="5011628"/>
                  <a:pt x="1974889" y="5011504"/>
                </a:cubicBezTo>
                <a:cubicBezTo>
                  <a:pt x="1975881" y="5011380"/>
                  <a:pt x="1976687" y="5011225"/>
                  <a:pt x="1977307" y="5011039"/>
                </a:cubicBezTo>
                <a:cubicBezTo>
                  <a:pt x="1977928" y="5010853"/>
                  <a:pt x="1978393" y="5010605"/>
                  <a:pt x="1978703" y="5010295"/>
                </a:cubicBezTo>
                <a:cubicBezTo>
                  <a:pt x="1979013" y="5009985"/>
                  <a:pt x="1979168" y="5009675"/>
                  <a:pt x="1979168" y="5009365"/>
                </a:cubicBezTo>
                <a:lnTo>
                  <a:pt x="1979168" y="4971693"/>
                </a:lnTo>
                <a:lnTo>
                  <a:pt x="1985679" y="4971693"/>
                </a:lnTo>
                <a:cubicBezTo>
                  <a:pt x="1988408" y="4971693"/>
                  <a:pt x="1990826" y="4971972"/>
                  <a:pt x="1992934" y="4972530"/>
                </a:cubicBezTo>
                <a:cubicBezTo>
                  <a:pt x="1995043" y="4973088"/>
                  <a:pt x="1996934" y="4973987"/>
                  <a:pt x="1998608" y="4975227"/>
                </a:cubicBezTo>
                <a:cubicBezTo>
                  <a:pt x="2000283" y="4976468"/>
                  <a:pt x="2001756" y="4978095"/>
                  <a:pt x="2003027" y="4980111"/>
                </a:cubicBezTo>
                <a:cubicBezTo>
                  <a:pt x="2004298" y="4982126"/>
                  <a:pt x="2005492" y="4984529"/>
                  <a:pt x="2006608" y="4987320"/>
                </a:cubicBezTo>
                <a:lnTo>
                  <a:pt x="2015538" y="5008993"/>
                </a:lnTo>
                <a:cubicBezTo>
                  <a:pt x="2015662" y="5009427"/>
                  <a:pt x="2015879" y="5009814"/>
                  <a:pt x="2016189" y="5010156"/>
                </a:cubicBezTo>
                <a:cubicBezTo>
                  <a:pt x="2016499" y="5010497"/>
                  <a:pt x="2016995" y="5010776"/>
                  <a:pt x="2017677" y="5010993"/>
                </a:cubicBezTo>
                <a:cubicBezTo>
                  <a:pt x="2018359" y="5011210"/>
                  <a:pt x="2019243" y="5011380"/>
                  <a:pt x="2020328" y="5011504"/>
                </a:cubicBezTo>
                <a:cubicBezTo>
                  <a:pt x="2021413" y="5011628"/>
                  <a:pt x="2022824" y="5011690"/>
                  <a:pt x="2024560" y="5011690"/>
                </a:cubicBezTo>
                <a:cubicBezTo>
                  <a:pt x="2026049" y="5011690"/>
                  <a:pt x="2027273" y="5011644"/>
                  <a:pt x="2028235" y="5011551"/>
                </a:cubicBezTo>
                <a:cubicBezTo>
                  <a:pt x="2029196" y="5011458"/>
                  <a:pt x="2029971" y="5011318"/>
                  <a:pt x="2030560" y="5011132"/>
                </a:cubicBezTo>
                <a:cubicBezTo>
                  <a:pt x="2031149" y="5010946"/>
                  <a:pt x="2031552" y="5010714"/>
                  <a:pt x="2031769" y="5010435"/>
                </a:cubicBezTo>
                <a:cubicBezTo>
                  <a:pt x="2031986" y="5010156"/>
                  <a:pt x="2032095" y="5009830"/>
                  <a:pt x="2032095" y="5009458"/>
                </a:cubicBezTo>
                <a:cubicBezTo>
                  <a:pt x="2032095" y="5009272"/>
                  <a:pt x="2032079" y="5009070"/>
                  <a:pt x="2032048" y="5008853"/>
                </a:cubicBezTo>
                <a:cubicBezTo>
                  <a:pt x="2032017" y="5008636"/>
                  <a:pt x="2031971" y="5008357"/>
                  <a:pt x="2031909" y="5008016"/>
                </a:cubicBezTo>
                <a:cubicBezTo>
                  <a:pt x="2031847" y="5007675"/>
                  <a:pt x="2031754" y="5007318"/>
                  <a:pt x="2031630" y="5006946"/>
                </a:cubicBezTo>
                <a:cubicBezTo>
                  <a:pt x="2031506" y="5006574"/>
                  <a:pt x="2031320" y="5006171"/>
                  <a:pt x="2031072" y="5005737"/>
                </a:cubicBezTo>
                <a:lnTo>
                  <a:pt x="2021863" y="4984529"/>
                </a:lnTo>
                <a:cubicBezTo>
                  <a:pt x="2020685" y="4981739"/>
                  <a:pt x="2019413" y="4979274"/>
                  <a:pt x="2018049" y="4977134"/>
                </a:cubicBezTo>
                <a:cubicBezTo>
                  <a:pt x="2016685" y="4974995"/>
                  <a:pt x="2015212" y="4973150"/>
                  <a:pt x="2013631" y="4971600"/>
                </a:cubicBezTo>
                <a:cubicBezTo>
                  <a:pt x="2012049" y="4970049"/>
                  <a:pt x="2010344" y="4968747"/>
                  <a:pt x="2008515" y="4967693"/>
                </a:cubicBezTo>
                <a:cubicBezTo>
                  <a:pt x="2006686" y="4966639"/>
                  <a:pt x="2004686" y="4965740"/>
                  <a:pt x="2002515" y="4964996"/>
                </a:cubicBezTo>
                <a:lnTo>
                  <a:pt x="2002515" y="4964809"/>
                </a:lnTo>
                <a:cubicBezTo>
                  <a:pt x="2003942" y="4964375"/>
                  <a:pt x="2005430" y="4963771"/>
                  <a:pt x="2006980" y="4962996"/>
                </a:cubicBezTo>
                <a:cubicBezTo>
                  <a:pt x="2008530" y="4962221"/>
                  <a:pt x="2010050" y="4961135"/>
                  <a:pt x="2011538" y="4959740"/>
                </a:cubicBezTo>
                <a:cubicBezTo>
                  <a:pt x="2013026" y="4958345"/>
                  <a:pt x="2014499" y="4956593"/>
                  <a:pt x="2015956" y="4954485"/>
                </a:cubicBezTo>
                <a:cubicBezTo>
                  <a:pt x="2017414" y="4952376"/>
                  <a:pt x="2018762" y="4949772"/>
                  <a:pt x="2020002" y="4946671"/>
                </a:cubicBezTo>
                <a:lnTo>
                  <a:pt x="2028002" y="4928254"/>
                </a:lnTo>
                <a:cubicBezTo>
                  <a:pt x="2028312" y="4927447"/>
                  <a:pt x="2028545" y="4926734"/>
                  <a:pt x="2028700" y="4926114"/>
                </a:cubicBezTo>
                <a:cubicBezTo>
                  <a:pt x="2028855" y="4925494"/>
                  <a:pt x="2028932" y="4924905"/>
                  <a:pt x="2028932" y="4924347"/>
                </a:cubicBezTo>
                <a:cubicBezTo>
                  <a:pt x="2028932" y="4924037"/>
                  <a:pt x="2028839" y="4923742"/>
                  <a:pt x="2028653" y="4923463"/>
                </a:cubicBezTo>
                <a:cubicBezTo>
                  <a:pt x="2028467" y="4923184"/>
                  <a:pt x="2028111" y="4922952"/>
                  <a:pt x="2027583" y="4922766"/>
                </a:cubicBezTo>
                <a:cubicBezTo>
                  <a:pt x="2027056" y="4922579"/>
                  <a:pt x="2026312" y="4922440"/>
                  <a:pt x="2025351" y="4922347"/>
                </a:cubicBezTo>
                <a:cubicBezTo>
                  <a:pt x="2024390" y="4922254"/>
                  <a:pt x="2023165" y="4922207"/>
                  <a:pt x="2021677" y="4922207"/>
                </a:cubicBezTo>
                <a:cubicBezTo>
                  <a:pt x="2020002" y="4922207"/>
                  <a:pt x="2018654" y="4922254"/>
                  <a:pt x="2017631" y="4922347"/>
                </a:cubicBezTo>
                <a:cubicBezTo>
                  <a:pt x="2016607" y="4922440"/>
                  <a:pt x="2015786" y="4922610"/>
                  <a:pt x="2015166" y="4922859"/>
                </a:cubicBezTo>
                <a:cubicBezTo>
                  <a:pt x="2014546" y="4923107"/>
                  <a:pt x="2014080" y="4923417"/>
                  <a:pt x="2013770" y="4923789"/>
                </a:cubicBezTo>
                <a:cubicBezTo>
                  <a:pt x="2013460" y="4924161"/>
                  <a:pt x="2013243" y="4924595"/>
                  <a:pt x="2013119" y="4925091"/>
                </a:cubicBezTo>
                <a:lnTo>
                  <a:pt x="2005306" y="4944346"/>
                </a:lnTo>
                <a:cubicBezTo>
                  <a:pt x="2004252" y="4947074"/>
                  <a:pt x="2003089" y="4949400"/>
                  <a:pt x="2001818" y="4951322"/>
                </a:cubicBezTo>
                <a:cubicBezTo>
                  <a:pt x="2000546" y="4953244"/>
                  <a:pt x="1999105" y="4954810"/>
                  <a:pt x="1997492" y="4956019"/>
                </a:cubicBezTo>
                <a:cubicBezTo>
                  <a:pt x="1995880" y="4957229"/>
                  <a:pt x="1994097" y="4958097"/>
                  <a:pt x="1992144" y="4958624"/>
                </a:cubicBezTo>
                <a:cubicBezTo>
                  <a:pt x="1990190" y="4959151"/>
                  <a:pt x="1988036" y="4959414"/>
                  <a:pt x="1985679" y="4959414"/>
                </a:cubicBezTo>
                <a:lnTo>
                  <a:pt x="1979168" y="4959414"/>
                </a:lnTo>
                <a:lnTo>
                  <a:pt x="1979168" y="4924347"/>
                </a:lnTo>
                <a:cubicBezTo>
                  <a:pt x="1979168" y="4924037"/>
                  <a:pt x="1979013" y="4923742"/>
                  <a:pt x="1978703" y="4923463"/>
                </a:cubicBezTo>
                <a:cubicBezTo>
                  <a:pt x="1978393" y="4923184"/>
                  <a:pt x="1977928" y="4922952"/>
                  <a:pt x="1977307" y="4922766"/>
                </a:cubicBezTo>
                <a:cubicBezTo>
                  <a:pt x="1976687" y="4922579"/>
                  <a:pt x="1975881" y="4922440"/>
                  <a:pt x="1974889" y="4922347"/>
                </a:cubicBezTo>
                <a:cubicBezTo>
                  <a:pt x="1973897" y="4922254"/>
                  <a:pt x="1972750" y="4922207"/>
                  <a:pt x="1971447" y="4922207"/>
                </a:cubicBezTo>
                <a:close/>
                <a:moveTo>
                  <a:pt x="1798453" y="4922207"/>
                </a:moveTo>
                <a:cubicBezTo>
                  <a:pt x="1796593" y="4922207"/>
                  <a:pt x="1795105" y="4922285"/>
                  <a:pt x="1793988" y="4922440"/>
                </a:cubicBezTo>
                <a:cubicBezTo>
                  <a:pt x="1792872" y="4922595"/>
                  <a:pt x="1792066" y="4922890"/>
                  <a:pt x="1791570" y="4923324"/>
                </a:cubicBezTo>
                <a:cubicBezTo>
                  <a:pt x="1791074" y="4923758"/>
                  <a:pt x="1790826" y="4924347"/>
                  <a:pt x="1790826" y="4925091"/>
                </a:cubicBezTo>
                <a:cubicBezTo>
                  <a:pt x="1790826" y="4925835"/>
                  <a:pt x="1791074" y="4926858"/>
                  <a:pt x="1791570" y="4928161"/>
                </a:cubicBezTo>
                <a:lnTo>
                  <a:pt x="1821429" y="5008156"/>
                </a:lnTo>
                <a:cubicBezTo>
                  <a:pt x="1821615" y="5008776"/>
                  <a:pt x="1821956" y="5009365"/>
                  <a:pt x="1822452" y="5009923"/>
                </a:cubicBezTo>
                <a:cubicBezTo>
                  <a:pt x="1822948" y="5010481"/>
                  <a:pt x="1823475" y="5010884"/>
                  <a:pt x="1824033" y="5011132"/>
                </a:cubicBezTo>
                <a:lnTo>
                  <a:pt x="1812499" y="5040247"/>
                </a:lnTo>
                <a:cubicBezTo>
                  <a:pt x="1812127" y="5041115"/>
                  <a:pt x="1811972" y="5041859"/>
                  <a:pt x="1812034" y="5042479"/>
                </a:cubicBezTo>
                <a:cubicBezTo>
                  <a:pt x="1812096" y="5043099"/>
                  <a:pt x="1812390" y="5043595"/>
                  <a:pt x="1812917" y="5043967"/>
                </a:cubicBezTo>
                <a:cubicBezTo>
                  <a:pt x="1813445" y="5044339"/>
                  <a:pt x="1814204" y="5044603"/>
                  <a:pt x="1815196" y="5044758"/>
                </a:cubicBezTo>
                <a:cubicBezTo>
                  <a:pt x="1816189" y="5044913"/>
                  <a:pt x="1817491" y="5044991"/>
                  <a:pt x="1819103" y="5044991"/>
                </a:cubicBezTo>
                <a:cubicBezTo>
                  <a:pt x="1822204" y="5044991"/>
                  <a:pt x="1824514" y="5044727"/>
                  <a:pt x="1826033" y="5044200"/>
                </a:cubicBezTo>
                <a:cubicBezTo>
                  <a:pt x="1827552" y="5043673"/>
                  <a:pt x="1828498" y="5042913"/>
                  <a:pt x="1828870" y="5041921"/>
                </a:cubicBezTo>
                <a:lnTo>
                  <a:pt x="1840032" y="5011132"/>
                </a:lnTo>
                <a:lnTo>
                  <a:pt x="1870077" y="4927882"/>
                </a:lnTo>
                <a:cubicBezTo>
                  <a:pt x="1870449" y="4926765"/>
                  <a:pt x="1870635" y="4925835"/>
                  <a:pt x="1870635" y="4925091"/>
                </a:cubicBezTo>
                <a:cubicBezTo>
                  <a:pt x="1870635" y="4924347"/>
                  <a:pt x="1870371" y="4923758"/>
                  <a:pt x="1869844" y="4923324"/>
                </a:cubicBezTo>
                <a:cubicBezTo>
                  <a:pt x="1869317" y="4922890"/>
                  <a:pt x="1868495" y="4922595"/>
                  <a:pt x="1867379" y="4922440"/>
                </a:cubicBezTo>
                <a:cubicBezTo>
                  <a:pt x="1866263" y="4922285"/>
                  <a:pt x="1864837" y="4922207"/>
                  <a:pt x="1863100" y="4922207"/>
                </a:cubicBezTo>
                <a:cubicBezTo>
                  <a:pt x="1861116" y="4922207"/>
                  <a:pt x="1859597" y="4922285"/>
                  <a:pt x="1858543" y="4922440"/>
                </a:cubicBezTo>
                <a:cubicBezTo>
                  <a:pt x="1857488" y="4922595"/>
                  <a:pt x="1856698" y="4922843"/>
                  <a:pt x="1856171" y="4923184"/>
                </a:cubicBezTo>
                <a:cubicBezTo>
                  <a:pt x="1855644" y="4923525"/>
                  <a:pt x="1855194" y="4924285"/>
                  <a:pt x="1854822" y="4925463"/>
                </a:cubicBezTo>
                <a:lnTo>
                  <a:pt x="1831754" y="4992994"/>
                </a:lnTo>
                <a:lnTo>
                  <a:pt x="1831474" y="4992994"/>
                </a:lnTo>
                <a:lnTo>
                  <a:pt x="1807569" y="4925835"/>
                </a:lnTo>
                <a:cubicBezTo>
                  <a:pt x="1807259" y="4925029"/>
                  <a:pt x="1806964" y="4924393"/>
                  <a:pt x="1806685" y="4923928"/>
                </a:cubicBezTo>
                <a:cubicBezTo>
                  <a:pt x="1806406" y="4923463"/>
                  <a:pt x="1805957" y="4923107"/>
                  <a:pt x="1805337" y="4922859"/>
                </a:cubicBezTo>
                <a:cubicBezTo>
                  <a:pt x="1804717" y="4922610"/>
                  <a:pt x="1803879" y="4922440"/>
                  <a:pt x="1802825" y="4922347"/>
                </a:cubicBezTo>
                <a:cubicBezTo>
                  <a:pt x="1801771" y="4922254"/>
                  <a:pt x="1800314" y="4922207"/>
                  <a:pt x="1798453" y="4922207"/>
                </a:cubicBezTo>
                <a:close/>
                <a:moveTo>
                  <a:pt x="1673512" y="4922207"/>
                </a:moveTo>
                <a:cubicBezTo>
                  <a:pt x="1672024" y="4922207"/>
                  <a:pt x="1670783" y="4922254"/>
                  <a:pt x="1669791" y="4922347"/>
                </a:cubicBezTo>
                <a:cubicBezTo>
                  <a:pt x="1668799" y="4922440"/>
                  <a:pt x="1668009" y="4922626"/>
                  <a:pt x="1667419" y="4922905"/>
                </a:cubicBezTo>
                <a:cubicBezTo>
                  <a:pt x="1666830" y="4923184"/>
                  <a:pt x="1666427" y="4923494"/>
                  <a:pt x="1666210" y="4923835"/>
                </a:cubicBezTo>
                <a:cubicBezTo>
                  <a:pt x="1665993" y="4924176"/>
                  <a:pt x="1665885" y="4924595"/>
                  <a:pt x="1665885" y="4925091"/>
                </a:cubicBezTo>
                <a:lnTo>
                  <a:pt x="1665885" y="5008807"/>
                </a:lnTo>
                <a:cubicBezTo>
                  <a:pt x="1665885" y="5009303"/>
                  <a:pt x="1665993" y="5009721"/>
                  <a:pt x="1666210" y="5010063"/>
                </a:cubicBezTo>
                <a:cubicBezTo>
                  <a:pt x="1666427" y="5010404"/>
                  <a:pt x="1666830" y="5010698"/>
                  <a:pt x="1667419" y="5010946"/>
                </a:cubicBezTo>
                <a:cubicBezTo>
                  <a:pt x="1668009" y="5011194"/>
                  <a:pt x="1668799" y="5011380"/>
                  <a:pt x="1669791" y="5011504"/>
                </a:cubicBezTo>
                <a:cubicBezTo>
                  <a:pt x="1670783" y="5011628"/>
                  <a:pt x="1672024" y="5011690"/>
                  <a:pt x="1673512" y="5011690"/>
                </a:cubicBezTo>
                <a:cubicBezTo>
                  <a:pt x="1675062" y="5011690"/>
                  <a:pt x="1676334" y="5011628"/>
                  <a:pt x="1677326" y="5011504"/>
                </a:cubicBezTo>
                <a:cubicBezTo>
                  <a:pt x="1678318" y="5011380"/>
                  <a:pt x="1679093" y="5011194"/>
                  <a:pt x="1679651" y="5010946"/>
                </a:cubicBezTo>
                <a:cubicBezTo>
                  <a:pt x="1680209" y="5010698"/>
                  <a:pt x="1680612" y="5010404"/>
                  <a:pt x="1680860" y="5010063"/>
                </a:cubicBezTo>
                <a:cubicBezTo>
                  <a:pt x="1681108" y="5009721"/>
                  <a:pt x="1681232" y="5009303"/>
                  <a:pt x="1681232" y="5008807"/>
                </a:cubicBezTo>
                <a:lnTo>
                  <a:pt x="1681232" y="4925091"/>
                </a:lnTo>
                <a:cubicBezTo>
                  <a:pt x="1681232" y="4924595"/>
                  <a:pt x="1681108" y="4924176"/>
                  <a:pt x="1680860" y="4923835"/>
                </a:cubicBezTo>
                <a:cubicBezTo>
                  <a:pt x="1680612" y="4923494"/>
                  <a:pt x="1680209" y="4923184"/>
                  <a:pt x="1679651" y="4922905"/>
                </a:cubicBezTo>
                <a:cubicBezTo>
                  <a:pt x="1679093" y="4922626"/>
                  <a:pt x="1678318" y="4922440"/>
                  <a:pt x="1677326" y="4922347"/>
                </a:cubicBezTo>
                <a:cubicBezTo>
                  <a:pt x="1676334" y="4922254"/>
                  <a:pt x="1675062" y="4922207"/>
                  <a:pt x="1673512" y="4922207"/>
                </a:cubicBezTo>
                <a:close/>
                <a:moveTo>
                  <a:pt x="1590261" y="4922207"/>
                </a:moveTo>
                <a:cubicBezTo>
                  <a:pt x="1588835" y="4922207"/>
                  <a:pt x="1587641" y="4922254"/>
                  <a:pt x="1586680" y="4922347"/>
                </a:cubicBezTo>
                <a:cubicBezTo>
                  <a:pt x="1585719" y="4922440"/>
                  <a:pt x="1584944" y="4922626"/>
                  <a:pt x="1584355" y="4922905"/>
                </a:cubicBezTo>
                <a:cubicBezTo>
                  <a:pt x="1583766" y="4923184"/>
                  <a:pt x="1583363" y="4923494"/>
                  <a:pt x="1583145" y="4923835"/>
                </a:cubicBezTo>
                <a:cubicBezTo>
                  <a:pt x="1582928" y="4924176"/>
                  <a:pt x="1582820" y="4924595"/>
                  <a:pt x="1582820" y="4925091"/>
                </a:cubicBezTo>
                <a:lnTo>
                  <a:pt x="1582820" y="5002947"/>
                </a:lnTo>
                <a:cubicBezTo>
                  <a:pt x="1582820" y="5005737"/>
                  <a:pt x="1583440" y="5007815"/>
                  <a:pt x="1584680" y="5009179"/>
                </a:cubicBezTo>
                <a:cubicBezTo>
                  <a:pt x="1585921" y="5010543"/>
                  <a:pt x="1587843" y="5011380"/>
                  <a:pt x="1590447" y="5011690"/>
                </a:cubicBezTo>
                <a:cubicBezTo>
                  <a:pt x="1592060" y="5011876"/>
                  <a:pt x="1593656" y="5012031"/>
                  <a:pt x="1595238" y="5012155"/>
                </a:cubicBezTo>
                <a:cubicBezTo>
                  <a:pt x="1596819" y="5012279"/>
                  <a:pt x="1598416" y="5012388"/>
                  <a:pt x="1600028" y="5012481"/>
                </a:cubicBezTo>
                <a:cubicBezTo>
                  <a:pt x="1601641" y="5012574"/>
                  <a:pt x="1603284" y="5012636"/>
                  <a:pt x="1604958" y="5012667"/>
                </a:cubicBezTo>
                <a:cubicBezTo>
                  <a:pt x="1606632" y="5012698"/>
                  <a:pt x="1608307" y="5012714"/>
                  <a:pt x="1609981" y="5012714"/>
                </a:cubicBezTo>
                <a:cubicBezTo>
                  <a:pt x="1617112" y="5012714"/>
                  <a:pt x="1623221" y="5011923"/>
                  <a:pt x="1628305" y="5010342"/>
                </a:cubicBezTo>
                <a:cubicBezTo>
                  <a:pt x="1633390" y="5008760"/>
                  <a:pt x="1637561" y="5006605"/>
                  <a:pt x="1640816" y="5003877"/>
                </a:cubicBezTo>
                <a:cubicBezTo>
                  <a:pt x="1644072" y="5001148"/>
                  <a:pt x="1646459" y="4997924"/>
                  <a:pt x="1647979" y="4994203"/>
                </a:cubicBezTo>
                <a:cubicBezTo>
                  <a:pt x="1649498" y="4990482"/>
                  <a:pt x="1650258" y="4986483"/>
                  <a:pt x="1650258" y="4982204"/>
                </a:cubicBezTo>
                <a:cubicBezTo>
                  <a:pt x="1650258" y="4977925"/>
                  <a:pt x="1649545" y="4974065"/>
                  <a:pt x="1648118" y="4970623"/>
                </a:cubicBezTo>
                <a:cubicBezTo>
                  <a:pt x="1646692" y="4967181"/>
                  <a:pt x="1644444" y="4964220"/>
                  <a:pt x="1641374" y="4961740"/>
                </a:cubicBezTo>
                <a:cubicBezTo>
                  <a:pt x="1638305" y="4959259"/>
                  <a:pt x="1634414" y="4957353"/>
                  <a:pt x="1629701" y="4956019"/>
                </a:cubicBezTo>
                <a:cubicBezTo>
                  <a:pt x="1624988" y="4954686"/>
                  <a:pt x="1619314" y="4954019"/>
                  <a:pt x="1612679" y="4954019"/>
                </a:cubicBezTo>
                <a:cubicBezTo>
                  <a:pt x="1609950" y="4954019"/>
                  <a:pt x="1607423" y="4954066"/>
                  <a:pt x="1605098" y="4954159"/>
                </a:cubicBezTo>
                <a:cubicBezTo>
                  <a:pt x="1602772" y="4954252"/>
                  <a:pt x="1600462" y="4954392"/>
                  <a:pt x="1598168" y="4954578"/>
                </a:cubicBezTo>
                <a:lnTo>
                  <a:pt x="1598168" y="4925091"/>
                </a:lnTo>
                <a:cubicBezTo>
                  <a:pt x="1598168" y="4924099"/>
                  <a:pt x="1597594" y="4923370"/>
                  <a:pt x="1596447" y="4922905"/>
                </a:cubicBezTo>
                <a:cubicBezTo>
                  <a:pt x="1595300" y="4922440"/>
                  <a:pt x="1593238" y="4922207"/>
                  <a:pt x="1590261" y="4922207"/>
                </a:cubicBezTo>
                <a:close/>
                <a:moveTo>
                  <a:pt x="904647" y="4922207"/>
                </a:moveTo>
                <a:cubicBezTo>
                  <a:pt x="903159" y="4922207"/>
                  <a:pt x="901919" y="4922254"/>
                  <a:pt x="900927" y="4922347"/>
                </a:cubicBezTo>
                <a:cubicBezTo>
                  <a:pt x="899934" y="4922440"/>
                  <a:pt x="899144" y="4922626"/>
                  <a:pt x="898555" y="4922905"/>
                </a:cubicBezTo>
                <a:cubicBezTo>
                  <a:pt x="897966" y="4923184"/>
                  <a:pt x="897563" y="4923494"/>
                  <a:pt x="897345" y="4923835"/>
                </a:cubicBezTo>
                <a:cubicBezTo>
                  <a:pt x="897128" y="4924176"/>
                  <a:pt x="897020" y="4924595"/>
                  <a:pt x="897020" y="4925091"/>
                </a:cubicBezTo>
                <a:lnTo>
                  <a:pt x="897020" y="5005737"/>
                </a:lnTo>
                <a:cubicBezTo>
                  <a:pt x="897020" y="5007536"/>
                  <a:pt x="897438" y="5008884"/>
                  <a:pt x="898276" y="5009783"/>
                </a:cubicBezTo>
                <a:cubicBezTo>
                  <a:pt x="899113" y="5010683"/>
                  <a:pt x="900276" y="5011132"/>
                  <a:pt x="901764" y="5011132"/>
                </a:cubicBezTo>
                <a:lnTo>
                  <a:pt x="970225" y="5011132"/>
                </a:lnTo>
                <a:lnTo>
                  <a:pt x="970225" y="5039596"/>
                </a:lnTo>
                <a:cubicBezTo>
                  <a:pt x="970225" y="5040216"/>
                  <a:pt x="970752" y="5040712"/>
                  <a:pt x="971806" y="5041084"/>
                </a:cubicBezTo>
                <a:cubicBezTo>
                  <a:pt x="972860" y="5041456"/>
                  <a:pt x="974535" y="5041642"/>
                  <a:pt x="976829" y="5041642"/>
                </a:cubicBezTo>
                <a:cubicBezTo>
                  <a:pt x="978937" y="5041642"/>
                  <a:pt x="980519" y="5041471"/>
                  <a:pt x="981573" y="5041130"/>
                </a:cubicBezTo>
                <a:cubicBezTo>
                  <a:pt x="982627" y="5040789"/>
                  <a:pt x="983185" y="5040278"/>
                  <a:pt x="983247" y="5039596"/>
                </a:cubicBezTo>
                <a:lnTo>
                  <a:pt x="983247" y="5001737"/>
                </a:lnTo>
                <a:cubicBezTo>
                  <a:pt x="983247" y="5000311"/>
                  <a:pt x="982999" y="4999319"/>
                  <a:pt x="982503" y="4998761"/>
                </a:cubicBezTo>
                <a:cubicBezTo>
                  <a:pt x="982007" y="4998203"/>
                  <a:pt x="981015" y="4997924"/>
                  <a:pt x="979526" y="4997924"/>
                </a:cubicBezTo>
                <a:lnTo>
                  <a:pt x="967899" y="4997924"/>
                </a:lnTo>
                <a:lnTo>
                  <a:pt x="967899" y="4925091"/>
                </a:lnTo>
                <a:cubicBezTo>
                  <a:pt x="967899" y="4924595"/>
                  <a:pt x="967775" y="4924176"/>
                  <a:pt x="967527" y="4923835"/>
                </a:cubicBezTo>
                <a:cubicBezTo>
                  <a:pt x="967279" y="4923494"/>
                  <a:pt x="966876" y="4923184"/>
                  <a:pt x="966318" y="4922905"/>
                </a:cubicBezTo>
                <a:cubicBezTo>
                  <a:pt x="965760" y="4922626"/>
                  <a:pt x="964985" y="4922440"/>
                  <a:pt x="963993" y="4922347"/>
                </a:cubicBezTo>
                <a:cubicBezTo>
                  <a:pt x="963000" y="4922254"/>
                  <a:pt x="961729" y="4922207"/>
                  <a:pt x="960179" y="4922207"/>
                </a:cubicBezTo>
                <a:cubicBezTo>
                  <a:pt x="958691" y="4922207"/>
                  <a:pt x="957450" y="4922254"/>
                  <a:pt x="956458" y="4922347"/>
                </a:cubicBezTo>
                <a:cubicBezTo>
                  <a:pt x="955466" y="4922440"/>
                  <a:pt x="954675" y="4922626"/>
                  <a:pt x="954086" y="4922905"/>
                </a:cubicBezTo>
                <a:cubicBezTo>
                  <a:pt x="953497" y="4923184"/>
                  <a:pt x="953079" y="4923494"/>
                  <a:pt x="952830" y="4923835"/>
                </a:cubicBezTo>
                <a:cubicBezTo>
                  <a:pt x="952582" y="4924176"/>
                  <a:pt x="952458" y="4924595"/>
                  <a:pt x="952458" y="4925091"/>
                </a:cubicBezTo>
                <a:lnTo>
                  <a:pt x="952458" y="4997924"/>
                </a:lnTo>
                <a:lnTo>
                  <a:pt x="912368" y="4997924"/>
                </a:lnTo>
                <a:lnTo>
                  <a:pt x="912368" y="4925091"/>
                </a:lnTo>
                <a:cubicBezTo>
                  <a:pt x="912368" y="4924595"/>
                  <a:pt x="912244" y="4924176"/>
                  <a:pt x="911996" y="4923835"/>
                </a:cubicBezTo>
                <a:cubicBezTo>
                  <a:pt x="911748" y="4923494"/>
                  <a:pt x="911345" y="4923184"/>
                  <a:pt x="910787" y="4922905"/>
                </a:cubicBezTo>
                <a:cubicBezTo>
                  <a:pt x="910228" y="4922626"/>
                  <a:pt x="909453" y="4922440"/>
                  <a:pt x="908461" y="4922347"/>
                </a:cubicBezTo>
                <a:cubicBezTo>
                  <a:pt x="907469" y="4922254"/>
                  <a:pt x="906198" y="4922207"/>
                  <a:pt x="904647" y="4922207"/>
                </a:cubicBezTo>
                <a:close/>
                <a:moveTo>
                  <a:pt x="1517522" y="4921370"/>
                </a:moveTo>
                <a:cubicBezTo>
                  <a:pt x="1515413" y="4921370"/>
                  <a:pt x="1513336" y="4921401"/>
                  <a:pt x="1511289" y="4921463"/>
                </a:cubicBezTo>
                <a:cubicBezTo>
                  <a:pt x="1509243" y="4921525"/>
                  <a:pt x="1507259" y="4921603"/>
                  <a:pt x="1505336" y="4921696"/>
                </a:cubicBezTo>
                <a:cubicBezTo>
                  <a:pt x="1503414" y="4921789"/>
                  <a:pt x="1501538" y="4921897"/>
                  <a:pt x="1499709" y="4922021"/>
                </a:cubicBezTo>
                <a:cubicBezTo>
                  <a:pt x="1497879" y="4922145"/>
                  <a:pt x="1496159" y="4922300"/>
                  <a:pt x="1494546" y="4922486"/>
                </a:cubicBezTo>
                <a:cubicBezTo>
                  <a:pt x="1492190" y="4922735"/>
                  <a:pt x="1490438" y="4923541"/>
                  <a:pt x="1489291" y="4924905"/>
                </a:cubicBezTo>
                <a:cubicBezTo>
                  <a:pt x="1488144" y="4926269"/>
                  <a:pt x="1487570" y="4928223"/>
                  <a:pt x="1487570" y="4930765"/>
                </a:cubicBezTo>
                <a:lnTo>
                  <a:pt x="1487570" y="5002854"/>
                </a:lnTo>
                <a:cubicBezTo>
                  <a:pt x="1487570" y="5005458"/>
                  <a:pt x="1488159" y="5007427"/>
                  <a:pt x="1489337" y="5008760"/>
                </a:cubicBezTo>
                <a:cubicBezTo>
                  <a:pt x="1490515" y="5010094"/>
                  <a:pt x="1492345" y="5010915"/>
                  <a:pt x="1494825" y="5011225"/>
                </a:cubicBezTo>
                <a:cubicBezTo>
                  <a:pt x="1496562" y="5011411"/>
                  <a:pt x="1498313" y="5011566"/>
                  <a:pt x="1500081" y="5011690"/>
                </a:cubicBezTo>
                <a:cubicBezTo>
                  <a:pt x="1501848" y="5011814"/>
                  <a:pt x="1503631" y="5011923"/>
                  <a:pt x="1505429" y="5012016"/>
                </a:cubicBezTo>
                <a:cubicBezTo>
                  <a:pt x="1507228" y="5012109"/>
                  <a:pt x="1509088" y="5012171"/>
                  <a:pt x="1511010" y="5012202"/>
                </a:cubicBezTo>
                <a:cubicBezTo>
                  <a:pt x="1512933" y="5012233"/>
                  <a:pt x="1514917" y="5012248"/>
                  <a:pt x="1516963" y="5012248"/>
                </a:cubicBezTo>
                <a:cubicBezTo>
                  <a:pt x="1523475" y="5012248"/>
                  <a:pt x="1529180" y="5011644"/>
                  <a:pt x="1534079" y="5010435"/>
                </a:cubicBezTo>
                <a:cubicBezTo>
                  <a:pt x="1538978" y="5009225"/>
                  <a:pt x="1543070" y="5007458"/>
                  <a:pt x="1546357" y="5005133"/>
                </a:cubicBezTo>
                <a:cubicBezTo>
                  <a:pt x="1549644" y="5002807"/>
                  <a:pt x="1552124" y="4999924"/>
                  <a:pt x="1553798" y="4996482"/>
                </a:cubicBezTo>
                <a:cubicBezTo>
                  <a:pt x="1555473" y="4993040"/>
                  <a:pt x="1556310" y="4989118"/>
                  <a:pt x="1556310" y="4984715"/>
                </a:cubicBezTo>
                <a:cubicBezTo>
                  <a:pt x="1556310" y="4979072"/>
                  <a:pt x="1554760" y="4974390"/>
                  <a:pt x="1551659" y="4970670"/>
                </a:cubicBezTo>
                <a:cubicBezTo>
                  <a:pt x="1548558" y="4966949"/>
                  <a:pt x="1543939" y="4964437"/>
                  <a:pt x="1537799" y="4963135"/>
                </a:cubicBezTo>
                <a:cubicBezTo>
                  <a:pt x="1542698" y="4961709"/>
                  <a:pt x="1546403" y="4959321"/>
                  <a:pt x="1548915" y="4955973"/>
                </a:cubicBezTo>
                <a:cubicBezTo>
                  <a:pt x="1551426" y="4952624"/>
                  <a:pt x="1552682" y="4948593"/>
                  <a:pt x="1552682" y="4943881"/>
                </a:cubicBezTo>
                <a:cubicBezTo>
                  <a:pt x="1552682" y="4940284"/>
                  <a:pt x="1551985" y="4937090"/>
                  <a:pt x="1550589" y="4934300"/>
                </a:cubicBezTo>
                <a:cubicBezTo>
                  <a:pt x="1549194" y="4931509"/>
                  <a:pt x="1547039" y="4929153"/>
                  <a:pt x="1544125" y="4927230"/>
                </a:cubicBezTo>
                <a:cubicBezTo>
                  <a:pt x="1541210" y="4925308"/>
                  <a:pt x="1537551" y="4923851"/>
                  <a:pt x="1533148" y="4922859"/>
                </a:cubicBezTo>
                <a:cubicBezTo>
                  <a:pt x="1528746" y="4921866"/>
                  <a:pt x="1523537" y="4921370"/>
                  <a:pt x="1517522" y="4921370"/>
                </a:cubicBezTo>
                <a:close/>
                <a:moveTo>
                  <a:pt x="1384172" y="4921370"/>
                </a:moveTo>
                <a:cubicBezTo>
                  <a:pt x="1382063" y="4921370"/>
                  <a:pt x="1379986" y="4921401"/>
                  <a:pt x="1377939" y="4921463"/>
                </a:cubicBezTo>
                <a:cubicBezTo>
                  <a:pt x="1375893" y="4921525"/>
                  <a:pt x="1373909" y="4921603"/>
                  <a:pt x="1371986" y="4921696"/>
                </a:cubicBezTo>
                <a:cubicBezTo>
                  <a:pt x="1370064" y="4921789"/>
                  <a:pt x="1368188" y="4921897"/>
                  <a:pt x="1366359" y="4922021"/>
                </a:cubicBezTo>
                <a:cubicBezTo>
                  <a:pt x="1364529" y="4922145"/>
                  <a:pt x="1362809" y="4922300"/>
                  <a:pt x="1361196" y="4922486"/>
                </a:cubicBezTo>
                <a:cubicBezTo>
                  <a:pt x="1358840" y="4922735"/>
                  <a:pt x="1357088" y="4923541"/>
                  <a:pt x="1355941" y="4924905"/>
                </a:cubicBezTo>
                <a:cubicBezTo>
                  <a:pt x="1354794" y="4926269"/>
                  <a:pt x="1354220" y="4928223"/>
                  <a:pt x="1354220" y="4930765"/>
                </a:cubicBezTo>
                <a:lnTo>
                  <a:pt x="1354220" y="5002854"/>
                </a:lnTo>
                <a:cubicBezTo>
                  <a:pt x="1354220" y="5005458"/>
                  <a:pt x="1354809" y="5007427"/>
                  <a:pt x="1355987" y="5008760"/>
                </a:cubicBezTo>
                <a:cubicBezTo>
                  <a:pt x="1357166" y="5010094"/>
                  <a:pt x="1358995" y="5010915"/>
                  <a:pt x="1361475" y="5011225"/>
                </a:cubicBezTo>
                <a:cubicBezTo>
                  <a:pt x="1363212" y="5011411"/>
                  <a:pt x="1364963" y="5011566"/>
                  <a:pt x="1366731" y="5011690"/>
                </a:cubicBezTo>
                <a:cubicBezTo>
                  <a:pt x="1368498" y="5011814"/>
                  <a:pt x="1370281" y="5011923"/>
                  <a:pt x="1372079" y="5012016"/>
                </a:cubicBezTo>
                <a:cubicBezTo>
                  <a:pt x="1373878" y="5012109"/>
                  <a:pt x="1375738" y="5012171"/>
                  <a:pt x="1377660" y="5012202"/>
                </a:cubicBezTo>
                <a:cubicBezTo>
                  <a:pt x="1379583" y="5012233"/>
                  <a:pt x="1381567" y="5012248"/>
                  <a:pt x="1383614" y="5012248"/>
                </a:cubicBezTo>
                <a:cubicBezTo>
                  <a:pt x="1390125" y="5012248"/>
                  <a:pt x="1395830" y="5011644"/>
                  <a:pt x="1400729" y="5010435"/>
                </a:cubicBezTo>
                <a:cubicBezTo>
                  <a:pt x="1405628" y="5009225"/>
                  <a:pt x="1409720" y="5007458"/>
                  <a:pt x="1413007" y="5005133"/>
                </a:cubicBezTo>
                <a:cubicBezTo>
                  <a:pt x="1416294" y="5002807"/>
                  <a:pt x="1418774" y="4999924"/>
                  <a:pt x="1420448" y="4996482"/>
                </a:cubicBezTo>
                <a:cubicBezTo>
                  <a:pt x="1422123" y="4993040"/>
                  <a:pt x="1422960" y="4989118"/>
                  <a:pt x="1422960" y="4984715"/>
                </a:cubicBezTo>
                <a:cubicBezTo>
                  <a:pt x="1422960" y="4979072"/>
                  <a:pt x="1421410" y="4974390"/>
                  <a:pt x="1418309" y="4970670"/>
                </a:cubicBezTo>
                <a:cubicBezTo>
                  <a:pt x="1415209" y="4966949"/>
                  <a:pt x="1410589" y="4964437"/>
                  <a:pt x="1404449" y="4963135"/>
                </a:cubicBezTo>
                <a:cubicBezTo>
                  <a:pt x="1409348" y="4961709"/>
                  <a:pt x="1413054" y="4959321"/>
                  <a:pt x="1415565" y="4955973"/>
                </a:cubicBezTo>
                <a:cubicBezTo>
                  <a:pt x="1418077" y="4952624"/>
                  <a:pt x="1419332" y="4948593"/>
                  <a:pt x="1419332" y="4943881"/>
                </a:cubicBezTo>
                <a:cubicBezTo>
                  <a:pt x="1419332" y="4940284"/>
                  <a:pt x="1418635" y="4937090"/>
                  <a:pt x="1417239" y="4934300"/>
                </a:cubicBezTo>
                <a:cubicBezTo>
                  <a:pt x="1415844" y="4931509"/>
                  <a:pt x="1413689" y="4929153"/>
                  <a:pt x="1410775" y="4927230"/>
                </a:cubicBezTo>
                <a:cubicBezTo>
                  <a:pt x="1407860" y="4925308"/>
                  <a:pt x="1404201" y="4923851"/>
                  <a:pt x="1399798" y="4922859"/>
                </a:cubicBezTo>
                <a:cubicBezTo>
                  <a:pt x="1395396" y="4921866"/>
                  <a:pt x="1390187" y="4921370"/>
                  <a:pt x="1384172" y="4921370"/>
                </a:cubicBezTo>
                <a:close/>
                <a:moveTo>
                  <a:pt x="1920827" y="4920998"/>
                </a:moveTo>
                <a:cubicBezTo>
                  <a:pt x="1915308" y="4920998"/>
                  <a:pt x="1910177" y="4921913"/>
                  <a:pt x="1905433" y="4923742"/>
                </a:cubicBezTo>
                <a:cubicBezTo>
                  <a:pt x="1900689" y="4925572"/>
                  <a:pt x="1896565" y="4928378"/>
                  <a:pt x="1893061" y="4932160"/>
                </a:cubicBezTo>
                <a:cubicBezTo>
                  <a:pt x="1889558" y="4935943"/>
                  <a:pt x="1886798" y="4940795"/>
                  <a:pt x="1884783" y="4946718"/>
                </a:cubicBezTo>
                <a:cubicBezTo>
                  <a:pt x="1882767" y="4952640"/>
                  <a:pt x="1881760" y="4959725"/>
                  <a:pt x="1881760" y="4967972"/>
                </a:cubicBezTo>
                <a:cubicBezTo>
                  <a:pt x="1881760" y="4975227"/>
                  <a:pt x="1882581" y="4981630"/>
                  <a:pt x="1884225" y="4987180"/>
                </a:cubicBezTo>
                <a:cubicBezTo>
                  <a:pt x="1885868" y="4992730"/>
                  <a:pt x="1888255" y="4997412"/>
                  <a:pt x="1891387" y="5001226"/>
                </a:cubicBezTo>
                <a:cubicBezTo>
                  <a:pt x="1894519" y="5005040"/>
                  <a:pt x="1898410" y="5007939"/>
                  <a:pt x="1903061" y="5009923"/>
                </a:cubicBezTo>
                <a:cubicBezTo>
                  <a:pt x="1907712" y="5011907"/>
                  <a:pt x="1913045" y="5012900"/>
                  <a:pt x="1919060" y="5012900"/>
                </a:cubicBezTo>
                <a:cubicBezTo>
                  <a:pt x="1921974" y="5012900"/>
                  <a:pt x="1924796" y="5012620"/>
                  <a:pt x="1927524" y="5012062"/>
                </a:cubicBezTo>
                <a:cubicBezTo>
                  <a:pt x="1930253" y="5011504"/>
                  <a:pt x="1932780" y="5010776"/>
                  <a:pt x="1935105" y="5009876"/>
                </a:cubicBezTo>
                <a:cubicBezTo>
                  <a:pt x="1937431" y="5008977"/>
                  <a:pt x="1939524" y="5007954"/>
                  <a:pt x="1941384" y="5006807"/>
                </a:cubicBezTo>
                <a:cubicBezTo>
                  <a:pt x="1943244" y="5005660"/>
                  <a:pt x="1944562" y="5004698"/>
                  <a:pt x="1945337" y="5003923"/>
                </a:cubicBezTo>
                <a:cubicBezTo>
                  <a:pt x="1946112" y="5003148"/>
                  <a:pt x="1946608" y="5002559"/>
                  <a:pt x="1946826" y="5002156"/>
                </a:cubicBezTo>
                <a:cubicBezTo>
                  <a:pt x="1947043" y="5001753"/>
                  <a:pt x="1947229" y="5001288"/>
                  <a:pt x="1947384" y="5000761"/>
                </a:cubicBezTo>
                <a:cubicBezTo>
                  <a:pt x="1947539" y="5000234"/>
                  <a:pt x="1947647" y="4999583"/>
                  <a:pt x="1947709" y="4998807"/>
                </a:cubicBezTo>
                <a:cubicBezTo>
                  <a:pt x="1947771" y="4998032"/>
                  <a:pt x="1947802" y="4997118"/>
                  <a:pt x="1947802" y="4996063"/>
                </a:cubicBezTo>
                <a:cubicBezTo>
                  <a:pt x="1947802" y="4994823"/>
                  <a:pt x="1947756" y="4993753"/>
                  <a:pt x="1947663" y="4992854"/>
                </a:cubicBezTo>
                <a:cubicBezTo>
                  <a:pt x="1947570" y="4991955"/>
                  <a:pt x="1947415" y="4991211"/>
                  <a:pt x="1947198" y="4990622"/>
                </a:cubicBezTo>
                <a:cubicBezTo>
                  <a:pt x="1946980" y="4990033"/>
                  <a:pt x="1946717" y="4989614"/>
                  <a:pt x="1946407" y="4989366"/>
                </a:cubicBezTo>
                <a:cubicBezTo>
                  <a:pt x="1946097" y="4989118"/>
                  <a:pt x="1945725" y="4988994"/>
                  <a:pt x="1945291" y="4988994"/>
                </a:cubicBezTo>
                <a:cubicBezTo>
                  <a:pt x="1944547" y="4988994"/>
                  <a:pt x="1943508" y="4989537"/>
                  <a:pt x="1942175" y="4990622"/>
                </a:cubicBezTo>
                <a:cubicBezTo>
                  <a:pt x="1940841" y="4991707"/>
                  <a:pt x="1939198" y="4992916"/>
                  <a:pt x="1937245" y="4994250"/>
                </a:cubicBezTo>
                <a:cubicBezTo>
                  <a:pt x="1935291" y="4995583"/>
                  <a:pt x="1932981" y="4996808"/>
                  <a:pt x="1930315" y="4997924"/>
                </a:cubicBezTo>
                <a:cubicBezTo>
                  <a:pt x="1927648" y="4999040"/>
                  <a:pt x="1924548" y="4999598"/>
                  <a:pt x="1921013" y="4999598"/>
                </a:cubicBezTo>
                <a:cubicBezTo>
                  <a:pt x="1917292" y="4999598"/>
                  <a:pt x="1913990" y="4998931"/>
                  <a:pt x="1911107" y="4997598"/>
                </a:cubicBezTo>
                <a:cubicBezTo>
                  <a:pt x="1908223" y="4996265"/>
                  <a:pt x="1905789" y="4994234"/>
                  <a:pt x="1903805" y="4991506"/>
                </a:cubicBezTo>
                <a:cubicBezTo>
                  <a:pt x="1901820" y="4988777"/>
                  <a:pt x="1900317" y="4985382"/>
                  <a:pt x="1899294" y="4981320"/>
                </a:cubicBezTo>
                <a:cubicBezTo>
                  <a:pt x="1898270" y="4977258"/>
                  <a:pt x="1897759" y="4972530"/>
                  <a:pt x="1897759" y="4967135"/>
                </a:cubicBezTo>
                <a:cubicBezTo>
                  <a:pt x="1897759" y="4956345"/>
                  <a:pt x="1899728" y="4948113"/>
                  <a:pt x="1903665" y="4942439"/>
                </a:cubicBezTo>
                <a:cubicBezTo>
                  <a:pt x="1907603" y="4936765"/>
                  <a:pt x="1913262" y="4933928"/>
                  <a:pt x="1920641" y="4933928"/>
                </a:cubicBezTo>
                <a:cubicBezTo>
                  <a:pt x="1924238" y="4933928"/>
                  <a:pt x="1927354" y="4934439"/>
                  <a:pt x="1929989" y="4935462"/>
                </a:cubicBezTo>
                <a:cubicBezTo>
                  <a:pt x="1932625" y="4936486"/>
                  <a:pt x="1934873" y="4937617"/>
                  <a:pt x="1936733" y="4938858"/>
                </a:cubicBezTo>
                <a:cubicBezTo>
                  <a:pt x="1938594" y="4940098"/>
                  <a:pt x="1940128" y="4941230"/>
                  <a:pt x="1941338" y="4942253"/>
                </a:cubicBezTo>
                <a:cubicBezTo>
                  <a:pt x="1942547" y="4943276"/>
                  <a:pt x="1943616" y="4943788"/>
                  <a:pt x="1944547" y="4943788"/>
                </a:cubicBezTo>
                <a:cubicBezTo>
                  <a:pt x="1945353" y="4943788"/>
                  <a:pt x="1946035" y="4943307"/>
                  <a:pt x="1946593" y="4942346"/>
                </a:cubicBezTo>
                <a:cubicBezTo>
                  <a:pt x="1947151" y="4941385"/>
                  <a:pt x="1947430" y="4939695"/>
                  <a:pt x="1947430" y="4937276"/>
                </a:cubicBezTo>
                <a:cubicBezTo>
                  <a:pt x="1947430" y="4936160"/>
                  <a:pt x="1947399" y="4935230"/>
                  <a:pt x="1947337" y="4934486"/>
                </a:cubicBezTo>
                <a:cubicBezTo>
                  <a:pt x="1947275" y="4933742"/>
                  <a:pt x="1947151" y="4933075"/>
                  <a:pt x="1946965" y="4932486"/>
                </a:cubicBezTo>
                <a:cubicBezTo>
                  <a:pt x="1946779" y="4931897"/>
                  <a:pt x="1946547" y="4931385"/>
                  <a:pt x="1946267" y="4930951"/>
                </a:cubicBezTo>
                <a:cubicBezTo>
                  <a:pt x="1945988" y="4930517"/>
                  <a:pt x="1945477" y="4929928"/>
                  <a:pt x="1944733" y="4929184"/>
                </a:cubicBezTo>
                <a:cubicBezTo>
                  <a:pt x="1943989" y="4928440"/>
                  <a:pt x="1942795" y="4927540"/>
                  <a:pt x="1941151" y="4926486"/>
                </a:cubicBezTo>
                <a:cubicBezTo>
                  <a:pt x="1939508" y="4925432"/>
                  <a:pt x="1937632" y="4924502"/>
                  <a:pt x="1935524" y="4923696"/>
                </a:cubicBezTo>
                <a:cubicBezTo>
                  <a:pt x="1933415" y="4922890"/>
                  <a:pt x="1931106" y="4922238"/>
                  <a:pt x="1928594" y="4921742"/>
                </a:cubicBezTo>
                <a:cubicBezTo>
                  <a:pt x="1926083" y="4921246"/>
                  <a:pt x="1923494" y="4920998"/>
                  <a:pt x="1920827" y="4920998"/>
                </a:cubicBezTo>
                <a:close/>
                <a:moveTo>
                  <a:pt x="1206452" y="4920998"/>
                </a:moveTo>
                <a:cubicBezTo>
                  <a:pt x="1200933" y="4920998"/>
                  <a:pt x="1195802" y="4921913"/>
                  <a:pt x="1191058" y="4923742"/>
                </a:cubicBezTo>
                <a:cubicBezTo>
                  <a:pt x="1186314" y="4925572"/>
                  <a:pt x="1182190" y="4928378"/>
                  <a:pt x="1178687" y="4932160"/>
                </a:cubicBezTo>
                <a:cubicBezTo>
                  <a:pt x="1175183" y="4935943"/>
                  <a:pt x="1172423" y="4940795"/>
                  <a:pt x="1170408" y="4946718"/>
                </a:cubicBezTo>
                <a:cubicBezTo>
                  <a:pt x="1168393" y="4952640"/>
                  <a:pt x="1167385" y="4959725"/>
                  <a:pt x="1167385" y="4967972"/>
                </a:cubicBezTo>
                <a:cubicBezTo>
                  <a:pt x="1167385" y="4975227"/>
                  <a:pt x="1168207" y="4981630"/>
                  <a:pt x="1169850" y="4987180"/>
                </a:cubicBezTo>
                <a:cubicBezTo>
                  <a:pt x="1171493" y="4992730"/>
                  <a:pt x="1173881" y="4997412"/>
                  <a:pt x="1177012" y="5001226"/>
                </a:cubicBezTo>
                <a:cubicBezTo>
                  <a:pt x="1180144" y="5005040"/>
                  <a:pt x="1184035" y="5007939"/>
                  <a:pt x="1188686" y="5009923"/>
                </a:cubicBezTo>
                <a:cubicBezTo>
                  <a:pt x="1193337" y="5011907"/>
                  <a:pt x="1198670" y="5012900"/>
                  <a:pt x="1204685" y="5012900"/>
                </a:cubicBezTo>
                <a:cubicBezTo>
                  <a:pt x="1207599" y="5012900"/>
                  <a:pt x="1210421" y="5012620"/>
                  <a:pt x="1213149" y="5012062"/>
                </a:cubicBezTo>
                <a:cubicBezTo>
                  <a:pt x="1215878" y="5011504"/>
                  <a:pt x="1218405" y="5010776"/>
                  <a:pt x="1220730" y="5009876"/>
                </a:cubicBezTo>
                <a:cubicBezTo>
                  <a:pt x="1223056" y="5008977"/>
                  <a:pt x="1225149" y="5007954"/>
                  <a:pt x="1227009" y="5006807"/>
                </a:cubicBezTo>
                <a:cubicBezTo>
                  <a:pt x="1228869" y="5005660"/>
                  <a:pt x="1230187" y="5004698"/>
                  <a:pt x="1230962" y="5003923"/>
                </a:cubicBezTo>
                <a:cubicBezTo>
                  <a:pt x="1231738" y="5003148"/>
                  <a:pt x="1232234" y="5002559"/>
                  <a:pt x="1232451" y="5002156"/>
                </a:cubicBezTo>
                <a:cubicBezTo>
                  <a:pt x="1232668" y="5001753"/>
                  <a:pt x="1232854" y="5001288"/>
                  <a:pt x="1233009" y="5000761"/>
                </a:cubicBezTo>
                <a:cubicBezTo>
                  <a:pt x="1233164" y="5000234"/>
                  <a:pt x="1233272" y="4999583"/>
                  <a:pt x="1233334" y="4998807"/>
                </a:cubicBezTo>
                <a:cubicBezTo>
                  <a:pt x="1233396" y="4998032"/>
                  <a:pt x="1233427" y="4997118"/>
                  <a:pt x="1233427" y="4996063"/>
                </a:cubicBezTo>
                <a:cubicBezTo>
                  <a:pt x="1233427" y="4994823"/>
                  <a:pt x="1233381" y="4993753"/>
                  <a:pt x="1233288" y="4992854"/>
                </a:cubicBezTo>
                <a:cubicBezTo>
                  <a:pt x="1233195" y="4991955"/>
                  <a:pt x="1233040" y="4991211"/>
                  <a:pt x="1232823" y="4990622"/>
                </a:cubicBezTo>
                <a:cubicBezTo>
                  <a:pt x="1232606" y="4990033"/>
                  <a:pt x="1232342" y="4989614"/>
                  <a:pt x="1232032" y="4989366"/>
                </a:cubicBezTo>
                <a:cubicBezTo>
                  <a:pt x="1231722" y="4989118"/>
                  <a:pt x="1231350" y="4988994"/>
                  <a:pt x="1230916" y="4988994"/>
                </a:cubicBezTo>
                <a:cubicBezTo>
                  <a:pt x="1230172" y="4988994"/>
                  <a:pt x="1229133" y="4989537"/>
                  <a:pt x="1227800" y="4990622"/>
                </a:cubicBezTo>
                <a:cubicBezTo>
                  <a:pt x="1226467" y="4991707"/>
                  <a:pt x="1224823" y="4992916"/>
                  <a:pt x="1222870" y="4994250"/>
                </a:cubicBezTo>
                <a:cubicBezTo>
                  <a:pt x="1220916" y="4995583"/>
                  <a:pt x="1218607" y="4996808"/>
                  <a:pt x="1215940" y="4997924"/>
                </a:cubicBezTo>
                <a:cubicBezTo>
                  <a:pt x="1213273" y="4999040"/>
                  <a:pt x="1210173" y="4999598"/>
                  <a:pt x="1206638" y="4999598"/>
                </a:cubicBezTo>
                <a:cubicBezTo>
                  <a:pt x="1202918" y="4999598"/>
                  <a:pt x="1199615" y="4998931"/>
                  <a:pt x="1196732" y="4997598"/>
                </a:cubicBezTo>
                <a:cubicBezTo>
                  <a:pt x="1193848" y="4996265"/>
                  <a:pt x="1191414" y="4994234"/>
                  <a:pt x="1189430" y="4991506"/>
                </a:cubicBezTo>
                <a:cubicBezTo>
                  <a:pt x="1187446" y="4988777"/>
                  <a:pt x="1185942" y="4985382"/>
                  <a:pt x="1184919" y="4981320"/>
                </a:cubicBezTo>
                <a:cubicBezTo>
                  <a:pt x="1183895" y="4977258"/>
                  <a:pt x="1183384" y="4972530"/>
                  <a:pt x="1183384" y="4967135"/>
                </a:cubicBezTo>
                <a:cubicBezTo>
                  <a:pt x="1183384" y="4956345"/>
                  <a:pt x="1185353" y="4948113"/>
                  <a:pt x="1189290" y="4942439"/>
                </a:cubicBezTo>
                <a:cubicBezTo>
                  <a:pt x="1193228" y="4936765"/>
                  <a:pt x="1198887" y="4933928"/>
                  <a:pt x="1206266" y="4933928"/>
                </a:cubicBezTo>
                <a:cubicBezTo>
                  <a:pt x="1209863" y="4933928"/>
                  <a:pt x="1212979" y="4934439"/>
                  <a:pt x="1215614" y="4935462"/>
                </a:cubicBezTo>
                <a:cubicBezTo>
                  <a:pt x="1218250" y="4936486"/>
                  <a:pt x="1220498" y="4937617"/>
                  <a:pt x="1222358" y="4938858"/>
                </a:cubicBezTo>
                <a:cubicBezTo>
                  <a:pt x="1224219" y="4940098"/>
                  <a:pt x="1225753" y="4941230"/>
                  <a:pt x="1226963" y="4942253"/>
                </a:cubicBezTo>
                <a:cubicBezTo>
                  <a:pt x="1228172" y="4943276"/>
                  <a:pt x="1229242" y="4943788"/>
                  <a:pt x="1230172" y="4943788"/>
                </a:cubicBezTo>
                <a:cubicBezTo>
                  <a:pt x="1230978" y="4943788"/>
                  <a:pt x="1231660" y="4943307"/>
                  <a:pt x="1232218" y="4942346"/>
                </a:cubicBezTo>
                <a:cubicBezTo>
                  <a:pt x="1232776" y="4941385"/>
                  <a:pt x="1233055" y="4939695"/>
                  <a:pt x="1233055" y="4937276"/>
                </a:cubicBezTo>
                <a:cubicBezTo>
                  <a:pt x="1233055" y="4936160"/>
                  <a:pt x="1233024" y="4935230"/>
                  <a:pt x="1232962" y="4934486"/>
                </a:cubicBezTo>
                <a:cubicBezTo>
                  <a:pt x="1232900" y="4933742"/>
                  <a:pt x="1232776" y="4933075"/>
                  <a:pt x="1232590" y="4932486"/>
                </a:cubicBezTo>
                <a:cubicBezTo>
                  <a:pt x="1232404" y="4931897"/>
                  <a:pt x="1232172" y="4931385"/>
                  <a:pt x="1231893" y="4930951"/>
                </a:cubicBezTo>
                <a:cubicBezTo>
                  <a:pt x="1231613" y="4930517"/>
                  <a:pt x="1231102" y="4929928"/>
                  <a:pt x="1230358" y="4929184"/>
                </a:cubicBezTo>
                <a:cubicBezTo>
                  <a:pt x="1229614" y="4928440"/>
                  <a:pt x="1228420" y="4927540"/>
                  <a:pt x="1226777" y="4926486"/>
                </a:cubicBezTo>
                <a:cubicBezTo>
                  <a:pt x="1225133" y="4925432"/>
                  <a:pt x="1223257" y="4924502"/>
                  <a:pt x="1221149" y="4923696"/>
                </a:cubicBezTo>
                <a:cubicBezTo>
                  <a:pt x="1219041" y="4922890"/>
                  <a:pt x="1216731" y="4922238"/>
                  <a:pt x="1214219" y="4921742"/>
                </a:cubicBezTo>
                <a:cubicBezTo>
                  <a:pt x="1211708" y="4921246"/>
                  <a:pt x="1209119" y="4920998"/>
                  <a:pt x="1206452" y="4920998"/>
                </a:cubicBezTo>
                <a:close/>
                <a:moveTo>
                  <a:pt x="1130252" y="4920998"/>
                </a:moveTo>
                <a:cubicBezTo>
                  <a:pt x="1124733" y="4920998"/>
                  <a:pt x="1119602" y="4921913"/>
                  <a:pt x="1114858" y="4923742"/>
                </a:cubicBezTo>
                <a:cubicBezTo>
                  <a:pt x="1110114" y="4925572"/>
                  <a:pt x="1105990" y="4928378"/>
                  <a:pt x="1102486" y="4932160"/>
                </a:cubicBezTo>
                <a:cubicBezTo>
                  <a:pt x="1098983" y="4935943"/>
                  <a:pt x="1096223" y="4940795"/>
                  <a:pt x="1094208" y="4946718"/>
                </a:cubicBezTo>
                <a:cubicBezTo>
                  <a:pt x="1092193" y="4952640"/>
                  <a:pt x="1091185" y="4959725"/>
                  <a:pt x="1091185" y="4967972"/>
                </a:cubicBezTo>
                <a:cubicBezTo>
                  <a:pt x="1091185" y="4975227"/>
                  <a:pt x="1092006" y="4981630"/>
                  <a:pt x="1093650" y="4987180"/>
                </a:cubicBezTo>
                <a:cubicBezTo>
                  <a:pt x="1095293" y="4992730"/>
                  <a:pt x="1097681" y="4997412"/>
                  <a:pt x="1100812" y="5001226"/>
                </a:cubicBezTo>
                <a:cubicBezTo>
                  <a:pt x="1103944" y="5005040"/>
                  <a:pt x="1107835" y="5007939"/>
                  <a:pt x="1112486" y="5009923"/>
                </a:cubicBezTo>
                <a:cubicBezTo>
                  <a:pt x="1117137" y="5011907"/>
                  <a:pt x="1122470" y="5012900"/>
                  <a:pt x="1128485" y="5012900"/>
                </a:cubicBezTo>
                <a:cubicBezTo>
                  <a:pt x="1131399" y="5012900"/>
                  <a:pt x="1134221" y="5012620"/>
                  <a:pt x="1136949" y="5012062"/>
                </a:cubicBezTo>
                <a:cubicBezTo>
                  <a:pt x="1139678" y="5011504"/>
                  <a:pt x="1142205" y="5010776"/>
                  <a:pt x="1144530" y="5009876"/>
                </a:cubicBezTo>
                <a:cubicBezTo>
                  <a:pt x="1146856" y="5008977"/>
                  <a:pt x="1148949" y="5007954"/>
                  <a:pt x="1150809" y="5006807"/>
                </a:cubicBezTo>
                <a:cubicBezTo>
                  <a:pt x="1152669" y="5005660"/>
                  <a:pt x="1153987" y="5004698"/>
                  <a:pt x="1154762" y="5003923"/>
                </a:cubicBezTo>
                <a:cubicBezTo>
                  <a:pt x="1155537" y="5003148"/>
                  <a:pt x="1156034" y="5002559"/>
                  <a:pt x="1156251" y="5002156"/>
                </a:cubicBezTo>
                <a:cubicBezTo>
                  <a:pt x="1156468" y="5001753"/>
                  <a:pt x="1156654" y="5001288"/>
                  <a:pt x="1156809" y="5000761"/>
                </a:cubicBezTo>
                <a:cubicBezTo>
                  <a:pt x="1156964" y="5000234"/>
                  <a:pt x="1157072" y="4999583"/>
                  <a:pt x="1157134" y="4998807"/>
                </a:cubicBezTo>
                <a:cubicBezTo>
                  <a:pt x="1157196" y="4998032"/>
                  <a:pt x="1157227" y="4997118"/>
                  <a:pt x="1157227" y="4996063"/>
                </a:cubicBezTo>
                <a:cubicBezTo>
                  <a:pt x="1157227" y="4994823"/>
                  <a:pt x="1157181" y="4993753"/>
                  <a:pt x="1157088" y="4992854"/>
                </a:cubicBezTo>
                <a:cubicBezTo>
                  <a:pt x="1156995" y="4991955"/>
                  <a:pt x="1156840" y="4991211"/>
                  <a:pt x="1156623" y="4990622"/>
                </a:cubicBezTo>
                <a:cubicBezTo>
                  <a:pt x="1156406" y="4990033"/>
                  <a:pt x="1156142" y="4989614"/>
                  <a:pt x="1155832" y="4989366"/>
                </a:cubicBezTo>
                <a:cubicBezTo>
                  <a:pt x="1155522" y="4989118"/>
                  <a:pt x="1155150" y="4988994"/>
                  <a:pt x="1154716" y="4988994"/>
                </a:cubicBezTo>
                <a:cubicBezTo>
                  <a:pt x="1153972" y="4988994"/>
                  <a:pt x="1152933" y="4989537"/>
                  <a:pt x="1151600" y="4990622"/>
                </a:cubicBezTo>
                <a:cubicBezTo>
                  <a:pt x="1150267" y="4991707"/>
                  <a:pt x="1148623" y="4992916"/>
                  <a:pt x="1146670" y="4994250"/>
                </a:cubicBezTo>
                <a:cubicBezTo>
                  <a:pt x="1144716" y="4995583"/>
                  <a:pt x="1142407" y="4996808"/>
                  <a:pt x="1139740" y="4997924"/>
                </a:cubicBezTo>
                <a:cubicBezTo>
                  <a:pt x="1137073" y="4999040"/>
                  <a:pt x="1133973" y="4999598"/>
                  <a:pt x="1130438" y="4999598"/>
                </a:cubicBezTo>
                <a:cubicBezTo>
                  <a:pt x="1126718" y="4999598"/>
                  <a:pt x="1123415" y="4998931"/>
                  <a:pt x="1120532" y="4997598"/>
                </a:cubicBezTo>
                <a:cubicBezTo>
                  <a:pt x="1117648" y="4996265"/>
                  <a:pt x="1115214" y="4994234"/>
                  <a:pt x="1113230" y="4991506"/>
                </a:cubicBezTo>
                <a:cubicBezTo>
                  <a:pt x="1111246" y="4988777"/>
                  <a:pt x="1109742" y="4985382"/>
                  <a:pt x="1108719" y="4981320"/>
                </a:cubicBezTo>
                <a:cubicBezTo>
                  <a:pt x="1107695" y="4977258"/>
                  <a:pt x="1107184" y="4972530"/>
                  <a:pt x="1107184" y="4967135"/>
                </a:cubicBezTo>
                <a:cubicBezTo>
                  <a:pt x="1107184" y="4956345"/>
                  <a:pt x="1109153" y="4948113"/>
                  <a:pt x="1113090" y="4942439"/>
                </a:cubicBezTo>
                <a:cubicBezTo>
                  <a:pt x="1117028" y="4936765"/>
                  <a:pt x="1122687" y="4933928"/>
                  <a:pt x="1130066" y="4933928"/>
                </a:cubicBezTo>
                <a:cubicBezTo>
                  <a:pt x="1133663" y="4933928"/>
                  <a:pt x="1136779" y="4934439"/>
                  <a:pt x="1139414" y="4935462"/>
                </a:cubicBezTo>
                <a:cubicBezTo>
                  <a:pt x="1142050" y="4936486"/>
                  <a:pt x="1144298" y="4937617"/>
                  <a:pt x="1146158" y="4938858"/>
                </a:cubicBezTo>
                <a:cubicBezTo>
                  <a:pt x="1148019" y="4940098"/>
                  <a:pt x="1149553" y="4941230"/>
                  <a:pt x="1150763" y="4942253"/>
                </a:cubicBezTo>
                <a:cubicBezTo>
                  <a:pt x="1151972" y="4943276"/>
                  <a:pt x="1153041" y="4943788"/>
                  <a:pt x="1153972" y="4943788"/>
                </a:cubicBezTo>
                <a:cubicBezTo>
                  <a:pt x="1154778" y="4943788"/>
                  <a:pt x="1155460" y="4943307"/>
                  <a:pt x="1156018" y="4942346"/>
                </a:cubicBezTo>
                <a:cubicBezTo>
                  <a:pt x="1156576" y="4941385"/>
                  <a:pt x="1156855" y="4939695"/>
                  <a:pt x="1156855" y="4937276"/>
                </a:cubicBezTo>
                <a:cubicBezTo>
                  <a:pt x="1156855" y="4936160"/>
                  <a:pt x="1156824" y="4935230"/>
                  <a:pt x="1156762" y="4934486"/>
                </a:cubicBezTo>
                <a:cubicBezTo>
                  <a:pt x="1156700" y="4933742"/>
                  <a:pt x="1156576" y="4933075"/>
                  <a:pt x="1156390" y="4932486"/>
                </a:cubicBezTo>
                <a:cubicBezTo>
                  <a:pt x="1156204" y="4931897"/>
                  <a:pt x="1155972" y="4931385"/>
                  <a:pt x="1155692" y="4930951"/>
                </a:cubicBezTo>
                <a:cubicBezTo>
                  <a:pt x="1155413" y="4930517"/>
                  <a:pt x="1154902" y="4929928"/>
                  <a:pt x="1154158" y="4929184"/>
                </a:cubicBezTo>
                <a:cubicBezTo>
                  <a:pt x="1153414" y="4928440"/>
                  <a:pt x="1152220" y="4927540"/>
                  <a:pt x="1150577" y="4926486"/>
                </a:cubicBezTo>
                <a:cubicBezTo>
                  <a:pt x="1148933" y="4925432"/>
                  <a:pt x="1147057" y="4924502"/>
                  <a:pt x="1144949" y="4923696"/>
                </a:cubicBezTo>
                <a:cubicBezTo>
                  <a:pt x="1142841" y="4922890"/>
                  <a:pt x="1140531" y="4922238"/>
                  <a:pt x="1138019" y="4921742"/>
                </a:cubicBezTo>
                <a:cubicBezTo>
                  <a:pt x="1135508" y="4921246"/>
                  <a:pt x="1132919" y="4920998"/>
                  <a:pt x="1130252" y="4920998"/>
                </a:cubicBezTo>
                <a:close/>
                <a:moveTo>
                  <a:pt x="3013039" y="4920905"/>
                </a:moveTo>
                <a:cubicBezTo>
                  <a:pt x="3009814" y="4920905"/>
                  <a:pt x="3006621" y="4921200"/>
                  <a:pt x="3003458" y="4921789"/>
                </a:cubicBezTo>
                <a:cubicBezTo>
                  <a:pt x="3000296" y="4922378"/>
                  <a:pt x="2997381" y="4923122"/>
                  <a:pt x="2994715" y="4924021"/>
                </a:cubicBezTo>
                <a:cubicBezTo>
                  <a:pt x="2992048" y="4924920"/>
                  <a:pt x="2989692" y="4925913"/>
                  <a:pt x="2987646" y="4926998"/>
                </a:cubicBezTo>
                <a:cubicBezTo>
                  <a:pt x="2985599" y="4928083"/>
                  <a:pt x="2984158" y="4929029"/>
                  <a:pt x="2983320" y="4929835"/>
                </a:cubicBezTo>
                <a:cubicBezTo>
                  <a:pt x="2982483" y="4930641"/>
                  <a:pt x="2981956" y="4931494"/>
                  <a:pt x="2981739" y="4932393"/>
                </a:cubicBezTo>
                <a:cubicBezTo>
                  <a:pt x="2981522" y="4933292"/>
                  <a:pt x="2981414" y="4934517"/>
                  <a:pt x="2981414" y="4936067"/>
                </a:cubicBezTo>
                <a:cubicBezTo>
                  <a:pt x="2981414" y="4936997"/>
                  <a:pt x="2981475" y="4937850"/>
                  <a:pt x="2981600" y="4938625"/>
                </a:cubicBezTo>
                <a:cubicBezTo>
                  <a:pt x="2981723" y="4939400"/>
                  <a:pt x="2981925" y="4940036"/>
                  <a:pt x="2982204" y="4940532"/>
                </a:cubicBezTo>
                <a:cubicBezTo>
                  <a:pt x="2982483" y="4941028"/>
                  <a:pt x="2982809" y="4941400"/>
                  <a:pt x="2983181" y="4941648"/>
                </a:cubicBezTo>
                <a:cubicBezTo>
                  <a:pt x="2983553" y="4941896"/>
                  <a:pt x="2983987" y="4942020"/>
                  <a:pt x="2984483" y="4942020"/>
                </a:cubicBezTo>
                <a:cubicBezTo>
                  <a:pt x="2985227" y="4942020"/>
                  <a:pt x="2986359" y="4941571"/>
                  <a:pt x="2987878" y="4940671"/>
                </a:cubicBezTo>
                <a:cubicBezTo>
                  <a:pt x="2989397" y="4939772"/>
                  <a:pt x="2991289" y="4938780"/>
                  <a:pt x="2993552" y="4937695"/>
                </a:cubicBezTo>
                <a:cubicBezTo>
                  <a:pt x="2995816" y="4936610"/>
                  <a:pt x="2998451" y="4935617"/>
                  <a:pt x="3001459" y="4934718"/>
                </a:cubicBezTo>
                <a:cubicBezTo>
                  <a:pt x="3004466" y="4933819"/>
                  <a:pt x="3007861" y="4933370"/>
                  <a:pt x="3011644" y="4933370"/>
                </a:cubicBezTo>
                <a:cubicBezTo>
                  <a:pt x="3015179" y="4933370"/>
                  <a:pt x="3018155" y="4933788"/>
                  <a:pt x="3020574" y="4934625"/>
                </a:cubicBezTo>
                <a:cubicBezTo>
                  <a:pt x="3022992" y="4935462"/>
                  <a:pt x="3024961" y="4936703"/>
                  <a:pt x="3026480" y="4938346"/>
                </a:cubicBezTo>
                <a:cubicBezTo>
                  <a:pt x="3028000" y="4939989"/>
                  <a:pt x="3029100" y="4942051"/>
                  <a:pt x="3029782" y="4944532"/>
                </a:cubicBezTo>
                <a:cubicBezTo>
                  <a:pt x="3030464" y="4947012"/>
                  <a:pt x="3030806" y="4949865"/>
                  <a:pt x="3030806" y="4953089"/>
                </a:cubicBezTo>
                <a:lnTo>
                  <a:pt x="3030806" y="4959600"/>
                </a:lnTo>
                <a:lnTo>
                  <a:pt x="3019272" y="4959600"/>
                </a:lnTo>
                <a:cubicBezTo>
                  <a:pt x="3012760" y="4959600"/>
                  <a:pt x="3006900" y="4960174"/>
                  <a:pt x="3001691" y="4961321"/>
                </a:cubicBezTo>
                <a:cubicBezTo>
                  <a:pt x="2996482" y="4962469"/>
                  <a:pt x="2992079" y="4964189"/>
                  <a:pt x="2988483" y="4966484"/>
                </a:cubicBezTo>
                <a:cubicBezTo>
                  <a:pt x="2984886" y="4968778"/>
                  <a:pt x="2982126" y="4971662"/>
                  <a:pt x="2980204" y="4975134"/>
                </a:cubicBezTo>
                <a:cubicBezTo>
                  <a:pt x="2978282" y="4978607"/>
                  <a:pt x="2977320" y="4982700"/>
                  <a:pt x="2977320" y="4987413"/>
                </a:cubicBezTo>
                <a:cubicBezTo>
                  <a:pt x="2977320" y="4991444"/>
                  <a:pt x="2978018" y="4995040"/>
                  <a:pt x="2979414" y="4998203"/>
                </a:cubicBezTo>
                <a:cubicBezTo>
                  <a:pt x="2980809" y="5001365"/>
                  <a:pt x="2982762" y="5004032"/>
                  <a:pt x="2985274" y="5006202"/>
                </a:cubicBezTo>
                <a:cubicBezTo>
                  <a:pt x="2987785" y="5008373"/>
                  <a:pt x="2990824" y="5010032"/>
                  <a:pt x="2994389" y="5011179"/>
                </a:cubicBezTo>
                <a:cubicBezTo>
                  <a:pt x="2997955" y="5012326"/>
                  <a:pt x="3001939" y="5012900"/>
                  <a:pt x="3006342" y="5012900"/>
                </a:cubicBezTo>
                <a:cubicBezTo>
                  <a:pt x="3011365" y="5012900"/>
                  <a:pt x="3016124" y="5011814"/>
                  <a:pt x="3020620" y="5009644"/>
                </a:cubicBezTo>
                <a:cubicBezTo>
                  <a:pt x="3025116" y="5007474"/>
                  <a:pt x="3029193" y="5004435"/>
                  <a:pt x="3032852" y="5000528"/>
                </a:cubicBezTo>
                <a:lnTo>
                  <a:pt x="3032852" y="5008900"/>
                </a:lnTo>
                <a:cubicBezTo>
                  <a:pt x="3032852" y="5009644"/>
                  <a:pt x="3033069" y="5010202"/>
                  <a:pt x="3033503" y="5010574"/>
                </a:cubicBezTo>
                <a:cubicBezTo>
                  <a:pt x="3033937" y="5010946"/>
                  <a:pt x="3034635" y="5011225"/>
                  <a:pt x="3035596" y="5011411"/>
                </a:cubicBezTo>
                <a:cubicBezTo>
                  <a:pt x="3036557" y="5011597"/>
                  <a:pt x="3037844" y="5011690"/>
                  <a:pt x="3039456" y="5011690"/>
                </a:cubicBezTo>
                <a:cubicBezTo>
                  <a:pt x="3041131" y="5011690"/>
                  <a:pt x="3042402" y="5011597"/>
                  <a:pt x="3043270" y="5011411"/>
                </a:cubicBezTo>
                <a:cubicBezTo>
                  <a:pt x="3044138" y="5011225"/>
                  <a:pt x="3044820" y="5010946"/>
                  <a:pt x="3045316" y="5010574"/>
                </a:cubicBezTo>
                <a:cubicBezTo>
                  <a:pt x="3045812" y="5010202"/>
                  <a:pt x="3046060" y="5009644"/>
                  <a:pt x="3046060" y="5008900"/>
                </a:cubicBezTo>
                <a:lnTo>
                  <a:pt x="3046060" y="4952438"/>
                </a:lnTo>
                <a:cubicBezTo>
                  <a:pt x="3046060" y="4947229"/>
                  <a:pt x="3045472" y="4942671"/>
                  <a:pt x="3044293" y="4938765"/>
                </a:cubicBezTo>
                <a:cubicBezTo>
                  <a:pt x="3043115" y="4934858"/>
                  <a:pt x="3041224" y="4931587"/>
                  <a:pt x="3038619" y="4928951"/>
                </a:cubicBezTo>
                <a:cubicBezTo>
                  <a:pt x="3036015" y="4926316"/>
                  <a:pt x="3032604" y="4924316"/>
                  <a:pt x="3028387" y="4922952"/>
                </a:cubicBezTo>
                <a:cubicBezTo>
                  <a:pt x="3024170" y="4921587"/>
                  <a:pt x="3019054" y="4920905"/>
                  <a:pt x="3013039" y="4920905"/>
                </a:cubicBezTo>
                <a:close/>
                <a:moveTo>
                  <a:pt x="2741372" y="4920905"/>
                </a:moveTo>
                <a:cubicBezTo>
                  <a:pt x="2735233" y="4920905"/>
                  <a:pt x="2729683" y="4921975"/>
                  <a:pt x="2724722" y="4924114"/>
                </a:cubicBezTo>
                <a:cubicBezTo>
                  <a:pt x="2719761" y="4926254"/>
                  <a:pt x="2715529" y="4929323"/>
                  <a:pt x="2712025" y="4933323"/>
                </a:cubicBezTo>
                <a:cubicBezTo>
                  <a:pt x="2708521" y="4937323"/>
                  <a:pt x="2705840" y="4942191"/>
                  <a:pt x="2703979" y="4947927"/>
                </a:cubicBezTo>
                <a:cubicBezTo>
                  <a:pt x="2702119" y="4953663"/>
                  <a:pt x="2701189" y="4960128"/>
                  <a:pt x="2701189" y="4967321"/>
                </a:cubicBezTo>
                <a:cubicBezTo>
                  <a:pt x="2701189" y="4974886"/>
                  <a:pt x="2702088" y="4981522"/>
                  <a:pt x="2703886" y="4987227"/>
                </a:cubicBezTo>
                <a:cubicBezTo>
                  <a:pt x="2705684" y="4992932"/>
                  <a:pt x="2708351" y="4997676"/>
                  <a:pt x="2711886" y="5001458"/>
                </a:cubicBezTo>
                <a:cubicBezTo>
                  <a:pt x="2715420" y="5005241"/>
                  <a:pt x="2719776" y="5008094"/>
                  <a:pt x="2724955" y="5010016"/>
                </a:cubicBezTo>
                <a:cubicBezTo>
                  <a:pt x="2730133" y="5011938"/>
                  <a:pt x="2736163" y="5012900"/>
                  <a:pt x="2743046" y="5012900"/>
                </a:cubicBezTo>
                <a:cubicBezTo>
                  <a:pt x="2747016" y="5012900"/>
                  <a:pt x="2750751" y="5012605"/>
                  <a:pt x="2754255" y="5012016"/>
                </a:cubicBezTo>
                <a:cubicBezTo>
                  <a:pt x="2757759" y="5011427"/>
                  <a:pt x="2760844" y="5010760"/>
                  <a:pt x="2763510" y="5010016"/>
                </a:cubicBezTo>
                <a:cubicBezTo>
                  <a:pt x="2766177" y="5009272"/>
                  <a:pt x="2768347" y="5008512"/>
                  <a:pt x="2770022" y="5007737"/>
                </a:cubicBezTo>
                <a:cubicBezTo>
                  <a:pt x="2771696" y="5006962"/>
                  <a:pt x="2772704" y="5006404"/>
                  <a:pt x="2773045" y="5006063"/>
                </a:cubicBezTo>
                <a:cubicBezTo>
                  <a:pt x="2773386" y="5005722"/>
                  <a:pt x="2773665" y="5005365"/>
                  <a:pt x="2773882" y="5004993"/>
                </a:cubicBezTo>
                <a:cubicBezTo>
                  <a:pt x="2774099" y="5004621"/>
                  <a:pt x="2774254" y="5004202"/>
                  <a:pt x="2774347" y="5003737"/>
                </a:cubicBezTo>
                <a:cubicBezTo>
                  <a:pt x="2774440" y="5003272"/>
                  <a:pt x="2774517" y="5002745"/>
                  <a:pt x="2774580" y="5002156"/>
                </a:cubicBezTo>
                <a:cubicBezTo>
                  <a:pt x="2774642" y="5001567"/>
                  <a:pt x="2774672" y="5000869"/>
                  <a:pt x="2774672" y="5000063"/>
                </a:cubicBezTo>
                <a:cubicBezTo>
                  <a:pt x="2774672" y="4998947"/>
                  <a:pt x="2774626" y="4998001"/>
                  <a:pt x="2774532" y="4997226"/>
                </a:cubicBezTo>
                <a:cubicBezTo>
                  <a:pt x="2774439" y="4996451"/>
                  <a:pt x="2774299" y="4995846"/>
                  <a:pt x="2774112" y="4995412"/>
                </a:cubicBezTo>
                <a:cubicBezTo>
                  <a:pt x="2773924" y="4994978"/>
                  <a:pt x="2773660" y="4994653"/>
                  <a:pt x="2773317" y="4994436"/>
                </a:cubicBezTo>
                <a:cubicBezTo>
                  <a:pt x="2772975" y="4994219"/>
                  <a:pt x="2772586" y="4994110"/>
                  <a:pt x="2772150" y="4994110"/>
                </a:cubicBezTo>
                <a:cubicBezTo>
                  <a:pt x="2771401" y="4994110"/>
                  <a:pt x="2770295" y="4994436"/>
                  <a:pt x="2768831" y="4995087"/>
                </a:cubicBezTo>
                <a:cubicBezTo>
                  <a:pt x="2767366" y="4995738"/>
                  <a:pt x="2765497" y="4996466"/>
                  <a:pt x="2763222" y="4997273"/>
                </a:cubicBezTo>
                <a:cubicBezTo>
                  <a:pt x="2760948" y="4998079"/>
                  <a:pt x="2758252" y="4998807"/>
                  <a:pt x="2755137" y="4999459"/>
                </a:cubicBezTo>
                <a:cubicBezTo>
                  <a:pt x="2752021" y="5000110"/>
                  <a:pt x="2748469" y="5000435"/>
                  <a:pt x="2744481" y="5000435"/>
                </a:cubicBezTo>
                <a:cubicBezTo>
                  <a:pt x="2739434" y="5000435"/>
                  <a:pt x="2735166" y="4999722"/>
                  <a:pt x="2731676" y="4998296"/>
                </a:cubicBezTo>
                <a:cubicBezTo>
                  <a:pt x="2728186" y="4996870"/>
                  <a:pt x="2725351" y="4994823"/>
                  <a:pt x="2723170" y="4992157"/>
                </a:cubicBezTo>
                <a:cubicBezTo>
                  <a:pt x="2720988" y="4989490"/>
                  <a:pt x="2719431" y="4986297"/>
                  <a:pt x="2718496" y="4982576"/>
                </a:cubicBezTo>
                <a:cubicBezTo>
                  <a:pt x="2717562" y="4978855"/>
                  <a:pt x="2717095" y="4974669"/>
                  <a:pt x="2717095" y="4970018"/>
                </a:cubicBezTo>
                <a:lnTo>
                  <a:pt x="2772226" y="4970018"/>
                </a:lnTo>
                <a:cubicBezTo>
                  <a:pt x="2773784" y="4970018"/>
                  <a:pt x="2775171" y="4969507"/>
                  <a:pt x="2776386" y="4968484"/>
                </a:cubicBezTo>
                <a:cubicBezTo>
                  <a:pt x="2777600" y="4967460"/>
                  <a:pt x="2778207" y="4965740"/>
                  <a:pt x="2778207" y="4963321"/>
                </a:cubicBezTo>
                <a:lnTo>
                  <a:pt x="2778207" y="4960531"/>
                </a:lnTo>
                <a:cubicBezTo>
                  <a:pt x="2778207" y="4955074"/>
                  <a:pt x="2777510" y="4949942"/>
                  <a:pt x="2776114" y="4945136"/>
                </a:cubicBezTo>
                <a:cubicBezTo>
                  <a:pt x="2774719" y="4940330"/>
                  <a:pt x="2772533" y="4936145"/>
                  <a:pt x="2769556" y="4932579"/>
                </a:cubicBezTo>
                <a:cubicBezTo>
                  <a:pt x="2766580" y="4929013"/>
                  <a:pt x="2762782" y="4926176"/>
                  <a:pt x="2758162" y="4924068"/>
                </a:cubicBezTo>
                <a:cubicBezTo>
                  <a:pt x="2753542" y="4921959"/>
                  <a:pt x="2747946" y="4920905"/>
                  <a:pt x="2741372" y="4920905"/>
                </a:cubicBezTo>
                <a:close/>
                <a:moveTo>
                  <a:pt x="2334030" y="4920905"/>
                </a:moveTo>
                <a:cubicBezTo>
                  <a:pt x="2326899" y="4920905"/>
                  <a:pt x="2320666" y="4922052"/>
                  <a:pt x="2315333" y="4924347"/>
                </a:cubicBezTo>
                <a:cubicBezTo>
                  <a:pt x="2310000" y="4926641"/>
                  <a:pt x="2305551" y="4929866"/>
                  <a:pt x="2301985" y="4934021"/>
                </a:cubicBezTo>
                <a:cubicBezTo>
                  <a:pt x="2298420" y="4938175"/>
                  <a:pt x="2295753" y="4943121"/>
                  <a:pt x="2293986" y="4948857"/>
                </a:cubicBezTo>
                <a:cubicBezTo>
                  <a:pt x="2292218" y="4954593"/>
                  <a:pt x="2291335" y="4960872"/>
                  <a:pt x="2291335" y="4967693"/>
                </a:cubicBezTo>
                <a:cubicBezTo>
                  <a:pt x="2291335" y="4974762"/>
                  <a:pt x="2292172" y="4981088"/>
                  <a:pt x="2293846" y="4986669"/>
                </a:cubicBezTo>
                <a:cubicBezTo>
                  <a:pt x="2295521" y="4992250"/>
                  <a:pt x="2298063" y="4996994"/>
                  <a:pt x="2301474" y="5000900"/>
                </a:cubicBezTo>
                <a:cubicBezTo>
                  <a:pt x="2304884" y="5004807"/>
                  <a:pt x="2309148" y="5007784"/>
                  <a:pt x="2314264" y="5009830"/>
                </a:cubicBezTo>
                <a:cubicBezTo>
                  <a:pt x="2319380" y="5011876"/>
                  <a:pt x="2325379" y="5012900"/>
                  <a:pt x="2332262" y="5012900"/>
                </a:cubicBezTo>
                <a:cubicBezTo>
                  <a:pt x="2339332" y="5012900"/>
                  <a:pt x="2345548" y="5011737"/>
                  <a:pt x="2350912" y="5009411"/>
                </a:cubicBezTo>
                <a:cubicBezTo>
                  <a:pt x="2356276" y="5007086"/>
                  <a:pt x="2360741" y="5003846"/>
                  <a:pt x="2364307" y="4999691"/>
                </a:cubicBezTo>
                <a:cubicBezTo>
                  <a:pt x="2367873" y="4995536"/>
                  <a:pt x="2370554" y="4990591"/>
                  <a:pt x="2372353" y="4984855"/>
                </a:cubicBezTo>
                <a:cubicBezTo>
                  <a:pt x="2374151" y="4979119"/>
                  <a:pt x="2375050" y="4972840"/>
                  <a:pt x="2375050" y="4966019"/>
                </a:cubicBezTo>
                <a:cubicBezTo>
                  <a:pt x="2375050" y="4959011"/>
                  <a:pt x="2374198" y="4952717"/>
                  <a:pt x="2372492" y="4947136"/>
                </a:cubicBezTo>
                <a:cubicBezTo>
                  <a:pt x="2370787" y="4941555"/>
                  <a:pt x="2368229" y="4936811"/>
                  <a:pt x="2364818" y="4932904"/>
                </a:cubicBezTo>
                <a:cubicBezTo>
                  <a:pt x="2361408" y="4928998"/>
                  <a:pt x="2357144" y="4926021"/>
                  <a:pt x="2352028" y="4923975"/>
                </a:cubicBezTo>
                <a:cubicBezTo>
                  <a:pt x="2346912" y="4921928"/>
                  <a:pt x="2340913" y="4920905"/>
                  <a:pt x="2334030" y="4920905"/>
                </a:cubicBezTo>
                <a:close/>
                <a:moveTo>
                  <a:pt x="2079590" y="4920905"/>
                </a:moveTo>
                <a:cubicBezTo>
                  <a:pt x="2076365" y="4920905"/>
                  <a:pt x="2073171" y="4921200"/>
                  <a:pt x="2070009" y="4921789"/>
                </a:cubicBezTo>
                <a:cubicBezTo>
                  <a:pt x="2066846" y="4922378"/>
                  <a:pt x="2063931" y="4923122"/>
                  <a:pt x="2061265" y="4924021"/>
                </a:cubicBezTo>
                <a:cubicBezTo>
                  <a:pt x="2058599" y="4924920"/>
                  <a:pt x="2056242" y="4925913"/>
                  <a:pt x="2054196" y="4926998"/>
                </a:cubicBezTo>
                <a:cubicBezTo>
                  <a:pt x="2052149" y="4928083"/>
                  <a:pt x="2050708" y="4929029"/>
                  <a:pt x="2049870" y="4929835"/>
                </a:cubicBezTo>
                <a:cubicBezTo>
                  <a:pt x="2049033" y="4930641"/>
                  <a:pt x="2048506" y="4931494"/>
                  <a:pt x="2048289" y="4932393"/>
                </a:cubicBezTo>
                <a:cubicBezTo>
                  <a:pt x="2048072" y="4933292"/>
                  <a:pt x="2047964" y="4934517"/>
                  <a:pt x="2047964" y="4936067"/>
                </a:cubicBezTo>
                <a:cubicBezTo>
                  <a:pt x="2047964" y="4936997"/>
                  <a:pt x="2048025" y="4937850"/>
                  <a:pt x="2048150" y="4938625"/>
                </a:cubicBezTo>
                <a:cubicBezTo>
                  <a:pt x="2048274" y="4939400"/>
                  <a:pt x="2048475" y="4940036"/>
                  <a:pt x="2048754" y="4940532"/>
                </a:cubicBezTo>
                <a:cubicBezTo>
                  <a:pt x="2049033" y="4941028"/>
                  <a:pt x="2049359" y="4941400"/>
                  <a:pt x="2049731" y="4941648"/>
                </a:cubicBezTo>
                <a:cubicBezTo>
                  <a:pt x="2050103" y="4941896"/>
                  <a:pt x="2050537" y="4942020"/>
                  <a:pt x="2051033" y="4942020"/>
                </a:cubicBezTo>
                <a:cubicBezTo>
                  <a:pt x="2051777" y="4942020"/>
                  <a:pt x="2052909" y="4941571"/>
                  <a:pt x="2054428" y="4940671"/>
                </a:cubicBezTo>
                <a:cubicBezTo>
                  <a:pt x="2055948" y="4939772"/>
                  <a:pt x="2057839" y="4938780"/>
                  <a:pt x="2060102" y="4937695"/>
                </a:cubicBezTo>
                <a:cubicBezTo>
                  <a:pt x="2062366" y="4936610"/>
                  <a:pt x="2065001" y="4935617"/>
                  <a:pt x="2068009" y="4934718"/>
                </a:cubicBezTo>
                <a:cubicBezTo>
                  <a:pt x="2071016" y="4933819"/>
                  <a:pt x="2074412" y="4933370"/>
                  <a:pt x="2078194" y="4933370"/>
                </a:cubicBezTo>
                <a:cubicBezTo>
                  <a:pt x="2081729" y="4933370"/>
                  <a:pt x="2084706" y="4933788"/>
                  <a:pt x="2087124" y="4934625"/>
                </a:cubicBezTo>
                <a:cubicBezTo>
                  <a:pt x="2089542" y="4935462"/>
                  <a:pt x="2091511" y="4936703"/>
                  <a:pt x="2093031" y="4938346"/>
                </a:cubicBezTo>
                <a:cubicBezTo>
                  <a:pt x="2094550" y="4939989"/>
                  <a:pt x="2095650" y="4942051"/>
                  <a:pt x="2096333" y="4944532"/>
                </a:cubicBezTo>
                <a:cubicBezTo>
                  <a:pt x="2097015" y="4947012"/>
                  <a:pt x="2097356" y="4949865"/>
                  <a:pt x="2097356" y="4953089"/>
                </a:cubicBezTo>
                <a:lnTo>
                  <a:pt x="2097356" y="4959600"/>
                </a:lnTo>
                <a:lnTo>
                  <a:pt x="2085822" y="4959600"/>
                </a:lnTo>
                <a:cubicBezTo>
                  <a:pt x="2079311" y="4959600"/>
                  <a:pt x="2073450" y="4960174"/>
                  <a:pt x="2068241" y="4961321"/>
                </a:cubicBezTo>
                <a:cubicBezTo>
                  <a:pt x="2063032" y="4962469"/>
                  <a:pt x="2058629" y="4964189"/>
                  <a:pt x="2055033" y="4966484"/>
                </a:cubicBezTo>
                <a:cubicBezTo>
                  <a:pt x="2051436" y="4968778"/>
                  <a:pt x="2048677" y="4971662"/>
                  <a:pt x="2046754" y="4975134"/>
                </a:cubicBezTo>
                <a:cubicBezTo>
                  <a:pt x="2044832" y="4978607"/>
                  <a:pt x="2043871" y="4982700"/>
                  <a:pt x="2043871" y="4987413"/>
                </a:cubicBezTo>
                <a:cubicBezTo>
                  <a:pt x="2043871" y="4991444"/>
                  <a:pt x="2044568" y="4995040"/>
                  <a:pt x="2045964" y="4998203"/>
                </a:cubicBezTo>
                <a:cubicBezTo>
                  <a:pt x="2047359" y="5001365"/>
                  <a:pt x="2049312" y="5004032"/>
                  <a:pt x="2051824" y="5006202"/>
                </a:cubicBezTo>
                <a:cubicBezTo>
                  <a:pt x="2054335" y="5008373"/>
                  <a:pt x="2057374" y="5010032"/>
                  <a:pt x="2060940" y="5011179"/>
                </a:cubicBezTo>
                <a:cubicBezTo>
                  <a:pt x="2064505" y="5012326"/>
                  <a:pt x="2068489" y="5012900"/>
                  <a:pt x="2072892" y="5012900"/>
                </a:cubicBezTo>
                <a:cubicBezTo>
                  <a:pt x="2077915" y="5012900"/>
                  <a:pt x="2082675" y="5011814"/>
                  <a:pt x="2087170" y="5009644"/>
                </a:cubicBezTo>
                <a:cubicBezTo>
                  <a:pt x="2091666" y="5007474"/>
                  <a:pt x="2095744" y="5004435"/>
                  <a:pt x="2099402" y="5000528"/>
                </a:cubicBezTo>
                <a:lnTo>
                  <a:pt x="2099402" y="5008900"/>
                </a:lnTo>
                <a:cubicBezTo>
                  <a:pt x="2099402" y="5009644"/>
                  <a:pt x="2099619" y="5010202"/>
                  <a:pt x="2100053" y="5010574"/>
                </a:cubicBezTo>
                <a:cubicBezTo>
                  <a:pt x="2100487" y="5010946"/>
                  <a:pt x="2101185" y="5011225"/>
                  <a:pt x="2102146" y="5011411"/>
                </a:cubicBezTo>
                <a:cubicBezTo>
                  <a:pt x="2103107" y="5011597"/>
                  <a:pt x="2104394" y="5011690"/>
                  <a:pt x="2106007" y="5011690"/>
                </a:cubicBezTo>
                <a:cubicBezTo>
                  <a:pt x="2107681" y="5011690"/>
                  <a:pt x="2108952" y="5011597"/>
                  <a:pt x="2109820" y="5011411"/>
                </a:cubicBezTo>
                <a:cubicBezTo>
                  <a:pt x="2110688" y="5011225"/>
                  <a:pt x="2111371" y="5010946"/>
                  <a:pt x="2111867" y="5010574"/>
                </a:cubicBezTo>
                <a:cubicBezTo>
                  <a:pt x="2112363" y="5010202"/>
                  <a:pt x="2112611" y="5009644"/>
                  <a:pt x="2112611" y="5008900"/>
                </a:cubicBezTo>
                <a:lnTo>
                  <a:pt x="2112611" y="4952438"/>
                </a:lnTo>
                <a:cubicBezTo>
                  <a:pt x="2112611" y="4947229"/>
                  <a:pt x="2112022" y="4942671"/>
                  <a:pt x="2110843" y="4938765"/>
                </a:cubicBezTo>
                <a:cubicBezTo>
                  <a:pt x="2109665" y="4934858"/>
                  <a:pt x="2107774" y="4931587"/>
                  <a:pt x="2105169" y="4928951"/>
                </a:cubicBezTo>
                <a:cubicBezTo>
                  <a:pt x="2102565" y="4926316"/>
                  <a:pt x="2099154" y="4924316"/>
                  <a:pt x="2094937" y="4922952"/>
                </a:cubicBezTo>
                <a:cubicBezTo>
                  <a:pt x="2090721" y="4921587"/>
                  <a:pt x="2085605" y="4920905"/>
                  <a:pt x="2079590" y="4920905"/>
                </a:cubicBezTo>
                <a:close/>
                <a:moveTo>
                  <a:pt x="1286280" y="4920905"/>
                </a:moveTo>
                <a:cubicBezTo>
                  <a:pt x="1279149" y="4920905"/>
                  <a:pt x="1272916" y="4922052"/>
                  <a:pt x="1267583" y="4924347"/>
                </a:cubicBezTo>
                <a:cubicBezTo>
                  <a:pt x="1262250" y="4926641"/>
                  <a:pt x="1257801" y="4929866"/>
                  <a:pt x="1254235" y="4934021"/>
                </a:cubicBezTo>
                <a:cubicBezTo>
                  <a:pt x="1250670" y="4938175"/>
                  <a:pt x="1248003" y="4943121"/>
                  <a:pt x="1246236" y="4948857"/>
                </a:cubicBezTo>
                <a:cubicBezTo>
                  <a:pt x="1244468" y="4954593"/>
                  <a:pt x="1243585" y="4960872"/>
                  <a:pt x="1243585" y="4967693"/>
                </a:cubicBezTo>
                <a:cubicBezTo>
                  <a:pt x="1243585" y="4974762"/>
                  <a:pt x="1244422" y="4981088"/>
                  <a:pt x="1246096" y="4986669"/>
                </a:cubicBezTo>
                <a:cubicBezTo>
                  <a:pt x="1247771" y="4992250"/>
                  <a:pt x="1250313" y="4996994"/>
                  <a:pt x="1253724" y="5000900"/>
                </a:cubicBezTo>
                <a:cubicBezTo>
                  <a:pt x="1257134" y="5004807"/>
                  <a:pt x="1261398" y="5007784"/>
                  <a:pt x="1266514" y="5009830"/>
                </a:cubicBezTo>
                <a:cubicBezTo>
                  <a:pt x="1271630" y="5011876"/>
                  <a:pt x="1277629" y="5012900"/>
                  <a:pt x="1284513" y="5012900"/>
                </a:cubicBezTo>
                <a:cubicBezTo>
                  <a:pt x="1291582" y="5012900"/>
                  <a:pt x="1297798" y="5011737"/>
                  <a:pt x="1303163" y="5009411"/>
                </a:cubicBezTo>
                <a:cubicBezTo>
                  <a:pt x="1308527" y="5007086"/>
                  <a:pt x="1312991" y="5003846"/>
                  <a:pt x="1316557" y="4999691"/>
                </a:cubicBezTo>
                <a:cubicBezTo>
                  <a:pt x="1320123" y="4995536"/>
                  <a:pt x="1322805" y="4990591"/>
                  <a:pt x="1324603" y="4984855"/>
                </a:cubicBezTo>
                <a:cubicBezTo>
                  <a:pt x="1326401" y="4979119"/>
                  <a:pt x="1327301" y="4972840"/>
                  <a:pt x="1327301" y="4966019"/>
                </a:cubicBezTo>
                <a:cubicBezTo>
                  <a:pt x="1327301" y="4959011"/>
                  <a:pt x="1326448" y="4952717"/>
                  <a:pt x="1324743" y="4947136"/>
                </a:cubicBezTo>
                <a:cubicBezTo>
                  <a:pt x="1323037" y="4941555"/>
                  <a:pt x="1320479" y="4936811"/>
                  <a:pt x="1317069" y="4932904"/>
                </a:cubicBezTo>
                <a:cubicBezTo>
                  <a:pt x="1313658" y="4928998"/>
                  <a:pt x="1309395" y="4926021"/>
                  <a:pt x="1304279" y="4923975"/>
                </a:cubicBezTo>
                <a:cubicBezTo>
                  <a:pt x="1299163" y="4921928"/>
                  <a:pt x="1293163" y="4920905"/>
                  <a:pt x="1286280" y="4920905"/>
                </a:cubicBezTo>
                <a:close/>
                <a:moveTo>
                  <a:pt x="1036398" y="4920905"/>
                </a:moveTo>
                <a:cubicBezTo>
                  <a:pt x="1030258" y="4920905"/>
                  <a:pt x="1024708" y="4921975"/>
                  <a:pt x="1019747" y="4924114"/>
                </a:cubicBezTo>
                <a:cubicBezTo>
                  <a:pt x="1014786" y="4926254"/>
                  <a:pt x="1010554" y="4929323"/>
                  <a:pt x="1007050" y="4933323"/>
                </a:cubicBezTo>
                <a:cubicBezTo>
                  <a:pt x="1003547" y="4937323"/>
                  <a:pt x="1000865" y="4942191"/>
                  <a:pt x="999004" y="4947927"/>
                </a:cubicBezTo>
                <a:cubicBezTo>
                  <a:pt x="997144" y="4953663"/>
                  <a:pt x="996214" y="4960128"/>
                  <a:pt x="996214" y="4967321"/>
                </a:cubicBezTo>
                <a:cubicBezTo>
                  <a:pt x="996214" y="4974886"/>
                  <a:pt x="997113" y="4981522"/>
                  <a:pt x="998911" y="4987227"/>
                </a:cubicBezTo>
                <a:cubicBezTo>
                  <a:pt x="1000710" y="4992932"/>
                  <a:pt x="1003376" y="4997676"/>
                  <a:pt x="1006911" y="5001458"/>
                </a:cubicBezTo>
                <a:cubicBezTo>
                  <a:pt x="1010446" y="5005241"/>
                  <a:pt x="1014802" y="5008094"/>
                  <a:pt x="1019980" y="5010016"/>
                </a:cubicBezTo>
                <a:cubicBezTo>
                  <a:pt x="1025158" y="5011938"/>
                  <a:pt x="1031188" y="5012900"/>
                  <a:pt x="1038072" y="5012900"/>
                </a:cubicBezTo>
                <a:cubicBezTo>
                  <a:pt x="1042041" y="5012900"/>
                  <a:pt x="1045777" y="5012605"/>
                  <a:pt x="1049280" y="5012016"/>
                </a:cubicBezTo>
                <a:cubicBezTo>
                  <a:pt x="1052784" y="5011427"/>
                  <a:pt x="1055869" y="5010760"/>
                  <a:pt x="1058536" y="5010016"/>
                </a:cubicBezTo>
                <a:cubicBezTo>
                  <a:pt x="1061202" y="5009272"/>
                  <a:pt x="1063373" y="5008512"/>
                  <a:pt x="1065047" y="5007737"/>
                </a:cubicBezTo>
                <a:cubicBezTo>
                  <a:pt x="1066721" y="5006962"/>
                  <a:pt x="1067729" y="5006404"/>
                  <a:pt x="1068070" y="5006063"/>
                </a:cubicBezTo>
                <a:cubicBezTo>
                  <a:pt x="1068411" y="5005722"/>
                  <a:pt x="1068690" y="5005365"/>
                  <a:pt x="1068907" y="5004993"/>
                </a:cubicBezTo>
                <a:cubicBezTo>
                  <a:pt x="1069124" y="5004621"/>
                  <a:pt x="1069279" y="5004202"/>
                  <a:pt x="1069372" y="5003737"/>
                </a:cubicBezTo>
                <a:cubicBezTo>
                  <a:pt x="1069465" y="5003272"/>
                  <a:pt x="1069543" y="5002745"/>
                  <a:pt x="1069605" y="5002156"/>
                </a:cubicBezTo>
                <a:cubicBezTo>
                  <a:pt x="1069667" y="5001567"/>
                  <a:pt x="1069698" y="5000869"/>
                  <a:pt x="1069698" y="5000063"/>
                </a:cubicBezTo>
                <a:cubicBezTo>
                  <a:pt x="1069698" y="4998947"/>
                  <a:pt x="1069651" y="4998001"/>
                  <a:pt x="1069557" y="4997226"/>
                </a:cubicBezTo>
                <a:cubicBezTo>
                  <a:pt x="1069464" y="4996451"/>
                  <a:pt x="1069324" y="4995846"/>
                  <a:pt x="1069137" y="4995412"/>
                </a:cubicBezTo>
                <a:cubicBezTo>
                  <a:pt x="1068950" y="4994978"/>
                  <a:pt x="1068685" y="4994653"/>
                  <a:pt x="1068342" y="4994436"/>
                </a:cubicBezTo>
                <a:cubicBezTo>
                  <a:pt x="1068000" y="4994219"/>
                  <a:pt x="1067611" y="4994110"/>
                  <a:pt x="1067175" y="4994110"/>
                </a:cubicBezTo>
                <a:cubicBezTo>
                  <a:pt x="1066427" y="4994110"/>
                  <a:pt x="1065320" y="4994436"/>
                  <a:pt x="1063856" y="4995087"/>
                </a:cubicBezTo>
                <a:cubicBezTo>
                  <a:pt x="1062391" y="4995738"/>
                  <a:pt x="1060522" y="4996466"/>
                  <a:pt x="1058247" y="4997273"/>
                </a:cubicBezTo>
                <a:cubicBezTo>
                  <a:pt x="1055973" y="4998079"/>
                  <a:pt x="1053278" y="4998807"/>
                  <a:pt x="1050162" y="4999459"/>
                </a:cubicBezTo>
                <a:cubicBezTo>
                  <a:pt x="1047046" y="5000110"/>
                  <a:pt x="1043494" y="5000435"/>
                  <a:pt x="1039506" y="5000435"/>
                </a:cubicBezTo>
                <a:cubicBezTo>
                  <a:pt x="1034459" y="5000435"/>
                  <a:pt x="1030191" y="4999722"/>
                  <a:pt x="1026701" y="4998296"/>
                </a:cubicBezTo>
                <a:cubicBezTo>
                  <a:pt x="1023211" y="4996870"/>
                  <a:pt x="1020376" y="4994823"/>
                  <a:pt x="1018195" y="4992157"/>
                </a:cubicBezTo>
                <a:cubicBezTo>
                  <a:pt x="1016014" y="4989490"/>
                  <a:pt x="1014456" y="4986297"/>
                  <a:pt x="1013522" y="4982576"/>
                </a:cubicBezTo>
                <a:cubicBezTo>
                  <a:pt x="1012587" y="4978855"/>
                  <a:pt x="1012120" y="4974669"/>
                  <a:pt x="1012120" y="4970018"/>
                </a:cubicBezTo>
                <a:lnTo>
                  <a:pt x="1067252" y="4970018"/>
                </a:lnTo>
                <a:cubicBezTo>
                  <a:pt x="1068810" y="4970018"/>
                  <a:pt x="1070196" y="4969507"/>
                  <a:pt x="1071411" y="4968484"/>
                </a:cubicBezTo>
                <a:cubicBezTo>
                  <a:pt x="1072625" y="4967460"/>
                  <a:pt x="1073232" y="4965740"/>
                  <a:pt x="1073232" y="4963321"/>
                </a:cubicBezTo>
                <a:lnTo>
                  <a:pt x="1073232" y="4960531"/>
                </a:lnTo>
                <a:cubicBezTo>
                  <a:pt x="1073232" y="4955074"/>
                  <a:pt x="1072535" y="4949942"/>
                  <a:pt x="1071140" y="4945136"/>
                </a:cubicBezTo>
                <a:cubicBezTo>
                  <a:pt x="1069744" y="4940330"/>
                  <a:pt x="1067558" y="4936145"/>
                  <a:pt x="1064582" y="4932579"/>
                </a:cubicBezTo>
                <a:cubicBezTo>
                  <a:pt x="1061605" y="4929013"/>
                  <a:pt x="1057807" y="4926176"/>
                  <a:pt x="1053187" y="4924068"/>
                </a:cubicBezTo>
                <a:cubicBezTo>
                  <a:pt x="1048567" y="4921959"/>
                  <a:pt x="1042971" y="4920905"/>
                  <a:pt x="1036398" y="4920905"/>
                </a:cubicBezTo>
                <a:close/>
                <a:moveTo>
                  <a:pt x="829080" y="4920905"/>
                </a:moveTo>
                <a:cubicBezTo>
                  <a:pt x="821949" y="4920905"/>
                  <a:pt x="815716" y="4922052"/>
                  <a:pt x="810383" y="4924347"/>
                </a:cubicBezTo>
                <a:cubicBezTo>
                  <a:pt x="805050" y="4926641"/>
                  <a:pt x="800601" y="4929866"/>
                  <a:pt x="797035" y="4934021"/>
                </a:cubicBezTo>
                <a:cubicBezTo>
                  <a:pt x="793470" y="4938175"/>
                  <a:pt x="790803" y="4943121"/>
                  <a:pt x="789036" y="4948857"/>
                </a:cubicBezTo>
                <a:cubicBezTo>
                  <a:pt x="787269" y="4954593"/>
                  <a:pt x="786385" y="4960872"/>
                  <a:pt x="786385" y="4967693"/>
                </a:cubicBezTo>
                <a:cubicBezTo>
                  <a:pt x="786385" y="4974762"/>
                  <a:pt x="787222" y="4981088"/>
                  <a:pt x="788896" y="4986669"/>
                </a:cubicBezTo>
                <a:cubicBezTo>
                  <a:pt x="790571" y="4992250"/>
                  <a:pt x="793113" y="4996994"/>
                  <a:pt x="796524" y="5000900"/>
                </a:cubicBezTo>
                <a:cubicBezTo>
                  <a:pt x="799934" y="5004807"/>
                  <a:pt x="804198" y="5007784"/>
                  <a:pt x="809314" y="5009830"/>
                </a:cubicBezTo>
                <a:cubicBezTo>
                  <a:pt x="814430" y="5011876"/>
                  <a:pt x="820429" y="5012900"/>
                  <a:pt x="827313" y="5012900"/>
                </a:cubicBezTo>
                <a:cubicBezTo>
                  <a:pt x="834382" y="5012900"/>
                  <a:pt x="840599" y="5011737"/>
                  <a:pt x="845963" y="5009411"/>
                </a:cubicBezTo>
                <a:cubicBezTo>
                  <a:pt x="851327" y="5007086"/>
                  <a:pt x="855791" y="5003846"/>
                  <a:pt x="859357" y="4999691"/>
                </a:cubicBezTo>
                <a:cubicBezTo>
                  <a:pt x="862923" y="4995536"/>
                  <a:pt x="865605" y="4990591"/>
                  <a:pt x="867403" y="4984855"/>
                </a:cubicBezTo>
                <a:cubicBezTo>
                  <a:pt x="869202" y="4979119"/>
                  <a:pt x="870101" y="4972840"/>
                  <a:pt x="870101" y="4966019"/>
                </a:cubicBezTo>
                <a:cubicBezTo>
                  <a:pt x="870101" y="4959011"/>
                  <a:pt x="869248" y="4952717"/>
                  <a:pt x="867543" y="4947136"/>
                </a:cubicBezTo>
                <a:cubicBezTo>
                  <a:pt x="865837" y="4941555"/>
                  <a:pt x="863279" y="4936811"/>
                  <a:pt x="859869" y="4932904"/>
                </a:cubicBezTo>
                <a:cubicBezTo>
                  <a:pt x="856458" y="4928998"/>
                  <a:pt x="852195" y="4926021"/>
                  <a:pt x="847079" y="4923975"/>
                </a:cubicBezTo>
                <a:cubicBezTo>
                  <a:pt x="841963" y="4921928"/>
                  <a:pt x="835963" y="4920905"/>
                  <a:pt x="829080" y="4920905"/>
                </a:cubicBezTo>
                <a:close/>
                <a:moveTo>
                  <a:pt x="730723" y="4920905"/>
                </a:moveTo>
                <a:cubicBezTo>
                  <a:pt x="727933" y="4920905"/>
                  <a:pt x="725282" y="4921231"/>
                  <a:pt x="722770" y="4921882"/>
                </a:cubicBezTo>
                <a:cubicBezTo>
                  <a:pt x="720259" y="4922533"/>
                  <a:pt x="717809" y="4923494"/>
                  <a:pt x="715422" y="4924765"/>
                </a:cubicBezTo>
                <a:cubicBezTo>
                  <a:pt x="713034" y="4926037"/>
                  <a:pt x="710662" y="4927633"/>
                  <a:pt x="708306" y="4929556"/>
                </a:cubicBezTo>
                <a:cubicBezTo>
                  <a:pt x="705949" y="4931478"/>
                  <a:pt x="703500" y="4933742"/>
                  <a:pt x="700958" y="4936346"/>
                </a:cubicBezTo>
                <a:lnTo>
                  <a:pt x="700958" y="4925091"/>
                </a:lnTo>
                <a:cubicBezTo>
                  <a:pt x="700958" y="4924533"/>
                  <a:pt x="700849" y="4924083"/>
                  <a:pt x="700632" y="4923742"/>
                </a:cubicBezTo>
                <a:cubicBezTo>
                  <a:pt x="700415" y="4923401"/>
                  <a:pt x="700027" y="4923107"/>
                  <a:pt x="699469" y="4922859"/>
                </a:cubicBezTo>
                <a:cubicBezTo>
                  <a:pt x="698911" y="4922610"/>
                  <a:pt x="698213" y="4922440"/>
                  <a:pt x="697376" y="4922347"/>
                </a:cubicBezTo>
                <a:cubicBezTo>
                  <a:pt x="696539" y="4922254"/>
                  <a:pt x="695469" y="4922207"/>
                  <a:pt x="694167" y="4922207"/>
                </a:cubicBezTo>
                <a:cubicBezTo>
                  <a:pt x="692927" y="4922207"/>
                  <a:pt x="691873" y="4922254"/>
                  <a:pt x="691005" y="4922347"/>
                </a:cubicBezTo>
                <a:cubicBezTo>
                  <a:pt x="690136" y="4922440"/>
                  <a:pt x="689423" y="4922610"/>
                  <a:pt x="688865" y="4922859"/>
                </a:cubicBezTo>
                <a:cubicBezTo>
                  <a:pt x="688307" y="4923107"/>
                  <a:pt x="687935" y="4923401"/>
                  <a:pt x="687749" y="4923742"/>
                </a:cubicBezTo>
                <a:cubicBezTo>
                  <a:pt x="687563" y="4924083"/>
                  <a:pt x="687470" y="4924533"/>
                  <a:pt x="687470" y="4925091"/>
                </a:cubicBezTo>
                <a:lnTo>
                  <a:pt x="687470" y="5042014"/>
                </a:lnTo>
                <a:cubicBezTo>
                  <a:pt x="687470" y="5042510"/>
                  <a:pt x="687578" y="5042944"/>
                  <a:pt x="687796" y="5043316"/>
                </a:cubicBezTo>
                <a:cubicBezTo>
                  <a:pt x="688013" y="5043688"/>
                  <a:pt x="688416" y="5043998"/>
                  <a:pt x="689005" y="5044246"/>
                </a:cubicBezTo>
                <a:cubicBezTo>
                  <a:pt x="689594" y="5044495"/>
                  <a:pt x="690384" y="5044681"/>
                  <a:pt x="691377" y="5044805"/>
                </a:cubicBezTo>
                <a:cubicBezTo>
                  <a:pt x="692369" y="5044929"/>
                  <a:pt x="693609" y="5044991"/>
                  <a:pt x="695097" y="5044991"/>
                </a:cubicBezTo>
                <a:cubicBezTo>
                  <a:pt x="696648" y="5044991"/>
                  <a:pt x="697919" y="5044929"/>
                  <a:pt x="698911" y="5044805"/>
                </a:cubicBezTo>
                <a:cubicBezTo>
                  <a:pt x="699903" y="5044681"/>
                  <a:pt x="700678" y="5044495"/>
                  <a:pt x="701237" y="5044246"/>
                </a:cubicBezTo>
                <a:cubicBezTo>
                  <a:pt x="701795" y="5043998"/>
                  <a:pt x="702198" y="5043688"/>
                  <a:pt x="702446" y="5043316"/>
                </a:cubicBezTo>
                <a:cubicBezTo>
                  <a:pt x="702694" y="5042944"/>
                  <a:pt x="702818" y="5042510"/>
                  <a:pt x="702818" y="5042014"/>
                </a:cubicBezTo>
                <a:lnTo>
                  <a:pt x="702818" y="5000156"/>
                </a:lnTo>
                <a:cubicBezTo>
                  <a:pt x="705050" y="5002327"/>
                  <a:pt x="707159" y="5004218"/>
                  <a:pt x="709143" y="5005830"/>
                </a:cubicBezTo>
                <a:cubicBezTo>
                  <a:pt x="711127" y="5007443"/>
                  <a:pt x="713127" y="5008776"/>
                  <a:pt x="715143" y="5009830"/>
                </a:cubicBezTo>
                <a:cubicBezTo>
                  <a:pt x="717158" y="5010884"/>
                  <a:pt x="719220" y="5011659"/>
                  <a:pt x="721328" y="5012155"/>
                </a:cubicBezTo>
                <a:cubicBezTo>
                  <a:pt x="723437" y="5012651"/>
                  <a:pt x="725731" y="5012900"/>
                  <a:pt x="728212" y="5012900"/>
                </a:cubicBezTo>
                <a:cubicBezTo>
                  <a:pt x="734041" y="5012900"/>
                  <a:pt x="739219" y="5011799"/>
                  <a:pt x="743746" y="5009597"/>
                </a:cubicBezTo>
                <a:cubicBezTo>
                  <a:pt x="748272" y="5007396"/>
                  <a:pt x="752071" y="5004264"/>
                  <a:pt x="755140" y="5000203"/>
                </a:cubicBezTo>
                <a:cubicBezTo>
                  <a:pt x="758210" y="4996141"/>
                  <a:pt x="760535" y="4991195"/>
                  <a:pt x="762117" y="4985366"/>
                </a:cubicBezTo>
                <a:cubicBezTo>
                  <a:pt x="763698" y="4979537"/>
                  <a:pt x="764489" y="4972964"/>
                  <a:pt x="764489" y="4965647"/>
                </a:cubicBezTo>
                <a:cubicBezTo>
                  <a:pt x="764489" y="4959570"/>
                  <a:pt x="763868" y="4953818"/>
                  <a:pt x="762628" y="4948392"/>
                </a:cubicBezTo>
                <a:cubicBezTo>
                  <a:pt x="761388" y="4942966"/>
                  <a:pt x="759419" y="4938206"/>
                  <a:pt x="756722" y="4934114"/>
                </a:cubicBezTo>
                <a:cubicBezTo>
                  <a:pt x="754024" y="4930021"/>
                  <a:pt x="750536" y="4926796"/>
                  <a:pt x="746257" y="4924440"/>
                </a:cubicBezTo>
                <a:cubicBezTo>
                  <a:pt x="741978" y="4922083"/>
                  <a:pt x="736800" y="4920905"/>
                  <a:pt x="730723" y="4920905"/>
                </a:cubicBezTo>
                <a:close/>
                <a:moveTo>
                  <a:pt x="2000097" y="4667916"/>
                </a:moveTo>
                <a:lnTo>
                  <a:pt x="2009026" y="4667916"/>
                </a:lnTo>
                <a:lnTo>
                  <a:pt x="2009026" y="4682055"/>
                </a:lnTo>
                <a:cubicBezTo>
                  <a:pt x="2006174" y="4685279"/>
                  <a:pt x="2003368" y="4687729"/>
                  <a:pt x="2000608" y="4689403"/>
                </a:cubicBezTo>
                <a:cubicBezTo>
                  <a:pt x="1997849" y="4691077"/>
                  <a:pt x="1994826" y="4691915"/>
                  <a:pt x="1991539" y="4691915"/>
                </a:cubicBezTo>
                <a:cubicBezTo>
                  <a:pt x="1987632" y="4691915"/>
                  <a:pt x="1984578" y="4690922"/>
                  <a:pt x="1982377" y="4688938"/>
                </a:cubicBezTo>
                <a:cubicBezTo>
                  <a:pt x="1980176" y="4686954"/>
                  <a:pt x="1979075" y="4684225"/>
                  <a:pt x="1979075" y="4680752"/>
                </a:cubicBezTo>
                <a:cubicBezTo>
                  <a:pt x="1979075" y="4678706"/>
                  <a:pt x="1979462" y="4676892"/>
                  <a:pt x="1980237" y="4675311"/>
                </a:cubicBezTo>
                <a:cubicBezTo>
                  <a:pt x="1981013" y="4673730"/>
                  <a:pt x="1982237" y="4672381"/>
                  <a:pt x="1983912" y="4671265"/>
                </a:cubicBezTo>
                <a:cubicBezTo>
                  <a:pt x="1985586" y="4670148"/>
                  <a:pt x="1987756" y="4669311"/>
                  <a:pt x="1990423" y="4668753"/>
                </a:cubicBezTo>
                <a:cubicBezTo>
                  <a:pt x="1993089" y="4668195"/>
                  <a:pt x="1996314" y="4667916"/>
                  <a:pt x="2000097" y="4667916"/>
                </a:cubicBezTo>
                <a:close/>
                <a:moveTo>
                  <a:pt x="1723872" y="4667916"/>
                </a:moveTo>
                <a:lnTo>
                  <a:pt x="1732801" y="4667916"/>
                </a:lnTo>
                <a:lnTo>
                  <a:pt x="1732801" y="4682055"/>
                </a:lnTo>
                <a:cubicBezTo>
                  <a:pt x="1729949" y="4685279"/>
                  <a:pt x="1727143" y="4687729"/>
                  <a:pt x="1724383" y="4689403"/>
                </a:cubicBezTo>
                <a:cubicBezTo>
                  <a:pt x="1721624" y="4691077"/>
                  <a:pt x="1718601" y="4691915"/>
                  <a:pt x="1715314" y="4691915"/>
                </a:cubicBezTo>
                <a:cubicBezTo>
                  <a:pt x="1711407" y="4691915"/>
                  <a:pt x="1708353" y="4690922"/>
                  <a:pt x="1706152" y="4688938"/>
                </a:cubicBezTo>
                <a:cubicBezTo>
                  <a:pt x="1703950" y="4686954"/>
                  <a:pt x="1702850" y="4684225"/>
                  <a:pt x="1702850" y="4680752"/>
                </a:cubicBezTo>
                <a:cubicBezTo>
                  <a:pt x="1702850" y="4678706"/>
                  <a:pt x="1703237" y="4676892"/>
                  <a:pt x="1704012" y="4675311"/>
                </a:cubicBezTo>
                <a:cubicBezTo>
                  <a:pt x="1704788" y="4673730"/>
                  <a:pt x="1706012" y="4672381"/>
                  <a:pt x="1707687" y="4671265"/>
                </a:cubicBezTo>
                <a:cubicBezTo>
                  <a:pt x="1709361" y="4670148"/>
                  <a:pt x="1711531" y="4669311"/>
                  <a:pt x="1714198" y="4668753"/>
                </a:cubicBezTo>
                <a:cubicBezTo>
                  <a:pt x="1716864" y="4668195"/>
                  <a:pt x="1720089" y="4667916"/>
                  <a:pt x="1723872" y="4667916"/>
                </a:cubicBezTo>
                <a:close/>
                <a:moveTo>
                  <a:pt x="2512865" y="4665870"/>
                </a:moveTo>
                <a:lnTo>
                  <a:pt x="2525981" y="4665870"/>
                </a:lnTo>
                <a:lnTo>
                  <a:pt x="2525981" y="4683636"/>
                </a:lnTo>
                <a:cubicBezTo>
                  <a:pt x="2522198" y="4687853"/>
                  <a:pt x="2518586" y="4690984"/>
                  <a:pt x="2515144" y="4693031"/>
                </a:cubicBezTo>
                <a:cubicBezTo>
                  <a:pt x="2511702" y="4695077"/>
                  <a:pt x="2507966" y="4696100"/>
                  <a:pt x="2503936" y="4696100"/>
                </a:cubicBezTo>
                <a:cubicBezTo>
                  <a:pt x="2498975" y="4696100"/>
                  <a:pt x="2495114" y="4694814"/>
                  <a:pt x="2492355" y="4692240"/>
                </a:cubicBezTo>
                <a:cubicBezTo>
                  <a:pt x="2489595" y="4689667"/>
                  <a:pt x="2488216" y="4686209"/>
                  <a:pt x="2488216" y="4681869"/>
                </a:cubicBezTo>
                <a:cubicBezTo>
                  <a:pt x="2488216" y="4679326"/>
                  <a:pt x="2488696" y="4677078"/>
                  <a:pt x="2489657" y="4675125"/>
                </a:cubicBezTo>
                <a:cubicBezTo>
                  <a:pt x="2490618" y="4673171"/>
                  <a:pt x="2492122" y="4671497"/>
                  <a:pt x="2494169" y="4670102"/>
                </a:cubicBezTo>
                <a:cubicBezTo>
                  <a:pt x="2496215" y="4668707"/>
                  <a:pt x="2498789" y="4667652"/>
                  <a:pt x="2501889" y="4666939"/>
                </a:cubicBezTo>
                <a:cubicBezTo>
                  <a:pt x="2504990" y="4666226"/>
                  <a:pt x="2508648" y="4665870"/>
                  <a:pt x="2512865" y="4665870"/>
                </a:cubicBezTo>
                <a:close/>
                <a:moveTo>
                  <a:pt x="2166989" y="4662707"/>
                </a:moveTo>
                <a:cubicBezTo>
                  <a:pt x="2170400" y="4662707"/>
                  <a:pt x="2173283" y="4663017"/>
                  <a:pt x="2175640" y="4663637"/>
                </a:cubicBezTo>
                <a:cubicBezTo>
                  <a:pt x="2177996" y="4664257"/>
                  <a:pt x="2179903" y="4665172"/>
                  <a:pt x="2181360" y="4666381"/>
                </a:cubicBezTo>
                <a:cubicBezTo>
                  <a:pt x="2182817" y="4667590"/>
                  <a:pt x="2183872" y="4669048"/>
                  <a:pt x="2184523" y="4670753"/>
                </a:cubicBezTo>
                <a:cubicBezTo>
                  <a:pt x="2185174" y="4672458"/>
                  <a:pt x="2185499" y="4674396"/>
                  <a:pt x="2185499" y="4676567"/>
                </a:cubicBezTo>
                <a:cubicBezTo>
                  <a:pt x="2185499" y="4680969"/>
                  <a:pt x="2184058" y="4684411"/>
                  <a:pt x="2181174" y="4686892"/>
                </a:cubicBezTo>
                <a:cubicBezTo>
                  <a:pt x="2178291" y="4689372"/>
                  <a:pt x="2173748" y="4690612"/>
                  <a:pt x="2167547" y="4690612"/>
                </a:cubicBezTo>
                <a:cubicBezTo>
                  <a:pt x="2165252" y="4690612"/>
                  <a:pt x="2163237" y="4690550"/>
                  <a:pt x="2161501" y="4690426"/>
                </a:cubicBezTo>
                <a:cubicBezTo>
                  <a:pt x="2159764" y="4690302"/>
                  <a:pt x="2157997" y="4690147"/>
                  <a:pt x="2156199" y="4689961"/>
                </a:cubicBezTo>
                <a:lnTo>
                  <a:pt x="2156199" y="4663172"/>
                </a:lnTo>
                <a:cubicBezTo>
                  <a:pt x="2157749" y="4663048"/>
                  <a:pt x="2159408" y="4662940"/>
                  <a:pt x="2161175" y="4662847"/>
                </a:cubicBezTo>
                <a:cubicBezTo>
                  <a:pt x="2162943" y="4662754"/>
                  <a:pt x="2164880" y="4662707"/>
                  <a:pt x="2166989" y="4662707"/>
                </a:cubicBezTo>
                <a:close/>
                <a:moveTo>
                  <a:pt x="1366889" y="4662707"/>
                </a:moveTo>
                <a:cubicBezTo>
                  <a:pt x="1370299" y="4662707"/>
                  <a:pt x="1373183" y="4663017"/>
                  <a:pt x="1375540" y="4663637"/>
                </a:cubicBezTo>
                <a:cubicBezTo>
                  <a:pt x="1377896" y="4664257"/>
                  <a:pt x="1379803" y="4665172"/>
                  <a:pt x="1381260" y="4666381"/>
                </a:cubicBezTo>
                <a:cubicBezTo>
                  <a:pt x="1382717" y="4667590"/>
                  <a:pt x="1383772" y="4669048"/>
                  <a:pt x="1384423" y="4670753"/>
                </a:cubicBezTo>
                <a:cubicBezTo>
                  <a:pt x="1385074" y="4672458"/>
                  <a:pt x="1385399" y="4674396"/>
                  <a:pt x="1385399" y="4676567"/>
                </a:cubicBezTo>
                <a:cubicBezTo>
                  <a:pt x="1385399" y="4680969"/>
                  <a:pt x="1383958" y="4684411"/>
                  <a:pt x="1381074" y="4686892"/>
                </a:cubicBezTo>
                <a:cubicBezTo>
                  <a:pt x="1378191" y="4689372"/>
                  <a:pt x="1373648" y="4690612"/>
                  <a:pt x="1367447" y="4690612"/>
                </a:cubicBezTo>
                <a:cubicBezTo>
                  <a:pt x="1365152" y="4690612"/>
                  <a:pt x="1363137" y="4690550"/>
                  <a:pt x="1361401" y="4690426"/>
                </a:cubicBezTo>
                <a:cubicBezTo>
                  <a:pt x="1359664" y="4690302"/>
                  <a:pt x="1357897" y="4690147"/>
                  <a:pt x="1356099" y="4689961"/>
                </a:cubicBezTo>
                <a:lnTo>
                  <a:pt x="1356099" y="4663172"/>
                </a:lnTo>
                <a:cubicBezTo>
                  <a:pt x="1357649" y="4663048"/>
                  <a:pt x="1359308" y="4662940"/>
                  <a:pt x="1361075" y="4662847"/>
                </a:cubicBezTo>
                <a:cubicBezTo>
                  <a:pt x="1362843" y="4662754"/>
                  <a:pt x="1364780" y="4662707"/>
                  <a:pt x="1366889" y="4662707"/>
                </a:cubicBezTo>
                <a:close/>
                <a:moveTo>
                  <a:pt x="615102" y="4653405"/>
                </a:moveTo>
                <a:lnTo>
                  <a:pt x="629613" y="4653405"/>
                </a:lnTo>
                <a:cubicBezTo>
                  <a:pt x="634078" y="4653405"/>
                  <a:pt x="637706" y="4653808"/>
                  <a:pt x="640496" y="4654614"/>
                </a:cubicBezTo>
                <a:cubicBezTo>
                  <a:pt x="643287" y="4655421"/>
                  <a:pt x="645581" y="4656568"/>
                  <a:pt x="647379" y="4658056"/>
                </a:cubicBezTo>
                <a:cubicBezTo>
                  <a:pt x="649178" y="4659544"/>
                  <a:pt x="650542" y="4661389"/>
                  <a:pt x="651472" y="4663591"/>
                </a:cubicBezTo>
                <a:cubicBezTo>
                  <a:pt x="652402" y="4665792"/>
                  <a:pt x="652867" y="4668288"/>
                  <a:pt x="652867" y="4671079"/>
                </a:cubicBezTo>
                <a:cubicBezTo>
                  <a:pt x="652867" y="4673745"/>
                  <a:pt x="652387" y="4676117"/>
                  <a:pt x="651426" y="4678194"/>
                </a:cubicBezTo>
                <a:cubicBezTo>
                  <a:pt x="650464" y="4680272"/>
                  <a:pt x="649131" y="4682008"/>
                  <a:pt x="647426" y="4683403"/>
                </a:cubicBezTo>
                <a:cubicBezTo>
                  <a:pt x="645721" y="4684799"/>
                  <a:pt x="643705" y="4685853"/>
                  <a:pt x="641380" y="4686566"/>
                </a:cubicBezTo>
                <a:cubicBezTo>
                  <a:pt x="639054" y="4687279"/>
                  <a:pt x="636186" y="4687636"/>
                  <a:pt x="632776" y="4687636"/>
                </a:cubicBezTo>
                <a:lnTo>
                  <a:pt x="615102" y="4687636"/>
                </a:lnTo>
                <a:close/>
                <a:moveTo>
                  <a:pt x="2292730" y="4653033"/>
                </a:moveTo>
                <a:cubicBezTo>
                  <a:pt x="2291614" y="4653033"/>
                  <a:pt x="2290777" y="4653498"/>
                  <a:pt x="2290219" y="4654428"/>
                </a:cubicBezTo>
                <a:cubicBezTo>
                  <a:pt x="2289660" y="4655359"/>
                  <a:pt x="2289381" y="4657002"/>
                  <a:pt x="2289381" y="4659358"/>
                </a:cubicBezTo>
                <a:cubicBezTo>
                  <a:pt x="2289381" y="4661715"/>
                  <a:pt x="2289660" y="4663374"/>
                  <a:pt x="2290219" y="4664335"/>
                </a:cubicBezTo>
                <a:cubicBezTo>
                  <a:pt x="2290777" y="4665296"/>
                  <a:pt x="2291614" y="4665777"/>
                  <a:pt x="2292730" y="4665777"/>
                </a:cubicBezTo>
                <a:lnTo>
                  <a:pt x="2331611" y="4665777"/>
                </a:lnTo>
                <a:cubicBezTo>
                  <a:pt x="2332665" y="4665777"/>
                  <a:pt x="2333472" y="4665311"/>
                  <a:pt x="2334030" y="4664381"/>
                </a:cubicBezTo>
                <a:cubicBezTo>
                  <a:pt x="2334588" y="4663451"/>
                  <a:pt x="2334867" y="4661777"/>
                  <a:pt x="2334867" y="4659358"/>
                </a:cubicBezTo>
                <a:cubicBezTo>
                  <a:pt x="2334867" y="4658180"/>
                  <a:pt x="2334789" y="4657188"/>
                  <a:pt x="2334634" y="4656382"/>
                </a:cubicBezTo>
                <a:cubicBezTo>
                  <a:pt x="2334479" y="4655576"/>
                  <a:pt x="2334262" y="4654909"/>
                  <a:pt x="2333983" y="4654382"/>
                </a:cubicBezTo>
                <a:cubicBezTo>
                  <a:pt x="2333704" y="4653855"/>
                  <a:pt x="2333363" y="4653498"/>
                  <a:pt x="2332960" y="4653312"/>
                </a:cubicBezTo>
                <a:cubicBezTo>
                  <a:pt x="2332557" y="4653126"/>
                  <a:pt x="2332107" y="4653033"/>
                  <a:pt x="2331611" y="4653033"/>
                </a:cubicBezTo>
                <a:close/>
                <a:moveTo>
                  <a:pt x="1899415" y="4634895"/>
                </a:moveTo>
                <a:cubicBezTo>
                  <a:pt x="1902515" y="4634895"/>
                  <a:pt x="1905104" y="4635654"/>
                  <a:pt x="1907181" y="4637174"/>
                </a:cubicBezTo>
                <a:cubicBezTo>
                  <a:pt x="1909259" y="4638693"/>
                  <a:pt x="1910933" y="4640724"/>
                  <a:pt x="1912204" y="4643266"/>
                </a:cubicBezTo>
                <a:cubicBezTo>
                  <a:pt x="1913476" y="4645809"/>
                  <a:pt x="1914375" y="4648708"/>
                  <a:pt x="1914902" y="4651963"/>
                </a:cubicBezTo>
                <a:cubicBezTo>
                  <a:pt x="1915429" y="4655219"/>
                  <a:pt x="1915693" y="4658614"/>
                  <a:pt x="1915693" y="4662149"/>
                </a:cubicBezTo>
                <a:cubicBezTo>
                  <a:pt x="1915693" y="4665311"/>
                  <a:pt x="1915367" y="4668474"/>
                  <a:pt x="1914716" y="4671637"/>
                </a:cubicBezTo>
                <a:cubicBezTo>
                  <a:pt x="1914065" y="4674799"/>
                  <a:pt x="1913057" y="4677636"/>
                  <a:pt x="1911693" y="4680148"/>
                </a:cubicBezTo>
                <a:cubicBezTo>
                  <a:pt x="1910329" y="4682659"/>
                  <a:pt x="1908577" y="4684690"/>
                  <a:pt x="1906437" y="4686240"/>
                </a:cubicBezTo>
                <a:cubicBezTo>
                  <a:pt x="1904298" y="4687791"/>
                  <a:pt x="1901709" y="4688566"/>
                  <a:pt x="1898670" y="4688566"/>
                </a:cubicBezTo>
                <a:cubicBezTo>
                  <a:pt x="1895446" y="4688566"/>
                  <a:pt x="1892345" y="4687434"/>
                  <a:pt x="1889369" y="4685171"/>
                </a:cubicBezTo>
                <a:cubicBezTo>
                  <a:pt x="1886392" y="4682907"/>
                  <a:pt x="1883260" y="4679698"/>
                  <a:pt x="1879974" y="4675543"/>
                </a:cubicBezTo>
                <a:lnTo>
                  <a:pt x="1879974" y="4648196"/>
                </a:lnTo>
                <a:cubicBezTo>
                  <a:pt x="1881834" y="4645716"/>
                  <a:pt x="1883602" y="4643638"/>
                  <a:pt x="1885276" y="4641964"/>
                </a:cubicBezTo>
                <a:cubicBezTo>
                  <a:pt x="1886950" y="4640290"/>
                  <a:pt x="1888578" y="4638925"/>
                  <a:pt x="1890159" y="4637871"/>
                </a:cubicBezTo>
                <a:cubicBezTo>
                  <a:pt x="1891741" y="4636817"/>
                  <a:pt x="1893291" y="4636057"/>
                  <a:pt x="1894810" y="4635592"/>
                </a:cubicBezTo>
                <a:cubicBezTo>
                  <a:pt x="1896329" y="4635127"/>
                  <a:pt x="1897864" y="4634895"/>
                  <a:pt x="1899415" y="4634895"/>
                </a:cubicBezTo>
                <a:close/>
                <a:moveTo>
                  <a:pt x="737365" y="4634895"/>
                </a:moveTo>
                <a:cubicBezTo>
                  <a:pt x="740465" y="4634895"/>
                  <a:pt x="743054" y="4635654"/>
                  <a:pt x="745132" y="4637174"/>
                </a:cubicBezTo>
                <a:cubicBezTo>
                  <a:pt x="747209" y="4638693"/>
                  <a:pt x="748883" y="4640724"/>
                  <a:pt x="750155" y="4643266"/>
                </a:cubicBezTo>
                <a:cubicBezTo>
                  <a:pt x="751426" y="4645809"/>
                  <a:pt x="752325" y="4648708"/>
                  <a:pt x="752852" y="4651963"/>
                </a:cubicBezTo>
                <a:cubicBezTo>
                  <a:pt x="753379" y="4655219"/>
                  <a:pt x="753643" y="4658614"/>
                  <a:pt x="753643" y="4662149"/>
                </a:cubicBezTo>
                <a:cubicBezTo>
                  <a:pt x="753643" y="4665311"/>
                  <a:pt x="753317" y="4668474"/>
                  <a:pt x="752666" y="4671637"/>
                </a:cubicBezTo>
                <a:cubicBezTo>
                  <a:pt x="752015" y="4674799"/>
                  <a:pt x="751007" y="4677636"/>
                  <a:pt x="749643" y="4680148"/>
                </a:cubicBezTo>
                <a:cubicBezTo>
                  <a:pt x="748279" y="4682659"/>
                  <a:pt x="746527" y="4684690"/>
                  <a:pt x="744387" y="4686240"/>
                </a:cubicBezTo>
                <a:cubicBezTo>
                  <a:pt x="742248" y="4687791"/>
                  <a:pt x="739659" y="4688566"/>
                  <a:pt x="736620" y="4688566"/>
                </a:cubicBezTo>
                <a:cubicBezTo>
                  <a:pt x="733396" y="4688566"/>
                  <a:pt x="730295" y="4687434"/>
                  <a:pt x="727319" y="4685171"/>
                </a:cubicBezTo>
                <a:cubicBezTo>
                  <a:pt x="724342" y="4682907"/>
                  <a:pt x="721211" y="4679698"/>
                  <a:pt x="717924" y="4675543"/>
                </a:cubicBezTo>
                <a:lnTo>
                  <a:pt x="717924" y="4648196"/>
                </a:lnTo>
                <a:cubicBezTo>
                  <a:pt x="719784" y="4645716"/>
                  <a:pt x="721552" y="4643638"/>
                  <a:pt x="723226" y="4641964"/>
                </a:cubicBezTo>
                <a:cubicBezTo>
                  <a:pt x="724900" y="4640290"/>
                  <a:pt x="726528" y="4638925"/>
                  <a:pt x="728109" y="4637871"/>
                </a:cubicBezTo>
                <a:cubicBezTo>
                  <a:pt x="729691" y="4636817"/>
                  <a:pt x="731241" y="4636057"/>
                  <a:pt x="732760" y="4635592"/>
                </a:cubicBezTo>
                <a:cubicBezTo>
                  <a:pt x="734279" y="4635127"/>
                  <a:pt x="735814" y="4634895"/>
                  <a:pt x="737365" y="4634895"/>
                </a:cubicBezTo>
                <a:close/>
                <a:moveTo>
                  <a:pt x="1502936" y="4631453"/>
                </a:moveTo>
                <a:cubicBezTo>
                  <a:pt x="1508828" y="4631453"/>
                  <a:pt x="1513184" y="4633329"/>
                  <a:pt x="1516005" y="4637081"/>
                </a:cubicBezTo>
                <a:cubicBezTo>
                  <a:pt x="1518827" y="4640832"/>
                  <a:pt x="1520145" y="4645995"/>
                  <a:pt x="1519959" y="4652568"/>
                </a:cubicBezTo>
                <a:lnTo>
                  <a:pt x="1484984" y="4652568"/>
                </a:lnTo>
                <a:cubicBezTo>
                  <a:pt x="1485108" y="4649654"/>
                  <a:pt x="1485558" y="4646910"/>
                  <a:pt x="1486333" y="4644336"/>
                </a:cubicBezTo>
                <a:cubicBezTo>
                  <a:pt x="1487108" y="4641763"/>
                  <a:pt x="1488224" y="4639530"/>
                  <a:pt x="1489681" y="4637639"/>
                </a:cubicBezTo>
                <a:cubicBezTo>
                  <a:pt x="1491139" y="4635747"/>
                  <a:pt x="1492968" y="4634244"/>
                  <a:pt x="1495169" y="4633127"/>
                </a:cubicBezTo>
                <a:cubicBezTo>
                  <a:pt x="1497371" y="4632011"/>
                  <a:pt x="1499960" y="4631453"/>
                  <a:pt x="1502936" y="4631453"/>
                </a:cubicBezTo>
                <a:close/>
                <a:moveTo>
                  <a:pt x="1064786" y="4631453"/>
                </a:moveTo>
                <a:cubicBezTo>
                  <a:pt x="1070678" y="4631453"/>
                  <a:pt x="1075034" y="4633329"/>
                  <a:pt x="1077855" y="4637081"/>
                </a:cubicBezTo>
                <a:cubicBezTo>
                  <a:pt x="1080677" y="4640832"/>
                  <a:pt x="1081995" y="4645995"/>
                  <a:pt x="1081809" y="4652568"/>
                </a:cubicBezTo>
                <a:lnTo>
                  <a:pt x="1046834" y="4652568"/>
                </a:lnTo>
                <a:cubicBezTo>
                  <a:pt x="1046958" y="4649654"/>
                  <a:pt x="1047408" y="4646910"/>
                  <a:pt x="1048183" y="4644336"/>
                </a:cubicBezTo>
                <a:cubicBezTo>
                  <a:pt x="1048958" y="4641763"/>
                  <a:pt x="1050074" y="4639530"/>
                  <a:pt x="1051531" y="4637639"/>
                </a:cubicBezTo>
                <a:cubicBezTo>
                  <a:pt x="1052989" y="4635747"/>
                  <a:pt x="1054818" y="4634244"/>
                  <a:pt x="1057019" y="4633127"/>
                </a:cubicBezTo>
                <a:cubicBezTo>
                  <a:pt x="1059221" y="4632011"/>
                  <a:pt x="1061810" y="4631453"/>
                  <a:pt x="1064786" y="4631453"/>
                </a:cubicBezTo>
                <a:close/>
                <a:moveTo>
                  <a:pt x="836186" y="4631453"/>
                </a:moveTo>
                <a:cubicBezTo>
                  <a:pt x="842078" y="4631453"/>
                  <a:pt x="846434" y="4633329"/>
                  <a:pt x="849255" y="4637081"/>
                </a:cubicBezTo>
                <a:cubicBezTo>
                  <a:pt x="852077" y="4640832"/>
                  <a:pt x="853395" y="4645995"/>
                  <a:pt x="853209" y="4652568"/>
                </a:cubicBezTo>
                <a:lnTo>
                  <a:pt x="818234" y="4652568"/>
                </a:lnTo>
                <a:cubicBezTo>
                  <a:pt x="818358" y="4649654"/>
                  <a:pt x="818808" y="4646910"/>
                  <a:pt x="819583" y="4644336"/>
                </a:cubicBezTo>
                <a:cubicBezTo>
                  <a:pt x="820358" y="4641763"/>
                  <a:pt x="821474" y="4639530"/>
                  <a:pt x="822931" y="4637639"/>
                </a:cubicBezTo>
                <a:cubicBezTo>
                  <a:pt x="824389" y="4635747"/>
                  <a:pt x="826218" y="4634244"/>
                  <a:pt x="828419" y="4633127"/>
                </a:cubicBezTo>
                <a:cubicBezTo>
                  <a:pt x="830621" y="4632011"/>
                  <a:pt x="833210" y="4631453"/>
                  <a:pt x="836186" y="4631453"/>
                </a:cubicBezTo>
                <a:close/>
                <a:moveTo>
                  <a:pt x="2834204" y="4630523"/>
                </a:moveTo>
                <a:lnTo>
                  <a:pt x="2860714" y="4630523"/>
                </a:lnTo>
                <a:lnTo>
                  <a:pt x="2860714" y="4693310"/>
                </a:lnTo>
                <a:lnTo>
                  <a:pt x="2815321" y="4693310"/>
                </a:lnTo>
                <a:cubicBezTo>
                  <a:pt x="2817182" y="4691015"/>
                  <a:pt x="2818980" y="4688364"/>
                  <a:pt x="2820716" y="4685357"/>
                </a:cubicBezTo>
                <a:cubicBezTo>
                  <a:pt x="2822452" y="4682349"/>
                  <a:pt x="2824111" y="4678458"/>
                  <a:pt x="2825693" y="4673683"/>
                </a:cubicBezTo>
                <a:cubicBezTo>
                  <a:pt x="2827274" y="4668908"/>
                  <a:pt x="2828762" y="4663048"/>
                  <a:pt x="2830158" y="4656103"/>
                </a:cubicBezTo>
                <a:cubicBezTo>
                  <a:pt x="2831553" y="4649157"/>
                  <a:pt x="2832902" y="4640631"/>
                  <a:pt x="2834204" y="4630523"/>
                </a:cubicBezTo>
                <a:close/>
                <a:moveTo>
                  <a:pt x="3340661" y="4628104"/>
                </a:moveTo>
                <a:cubicBezTo>
                  <a:pt x="3348086" y="4628104"/>
                  <a:pt x="3353686" y="4630399"/>
                  <a:pt x="3357459" y="4634988"/>
                </a:cubicBezTo>
                <a:cubicBezTo>
                  <a:pt x="3361233" y="4639577"/>
                  <a:pt x="3363027" y="4645902"/>
                  <a:pt x="3362841" y="4653963"/>
                </a:cubicBezTo>
                <a:lnTo>
                  <a:pt x="3317170" y="4653963"/>
                </a:lnTo>
                <a:cubicBezTo>
                  <a:pt x="3317295" y="4650553"/>
                  <a:pt x="3317887" y="4647282"/>
                  <a:pt x="3318948" y="4644150"/>
                </a:cubicBezTo>
                <a:cubicBezTo>
                  <a:pt x="3320008" y="4641018"/>
                  <a:pt x="3321506" y="4638274"/>
                  <a:pt x="3323440" y="4635918"/>
                </a:cubicBezTo>
                <a:cubicBezTo>
                  <a:pt x="3325375" y="4633562"/>
                  <a:pt x="3327777" y="4631670"/>
                  <a:pt x="3330647" y="4630244"/>
                </a:cubicBezTo>
                <a:cubicBezTo>
                  <a:pt x="3333517" y="4628818"/>
                  <a:pt x="3336855" y="4628104"/>
                  <a:pt x="3340661" y="4628104"/>
                </a:cubicBezTo>
                <a:close/>
                <a:moveTo>
                  <a:pt x="3035861" y="4628104"/>
                </a:moveTo>
                <a:cubicBezTo>
                  <a:pt x="3043286" y="4628104"/>
                  <a:pt x="3048886" y="4630399"/>
                  <a:pt x="3052659" y="4634988"/>
                </a:cubicBezTo>
                <a:cubicBezTo>
                  <a:pt x="3056433" y="4639577"/>
                  <a:pt x="3058227" y="4645902"/>
                  <a:pt x="3058041" y="4653963"/>
                </a:cubicBezTo>
                <a:lnTo>
                  <a:pt x="3012370" y="4653963"/>
                </a:lnTo>
                <a:cubicBezTo>
                  <a:pt x="3012495" y="4650553"/>
                  <a:pt x="3013087" y="4647282"/>
                  <a:pt x="3014148" y="4644150"/>
                </a:cubicBezTo>
                <a:cubicBezTo>
                  <a:pt x="3015208" y="4641018"/>
                  <a:pt x="3016706" y="4638274"/>
                  <a:pt x="3018640" y="4635918"/>
                </a:cubicBezTo>
                <a:cubicBezTo>
                  <a:pt x="3020575" y="4633562"/>
                  <a:pt x="3022977" y="4631670"/>
                  <a:pt x="3025847" y="4630244"/>
                </a:cubicBezTo>
                <a:cubicBezTo>
                  <a:pt x="3028717" y="4628818"/>
                  <a:pt x="3032055" y="4628104"/>
                  <a:pt x="3035861" y="4628104"/>
                </a:cubicBezTo>
                <a:close/>
                <a:moveTo>
                  <a:pt x="2740586" y="4628104"/>
                </a:moveTo>
                <a:cubicBezTo>
                  <a:pt x="2748011" y="4628104"/>
                  <a:pt x="2753610" y="4630399"/>
                  <a:pt x="2757384" y="4634988"/>
                </a:cubicBezTo>
                <a:cubicBezTo>
                  <a:pt x="2761158" y="4639577"/>
                  <a:pt x="2762952" y="4645902"/>
                  <a:pt x="2762766" y="4653963"/>
                </a:cubicBezTo>
                <a:lnTo>
                  <a:pt x="2717095" y="4653963"/>
                </a:lnTo>
                <a:cubicBezTo>
                  <a:pt x="2717220" y="4650553"/>
                  <a:pt x="2717812" y="4647282"/>
                  <a:pt x="2718873" y="4644150"/>
                </a:cubicBezTo>
                <a:cubicBezTo>
                  <a:pt x="2719934" y="4641018"/>
                  <a:pt x="2721431" y="4638274"/>
                  <a:pt x="2723366" y="4635918"/>
                </a:cubicBezTo>
                <a:cubicBezTo>
                  <a:pt x="2725300" y="4633562"/>
                  <a:pt x="2727702" y="4631670"/>
                  <a:pt x="2730572" y="4630244"/>
                </a:cubicBezTo>
                <a:cubicBezTo>
                  <a:pt x="2733442" y="4628818"/>
                  <a:pt x="2736780" y="4628104"/>
                  <a:pt x="2740586" y="4628104"/>
                </a:cubicBezTo>
                <a:close/>
                <a:moveTo>
                  <a:pt x="2927817" y="4617966"/>
                </a:moveTo>
                <a:cubicBezTo>
                  <a:pt x="2926390" y="4617966"/>
                  <a:pt x="2925290" y="4618415"/>
                  <a:pt x="2924514" y="4619314"/>
                </a:cubicBezTo>
                <a:cubicBezTo>
                  <a:pt x="2923739" y="4620213"/>
                  <a:pt x="2923290" y="4621593"/>
                  <a:pt x="2923166" y="4623454"/>
                </a:cubicBezTo>
                <a:cubicBezTo>
                  <a:pt x="2922236" y="4632507"/>
                  <a:pt x="2921244" y="4640522"/>
                  <a:pt x="2920189" y="4647499"/>
                </a:cubicBezTo>
                <a:cubicBezTo>
                  <a:pt x="2919135" y="4654475"/>
                  <a:pt x="2918019" y="4660568"/>
                  <a:pt x="2916840" y="4665777"/>
                </a:cubicBezTo>
                <a:cubicBezTo>
                  <a:pt x="2915662" y="4670986"/>
                  <a:pt x="2914360" y="4675373"/>
                  <a:pt x="2912934" y="4678939"/>
                </a:cubicBezTo>
                <a:cubicBezTo>
                  <a:pt x="2911508" y="4682504"/>
                  <a:pt x="2909988" y="4685388"/>
                  <a:pt x="2908376" y="4687589"/>
                </a:cubicBezTo>
                <a:cubicBezTo>
                  <a:pt x="2906764" y="4689791"/>
                  <a:pt x="2905027" y="4691372"/>
                  <a:pt x="2903167" y="4692333"/>
                </a:cubicBezTo>
                <a:cubicBezTo>
                  <a:pt x="2901307" y="4693294"/>
                  <a:pt x="2899353" y="4693775"/>
                  <a:pt x="2897307" y="4693775"/>
                </a:cubicBezTo>
                <a:cubicBezTo>
                  <a:pt x="2896811" y="4693775"/>
                  <a:pt x="2896392" y="4693868"/>
                  <a:pt x="2896051" y="4694054"/>
                </a:cubicBezTo>
                <a:cubicBezTo>
                  <a:pt x="2895710" y="4694240"/>
                  <a:pt x="2895431" y="4694612"/>
                  <a:pt x="2895214" y="4695170"/>
                </a:cubicBezTo>
                <a:cubicBezTo>
                  <a:pt x="2894997" y="4695728"/>
                  <a:pt x="2894842" y="4696472"/>
                  <a:pt x="2894749" y="4697403"/>
                </a:cubicBezTo>
                <a:cubicBezTo>
                  <a:pt x="2894656" y="4698333"/>
                  <a:pt x="2894610" y="4699542"/>
                  <a:pt x="2894610" y="4701030"/>
                </a:cubicBezTo>
                <a:cubicBezTo>
                  <a:pt x="2894610" y="4702457"/>
                  <a:pt x="2894671" y="4703619"/>
                  <a:pt x="2894796" y="4704518"/>
                </a:cubicBezTo>
                <a:cubicBezTo>
                  <a:pt x="2894920" y="4705418"/>
                  <a:pt x="2895106" y="4706115"/>
                  <a:pt x="2895354" y="4706611"/>
                </a:cubicBezTo>
                <a:cubicBezTo>
                  <a:pt x="2895602" y="4707107"/>
                  <a:pt x="2895927" y="4707448"/>
                  <a:pt x="2896330" y="4707634"/>
                </a:cubicBezTo>
                <a:cubicBezTo>
                  <a:pt x="2896734" y="4707821"/>
                  <a:pt x="2897214" y="4707914"/>
                  <a:pt x="2897772" y="4707914"/>
                </a:cubicBezTo>
                <a:cubicBezTo>
                  <a:pt x="2901182" y="4707914"/>
                  <a:pt x="2904392" y="4707386"/>
                  <a:pt x="2907399" y="4706332"/>
                </a:cubicBezTo>
                <a:cubicBezTo>
                  <a:pt x="2910407" y="4705278"/>
                  <a:pt x="2913198" y="4703557"/>
                  <a:pt x="2915771" y="4701170"/>
                </a:cubicBezTo>
                <a:cubicBezTo>
                  <a:pt x="2918344" y="4698782"/>
                  <a:pt x="2920716" y="4695635"/>
                  <a:pt x="2922887" y="4691728"/>
                </a:cubicBezTo>
                <a:cubicBezTo>
                  <a:pt x="2925057" y="4687822"/>
                  <a:pt x="2927010" y="4683016"/>
                  <a:pt x="2928747" y="4677311"/>
                </a:cubicBezTo>
                <a:cubicBezTo>
                  <a:pt x="2930483" y="4671606"/>
                  <a:pt x="2932049" y="4664908"/>
                  <a:pt x="2933444" y="4657219"/>
                </a:cubicBezTo>
                <a:cubicBezTo>
                  <a:pt x="2934840" y="4649530"/>
                  <a:pt x="2936033" y="4640755"/>
                  <a:pt x="2937026" y="4630895"/>
                </a:cubicBezTo>
                <a:lnTo>
                  <a:pt x="2960094" y="4630895"/>
                </a:lnTo>
                <a:lnTo>
                  <a:pt x="2960094" y="4704007"/>
                </a:lnTo>
                <a:cubicBezTo>
                  <a:pt x="2960094" y="4704503"/>
                  <a:pt x="2960218" y="4704921"/>
                  <a:pt x="2960466" y="4705263"/>
                </a:cubicBezTo>
                <a:cubicBezTo>
                  <a:pt x="2960714" y="4705604"/>
                  <a:pt x="2961132" y="4705898"/>
                  <a:pt x="2961722" y="4706146"/>
                </a:cubicBezTo>
                <a:cubicBezTo>
                  <a:pt x="2962311" y="4706394"/>
                  <a:pt x="2963102" y="4706580"/>
                  <a:pt x="2964094" y="4706704"/>
                </a:cubicBezTo>
                <a:cubicBezTo>
                  <a:pt x="2965086" y="4706828"/>
                  <a:pt x="2966357" y="4706890"/>
                  <a:pt x="2967907" y="4706890"/>
                </a:cubicBezTo>
                <a:cubicBezTo>
                  <a:pt x="2969396" y="4706890"/>
                  <a:pt x="2970636" y="4706828"/>
                  <a:pt x="2971628" y="4706704"/>
                </a:cubicBezTo>
                <a:cubicBezTo>
                  <a:pt x="2972620" y="4706580"/>
                  <a:pt x="2973395" y="4706394"/>
                  <a:pt x="2973954" y="4706146"/>
                </a:cubicBezTo>
                <a:cubicBezTo>
                  <a:pt x="2974512" y="4705898"/>
                  <a:pt x="2974915" y="4705604"/>
                  <a:pt x="2975162" y="4705263"/>
                </a:cubicBezTo>
                <a:cubicBezTo>
                  <a:pt x="2975410" y="4704921"/>
                  <a:pt x="2975535" y="4704503"/>
                  <a:pt x="2975535" y="4704007"/>
                </a:cubicBezTo>
                <a:lnTo>
                  <a:pt x="2975535" y="4623454"/>
                </a:lnTo>
                <a:cubicBezTo>
                  <a:pt x="2975535" y="4621593"/>
                  <a:pt x="2975116" y="4620213"/>
                  <a:pt x="2974279" y="4619314"/>
                </a:cubicBezTo>
                <a:cubicBezTo>
                  <a:pt x="2973442" y="4618415"/>
                  <a:pt x="2972279" y="4617966"/>
                  <a:pt x="2970791" y="4617966"/>
                </a:cubicBezTo>
                <a:close/>
                <a:moveTo>
                  <a:pt x="2824902" y="4617873"/>
                </a:moveTo>
                <a:cubicBezTo>
                  <a:pt x="2824158" y="4617873"/>
                  <a:pt x="2823507" y="4617997"/>
                  <a:pt x="2822949" y="4618245"/>
                </a:cubicBezTo>
                <a:cubicBezTo>
                  <a:pt x="2822390" y="4618493"/>
                  <a:pt x="2821910" y="4618818"/>
                  <a:pt x="2821507" y="4619221"/>
                </a:cubicBezTo>
                <a:cubicBezTo>
                  <a:pt x="2821104" y="4619624"/>
                  <a:pt x="2820794" y="4620182"/>
                  <a:pt x="2820577" y="4620896"/>
                </a:cubicBezTo>
                <a:cubicBezTo>
                  <a:pt x="2820360" y="4621609"/>
                  <a:pt x="2820189" y="4622399"/>
                  <a:pt x="2820065" y="4623268"/>
                </a:cubicBezTo>
                <a:cubicBezTo>
                  <a:pt x="2818887" y="4633872"/>
                  <a:pt x="2817585" y="4642987"/>
                  <a:pt x="2816158" y="4650615"/>
                </a:cubicBezTo>
                <a:cubicBezTo>
                  <a:pt x="2814732" y="4658242"/>
                  <a:pt x="2813166" y="4664769"/>
                  <a:pt x="2811461" y="4670195"/>
                </a:cubicBezTo>
                <a:cubicBezTo>
                  <a:pt x="2809756" y="4675621"/>
                  <a:pt x="2807911" y="4680132"/>
                  <a:pt x="2805926" y="4683729"/>
                </a:cubicBezTo>
                <a:cubicBezTo>
                  <a:pt x="2803942" y="4687326"/>
                  <a:pt x="2801803" y="4690519"/>
                  <a:pt x="2799508" y="4693310"/>
                </a:cubicBezTo>
                <a:lnTo>
                  <a:pt x="2793555" y="4693310"/>
                </a:lnTo>
                <a:cubicBezTo>
                  <a:pt x="2792129" y="4693310"/>
                  <a:pt x="2791168" y="4693558"/>
                  <a:pt x="2790672" y="4694054"/>
                </a:cubicBezTo>
                <a:cubicBezTo>
                  <a:pt x="2790176" y="4694550"/>
                  <a:pt x="2789928" y="4695573"/>
                  <a:pt x="2789928" y="4697124"/>
                </a:cubicBezTo>
                <a:lnTo>
                  <a:pt x="2789928" y="4734424"/>
                </a:lnTo>
                <a:cubicBezTo>
                  <a:pt x="2789928" y="4734858"/>
                  <a:pt x="2790036" y="4735214"/>
                  <a:pt x="2790253" y="4735493"/>
                </a:cubicBezTo>
                <a:cubicBezTo>
                  <a:pt x="2790470" y="4735772"/>
                  <a:pt x="2790842" y="4736005"/>
                  <a:pt x="2791369" y="4736191"/>
                </a:cubicBezTo>
                <a:cubicBezTo>
                  <a:pt x="2791896" y="4736377"/>
                  <a:pt x="2792578" y="4736532"/>
                  <a:pt x="2793416" y="4736656"/>
                </a:cubicBezTo>
                <a:cubicBezTo>
                  <a:pt x="2794253" y="4736780"/>
                  <a:pt x="2795322" y="4736842"/>
                  <a:pt x="2796625" y="4736842"/>
                </a:cubicBezTo>
                <a:cubicBezTo>
                  <a:pt x="2797803" y="4736842"/>
                  <a:pt x="2798795" y="4736780"/>
                  <a:pt x="2799601" y="4736656"/>
                </a:cubicBezTo>
                <a:cubicBezTo>
                  <a:pt x="2800407" y="4736532"/>
                  <a:pt x="2801074" y="4736377"/>
                  <a:pt x="2801601" y="4736191"/>
                </a:cubicBezTo>
                <a:cubicBezTo>
                  <a:pt x="2802128" y="4736005"/>
                  <a:pt x="2802485" y="4735772"/>
                  <a:pt x="2802671" y="4735493"/>
                </a:cubicBezTo>
                <a:cubicBezTo>
                  <a:pt x="2802857" y="4735214"/>
                  <a:pt x="2802950" y="4734858"/>
                  <a:pt x="2802950" y="4734424"/>
                </a:cubicBezTo>
                <a:lnTo>
                  <a:pt x="2802950" y="4706332"/>
                </a:lnTo>
                <a:lnTo>
                  <a:pt x="2878387" y="4706332"/>
                </a:lnTo>
                <a:lnTo>
                  <a:pt x="2878387" y="4734424"/>
                </a:lnTo>
                <a:cubicBezTo>
                  <a:pt x="2878387" y="4734858"/>
                  <a:pt x="2878496" y="4735214"/>
                  <a:pt x="2878713" y="4735493"/>
                </a:cubicBezTo>
                <a:cubicBezTo>
                  <a:pt x="2878930" y="4735772"/>
                  <a:pt x="2879302" y="4736005"/>
                  <a:pt x="2879829" y="4736191"/>
                </a:cubicBezTo>
                <a:cubicBezTo>
                  <a:pt x="2880356" y="4736377"/>
                  <a:pt x="2881023" y="4736532"/>
                  <a:pt x="2881829" y="4736656"/>
                </a:cubicBezTo>
                <a:cubicBezTo>
                  <a:pt x="2882635" y="4736780"/>
                  <a:pt x="2883658" y="4736842"/>
                  <a:pt x="2884898" y="4736842"/>
                </a:cubicBezTo>
                <a:cubicBezTo>
                  <a:pt x="2886076" y="4736842"/>
                  <a:pt x="2887100" y="4736780"/>
                  <a:pt x="2887968" y="4736656"/>
                </a:cubicBezTo>
                <a:cubicBezTo>
                  <a:pt x="2888836" y="4736532"/>
                  <a:pt x="2889534" y="4736377"/>
                  <a:pt x="2890061" y="4736191"/>
                </a:cubicBezTo>
                <a:cubicBezTo>
                  <a:pt x="2890588" y="4736005"/>
                  <a:pt x="2890944" y="4735772"/>
                  <a:pt x="2891130" y="4735493"/>
                </a:cubicBezTo>
                <a:cubicBezTo>
                  <a:pt x="2891316" y="4735214"/>
                  <a:pt x="2891410" y="4734858"/>
                  <a:pt x="2891410" y="4734424"/>
                </a:cubicBezTo>
                <a:lnTo>
                  <a:pt x="2891410" y="4697124"/>
                </a:lnTo>
                <a:cubicBezTo>
                  <a:pt x="2891410" y="4695573"/>
                  <a:pt x="2891130" y="4694550"/>
                  <a:pt x="2890572" y="4694054"/>
                </a:cubicBezTo>
                <a:cubicBezTo>
                  <a:pt x="2890014" y="4693558"/>
                  <a:pt x="2889084" y="4693310"/>
                  <a:pt x="2887782" y="4693310"/>
                </a:cubicBezTo>
                <a:lnTo>
                  <a:pt x="2876155" y="4693310"/>
                </a:lnTo>
                <a:lnTo>
                  <a:pt x="2876155" y="4623361"/>
                </a:lnTo>
                <a:cubicBezTo>
                  <a:pt x="2876155" y="4621500"/>
                  <a:pt x="2875736" y="4620120"/>
                  <a:pt x="2874899" y="4619221"/>
                </a:cubicBezTo>
                <a:cubicBezTo>
                  <a:pt x="2874062" y="4618322"/>
                  <a:pt x="2872899" y="4617873"/>
                  <a:pt x="2871411" y="4617873"/>
                </a:cubicBezTo>
                <a:close/>
                <a:moveTo>
                  <a:pt x="2584442" y="4617873"/>
                </a:moveTo>
                <a:cubicBezTo>
                  <a:pt x="2582272" y="4617873"/>
                  <a:pt x="2580644" y="4618384"/>
                  <a:pt x="2579559" y="4619407"/>
                </a:cubicBezTo>
                <a:cubicBezTo>
                  <a:pt x="2578474" y="4620431"/>
                  <a:pt x="2577776" y="4621934"/>
                  <a:pt x="2577466" y="4623919"/>
                </a:cubicBezTo>
                <a:lnTo>
                  <a:pt x="2568257" y="4703170"/>
                </a:lnTo>
                <a:cubicBezTo>
                  <a:pt x="2568133" y="4703852"/>
                  <a:pt x="2568133" y="4704425"/>
                  <a:pt x="2568257" y="4704890"/>
                </a:cubicBezTo>
                <a:cubicBezTo>
                  <a:pt x="2568381" y="4705356"/>
                  <a:pt x="2568676" y="4705743"/>
                  <a:pt x="2569141" y="4706053"/>
                </a:cubicBezTo>
                <a:cubicBezTo>
                  <a:pt x="2569606" y="4706363"/>
                  <a:pt x="2570288" y="4706580"/>
                  <a:pt x="2571187" y="4706704"/>
                </a:cubicBezTo>
                <a:cubicBezTo>
                  <a:pt x="2572086" y="4706828"/>
                  <a:pt x="2573311" y="4706890"/>
                  <a:pt x="2574862" y="4706890"/>
                </a:cubicBezTo>
                <a:cubicBezTo>
                  <a:pt x="2576474" y="4706890"/>
                  <a:pt x="2577776" y="4706844"/>
                  <a:pt x="2578768" y="4706751"/>
                </a:cubicBezTo>
                <a:cubicBezTo>
                  <a:pt x="2579760" y="4706658"/>
                  <a:pt x="2580567" y="4706503"/>
                  <a:pt x="2581187" y="4706286"/>
                </a:cubicBezTo>
                <a:cubicBezTo>
                  <a:pt x="2581807" y="4706069"/>
                  <a:pt x="2582226" y="4705728"/>
                  <a:pt x="2582442" y="4705263"/>
                </a:cubicBezTo>
                <a:cubicBezTo>
                  <a:pt x="2582660" y="4704797"/>
                  <a:pt x="2582799" y="4704193"/>
                  <a:pt x="2582861" y="4703449"/>
                </a:cubicBezTo>
                <a:lnTo>
                  <a:pt x="2588628" y="4655452"/>
                </a:lnTo>
                <a:cubicBezTo>
                  <a:pt x="2588752" y="4653715"/>
                  <a:pt x="2588923" y="4651855"/>
                  <a:pt x="2589140" y="4649871"/>
                </a:cubicBezTo>
                <a:cubicBezTo>
                  <a:pt x="2589357" y="4647886"/>
                  <a:pt x="2589574" y="4645871"/>
                  <a:pt x="2589791" y="4643824"/>
                </a:cubicBezTo>
                <a:cubicBezTo>
                  <a:pt x="2590008" y="4641778"/>
                  <a:pt x="2590209" y="4639732"/>
                  <a:pt x="2590396" y="4637685"/>
                </a:cubicBezTo>
                <a:cubicBezTo>
                  <a:pt x="2590582" y="4635639"/>
                  <a:pt x="2590768" y="4633717"/>
                  <a:pt x="2590954" y="4631918"/>
                </a:cubicBezTo>
                <a:lnTo>
                  <a:pt x="2591046" y="4629779"/>
                </a:lnTo>
                <a:cubicBezTo>
                  <a:pt x="2591481" y="4631577"/>
                  <a:pt x="2592008" y="4633499"/>
                  <a:pt x="2592628" y="4635546"/>
                </a:cubicBezTo>
                <a:cubicBezTo>
                  <a:pt x="2593248" y="4637592"/>
                  <a:pt x="2593884" y="4639654"/>
                  <a:pt x="2594535" y="4641732"/>
                </a:cubicBezTo>
                <a:cubicBezTo>
                  <a:pt x="2595186" y="4643809"/>
                  <a:pt x="2595837" y="4645840"/>
                  <a:pt x="2596488" y="4647824"/>
                </a:cubicBezTo>
                <a:cubicBezTo>
                  <a:pt x="2597139" y="4649809"/>
                  <a:pt x="2597775" y="4651669"/>
                  <a:pt x="2598395" y="4653405"/>
                </a:cubicBezTo>
                <a:lnTo>
                  <a:pt x="2615324" y="4703077"/>
                </a:lnTo>
                <a:cubicBezTo>
                  <a:pt x="2615572" y="4703821"/>
                  <a:pt x="2615882" y="4704441"/>
                  <a:pt x="2616254" y="4704937"/>
                </a:cubicBezTo>
                <a:cubicBezTo>
                  <a:pt x="2616626" y="4705433"/>
                  <a:pt x="2617107" y="4705821"/>
                  <a:pt x="2617696" y="4706100"/>
                </a:cubicBezTo>
                <a:cubicBezTo>
                  <a:pt x="2618285" y="4706379"/>
                  <a:pt x="2619014" y="4706580"/>
                  <a:pt x="2619882" y="4706704"/>
                </a:cubicBezTo>
                <a:cubicBezTo>
                  <a:pt x="2620750" y="4706828"/>
                  <a:pt x="2621835" y="4706890"/>
                  <a:pt x="2623138" y="4706890"/>
                </a:cubicBezTo>
                <a:cubicBezTo>
                  <a:pt x="2624440" y="4706890"/>
                  <a:pt x="2625540" y="4706828"/>
                  <a:pt x="2626440" y="4706704"/>
                </a:cubicBezTo>
                <a:cubicBezTo>
                  <a:pt x="2627339" y="4706580"/>
                  <a:pt x="2628083" y="4706363"/>
                  <a:pt x="2628672" y="4706053"/>
                </a:cubicBezTo>
                <a:cubicBezTo>
                  <a:pt x="2629261" y="4705743"/>
                  <a:pt x="2629726" y="4705340"/>
                  <a:pt x="2630068" y="4704844"/>
                </a:cubicBezTo>
                <a:cubicBezTo>
                  <a:pt x="2630408" y="4704348"/>
                  <a:pt x="2630703" y="4703728"/>
                  <a:pt x="2630951" y="4702984"/>
                </a:cubicBezTo>
                <a:lnTo>
                  <a:pt x="2648532" y="4653405"/>
                </a:lnTo>
                <a:cubicBezTo>
                  <a:pt x="2649090" y="4651607"/>
                  <a:pt x="2649694" y="4649685"/>
                  <a:pt x="2650345" y="4647638"/>
                </a:cubicBezTo>
                <a:cubicBezTo>
                  <a:pt x="2650996" y="4645592"/>
                  <a:pt x="2651678" y="4643545"/>
                  <a:pt x="2652392" y="4641499"/>
                </a:cubicBezTo>
                <a:cubicBezTo>
                  <a:pt x="2653105" y="4639453"/>
                  <a:pt x="2653771" y="4637437"/>
                  <a:pt x="2654392" y="4635453"/>
                </a:cubicBezTo>
                <a:cubicBezTo>
                  <a:pt x="2655012" y="4633468"/>
                  <a:pt x="2655601" y="4631577"/>
                  <a:pt x="2656159" y="4629779"/>
                </a:cubicBezTo>
                <a:lnTo>
                  <a:pt x="2656252" y="4631918"/>
                </a:lnTo>
                <a:cubicBezTo>
                  <a:pt x="2656438" y="4633717"/>
                  <a:pt x="2656608" y="4635639"/>
                  <a:pt x="2656764" y="4637685"/>
                </a:cubicBezTo>
                <a:cubicBezTo>
                  <a:pt x="2656918" y="4639732"/>
                  <a:pt x="2657089" y="4641778"/>
                  <a:pt x="2657275" y="4643824"/>
                </a:cubicBezTo>
                <a:cubicBezTo>
                  <a:pt x="2657461" y="4645871"/>
                  <a:pt x="2657647" y="4647886"/>
                  <a:pt x="2657833" y="4649871"/>
                </a:cubicBezTo>
                <a:cubicBezTo>
                  <a:pt x="2658019" y="4651855"/>
                  <a:pt x="2658205" y="4653715"/>
                  <a:pt x="2658391" y="4655452"/>
                </a:cubicBezTo>
                <a:lnTo>
                  <a:pt x="2664438" y="4704286"/>
                </a:lnTo>
                <a:cubicBezTo>
                  <a:pt x="2664500" y="4704844"/>
                  <a:pt x="2664639" y="4705294"/>
                  <a:pt x="2664856" y="4705635"/>
                </a:cubicBezTo>
                <a:cubicBezTo>
                  <a:pt x="2665073" y="4705976"/>
                  <a:pt x="2665460" y="4706239"/>
                  <a:pt x="2666019" y="4706425"/>
                </a:cubicBezTo>
                <a:cubicBezTo>
                  <a:pt x="2666577" y="4706611"/>
                  <a:pt x="2667352" y="4706735"/>
                  <a:pt x="2668344" y="4706797"/>
                </a:cubicBezTo>
                <a:cubicBezTo>
                  <a:pt x="2669336" y="4706859"/>
                  <a:pt x="2670608" y="4706890"/>
                  <a:pt x="2672158" y="4706890"/>
                </a:cubicBezTo>
                <a:cubicBezTo>
                  <a:pt x="2675010" y="4706890"/>
                  <a:pt x="2676902" y="4706611"/>
                  <a:pt x="2677832" y="4706053"/>
                </a:cubicBezTo>
                <a:cubicBezTo>
                  <a:pt x="2678762" y="4705495"/>
                  <a:pt x="2679196" y="4704534"/>
                  <a:pt x="2679134" y="4703170"/>
                </a:cubicBezTo>
                <a:lnTo>
                  <a:pt x="2669832" y="4623733"/>
                </a:lnTo>
                <a:cubicBezTo>
                  <a:pt x="2669646" y="4621686"/>
                  <a:pt x="2668980" y="4620198"/>
                  <a:pt x="2667832" y="4619268"/>
                </a:cubicBezTo>
                <a:cubicBezTo>
                  <a:pt x="2666685" y="4618338"/>
                  <a:pt x="2664996" y="4617873"/>
                  <a:pt x="2662763" y="4617873"/>
                </a:cubicBezTo>
                <a:lnTo>
                  <a:pt x="2655508" y="4617873"/>
                </a:lnTo>
                <a:cubicBezTo>
                  <a:pt x="2653771" y="4617873"/>
                  <a:pt x="2652298" y="4618043"/>
                  <a:pt x="2651089" y="4618384"/>
                </a:cubicBezTo>
                <a:cubicBezTo>
                  <a:pt x="2649880" y="4618725"/>
                  <a:pt x="2648842" y="4619252"/>
                  <a:pt x="2647973" y="4619965"/>
                </a:cubicBezTo>
                <a:cubicBezTo>
                  <a:pt x="2647105" y="4620679"/>
                  <a:pt x="2646376" y="4621609"/>
                  <a:pt x="2645787" y="4622756"/>
                </a:cubicBezTo>
                <a:cubicBezTo>
                  <a:pt x="2645198" y="4623903"/>
                  <a:pt x="2644656" y="4625252"/>
                  <a:pt x="2644160" y="4626802"/>
                </a:cubicBezTo>
                <a:lnTo>
                  <a:pt x="2631788" y="4662242"/>
                </a:lnTo>
                <a:cubicBezTo>
                  <a:pt x="2631106" y="4664226"/>
                  <a:pt x="2630408" y="4666304"/>
                  <a:pt x="2629695" y="4668474"/>
                </a:cubicBezTo>
                <a:cubicBezTo>
                  <a:pt x="2628982" y="4670645"/>
                  <a:pt x="2628284" y="4672830"/>
                  <a:pt x="2627602" y="4675032"/>
                </a:cubicBezTo>
                <a:cubicBezTo>
                  <a:pt x="2626920" y="4677233"/>
                  <a:pt x="2626285" y="4679404"/>
                  <a:pt x="2625696" y="4681543"/>
                </a:cubicBezTo>
                <a:cubicBezTo>
                  <a:pt x="2625106" y="4683682"/>
                  <a:pt x="2624533" y="4685713"/>
                  <a:pt x="2623975" y="4687636"/>
                </a:cubicBezTo>
                <a:lnTo>
                  <a:pt x="2623789" y="4687636"/>
                </a:lnTo>
                <a:cubicBezTo>
                  <a:pt x="2623293" y="4685775"/>
                  <a:pt x="2622750" y="4683822"/>
                  <a:pt x="2622161" y="4681776"/>
                </a:cubicBezTo>
                <a:cubicBezTo>
                  <a:pt x="2621572" y="4679729"/>
                  <a:pt x="2620952" y="4677636"/>
                  <a:pt x="2620300" y="4675497"/>
                </a:cubicBezTo>
                <a:cubicBezTo>
                  <a:pt x="2619650" y="4673358"/>
                  <a:pt x="2618952" y="4671187"/>
                  <a:pt x="2618208" y="4668986"/>
                </a:cubicBezTo>
                <a:cubicBezTo>
                  <a:pt x="2617464" y="4666784"/>
                  <a:pt x="2616750" y="4664598"/>
                  <a:pt x="2616068" y="4662428"/>
                </a:cubicBezTo>
                <a:lnTo>
                  <a:pt x="2603697" y="4626802"/>
                </a:lnTo>
                <a:cubicBezTo>
                  <a:pt x="2603139" y="4625066"/>
                  <a:pt x="2602550" y="4623624"/>
                  <a:pt x="2601930" y="4622477"/>
                </a:cubicBezTo>
                <a:cubicBezTo>
                  <a:pt x="2601310" y="4621330"/>
                  <a:pt x="2600550" y="4620415"/>
                  <a:pt x="2599651" y="4619733"/>
                </a:cubicBezTo>
                <a:cubicBezTo>
                  <a:pt x="2598752" y="4619051"/>
                  <a:pt x="2597666" y="4618570"/>
                  <a:pt x="2596395" y="4618291"/>
                </a:cubicBezTo>
                <a:cubicBezTo>
                  <a:pt x="2595124" y="4618012"/>
                  <a:pt x="2593589" y="4617873"/>
                  <a:pt x="2591791" y="4617873"/>
                </a:cubicBezTo>
                <a:close/>
                <a:moveTo>
                  <a:pt x="3209604" y="4617407"/>
                </a:moveTo>
                <a:cubicBezTo>
                  <a:pt x="3208178" y="4617407"/>
                  <a:pt x="3206968" y="4617454"/>
                  <a:pt x="3205976" y="4617547"/>
                </a:cubicBezTo>
                <a:cubicBezTo>
                  <a:pt x="3204984" y="4617640"/>
                  <a:pt x="3204194" y="4617811"/>
                  <a:pt x="3203604" y="4618059"/>
                </a:cubicBezTo>
                <a:cubicBezTo>
                  <a:pt x="3203015" y="4618307"/>
                  <a:pt x="3202612" y="4618617"/>
                  <a:pt x="3202395" y="4618989"/>
                </a:cubicBezTo>
                <a:cubicBezTo>
                  <a:pt x="3202178" y="4619361"/>
                  <a:pt x="3202070" y="4619764"/>
                  <a:pt x="3202070" y="4620198"/>
                </a:cubicBezTo>
                <a:lnTo>
                  <a:pt x="3202070" y="4704100"/>
                </a:lnTo>
                <a:cubicBezTo>
                  <a:pt x="3202070" y="4704534"/>
                  <a:pt x="3202178" y="4704937"/>
                  <a:pt x="3202395" y="4705309"/>
                </a:cubicBezTo>
                <a:cubicBezTo>
                  <a:pt x="3202612" y="4705681"/>
                  <a:pt x="3202984" y="4705976"/>
                  <a:pt x="3203512" y="4706193"/>
                </a:cubicBezTo>
                <a:cubicBezTo>
                  <a:pt x="3204038" y="4706410"/>
                  <a:pt x="3204736" y="4706580"/>
                  <a:pt x="3205604" y="4706704"/>
                </a:cubicBezTo>
                <a:cubicBezTo>
                  <a:pt x="3206472" y="4706828"/>
                  <a:pt x="3207589" y="4706890"/>
                  <a:pt x="3208953" y="4706890"/>
                </a:cubicBezTo>
                <a:cubicBezTo>
                  <a:pt x="3210131" y="4706890"/>
                  <a:pt x="3211124" y="4706844"/>
                  <a:pt x="3211930" y="4706751"/>
                </a:cubicBezTo>
                <a:cubicBezTo>
                  <a:pt x="3212736" y="4706658"/>
                  <a:pt x="3213402" y="4706503"/>
                  <a:pt x="3213930" y="4706286"/>
                </a:cubicBezTo>
                <a:cubicBezTo>
                  <a:pt x="3214456" y="4706069"/>
                  <a:pt x="3214891" y="4705774"/>
                  <a:pt x="3215232" y="4705402"/>
                </a:cubicBezTo>
                <a:cubicBezTo>
                  <a:pt x="3215573" y="4705030"/>
                  <a:pt x="3215960" y="4704596"/>
                  <a:pt x="3216394" y="4704100"/>
                </a:cubicBezTo>
                <a:lnTo>
                  <a:pt x="3251927" y="4655545"/>
                </a:lnTo>
                <a:cubicBezTo>
                  <a:pt x="3253663" y="4653188"/>
                  <a:pt x="3255384" y="4650816"/>
                  <a:pt x="3257090" y="4648429"/>
                </a:cubicBezTo>
                <a:cubicBezTo>
                  <a:pt x="3258795" y="4646041"/>
                  <a:pt x="3260360" y="4643607"/>
                  <a:pt x="3261787" y="4641127"/>
                </a:cubicBezTo>
                <a:cubicBezTo>
                  <a:pt x="3261601" y="4643545"/>
                  <a:pt x="3261446" y="4646010"/>
                  <a:pt x="3261322" y="4648522"/>
                </a:cubicBezTo>
                <a:cubicBezTo>
                  <a:pt x="3261198" y="4651033"/>
                  <a:pt x="3261136" y="4653498"/>
                  <a:pt x="3261136" y="4655917"/>
                </a:cubicBezTo>
                <a:lnTo>
                  <a:pt x="3261136" y="4704100"/>
                </a:lnTo>
                <a:cubicBezTo>
                  <a:pt x="3261136" y="4704534"/>
                  <a:pt x="3261260" y="4704937"/>
                  <a:pt x="3261508" y="4705309"/>
                </a:cubicBezTo>
                <a:cubicBezTo>
                  <a:pt x="3261756" y="4705681"/>
                  <a:pt x="3262190" y="4705976"/>
                  <a:pt x="3262810" y="4706193"/>
                </a:cubicBezTo>
                <a:cubicBezTo>
                  <a:pt x="3263430" y="4706410"/>
                  <a:pt x="3264236" y="4706580"/>
                  <a:pt x="3265228" y="4706704"/>
                </a:cubicBezTo>
                <a:cubicBezTo>
                  <a:pt x="3266221" y="4706828"/>
                  <a:pt x="3267461" y="4706890"/>
                  <a:pt x="3268949" y="4706890"/>
                </a:cubicBezTo>
                <a:cubicBezTo>
                  <a:pt x="3270438" y="4706890"/>
                  <a:pt x="3271678" y="4706828"/>
                  <a:pt x="3272670" y="4706704"/>
                </a:cubicBezTo>
                <a:cubicBezTo>
                  <a:pt x="3273662" y="4706580"/>
                  <a:pt x="3274437" y="4706410"/>
                  <a:pt x="3274996" y="4706193"/>
                </a:cubicBezTo>
                <a:cubicBezTo>
                  <a:pt x="3275554" y="4705976"/>
                  <a:pt x="3275957" y="4705681"/>
                  <a:pt x="3276205" y="4705309"/>
                </a:cubicBezTo>
                <a:cubicBezTo>
                  <a:pt x="3276453" y="4704937"/>
                  <a:pt x="3276577" y="4704534"/>
                  <a:pt x="3276577" y="4704100"/>
                </a:cubicBezTo>
                <a:lnTo>
                  <a:pt x="3276577" y="4620291"/>
                </a:lnTo>
                <a:cubicBezTo>
                  <a:pt x="3276577" y="4619795"/>
                  <a:pt x="3276468" y="4619361"/>
                  <a:pt x="3276251" y="4618989"/>
                </a:cubicBezTo>
                <a:cubicBezTo>
                  <a:pt x="3276034" y="4618617"/>
                  <a:pt x="3275662" y="4618307"/>
                  <a:pt x="3275135" y="4618059"/>
                </a:cubicBezTo>
                <a:cubicBezTo>
                  <a:pt x="3274608" y="4617811"/>
                  <a:pt x="3273895" y="4617640"/>
                  <a:pt x="3272996" y="4617547"/>
                </a:cubicBezTo>
                <a:cubicBezTo>
                  <a:pt x="3272096" y="4617454"/>
                  <a:pt x="3270996" y="4617407"/>
                  <a:pt x="3269694" y="4617407"/>
                </a:cubicBezTo>
                <a:cubicBezTo>
                  <a:pt x="3268391" y="4617407"/>
                  <a:pt x="3267337" y="4617454"/>
                  <a:pt x="3266531" y="4617547"/>
                </a:cubicBezTo>
                <a:cubicBezTo>
                  <a:pt x="3265725" y="4617640"/>
                  <a:pt x="3265027" y="4617795"/>
                  <a:pt x="3264438" y="4618012"/>
                </a:cubicBezTo>
                <a:cubicBezTo>
                  <a:pt x="3263849" y="4618229"/>
                  <a:pt x="3263353" y="4618524"/>
                  <a:pt x="3262950" y="4618896"/>
                </a:cubicBezTo>
                <a:cubicBezTo>
                  <a:pt x="3262546" y="4619268"/>
                  <a:pt x="3262159" y="4619702"/>
                  <a:pt x="3261787" y="4620198"/>
                </a:cubicBezTo>
                <a:lnTo>
                  <a:pt x="3225789" y="4669404"/>
                </a:lnTo>
                <a:cubicBezTo>
                  <a:pt x="3224115" y="4671575"/>
                  <a:pt x="3222549" y="4673792"/>
                  <a:pt x="3221092" y="4676055"/>
                </a:cubicBezTo>
                <a:cubicBezTo>
                  <a:pt x="3219634" y="4678318"/>
                  <a:pt x="3218193" y="4680628"/>
                  <a:pt x="3216766" y="4682985"/>
                </a:cubicBezTo>
                <a:cubicBezTo>
                  <a:pt x="3216952" y="4680628"/>
                  <a:pt x="3217108" y="4678256"/>
                  <a:pt x="3217232" y="4675869"/>
                </a:cubicBezTo>
                <a:cubicBezTo>
                  <a:pt x="3217356" y="4673482"/>
                  <a:pt x="3217418" y="4671079"/>
                  <a:pt x="3217418" y="4668660"/>
                </a:cubicBezTo>
                <a:lnTo>
                  <a:pt x="3217418" y="4620198"/>
                </a:lnTo>
                <a:cubicBezTo>
                  <a:pt x="3217418" y="4619268"/>
                  <a:pt x="3216860" y="4618570"/>
                  <a:pt x="3215743" y="4618105"/>
                </a:cubicBezTo>
                <a:cubicBezTo>
                  <a:pt x="3214627" y="4617640"/>
                  <a:pt x="3212581" y="4617407"/>
                  <a:pt x="3209604" y="4617407"/>
                </a:cubicBezTo>
                <a:close/>
                <a:moveTo>
                  <a:pt x="3104922" y="4617407"/>
                </a:moveTo>
                <a:cubicBezTo>
                  <a:pt x="3103434" y="4617407"/>
                  <a:pt x="3102194" y="4617454"/>
                  <a:pt x="3101202" y="4617547"/>
                </a:cubicBezTo>
                <a:cubicBezTo>
                  <a:pt x="3100209" y="4617640"/>
                  <a:pt x="3099418" y="4617826"/>
                  <a:pt x="3098830" y="4618105"/>
                </a:cubicBezTo>
                <a:cubicBezTo>
                  <a:pt x="3098240" y="4618384"/>
                  <a:pt x="3097837" y="4618694"/>
                  <a:pt x="3097620" y="4619035"/>
                </a:cubicBezTo>
                <a:cubicBezTo>
                  <a:pt x="3097403" y="4619376"/>
                  <a:pt x="3097295" y="4619795"/>
                  <a:pt x="3097295" y="4620291"/>
                </a:cubicBezTo>
                <a:lnTo>
                  <a:pt x="3097295" y="4704007"/>
                </a:lnTo>
                <a:cubicBezTo>
                  <a:pt x="3097295" y="4704503"/>
                  <a:pt x="3097403" y="4704921"/>
                  <a:pt x="3097620" y="4705263"/>
                </a:cubicBezTo>
                <a:cubicBezTo>
                  <a:pt x="3097837" y="4705604"/>
                  <a:pt x="3098240" y="4705898"/>
                  <a:pt x="3098830" y="4706146"/>
                </a:cubicBezTo>
                <a:cubicBezTo>
                  <a:pt x="3099418" y="4706394"/>
                  <a:pt x="3100209" y="4706580"/>
                  <a:pt x="3101202" y="4706704"/>
                </a:cubicBezTo>
                <a:cubicBezTo>
                  <a:pt x="3102194" y="4706828"/>
                  <a:pt x="3103434" y="4706890"/>
                  <a:pt x="3104922" y="4706890"/>
                </a:cubicBezTo>
                <a:cubicBezTo>
                  <a:pt x="3106472" y="4706890"/>
                  <a:pt x="3107744" y="4706828"/>
                  <a:pt x="3108736" y="4706704"/>
                </a:cubicBezTo>
                <a:cubicBezTo>
                  <a:pt x="3109728" y="4706580"/>
                  <a:pt x="3110503" y="4706394"/>
                  <a:pt x="3111061" y="4706146"/>
                </a:cubicBezTo>
                <a:cubicBezTo>
                  <a:pt x="3111620" y="4705898"/>
                  <a:pt x="3112022" y="4705604"/>
                  <a:pt x="3112270" y="4705263"/>
                </a:cubicBezTo>
                <a:cubicBezTo>
                  <a:pt x="3112518" y="4704921"/>
                  <a:pt x="3112642" y="4704503"/>
                  <a:pt x="3112642" y="4704007"/>
                </a:cubicBezTo>
                <a:lnTo>
                  <a:pt x="3112642" y="4667265"/>
                </a:lnTo>
                <a:lnTo>
                  <a:pt x="3155338" y="4667265"/>
                </a:lnTo>
                <a:lnTo>
                  <a:pt x="3155338" y="4704007"/>
                </a:lnTo>
                <a:cubicBezTo>
                  <a:pt x="3155338" y="4704503"/>
                  <a:pt x="3155462" y="4704921"/>
                  <a:pt x="3155710" y="4705263"/>
                </a:cubicBezTo>
                <a:cubicBezTo>
                  <a:pt x="3155958" y="4705604"/>
                  <a:pt x="3156361" y="4705898"/>
                  <a:pt x="3156919" y="4706146"/>
                </a:cubicBezTo>
                <a:cubicBezTo>
                  <a:pt x="3157477" y="4706394"/>
                  <a:pt x="3158252" y="4706580"/>
                  <a:pt x="3159244" y="4706704"/>
                </a:cubicBezTo>
                <a:cubicBezTo>
                  <a:pt x="3160236" y="4706828"/>
                  <a:pt x="3161508" y="4706890"/>
                  <a:pt x="3163058" y="4706890"/>
                </a:cubicBezTo>
                <a:cubicBezTo>
                  <a:pt x="3164546" y="4706890"/>
                  <a:pt x="3165786" y="4706828"/>
                  <a:pt x="3166779" y="4706704"/>
                </a:cubicBezTo>
                <a:cubicBezTo>
                  <a:pt x="3167771" y="4706580"/>
                  <a:pt x="3168546" y="4706394"/>
                  <a:pt x="3169104" y="4706146"/>
                </a:cubicBezTo>
                <a:cubicBezTo>
                  <a:pt x="3169662" y="4705898"/>
                  <a:pt x="3170065" y="4705604"/>
                  <a:pt x="3170314" y="4705263"/>
                </a:cubicBezTo>
                <a:cubicBezTo>
                  <a:pt x="3170562" y="4704921"/>
                  <a:pt x="3170686" y="4704503"/>
                  <a:pt x="3170686" y="4704007"/>
                </a:cubicBezTo>
                <a:lnTo>
                  <a:pt x="3170686" y="4620291"/>
                </a:lnTo>
                <a:cubicBezTo>
                  <a:pt x="3170686" y="4619795"/>
                  <a:pt x="3170562" y="4619376"/>
                  <a:pt x="3170314" y="4619035"/>
                </a:cubicBezTo>
                <a:cubicBezTo>
                  <a:pt x="3170065" y="4618694"/>
                  <a:pt x="3169662" y="4618384"/>
                  <a:pt x="3169104" y="4618105"/>
                </a:cubicBezTo>
                <a:cubicBezTo>
                  <a:pt x="3168546" y="4617826"/>
                  <a:pt x="3167771" y="4617640"/>
                  <a:pt x="3166779" y="4617547"/>
                </a:cubicBezTo>
                <a:cubicBezTo>
                  <a:pt x="3165786" y="4617454"/>
                  <a:pt x="3164546" y="4617407"/>
                  <a:pt x="3163058" y="4617407"/>
                </a:cubicBezTo>
                <a:cubicBezTo>
                  <a:pt x="3161508" y="4617407"/>
                  <a:pt x="3160236" y="4617454"/>
                  <a:pt x="3159244" y="4617547"/>
                </a:cubicBezTo>
                <a:cubicBezTo>
                  <a:pt x="3158252" y="4617640"/>
                  <a:pt x="3157477" y="4617826"/>
                  <a:pt x="3156919" y="4618105"/>
                </a:cubicBezTo>
                <a:cubicBezTo>
                  <a:pt x="3156361" y="4618384"/>
                  <a:pt x="3155958" y="4618694"/>
                  <a:pt x="3155710" y="4619035"/>
                </a:cubicBezTo>
                <a:cubicBezTo>
                  <a:pt x="3155462" y="4619376"/>
                  <a:pt x="3155338" y="4619795"/>
                  <a:pt x="3155338" y="4620291"/>
                </a:cubicBezTo>
                <a:lnTo>
                  <a:pt x="3155338" y="4654335"/>
                </a:lnTo>
                <a:lnTo>
                  <a:pt x="3112642" y="4654335"/>
                </a:lnTo>
                <a:lnTo>
                  <a:pt x="3112642" y="4620291"/>
                </a:lnTo>
                <a:cubicBezTo>
                  <a:pt x="3112642" y="4619795"/>
                  <a:pt x="3112518" y="4619376"/>
                  <a:pt x="3112270" y="4619035"/>
                </a:cubicBezTo>
                <a:cubicBezTo>
                  <a:pt x="3112022" y="4618694"/>
                  <a:pt x="3111620" y="4618384"/>
                  <a:pt x="3111061" y="4618105"/>
                </a:cubicBezTo>
                <a:cubicBezTo>
                  <a:pt x="3110503" y="4617826"/>
                  <a:pt x="3109728" y="4617640"/>
                  <a:pt x="3108736" y="4617547"/>
                </a:cubicBezTo>
                <a:cubicBezTo>
                  <a:pt x="3107744" y="4617454"/>
                  <a:pt x="3106472" y="4617407"/>
                  <a:pt x="3104922" y="4617407"/>
                </a:cubicBezTo>
                <a:close/>
                <a:moveTo>
                  <a:pt x="2049396" y="4617035"/>
                </a:moveTo>
                <a:cubicBezTo>
                  <a:pt x="2048776" y="4617035"/>
                  <a:pt x="2048249" y="4617206"/>
                  <a:pt x="2047815" y="4617547"/>
                </a:cubicBezTo>
                <a:cubicBezTo>
                  <a:pt x="2047381" y="4617888"/>
                  <a:pt x="2047009" y="4618462"/>
                  <a:pt x="2046699" y="4619268"/>
                </a:cubicBezTo>
                <a:cubicBezTo>
                  <a:pt x="2046389" y="4620074"/>
                  <a:pt x="2046140" y="4621113"/>
                  <a:pt x="2045954" y="4622384"/>
                </a:cubicBezTo>
                <a:cubicBezTo>
                  <a:pt x="2045768" y="4623655"/>
                  <a:pt x="2045675" y="4625221"/>
                  <a:pt x="2045675" y="4627081"/>
                </a:cubicBezTo>
                <a:cubicBezTo>
                  <a:pt x="2045675" y="4629128"/>
                  <a:pt x="2045753" y="4630864"/>
                  <a:pt x="2045908" y="4632290"/>
                </a:cubicBezTo>
                <a:cubicBezTo>
                  <a:pt x="2046063" y="4633717"/>
                  <a:pt x="2046296" y="4634833"/>
                  <a:pt x="2046606" y="4635639"/>
                </a:cubicBezTo>
                <a:cubicBezTo>
                  <a:pt x="2046916" y="4636445"/>
                  <a:pt x="2047303" y="4637019"/>
                  <a:pt x="2047768" y="4637360"/>
                </a:cubicBezTo>
                <a:cubicBezTo>
                  <a:pt x="2048233" y="4637701"/>
                  <a:pt x="2048776" y="4637871"/>
                  <a:pt x="2049396" y="4637871"/>
                </a:cubicBezTo>
                <a:lnTo>
                  <a:pt x="2070325" y="4637871"/>
                </a:lnTo>
                <a:lnTo>
                  <a:pt x="2070325" y="4703170"/>
                </a:lnTo>
                <a:cubicBezTo>
                  <a:pt x="2070325" y="4703790"/>
                  <a:pt x="2070496" y="4704332"/>
                  <a:pt x="2070837" y="4704797"/>
                </a:cubicBezTo>
                <a:cubicBezTo>
                  <a:pt x="2071178" y="4705263"/>
                  <a:pt x="2071798" y="4705650"/>
                  <a:pt x="2072697" y="4705960"/>
                </a:cubicBezTo>
                <a:cubicBezTo>
                  <a:pt x="2073596" y="4706270"/>
                  <a:pt x="2074790" y="4706503"/>
                  <a:pt x="2076278" y="4706658"/>
                </a:cubicBezTo>
                <a:cubicBezTo>
                  <a:pt x="2077766" y="4706813"/>
                  <a:pt x="2079627" y="4706890"/>
                  <a:pt x="2081859" y="4706890"/>
                </a:cubicBezTo>
                <a:cubicBezTo>
                  <a:pt x="2084154" y="4706890"/>
                  <a:pt x="2086061" y="4706813"/>
                  <a:pt x="2087580" y="4706658"/>
                </a:cubicBezTo>
                <a:cubicBezTo>
                  <a:pt x="2089099" y="4706503"/>
                  <a:pt x="2090293" y="4706270"/>
                  <a:pt x="2091161" y="4705960"/>
                </a:cubicBezTo>
                <a:cubicBezTo>
                  <a:pt x="2092029" y="4705650"/>
                  <a:pt x="2092649" y="4705263"/>
                  <a:pt x="2093021" y="4704797"/>
                </a:cubicBezTo>
                <a:cubicBezTo>
                  <a:pt x="2093393" y="4704332"/>
                  <a:pt x="2093579" y="4703790"/>
                  <a:pt x="2093579" y="4703170"/>
                </a:cubicBezTo>
                <a:lnTo>
                  <a:pt x="2093579" y="4637871"/>
                </a:lnTo>
                <a:lnTo>
                  <a:pt x="2114508" y="4637871"/>
                </a:lnTo>
                <a:cubicBezTo>
                  <a:pt x="2115066" y="4637871"/>
                  <a:pt x="2115578" y="4637716"/>
                  <a:pt x="2116043" y="4637406"/>
                </a:cubicBezTo>
                <a:cubicBezTo>
                  <a:pt x="2116508" y="4637096"/>
                  <a:pt x="2116896" y="4636538"/>
                  <a:pt x="2117206" y="4635732"/>
                </a:cubicBezTo>
                <a:cubicBezTo>
                  <a:pt x="2117516" y="4634926"/>
                  <a:pt x="2117749" y="4633841"/>
                  <a:pt x="2117903" y="4632476"/>
                </a:cubicBezTo>
                <a:cubicBezTo>
                  <a:pt x="2118059" y="4631112"/>
                  <a:pt x="2118136" y="4629407"/>
                  <a:pt x="2118136" y="4627360"/>
                </a:cubicBezTo>
                <a:cubicBezTo>
                  <a:pt x="2118136" y="4625438"/>
                  <a:pt x="2118059" y="4623810"/>
                  <a:pt x="2117903" y="4622477"/>
                </a:cubicBezTo>
                <a:cubicBezTo>
                  <a:pt x="2117749" y="4621144"/>
                  <a:pt x="2117516" y="4620074"/>
                  <a:pt x="2117206" y="4619268"/>
                </a:cubicBezTo>
                <a:cubicBezTo>
                  <a:pt x="2116896" y="4618462"/>
                  <a:pt x="2116508" y="4617888"/>
                  <a:pt x="2116043" y="4617547"/>
                </a:cubicBezTo>
                <a:cubicBezTo>
                  <a:pt x="2115578" y="4617206"/>
                  <a:pt x="2115066" y="4617035"/>
                  <a:pt x="2114508" y="4617035"/>
                </a:cubicBezTo>
                <a:close/>
                <a:moveTo>
                  <a:pt x="1773171" y="4617035"/>
                </a:moveTo>
                <a:cubicBezTo>
                  <a:pt x="1772551" y="4617035"/>
                  <a:pt x="1772024" y="4617206"/>
                  <a:pt x="1771590" y="4617547"/>
                </a:cubicBezTo>
                <a:cubicBezTo>
                  <a:pt x="1771156" y="4617888"/>
                  <a:pt x="1770784" y="4618462"/>
                  <a:pt x="1770474" y="4619268"/>
                </a:cubicBezTo>
                <a:cubicBezTo>
                  <a:pt x="1770164" y="4620074"/>
                  <a:pt x="1769915" y="4621113"/>
                  <a:pt x="1769729" y="4622384"/>
                </a:cubicBezTo>
                <a:cubicBezTo>
                  <a:pt x="1769543" y="4623655"/>
                  <a:pt x="1769450" y="4625221"/>
                  <a:pt x="1769450" y="4627081"/>
                </a:cubicBezTo>
                <a:cubicBezTo>
                  <a:pt x="1769450" y="4629128"/>
                  <a:pt x="1769528" y="4630864"/>
                  <a:pt x="1769683" y="4632290"/>
                </a:cubicBezTo>
                <a:cubicBezTo>
                  <a:pt x="1769838" y="4633717"/>
                  <a:pt x="1770071" y="4634833"/>
                  <a:pt x="1770381" y="4635639"/>
                </a:cubicBezTo>
                <a:cubicBezTo>
                  <a:pt x="1770691" y="4636445"/>
                  <a:pt x="1771078" y="4637019"/>
                  <a:pt x="1771543" y="4637360"/>
                </a:cubicBezTo>
                <a:cubicBezTo>
                  <a:pt x="1772008" y="4637701"/>
                  <a:pt x="1772551" y="4637871"/>
                  <a:pt x="1773171" y="4637871"/>
                </a:cubicBezTo>
                <a:lnTo>
                  <a:pt x="1794100" y="4637871"/>
                </a:lnTo>
                <a:lnTo>
                  <a:pt x="1794100" y="4703170"/>
                </a:lnTo>
                <a:cubicBezTo>
                  <a:pt x="1794100" y="4703790"/>
                  <a:pt x="1794270" y="4704332"/>
                  <a:pt x="1794612" y="4704797"/>
                </a:cubicBezTo>
                <a:cubicBezTo>
                  <a:pt x="1794953" y="4705263"/>
                  <a:pt x="1795573" y="4705650"/>
                  <a:pt x="1796472" y="4705960"/>
                </a:cubicBezTo>
                <a:cubicBezTo>
                  <a:pt x="1797371" y="4706270"/>
                  <a:pt x="1798565" y="4706503"/>
                  <a:pt x="1800053" y="4706658"/>
                </a:cubicBezTo>
                <a:cubicBezTo>
                  <a:pt x="1801541" y="4706813"/>
                  <a:pt x="1803402" y="4706890"/>
                  <a:pt x="1805634" y="4706890"/>
                </a:cubicBezTo>
                <a:cubicBezTo>
                  <a:pt x="1807929" y="4706890"/>
                  <a:pt x="1809836" y="4706813"/>
                  <a:pt x="1811355" y="4706658"/>
                </a:cubicBezTo>
                <a:cubicBezTo>
                  <a:pt x="1812874" y="4706503"/>
                  <a:pt x="1814068" y="4706270"/>
                  <a:pt x="1814936" y="4705960"/>
                </a:cubicBezTo>
                <a:cubicBezTo>
                  <a:pt x="1815804" y="4705650"/>
                  <a:pt x="1816424" y="4705263"/>
                  <a:pt x="1816796" y="4704797"/>
                </a:cubicBezTo>
                <a:cubicBezTo>
                  <a:pt x="1817168" y="4704332"/>
                  <a:pt x="1817354" y="4703790"/>
                  <a:pt x="1817354" y="4703170"/>
                </a:cubicBezTo>
                <a:lnTo>
                  <a:pt x="1817354" y="4637871"/>
                </a:lnTo>
                <a:lnTo>
                  <a:pt x="1838283" y="4637871"/>
                </a:lnTo>
                <a:cubicBezTo>
                  <a:pt x="1838841" y="4637871"/>
                  <a:pt x="1839353" y="4637716"/>
                  <a:pt x="1839818" y="4637406"/>
                </a:cubicBezTo>
                <a:cubicBezTo>
                  <a:pt x="1840283" y="4637096"/>
                  <a:pt x="1840671" y="4636538"/>
                  <a:pt x="1840981" y="4635732"/>
                </a:cubicBezTo>
                <a:cubicBezTo>
                  <a:pt x="1841291" y="4634926"/>
                  <a:pt x="1841523" y="4633841"/>
                  <a:pt x="1841678" y="4632476"/>
                </a:cubicBezTo>
                <a:cubicBezTo>
                  <a:pt x="1841834" y="4631112"/>
                  <a:pt x="1841911" y="4629407"/>
                  <a:pt x="1841911" y="4627360"/>
                </a:cubicBezTo>
                <a:cubicBezTo>
                  <a:pt x="1841911" y="4625438"/>
                  <a:pt x="1841834" y="4623810"/>
                  <a:pt x="1841678" y="4622477"/>
                </a:cubicBezTo>
                <a:cubicBezTo>
                  <a:pt x="1841523" y="4621144"/>
                  <a:pt x="1841291" y="4620074"/>
                  <a:pt x="1840981" y="4619268"/>
                </a:cubicBezTo>
                <a:cubicBezTo>
                  <a:pt x="1840671" y="4618462"/>
                  <a:pt x="1840283" y="4617888"/>
                  <a:pt x="1839818" y="4617547"/>
                </a:cubicBezTo>
                <a:cubicBezTo>
                  <a:pt x="1839353" y="4617206"/>
                  <a:pt x="1838841" y="4617035"/>
                  <a:pt x="1838283" y="4617035"/>
                </a:cubicBezTo>
                <a:close/>
                <a:moveTo>
                  <a:pt x="907252" y="4617035"/>
                </a:moveTo>
                <a:cubicBezTo>
                  <a:pt x="904337" y="4617035"/>
                  <a:pt x="902167" y="4617702"/>
                  <a:pt x="900741" y="4619035"/>
                </a:cubicBezTo>
                <a:cubicBezTo>
                  <a:pt x="899314" y="4620368"/>
                  <a:pt x="898446" y="4622368"/>
                  <a:pt x="898136" y="4625035"/>
                </a:cubicBezTo>
                <a:lnTo>
                  <a:pt x="889951" y="4702705"/>
                </a:lnTo>
                <a:cubicBezTo>
                  <a:pt x="889889" y="4703511"/>
                  <a:pt x="889966" y="4704177"/>
                  <a:pt x="890183" y="4704704"/>
                </a:cubicBezTo>
                <a:cubicBezTo>
                  <a:pt x="890400" y="4705232"/>
                  <a:pt x="890865" y="4705666"/>
                  <a:pt x="891578" y="4706007"/>
                </a:cubicBezTo>
                <a:cubicBezTo>
                  <a:pt x="892292" y="4706348"/>
                  <a:pt x="893299" y="4706580"/>
                  <a:pt x="894601" y="4706704"/>
                </a:cubicBezTo>
                <a:cubicBezTo>
                  <a:pt x="895904" y="4706828"/>
                  <a:pt x="897640" y="4706890"/>
                  <a:pt x="899810" y="4706890"/>
                </a:cubicBezTo>
                <a:cubicBezTo>
                  <a:pt x="902229" y="4706890"/>
                  <a:pt x="904182" y="4706844"/>
                  <a:pt x="905671" y="4706751"/>
                </a:cubicBezTo>
                <a:cubicBezTo>
                  <a:pt x="907159" y="4706658"/>
                  <a:pt x="908337" y="4706456"/>
                  <a:pt x="909205" y="4706146"/>
                </a:cubicBezTo>
                <a:cubicBezTo>
                  <a:pt x="910073" y="4705836"/>
                  <a:pt x="910662" y="4705418"/>
                  <a:pt x="910973" y="4704890"/>
                </a:cubicBezTo>
                <a:cubicBezTo>
                  <a:pt x="911283" y="4704363"/>
                  <a:pt x="911500" y="4703697"/>
                  <a:pt x="911624" y="4702891"/>
                </a:cubicBezTo>
                <a:lnTo>
                  <a:pt x="916368" y="4658893"/>
                </a:lnTo>
                <a:cubicBezTo>
                  <a:pt x="916492" y="4657281"/>
                  <a:pt x="916647" y="4655483"/>
                  <a:pt x="916833" y="4653498"/>
                </a:cubicBezTo>
                <a:cubicBezTo>
                  <a:pt x="917019" y="4651514"/>
                  <a:pt x="917205" y="4649499"/>
                  <a:pt x="917391" y="4647452"/>
                </a:cubicBezTo>
                <a:cubicBezTo>
                  <a:pt x="917577" y="4645406"/>
                  <a:pt x="917732" y="4643375"/>
                  <a:pt x="917856" y="4641359"/>
                </a:cubicBezTo>
                <a:cubicBezTo>
                  <a:pt x="917980" y="4639344"/>
                  <a:pt x="918104" y="4637530"/>
                  <a:pt x="918228" y="4635918"/>
                </a:cubicBezTo>
                <a:lnTo>
                  <a:pt x="918135" y="4633592"/>
                </a:lnTo>
                <a:cubicBezTo>
                  <a:pt x="918507" y="4635267"/>
                  <a:pt x="918957" y="4637112"/>
                  <a:pt x="919484" y="4639127"/>
                </a:cubicBezTo>
                <a:cubicBezTo>
                  <a:pt x="920011" y="4641142"/>
                  <a:pt x="920569" y="4643173"/>
                  <a:pt x="921158" y="4645220"/>
                </a:cubicBezTo>
                <a:cubicBezTo>
                  <a:pt x="921747" y="4647266"/>
                  <a:pt x="922336" y="4649281"/>
                  <a:pt x="922925" y="4651266"/>
                </a:cubicBezTo>
                <a:cubicBezTo>
                  <a:pt x="923514" y="4653250"/>
                  <a:pt x="924057" y="4655049"/>
                  <a:pt x="924553" y="4656661"/>
                </a:cubicBezTo>
                <a:lnTo>
                  <a:pt x="938785" y="4702519"/>
                </a:lnTo>
                <a:cubicBezTo>
                  <a:pt x="938971" y="4703325"/>
                  <a:pt x="939312" y="4704007"/>
                  <a:pt x="939808" y="4704565"/>
                </a:cubicBezTo>
                <a:cubicBezTo>
                  <a:pt x="940304" y="4705123"/>
                  <a:pt x="941002" y="4705573"/>
                  <a:pt x="941901" y="4705914"/>
                </a:cubicBezTo>
                <a:cubicBezTo>
                  <a:pt x="942800" y="4706255"/>
                  <a:pt x="943916" y="4706503"/>
                  <a:pt x="945250" y="4706658"/>
                </a:cubicBezTo>
                <a:cubicBezTo>
                  <a:pt x="946583" y="4706813"/>
                  <a:pt x="948211" y="4706890"/>
                  <a:pt x="950133" y="4706890"/>
                </a:cubicBezTo>
                <a:cubicBezTo>
                  <a:pt x="952241" y="4706890"/>
                  <a:pt x="953993" y="4706813"/>
                  <a:pt x="955388" y="4706658"/>
                </a:cubicBezTo>
                <a:cubicBezTo>
                  <a:pt x="956784" y="4706503"/>
                  <a:pt x="957931" y="4706255"/>
                  <a:pt x="958830" y="4705914"/>
                </a:cubicBezTo>
                <a:cubicBezTo>
                  <a:pt x="959729" y="4705573"/>
                  <a:pt x="960427" y="4705123"/>
                  <a:pt x="960923" y="4704565"/>
                </a:cubicBezTo>
                <a:cubicBezTo>
                  <a:pt x="961419" y="4704007"/>
                  <a:pt x="961791" y="4703356"/>
                  <a:pt x="962039" y="4702612"/>
                </a:cubicBezTo>
                <a:lnTo>
                  <a:pt x="976643" y="4656661"/>
                </a:lnTo>
                <a:cubicBezTo>
                  <a:pt x="977139" y="4655049"/>
                  <a:pt x="977666" y="4653235"/>
                  <a:pt x="978224" y="4651219"/>
                </a:cubicBezTo>
                <a:cubicBezTo>
                  <a:pt x="978782" y="4649204"/>
                  <a:pt x="979371" y="4647173"/>
                  <a:pt x="979992" y="4645127"/>
                </a:cubicBezTo>
                <a:cubicBezTo>
                  <a:pt x="980612" y="4643080"/>
                  <a:pt x="981185" y="4641065"/>
                  <a:pt x="981712" y="4639081"/>
                </a:cubicBezTo>
                <a:cubicBezTo>
                  <a:pt x="982240" y="4637096"/>
                  <a:pt x="982720" y="4635267"/>
                  <a:pt x="983154" y="4633592"/>
                </a:cubicBezTo>
                <a:lnTo>
                  <a:pt x="983061" y="4635918"/>
                </a:lnTo>
                <a:cubicBezTo>
                  <a:pt x="983247" y="4637530"/>
                  <a:pt x="983402" y="4639344"/>
                  <a:pt x="983526" y="4641359"/>
                </a:cubicBezTo>
                <a:cubicBezTo>
                  <a:pt x="983650" y="4643375"/>
                  <a:pt x="983790" y="4645406"/>
                  <a:pt x="983945" y="4647452"/>
                </a:cubicBezTo>
                <a:cubicBezTo>
                  <a:pt x="984100" y="4649499"/>
                  <a:pt x="984255" y="4651514"/>
                  <a:pt x="984410" y="4653498"/>
                </a:cubicBezTo>
                <a:cubicBezTo>
                  <a:pt x="984565" y="4655483"/>
                  <a:pt x="984735" y="4657281"/>
                  <a:pt x="984922" y="4658893"/>
                </a:cubicBezTo>
                <a:lnTo>
                  <a:pt x="989851" y="4703449"/>
                </a:lnTo>
                <a:cubicBezTo>
                  <a:pt x="989914" y="4704193"/>
                  <a:pt x="990084" y="4704797"/>
                  <a:pt x="990363" y="4705263"/>
                </a:cubicBezTo>
                <a:cubicBezTo>
                  <a:pt x="990642" y="4705728"/>
                  <a:pt x="991169" y="4706084"/>
                  <a:pt x="991944" y="4706332"/>
                </a:cubicBezTo>
                <a:cubicBezTo>
                  <a:pt x="992720" y="4706580"/>
                  <a:pt x="993836" y="4706735"/>
                  <a:pt x="995293" y="4706797"/>
                </a:cubicBezTo>
                <a:cubicBezTo>
                  <a:pt x="996750" y="4706859"/>
                  <a:pt x="998688" y="4706890"/>
                  <a:pt x="1001107" y="4706890"/>
                </a:cubicBezTo>
                <a:cubicBezTo>
                  <a:pt x="1005075" y="4706890"/>
                  <a:pt x="1007835" y="4706580"/>
                  <a:pt x="1009385" y="4705960"/>
                </a:cubicBezTo>
                <a:cubicBezTo>
                  <a:pt x="1010935" y="4705340"/>
                  <a:pt x="1011649" y="4704255"/>
                  <a:pt x="1011525" y="4702705"/>
                </a:cubicBezTo>
                <a:lnTo>
                  <a:pt x="1003246" y="4625035"/>
                </a:lnTo>
                <a:cubicBezTo>
                  <a:pt x="1002998" y="4622368"/>
                  <a:pt x="1002145" y="4620368"/>
                  <a:pt x="1000688" y="4619035"/>
                </a:cubicBezTo>
                <a:cubicBezTo>
                  <a:pt x="999231" y="4617702"/>
                  <a:pt x="997014" y="4617035"/>
                  <a:pt x="994037" y="4617035"/>
                </a:cubicBezTo>
                <a:lnTo>
                  <a:pt x="982317" y="4617035"/>
                </a:lnTo>
                <a:cubicBezTo>
                  <a:pt x="979775" y="4617035"/>
                  <a:pt x="977635" y="4617268"/>
                  <a:pt x="975899" y="4617733"/>
                </a:cubicBezTo>
                <a:cubicBezTo>
                  <a:pt x="974163" y="4618198"/>
                  <a:pt x="972705" y="4618911"/>
                  <a:pt x="971527" y="4619872"/>
                </a:cubicBezTo>
                <a:cubicBezTo>
                  <a:pt x="970349" y="4620834"/>
                  <a:pt x="969388" y="4622105"/>
                  <a:pt x="968643" y="4623686"/>
                </a:cubicBezTo>
                <a:cubicBezTo>
                  <a:pt x="967899" y="4625267"/>
                  <a:pt x="967217" y="4627174"/>
                  <a:pt x="966597" y="4629407"/>
                </a:cubicBezTo>
                <a:lnTo>
                  <a:pt x="957295" y="4657777"/>
                </a:lnTo>
                <a:cubicBezTo>
                  <a:pt x="956737" y="4659513"/>
                  <a:pt x="956164" y="4661374"/>
                  <a:pt x="955574" y="4663358"/>
                </a:cubicBezTo>
                <a:cubicBezTo>
                  <a:pt x="954985" y="4665343"/>
                  <a:pt x="954427" y="4667358"/>
                  <a:pt x="953900" y="4669404"/>
                </a:cubicBezTo>
                <a:cubicBezTo>
                  <a:pt x="953373" y="4671451"/>
                  <a:pt x="952861" y="4673466"/>
                  <a:pt x="952365" y="4675450"/>
                </a:cubicBezTo>
                <a:cubicBezTo>
                  <a:pt x="951869" y="4677435"/>
                  <a:pt x="951435" y="4679264"/>
                  <a:pt x="951063" y="4680938"/>
                </a:cubicBezTo>
                <a:lnTo>
                  <a:pt x="950970" y="4680938"/>
                </a:lnTo>
                <a:cubicBezTo>
                  <a:pt x="950598" y="4679264"/>
                  <a:pt x="950179" y="4677481"/>
                  <a:pt x="949714" y="4675590"/>
                </a:cubicBezTo>
                <a:cubicBezTo>
                  <a:pt x="949249" y="4673699"/>
                  <a:pt x="948738" y="4671745"/>
                  <a:pt x="948180" y="4669730"/>
                </a:cubicBezTo>
                <a:cubicBezTo>
                  <a:pt x="947621" y="4667714"/>
                  <a:pt x="947063" y="4665699"/>
                  <a:pt x="946505" y="4663684"/>
                </a:cubicBezTo>
                <a:cubicBezTo>
                  <a:pt x="945947" y="4661668"/>
                  <a:pt x="945389" y="4659730"/>
                  <a:pt x="944831" y="4657870"/>
                </a:cubicBezTo>
                <a:lnTo>
                  <a:pt x="935529" y="4629407"/>
                </a:lnTo>
                <a:cubicBezTo>
                  <a:pt x="934847" y="4626988"/>
                  <a:pt x="934072" y="4624973"/>
                  <a:pt x="933204" y="4623361"/>
                </a:cubicBezTo>
                <a:cubicBezTo>
                  <a:pt x="932336" y="4621748"/>
                  <a:pt x="931250" y="4620477"/>
                  <a:pt x="929948" y="4619547"/>
                </a:cubicBezTo>
                <a:cubicBezTo>
                  <a:pt x="928646" y="4618617"/>
                  <a:pt x="927127" y="4617966"/>
                  <a:pt x="925390" y="4617593"/>
                </a:cubicBezTo>
                <a:cubicBezTo>
                  <a:pt x="923654" y="4617221"/>
                  <a:pt x="921546" y="4617035"/>
                  <a:pt x="919065" y="4617035"/>
                </a:cubicBezTo>
                <a:close/>
                <a:moveTo>
                  <a:pt x="282527" y="4617035"/>
                </a:moveTo>
                <a:cubicBezTo>
                  <a:pt x="278496" y="4617035"/>
                  <a:pt x="274667" y="4617795"/>
                  <a:pt x="271040" y="4619314"/>
                </a:cubicBezTo>
                <a:cubicBezTo>
                  <a:pt x="267412" y="4620834"/>
                  <a:pt x="264265" y="4622942"/>
                  <a:pt x="261598" y="4625639"/>
                </a:cubicBezTo>
                <a:cubicBezTo>
                  <a:pt x="258932" y="4628337"/>
                  <a:pt x="256839" y="4631469"/>
                  <a:pt x="255320" y="4635034"/>
                </a:cubicBezTo>
                <a:cubicBezTo>
                  <a:pt x="253800" y="4638600"/>
                  <a:pt x="253041" y="4642460"/>
                  <a:pt x="253041" y="4646615"/>
                </a:cubicBezTo>
                <a:cubicBezTo>
                  <a:pt x="253041" y="4650646"/>
                  <a:pt x="253785" y="4654475"/>
                  <a:pt x="255273" y="4658103"/>
                </a:cubicBezTo>
                <a:cubicBezTo>
                  <a:pt x="256761" y="4661730"/>
                  <a:pt x="258839" y="4664877"/>
                  <a:pt x="261505" y="4667544"/>
                </a:cubicBezTo>
                <a:cubicBezTo>
                  <a:pt x="264172" y="4670210"/>
                  <a:pt x="267319" y="4672288"/>
                  <a:pt x="270947" y="4673776"/>
                </a:cubicBezTo>
                <a:cubicBezTo>
                  <a:pt x="274574" y="4675264"/>
                  <a:pt x="278403" y="4676009"/>
                  <a:pt x="282434" y="4676009"/>
                </a:cubicBezTo>
                <a:cubicBezTo>
                  <a:pt x="286527" y="4676009"/>
                  <a:pt x="290372" y="4675249"/>
                  <a:pt x="293968" y="4673730"/>
                </a:cubicBezTo>
                <a:cubicBezTo>
                  <a:pt x="297565" y="4672210"/>
                  <a:pt x="300712" y="4670117"/>
                  <a:pt x="303410" y="4667451"/>
                </a:cubicBezTo>
                <a:cubicBezTo>
                  <a:pt x="306107" y="4664784"/>
                  <a:pt x="308216" y="4661637"/>
                  <a:pt x="309735" y="4658010"/>
                </a:cubicBezTo>
                <a:cubicBezTo>
                  <a:pt x="311254" y="4654382"/>
                  <a:pt x="312014" y="4650553"/>
                  <a:pt x="312014" y="4646522"/>
                </a:cubicBezTo>
                <a:cubicBezTo>
                  <a:pt x="312014" y="4642429"/>
                  <a:pt x="311254" y="4638584"/>
                  <a:pt x="309735" y="4634988"/>
                </a:cubicBezTo>
                <a:cubicBezTo>
                  <a:pt x="308216" y="4631391"/>
                  <a:pt x="306123" y="4628259"/>
                  <a:pt x="303456" y="4625593"/>
                </a:cubicBezTo>
                <a:cubicBezTo>
                  <a:pt x="300790" y="4622926"/>
                  <a:pt x="297643" y="4620834"/>
                  <a:pt x="294015" y="4619314"/>
                </a:cubicBezTo>
                <a:cubicBezTo>
                  <a:pt x="290387" y="4617795"/>
                  <a:pt x="286558" y="4617035"/>
                  <a:pt x="282527" y="4617035"/>
                </a:cubicBezTo>
                <a:close/>
                <a:moveTo>
                  <a:pt x="2233124" y="4616477"/>
                </a:moveTo>
                <a:cubicBezTo>
                  <a:pt x="2230892" y="4616477"/>
                  <a:pt x="2229032" y="4616555"/>
                  <a:pt x="2227543" y="4616710"/>
                </a:cubicBezTo>
                <a:cubicBezTo>
                  <a:pt x="2226055" y="4616865"/>
                  <a:pt x="2224861" y="4617097"/>
                  <a:pt x="2223962" y="4617407"/>
                </a:cubicBezTo>
                <a:cubicBezTo>
                  <a:pt x="2223063" y="4617717"/>
                  <a:pt x="2222427" y="4618105"/>
                  <a:pt x="2222055" y="4618570"/>
                </a:cubicBezTo>
                <a:cubicBezTo>
                  <a:pt x="2221683" y="4619035"/>
                  <a:pt x="2221497" y="4619578"/>
                  <a:pt x="2221497" y="4620198"/>
                </a:cubicBezTo>
                <a:lnTo>
                  <a:pt x="2221497" y="4703170"/>
                </a:lnTo>
                <a:cubicBezTo>
                  <a:pt x="2221497" y="4703790"/>
                  <a:pt x="2221683" y="4704332"/>
                  <a:pt x="2222055" y="4704797"/>
                </a:cubicBezTo>
                <a:cubicBezTo>
                  <a:pt x="2222427" y="4705263"/>
                  <a:pt x="2223063" y="4705650"/>
                  <a:pt x="2223962" y="4705960"/>
                </a:cubicBezTo>
                <a:cubicBezTo>
                  <a:pt x="2224861" y="4706270"/>
                  <a:pt x="2226055" y="4706503"/>
                  <a:pt x="2227543" y="4706658"/>
                </a:cubicBezTo>
                <a:cubicBezTo>
                  <a:pt x="2229032" y="4706813"/>
                  <a:pt x="2230892" y="4706890"/>
                  <a:pt x="2233124" y="4706890"/>
                </a:cubicBezTo>
                <a:cubicBezTo>
                  <a:pt x="2235481" y="4706890"/>
                  <a:pt x="2237403" y="4706813"/>
                  <a:pt x="2238891" y="4706658"/>
                </a:cubicBezTo>
                <a:cubicBezTo>
                  <a:pt x="2240380" y="4706503"/>
                  <a:pt x="2241558" y="4706270"/>
                  <a:pt x="2242426" y="4705960"/>
                </a:cubicBezTo>
                <a:cubicBezTo>
                  <a:pt x="2243294" y="4705650"/>
                  <a:pt x="2243914" y="4705263"/>
                  <a:pt x="2244286" y="4704797"/>
                </a:cubicBezTo>
                <a:cubicBezTo>
                  <a:pt x="2244659" y="4704332"/>
                  <a:pt x="2244845" y="4703790"/>
                  <a:pt x="2244845" y="4703170"/>
                </a:cubicBezTo>
                <a:lnTo>
                  <a:pt x="2244845" y="4620198"/>
                </a:lnTo>
                <a:cubicBezTo>
                  <a:pt x="2244845" y="4619578"/>
                  <a:pt x="2244659" y="4619035"/>
                  <a:pt x="2244286" y="4618570"/>
                </a:cubicBezTo>
                <a:cubicBezTo>
                  <a:pt x="2243914" y="4618105"/>
                  <a:pt x="2243294" y="4617717"/>
                  <a:pt x="2242426" y="4617407"/>
                </a:cubicBezTo>
                <a:cubicBezTo>
                  <a:pt x="2241558" y="4617097"/>
                  <a:pt x="2240380" y="4616865"/>
                  <a:pt x="2238891" y="4616710"/>
                </a:cubicBezTo>
                <a:cubicBezTo>
                  <a:pt x="2237403" y="4616555"/>
                  <a:pt x="2235481" y="4616477"/>
                  <a:pt x="2233124" y="4616477"/>
                </a:cubicBezTo>
                <a:close/>
                <a:moveTo>
                  <a:pt x="2143921" y="4616477"/>
                </a:moveTo>
                <a:cubicBezTo>
                  <a:pt x="2141812" y="4616477"/>
                  <a:pt x="2140045" y="4616555"/>
                  <a:pt x="2138619" y="4616710"/>
                </a:cubicBezTo>
                <a:cubicBezTo>
                  <a:pt x="2137192" y="4616865"/>
                  <a:pt x="2136045" y="4617097"/>
                  <a:pt x="2135177" y="4617407"/>
                </a:cubicBezTo>
                <a:cubicBezTo>
                  <a:pt x="2134309" y="4617717"/>
                  <a:pt x="2133689" y="4618105"/>
                  <a:pt x="2133317" y="4618570"/>
                </a:cubicBezTo>
                <a:cubicBezTo>
                  <a:pt x="2132944" y="4619035"/>
                  <a:pt x="2132758" y="4619578"/>
                  <a:pt x="2132758" y="4620198"/>
                </a:cubicBezTo>
                <a:lnTo>
                  <a:pt x="2132758" y="4697682"/>
                </a:lnTo>
                <a:cubicBezTo>
                  <a:pt x="2132758" y="4700720"/>
                  <a:pt x="2133425" y="4702984"/>
                  <a:pt x="2134758" y="4704472"/>
                </a:cubicBezTo>
                <a:cubicBezTo>
                  <a:pt x="2136091" y="4705960"/>
                  <a:pt x="2138246" y="4706859"/>
                  <a:pt x="2141223" y="4707169"/>
                </a:cubicBezTo>
                <a:cubicBezTo>
                  <a:pt x="2142959" y="4707355"/>
                  <a:pt x="2144789" y="4707510"/>
                  <a:pt x="2146711" y="4707634"/>
                </a:cubicBezTo>
                <a:cubicBezTo>
                  <a:pt x="2148633" y="4707759"/>
                  <a:pt x="2150602" y="4707867"/>
                  <a:pt x="2152618" y="4707960"/>
                </a:cubicBezTo>
                <a:cubicBezTo>
                  <a:pt x="2154633" y="4708053"/>
                  <a:pt x="2156695" y="4708115"/>
                  <a:pt x="2158803" y="4708146"/>
                </a:cubicBezTo>
                <a:cubicBezTo>
                  <a:pt x="2160912" y="4708177"/>
                  <a:pt x="2162989" y="4708193"/>
                  <a:pt x="2165036" y="4708193"/>
                </a:cubicBezTo>
                <a:cubicBezTo>
                  <a:pt x="2172725" y="4708193"/>
                  <a:pt x="2179360" y="4707402"/>
                  <a:pt x="2184941" y="4705821"/>
                </a:cubicBezTo>
                <a:cubicBezTo>
                  <a:pt x="2190522" y="4704239"/>
                  <a:pt x="2195111" y="4702007"/>
                  <a:pt x="2198708" y="4699123"/>
                </a:cubicBezTo>
                <a:cubicBezTo>
                  <a:pt x="2202305" y="4696240"/>
                  <a:pt x="2204987" y="4692767"/>
                  <a:pt x="2206754" y="4688705"/>
                </a:cubicBezTo>
                <a:cubicBezTo>
                  <a:pt x="2208521" y="4684644"/>
                  <a:pt x="2209405" y="4680163"/>
                  <a:pt x="2209405" y="4675264"/>
                </a:cubicBezTo>
                <a:cubicBezTo>
                  <a:pt x="2209405" y="4670551"/>
                  <a:pt x="2208614" y="4666350"/>
                  <a:pt x="2207033" y="4662660"/>
                </a:cubicBezTo>
                <a:cubicBezTo>
                  <a:pt x="2205452" y="4658971"/>
                  <a:pt x="2203049" y="4655824"/>
                  <a:pt x="2199824" y="4653219"/>
                </a:cubicBezTo>
                <a:cubicBezTo>
                  <a:pt x="2196599" y="4650615"/>
                  <a:pt x="2192507" y="4648615"/>
                  <a:pt x="2187546" y="4647220"/>
                </a:cubicBezTo>
                <a:cubicBezTo>
                  <a:pt x="2182585" y="4645824"/>
                  <a:pt x="2176694" y="4645127"/>
                  <a:pt x="2169872" y="4645127"/>
                </a:cubicBezTo>
                <a:cubicBezTo>
                  <a:pt x="2167206" y="4645127"/>
                  <a:pt x="2164787" y="4645189"/>
                  <a:pt x="2162617" y="4645313"/>
                </a:cubicBezTo>
                <a:cubicBezTo>
                  <a:pt x="2160447" y="4645437"/>
                  <a:pt x="2158307" y="4645592"/>
                  <a:pt x="2156199" y="4645778"/>
                </a:cubicBezTo>
                <a:lnTo>
                  <a:pt x="2156199" y="4620198"/>
                </a:lnTo>
                <a:cubicBezTo>
                  <a:pt x="2156199" y="4618958"/>
                  <a:pt x="2155269" y="4618028"/>
                  <a:pt x="2153408" y="4617407"/>
                </a:cubicBezTo>
                <a:cubicBezTo>
                  <a:pt x="2151548" y="4616787"/>
                  <a:pt x="2148385" y="4616477"/>
                  <a:pt x="2143921" y="4616477"/>
                </a:cubicBezTo>
                <a:close/>
                <a:moveTo>
                  <a:pt x="1433024" y="4616477"/>
                </a:moveTo>
                <a:cubicBezTo>
                  <a:pt x="1430792" y="4616477"/>
                  <a:pt x="1428932" y="4616555"/>
                  <a:pt x="1427443" y="4616710"/>
                </a:cubicBezTo>
                <a:cubicBezTo>
                  <a:pt x="1425955" y="4616865"/>
                  <a:pt x="1424761" y="4617097"/>
                  <a:pt x="1423862" y="4617407"/>
                </a:cubicBezTo>
                <a:cubicBezTo>
                  <a:pt x="1422963" y="4617717"/>
                  <a:pt x="1422327" y="4618105"/>
                  <a:pt x="1421955" y="4618570"/>
                </a:cubicBezTo>
                <a:cubicBezTo>
                  <a:pt x="1421583" y="4619035"/>
                  <a:pt x="1421397" y="4619578"/>
                  <a:pt x="1421397" y="4620198"/>
                </a:cubicBezTo>
                <a:lnTo>
                  <a:pt x="1421397" y="4703170"/>
                </a:lnTo>
                <a:cubicBezTo>
                  <a:pt x="1421397" y="4703790"/>
                  <a:pt x="1421583" y="4704332"/>
                  <a:pt x="1421955" y="4704797"/>
                </a:cubicBezTo>
                <a:cubicBezTo>
                  <a:pt x="1422327" y="4705263"/>
                  <a:pt x="1422963" y="4705650"/>
                  <a:pt x="1423862" y="4705960"/>
                </a:cubicBezTo>
                <a:cubicBezTo>
                  <a:pt x="1424761" y="4706270"/>
                  <a:pt x="1425955" y="4706503"/>
                  <a:pt x="1427443" y="4706658"/>
                </a:cubicBezTo>
                <a:cubicBezTo>
                  <a:pt x="1428932" y="4706813"/>
                  <a:pt x="1430792" y="4706890"/>
                  <a:pt x="1433024" y="4706890"/>
                </a:cubicBezTo>
                <a:cubicBezTo>
                  <a:pt x="1435381" y="4706890"/>
                  <a:pt x="1437303" y="4706813"/>
                  <a:pt x="1438791" y="4706658"/>
                </a:cubicBezTo>
                <a:cubicBezTo>
                  <a:pt x="1440280" y="4706503"/>
                  <a:pt x="1441458" y="4706270"/>
                  <a:pt x="1442326" y="4705960"/>
                </a:cubicBezTo>
                <a:cubicBezTo>
                  <a:pt x="1443194" y="4705650"/>
                  <a:pt x="1443814" y="4705263"/>
                  <a:pt x="1444186" y="4704797"/>
                </a:cubicBezTo>
                <a:cubicBezTo>
                  <a:pt x="1444559" y="4704332"/>
                  <a:pt x="1444745" y="4703790"/>
                  <a:pt x="1444745" y="4703170"/>
                </a:cubicBezTo>
                <a:lnTo>
                  <a:pt x="1444745" y="4620198"/>
                </a:lnTo>
                <a:cubicBezTo>
                  <a:pt x="1444745" y="4619578"/>
                  <a:pt x="1444559" y="4619035"/>
                  <a:pt x="1444186" y="4618570"/>
                </a:cubicBezTo>
                <a:cubicBezTo>
                  <a:pt x="1443814" y="4618105"/>
                  <a:pt x="1443194" y="4617717"/>
                  <a:pt x="1442326" y="4617407"/>
                </a:cubicBezTo>
                <a:cubicBezTo>
                  <a:pt x="1441458" y="4617097"/>
                  <a:pt x="1440280" y="4616865"/>
                  <a:pt x="1438791" y="4616710"/>
                </a:cubicBezTo>
                <a:cubicBezTo>
                  <a:pt x="1437303" y="4616555"/>
                  <a:pt x="1435381" y="4616477"/>
                  <a:pt x="1433024" y="4616477"/>
                </a:cubicBezTo>
                <a:close/>
                <a:moveTo>
                  <a:pt x="1343821" y="4616477"/>
                </a:moveTo>
                <a:cubicBezTo>
                  <a:pt x="1341712" y="4616477"/>
                  <a:pt x="1339945" y="4616555"/>
                  <a:pt x="1338519" y="4616710"/>
                </a:cubicBezTo>
                <a:cubicBezTo>
                  <a:pt x="1337092" y="4616865"/>
                  <a:pt x="1335945" y="4617097"/>
                  <a:pt x="1335077" y="4617407"/>
                </a:cubicBezTo>
                <a:cubicBezTo>
                  <a:pt x="1334209" y="4617717"/>
                  <a:pt x="1333589" y="4618105"/>
                  <a:pt x="1333217" y="4618570"/>
                </a:cubicBezTo>
                <a:cubicBezTo>
                  <a:pt x="1332844" y="4619035"/>
                  <a:pt x="1332658" y="4619578"/>
                  <a:pt x="1332658" y="4620198"/>
                </a:cubicBezTo>
                <a:lnTo>
                  <a:pt x="1332658" y="4697682"/>
                </a:lnTo>
                <a:cubicBezTo>
                  <a:pt x="1332658" y="4700720"/>
                  <a:pt x="1333325" y="4702984"/>
                  <a:pt x="1334658" y="4704472"/>
                </a:cubicBezTo>
                <a:cubicBezTo>
                  <a:pt x="1335991" y="4705960"/>
                  <a:pt x="1338146" y="4706859"/>
                  <a:pt x="1341123" y="4707169"/>
                </a:cubicBezTo>
                <a:cubicBezTo>
                  <a:pt x="1342859" y="4707355"/>
                  <a:pt x="1344689" y="4707510"/>
                  <a:pt x="1346611" y="4707634"/>
                </a:cubicBezTo>
                <a:cubicBezTo>
                  <a:pt x="1348533" y="4707759"/>
                  <a:pt x="1350502" y="4707867"/>
                  <a:pt x="1352518" y="4707960"/>
                </a:cubicBezTo>
                <a:cubicBezTo>
                  <a:pt x="1354533" y="4708053"/>
                  <a:pt x="1356595" y="4708115"/>
                  <a:pt x="1358703" y="4708146"/>
                </a:cubicBezTo>
                <a:cubicBezTo>
                  <a:pt x="1360812" y="4708177"/>
                  <a:pt x="1362889" y="4708193"/>
                  <a:pt x="1364936" y="4708193"/>
                </a:cubicBezTo>
                <a:cubicBezTo>
                  <a:pt x="1372625" y="4708193"/>
                  <a:pt x="1379260" y="4707402"/>
                  <a:pt x="1384841" y="4705821"/>
                </a:cubicBezTo>
                <a:cubicBezTo>
                  <a:pt x="1390422" y="4704239"/>
                  <a:pt x="1395011" y="4702007"/>
                  <a:pt x="1398608" y="4699123"/>
                </a:cubicBezTo>
                <a:cubicBezTo>
                  <a:pt x="1402205" y="4696240"/>
                  <a:pt x="1404887" y="4692767"/>
                  <a:pt x="1406654" y="4688705"/>
                </a:cubicBezTo>
                <a:cubicBezTo>
                  <a:pt x="1408421" y="4684644"/>
                  <a:pt x="1409305" y="4680163"/>
                  <a:pt x="1409305" y="4675264"/>
                </a:cubicBezTo>
                <a:cubicBezTo>
                  <a:pt x="1409305" y="4670551"/>
                  <a:pt x="1408514" y="4666350"/>
                  <a:pt x="1406933" y="4662660"/>
                </a:cubicBezTo>
                <a:cubicBezTo>
                  <a:pt x="1405352" y="4658971"/>
                  <a:pt x="1402949" y="4655824"/>
                  <a:pt x="1399724" y="4653219"/>
                </a:cubicBezTo>
                <a:cubicBezTo>
                  <a:pt x="1396499" y="4650615"/>
                  <a:pt x="1392407" y="4648615"/>
                  <a:pt x="1387446" y="4647220"/>
                </a:cubicBezTo>
                <a:cubicBezTo>
                  <a:pt x="1382485" y="4645824"/>
                  <a:pt x="1376594" y="4645127"/>
                  <a:pt x="1369772" y="4645127"/>
                </a:cubicBezTo>
                <a:cubicBezTo>
                  <a:pt x="1367106" y="4645127"/>
                  <a:pt x="1364687" y="4645189"/>
                  <a:pt x="1362517" y="4645313"/>
                </a:cubicBezTo>
                <a:cubicBezTo>
                  <a:pt x="1360347" y="4645437"/>
                  <a:pt x="1358207" y="4645592"/>
                  <a:pt x="1356099" y="4645778"/>
                </a:cubicBezTo>
                <a:lnTo>
                  <a:pt x="1356099" y="4620198"/>
                </a:lnTo>
                <a:cubicBezTo>
                  <a:pt x="1356099" y="4618958"/>
                  <a:pt x="1355169" y="4618028"/>
                  <a:pt x="1353308" y="4617407"/>
                </a:cubicBezTo>
                <a:cubicBezTo>
                  <a:pt x="1351448" y="4616787"/>
                  <a:pt x="1348285" y="4616477"/>
                  <a:pt x="1343821" y="4616477"/>
                </a:cubicBezTo>
                <a:close/>
                <a:moveTo>
                  <a:pt x="1239604" y="4616477"/>
                </a:moveTo>
                <a:cubicBezTo>
                  <a:pt x="1237309" y="4616477"/>
                  <a:pt x="1235418" y="4616555"/>
                  <a:pt x="1233930" y="4616710"/>
                </a:cubicBezTo>
                <a:cubicBezTo>
                  <a:pt x="1232441" y="4616865"/>
                  <a:pt x="1231248" y="4617097"/>
                  <a:pt x="1230348" y="4617407"/>
                </a:cubicBezTo>
                <a:cubicBezTo>
                  <a:pt x="1229449" y="4617717"/>
                  <a:pt x="1228814" y="4618105"/>
                  <a:pt x="1228442" y="4618570"/>
                </a:cubicBezTo>
                <a:cubicBezTo>
                  <a:pt x="1228069" y="4619035"/>
                  <a:pt x="1227883" y="4619578"/>
                  <a:pt x="1227883" y="4620198"/>
                </a:cubicBezTo>
                <a:lnTo>
                  <a:pt x="1227883" y="4703170"/>
                </a:lnTo>
                <a:cubicBezTo>
                  <a:pt x="1227883" y="4703790"/>
                  <a:pt x="1228069" y="4704332"/>
                  <a:pt x="1228442" y="4704797"/>
                </a:cubicBezTo>
                <a:cubicBezTo>
                  <a:pt x="1228814" y="4705263"/>
                  <a:pt x="1229449" y="4705650"/>
                  <a:pt x="1230348" y="4705960"/>
                </a:cubicBezTo>
                <a:cubicBezTo>
                  <a:pt x="1231248" y="4706270"/>
                  <a:pt x="1232441" y="4706503"/>
                  <a:pt x="1233930" y="4706658"/>
                </a:cubicBezTo>
                <a:cubicBezTo>
                  <a:pt x="1235418" y="4706813"/>
                  <a:pt x="1237309" y="4706890"/>
                  <a:pt x="1239604" y="4706890"/>
                </a:cubicBezTo>
                <a:cubicBezTo>
                  <a:pt x="1241898" y="4706890"/>
                  <a:pt x="1243789" y="4706813"/>
                  <a:pt x="1245278" y="4706658"/>
                </a:cubicBezTo>
                <a:cubicBezTo>
                  <a:pt x="1246766" y="4706503"/>
                  <a:pt x="1247960" y="4706270"/>
                  <a:pt x="1248859" y="4705960"/>
                </a:cubicBezTo>
                <a:cubicBezTo>
                  <a:pt x="1249758" y="4705650"/>
                  <a:pt x="1250394" y="4705263"/>
                  <a:pt x="1250766" y="4704797"/>
                </a:cubicBezTo>
                <a:cubicBezTo>
                  <a:pt x="1251138" y="4704332"/>
                  <a:pt x="1251324" y="4703790"/>
                  <a:pt x="1251324" y="4703170"/>
                </a:cubicBezTo>
                <a:lnTo>
                  <a:pt x="1251324" y="4670520"/>
                </a:lnTo>
                <a:lnTo>
                  <a:pt x="1284903" y="4670520"/>
                </a:lnTo>
                <a:lnTo>
                  <a:pt x="1284903" y="4703170"/>
                </a:lnTo>
                <a:cubicBezTo>
                  <a:pt x="1284903" y="4703790"/>
                  <a:pt x="1285089" y="4704332"/>
                  <a:pt x="1285461" y="4704797"/>
                </a:cubicBezTo>
                <a:cubicBezTo>
                  <a:pt x="1285833" y="4705263"/>
                  <a:pt x="1286454" y="4705650"/>
                  <a:pt x="1287322" y="4705960"/>
                </a:cubicBezTo>
                <a:cubicBezTo>
                  <a:pt x="1288190" y="4706270"/>
                  <a:pt x="1289384" y="4706503"/>
                  <a:pt x="1290903" y="4706658"/>
                </a:cubicBezTo>
                <a:cubicBezTo>
                  <a:pt x="1292422" y="4706813"/>
                  <a:pt x="1294329" y="4706890"/>
                  <a:pt x="1296623" y="4706890"/>
                </a:cubicBezTo>
                <a:cubicBezTo>
                  <a:pt x="1298856" y="4706890"/>
                  <a:pt x="1300732" y="4706813"/>
                  <a:pt x="1302251" y="4706658"/>
                </a:cubicBezTo>
                <a:cubicBezTo>
                  <a:pt x="1303770" y="4706503"/>
                  <a:pt x="1304964" y="4706270"/>
                  <a:pt x="1305832" y="4705960"/>
                </a:cubicBezTo>
                <a:cubicBezTo>
                  <a:pt x="1306700" y="4705650"/>
                  <a:pt x="1307320" y="4705263"/>
                  <a:pt x="1307692" y="4704797"/>
                </a:cubicBezTo>
                <a:cubicBezTo>
                  <a:pt x="1308065" y="4704332"/>
                  <a:pt x="1308251" y="4703790"/>
                  <a:pt x="1308251" y="4703170"/>
                </a:cubicBezTo>
                <a:lnTo>
                  <a:pt x="1308251" y="4620198"/>
                </a:lnTo>
                <a:cubicBezTo>
                  <a:pt x="1308251" y="4619578"/>
                  <a:pt x="1308065" y="4619035"/>
                  <a:pt x="1307692" y="4618570"/>
                </a:cubicBezTo>
                <a:cubicBezTo>
                  <a:pt x="1307320" y="4618105"/>
                  <a:pt x="1306700" y="4617717"/>
                  <a:pt x="1305832" y="4617407"/>
                </a:cubicBezTo>
                <a:cubicBezTo>
                  <a:pt x="1304964" y="4617097"/>
                  <a:pt x="1303770" y="4616865"/>
                  <a:pt x="1302251" y="4616710"/>
                </a:cubicBezTo>
                <a:cubicBezTo>
                  <a:pt x="1300732" y="4616555"/>
                  <a:pt x="1298856" y="4616477"/>
                  <a:pt x="1296623" y="4616477"/>
                </a:cubicBezTo>
                <a:cubicBezTo>
                  <a:pt x="1294329" y="4616477"/>
                  <a:pt x="1292422" y="4616555"/>
                  <a:pt x="1290903" y="4616710"/>
                </a:cubicBezTo>
                <a:cubicBezTo>
                  <a:pt x="1289384" y="4616865"/>
                  <a:pt x="1288190" y="4617097"/>
                  <a:pt x="1287322" y="4617407"/>
                </a:cubicBezTo>
                <a:cubicBezTo>
                  <a:pt x="1286454" y="4617717"/>
                  <a:pt x="1285833" y="4618105"/>
                  <a:pt x="1285461" y="4618570"/>
                </a:cubicBezTo>
                <a:cubicBezTo>
                  <a:pt x="1285089" y="4619035"/>
                  <a:pt x="1284903" y="4619578"/>
                  <a:pt x="1284903" y="4620198"/>
                </a:cubicBezTo>
                <a:lnTo>
                  <a:pt x="1284903" y="4651266"/>
                </a:lnTo>
                <a:lnTo>
                  <a:pt x="1251324" y="4651266"/>
                </a:lnTo>
                <a:lnTo>
                  <a:pt x="1251324" y="4620198"/>
                </a:lnTo>
                <a:cubicBezTo>
                  <a:pt x="1251324" y="4619578"/>
                  <a:pt x="1251138" y="4619035"/>
                  <a:pt x="1250766" y="4618570"/>
                </a:cubicBezTo>
                <a:cubicBezTo>
                  <a:pt x="1250394" y="4618105"/>
                  <a:pt x="1249758" y="4617717"/>
                  <a:pt x="1248859" y="4617407"/>
                </a:cubicBezTo>
                <a:cubicBezTo>
                  <a:pt x="1247960" y="4617097"/>
                  <a:pt x="1246766" y="4616865"/>
                  <a:pt x="1245278" y="4616710"/>
                </a:cubicBezTo>
                <a:cubicBezTo>
                  <a:pt x="1243789" y="4616555"/>
                  <a:pt x="1241898" y="4616477"/>
                  <a:pt x="1239604" y="4616477"/>
                </a:cubicBezTo>
                <a:close/>
                <a:moveTo>
                  <a:pt x="1134829" y="4616477"/>
                </a:moveTo>
                <a:cubicBezTo>
                  <a:pt x="1132534" y="4616477"/>
                  <a:pt x="1130643" y="4616555"/>
                  <a:pt x="1129155" y="4616710"/>
                </a:cubicBezTo>
                <a:cubicBezTo>
                  <a:pt x="1127666" y="4616865"/>
                  <a:pt x="1126473" y="4617097"/>
                  <a:pt x="1125573" y="4617407"/>
                </a:cubicBezTo>
                <a:cubicBezTo>
                  <a:pt x="1124674" y="4617717"/>
                  <a:pt x="1124039" y="4618105"/>
                  <a:pt x="1123667" y="4618570"/>
                </a:cubicBezTo>
                <a:cubicBezTo>
                  <a:pt x="1123294" y="4619035"/>
                  <a:pt x="1123108" y="4619578"/>
                  <a:pt x="1123108" y="4620198"/>
                </a:cubicBezTo>
                <a:lnTo>
                  <a:pt x="1123108" y="4703170"/>
                </a:lnTo>
                <a:cubicBezTo>
                  <a:pt x="1123108" y="4703790"/>
                  <a:pt x="1123294" y="4704332"/>
                  <a:pt x="1123667" y="4704797"/>
                </a:cubicBezTo>
                <a:cubicBezTo>
                  <a:pt x="1124039" y="4705263"/>
                  <a:pt x="1124674" y="4705650"/>
                  <a:pt x="1125573" y="4705960"/>
                </a:cubicBezTo>
                <a:cubicBezTo>
                  <a:pt x="1126473" y="4706270"/>
                  <a:pt x="1127666" y="4706503"/>
                  <a:pt x="1129155" y="4706658"/>
                </a:cubicBezTo>
                <a:cubicBezTo>
                  <a:pt x="1130643" y="4706813"/>
                  <a:pt x="1132534" y="4706890"/>
                  <a:pt x="1134829" y="4706890"/>
                </a:cubicBezTo>
                <a:cubicBezTo>
                  <a:pt x="1137123" y="4706890"/>
                  <a:pt x="1139014" y="4706813"/>
                  <a:pt x="1140503" y="4706658"/>
                </a:cubicBezTo>
                <a:cubicBezTo>
                  <a:pt x="1141991" y="4706503"/>
                  <a:pt x="1143185" y="4706270"/>
                  <a:pt x="1144084" y="4705960"/>
                </a:cubicBezTo>
                <a:cubicBezTo>
                  <a:pt x="1144983" y="4705650"/>
                  <a:pt x="1145619" y="4705263"/>
                  <a:pt x="1145991" y="4704797"/>
                </a:cubicBezTo>
                <a:cubicBezTo>
                  <a:pt x="1146363" y="4704332"/>
                  <a:pt x="1146549" y="4703790"/>
                  <a:pt x="1146549" y="4703170"/>
                </a:cubicBezTo>
                <a:lnTo>
                  <a:pt x="1146549" y="4670520"/>
                </a:lnTo>
                <a:lnTo>
                  <a:pt x="1180128" y="4670520"/>
                </a:lnTo>
                <a:lnTo>
                  <a:pt x="1180128" y="4703170"/>
                </a:lnTo>
                <a:cubicBezTo>
                  <a:pt x="1180128" y="4703790"/>
                  <a:pt x="1180314" y="4704332"/>
                  <a:pt x="1180686" y="4704797"/>
                </a:cubicBezTo>
                <a:cubicBezTo>
                  <a:pt x="1181058" y="4705263"/>
                  <a:pt x="1181679" y="4705650"/>
                  <a:pt x="1182547" y="4705960"/>
                </a:cubicBezTo>
                <a:cubicBezTo>
                  <a:pt x="1183415" y="4706270"/>
                  <a:pt x="1184609" y="4706503"/>
                  <a:pt x="1186128" y="4706658"/>
                </a:cubicBezTo>
                <a:cubicBezTo>
                  <a:pt x="1187647" y="4706813"/>
                  <a:pt x="1189554" y="4706890"/>
                  <a:pt x="1191848" y="4706890"/>
                </a:cubicBezTo>
                <a:cubicBezTo>
                  <a:pt x="1194081" y="4706890"/>
                  <a:pt x="1195957" y="4706813"/>
                  <a:pt x="1197476" y="4706658"/>
                </a:cubicBezTo>
                <a:cubicBezTo>
                  <a:pt x="1198995" y="4706503"/>
                  <a:pt x="1200189" y="4706270"/>
                  <a:pt x="1201057" y="4705960"/>
                </a:cubicBezTo>
                <a:cubicBezTo>
                  <a:pt x="1201925" y="4705650"/>
                  <a:pt x="1202545" y="4705263"/>
                  <a:pt x="1202918" y="4704797"/>
                </a:cubicBezTo>
                <a:cubicBezTo>
                  <a:pt x="1203290" y="4704332"/>
                  <a:pt x="1203476" y="4703790"/>
                  <a:pt x="1203476" y="4703170"/>
                </a:cubicBezTo>
                <a:lnTo>
                  <a:pt x="1203476" y="4620198"/>
                </a:lnTo>
                <a:cubicBezTo>
                  <a:pt x="1203476" y="4619578"/>
                  <a:pt x="1203290" y="4619035"/>
                  <a:pt x="1202918" y="4618570"/>
                </a:cubicBezTo>
                <a:cubicBezTo>
                  <a:pt x="1202545" y="4618105"/>
                  <a:pt x="1201925" y="4617717"/>
                  <a:pt x="1201057" y="4617407"/>
                </a:cubicBezTo>
                <a:cubicBezTo>
                  <a:pt x="1200189" y="4617097"/>
                  <a:pt x="1198995" y="4616865"/>
                  <a:pt x="1197476" y="4616710"/>
                </a:cubicBezTo>
                <a:cubicBezTo>
                  <a:pt x="1195957" y="4616555"/>
                  <a:pt x="1194081" y="4616477"/>
                  <a:pt x="1191848" y="4616477"/>
                </a:cubicBezTo>
                <a:cubicBezTo>
                  <a:pt x="1189554" y="4616477"/>
                  <a:pt x="1187647" y="4616555"/>
                  <a:pt x="1186128" y="4616710"/>
                </a:cubicBezTo>
                <a:cubicBezTo>
                  <a:pt x="1184609" y="4616865"/>
                  <a:pt x="1183415" y="4617097"/>
                  <a:pt x="1182547" y="4617407"/>
                </a:cubicBezTo>
                <a:cubicBezTo>
                  <a:pt x="1181679" y="4617717"/>
                  <a:pt x="1181058" y="4618105"/>
                  <a:pt x="1180686" y="4618570"/>
                </a:cubicBezTo>
                <a:cubicBezTo>
                  <a:pt x="1180314" y="4619035"/>
                  <a:pt x="1180128" y="4619578"/>
                  <a:pt x="1180128" y="4620198"/>
                </a:cubicBezTo>
                <a:lnTo>
                  <a:pt x="1180128" y="4651266"/>
                </a:lnTo>
                <a:lnTo>
                  <a:pt x="1146549" y="4651266"/>
                </a:lnTo>
                <a:lnTo>
                  <a:pt x="1146549" y="4620198"/>
                </a:lnTo>
                <a:cubicBezTo>
                  <a:pt x="1146549" y="4619578"/>
                  <a:pt x="1146363" y="4619035"/>
                  <a:pt x="1145991" y="4618570"/>
                </a:cubicBezTo>
                <a:cubicBezTo>
                  <a:pt x="1145619" y="4618105"/>
                  <a:pt x="1144983" y="4617717"/>
                  <a:pt x="1144084" y="4617407"/>
                </a:cubicBezTo>
                <a:cubicBezTo>
                  <a:pt x="1143185" y="4617097"/>
                  <a:pt x="1141991" y="4616865"/>
                  <a:pt x="1140503" y="4616710"/>
                </a:cubicBezTo>
                <a:cubicBezTo>
                  <a:pt x="1139014" y="4616555"/>
                  <a:pt x="1137123" y="4616477"/>
                  <a:pt x="1134829" y="4616477"/>
                </a:cubicBezTo>
                <a:close/>
                <a:moveTo>
                  <a:pt x="3341447" y="4616105"/>
                </a:moveTo>
                <a:cubicBezTo>
                  <a:pt x="3335308" y="4616105"/>
                  <a:pt x="3329758" y="4617175"/>
                  <a:pt x="3324797" y="4619314"/>
                </a:cubicBezTo>
                <a:cubicBezTo>
                  <a:pt x="3319836" y="4621454"/>
                  <a:pt x="3315604" y="4624523"/>
                  <a:pt x="3312100" y="4628523"/>
                </a:cubicBezTo>
                <a:cubicBezTo>
                  <a:pt x="3308596" y="4632523"/>
                  <a:pt x="3305914" y="4637391"/>
                  <a:pt x="3304054" y="4643127"/>
                </a:cubicBezTo>
                <a:cubicBezTo>
                  <a:pt x="3302194" y="4648863"/>
                  <a:pt x="3301264" y="4655328"/>
                  <a:pt x="3301264" y="4662521"/>
                </a:cubicBezTo>
                <a:cubicBezTo>
                  <a:pt x="3301264" y="4670086"/>
                  <a:pt x="3302163" y="4676722"/>
                  <a:pt x="3303961" y="4682427"/>
                </a:cubicBezTo>
                <a:cubicBezTo>
                  <a:pt x="3305759" y="4688132"/>
                  <a:pt x="3308426" y="4692876"/>
                  <a:pt x="3311961" y="4696658"/>
                </a:cubicBezTo>
                <a:cubicBezTo>
                  <a:pt x="3315495" y="4700441"/>
                  <a:pt x="3319852" y="4703294"/>
                  <a:pt x="3325030" y="4705216"/>
                </a:cubicBezTo>
                <a:cubicBezTo>
                  <a:pt x="3330208" y="4707138"/>
                  <a:pt x="3336238" y="4708100"/>
                  <a:pt x="3343122" y="4708100"/>
                </a:cubicBezTo>
                <a:cubicBezTo>
                  <a:pt x="3347090" y="4708100"/>
                  <a:pt x="3350826" y="4707805"/>
                  <a:pt x="3354330" y="4707216"/>
                </a:cubicBezTo>
                <a:cubicBezTo>
                  <a:pt x="3357834" y="4706627"/>
                  <a:pt x="3360919" y="4705960"/>
                  <a:pt x="3363586" y="4705216"/>
                </a:cubicBezTo>
                <a:cubicBezTo>
                  <a:pt x="3366252" y="4704472"/>
                  <a:pt x="3368422" y="4703712"/>
                  <a:pt x="3370097" y="4702937"/>
                </a:cubicBezTo>
                <a:cubicBezTo>
                  <a:pt x="3371771" y="4702162"/>
                  <a:pt x="3372778" y="4701604"/>
                  <a:pt x="3373120" y="4701263"/>
                </a:cubicBezTo>
                <a:cubicBezTo>
                  <a:pt x="3373461" y="4700922"/>
                  <a:pt x="3373740" y="4700565"/>
                  <a:pt x="3373957" y="4700193"/>
                </a:cubicBezTo>
                <a:cubicBezTo>
                  <a:pt x="3374174" y="4699821"/>
                  <a:pt x="3374329" y="4699402"/>
                  <a:pt x="3374422" y="4698937"/>
                </a:cubicBezTo>
                <a:cubicBezTo>
                  <a:pt x="3374515" y="4698472"/>
                  <a:pt x="3374592" y="4697945"/>
                  <a:pt x="3374654" y="4697356"/>
                </a:cubicBezTo>
                <a:cubicBezTo>
                  <a:pt x="3374717" y="4696767"/>
                  <a:pt x="3374748" y="4696069"/>
                  <a:pt x="3374748" y="4695263"/>
                </a:cubicBezTo>
                <a:cubicBezTo>
                  <a:pt x="3374748" y="4694147"/>
                  <a:pt x="3374701" y="4693201"/>
                  <a:pt x="3374608" y="4692426"/>
                </a:cubicBezTo>
                <a:cubicBezTo>
                  <a:pt x="3374514" y="4691651"/>
                  <a:pt x="3374374" y="4691046"/>
                  <a:pt x="3374186" y="4690612"/>
                </a:cubicBezTo>
                <a:cubicBezTo>
                  <a:pt x="3373999" y="4690178"/>
                  <a:pt x="3373735" y="4689853"/>
                  <a:pt x="3373392" y="4689636"/>
                </a:cubicBezTo>
                <a:cubicBezTo>
                  <a:pt x="3373050" y="4689419"/>
                  <a:pt x="3372660" y="4689310"/>
                  <a:pt x="3372224" y="4689310"/>
                </a:cubicBezTo>
                <a:cubicBezTo>
                  <a:pt x="3371476" y="4689310"/>
                  <a:pt x="3370370" y="4689636"/>
                  <a:pt x="3368906" y="4690287"/>
                </a:cubicBezTo>
                <a:cubicBezTo>
                  <a:pt x="3367441" y="4690938"/>
                  <a:pt x="3365571" y="4691666"/>
                  <a:pt x="3363297" y="4692473"/>
                </a:cubicBezTo>
                <a:cubicBezTo>
                  <a:pt x="3361022" y="4693279"/>
                  <a:pt x="3358327" y="4694007"/>
                  <a:pt x="3355212" y="4694659"/>
                </a:cubicBezTo>
                <a:cubicBezTo>
                  <a:pt x="3352096" y="4695310"/>
                  <a:pt x="3348544" y="4695635"/>
                  <a:pt x="3344556" y="4695635"/>
                </a:cubicBezTo>
                <a:cubicBezTo>
                  <a:pt x="3339509" y="4695635"/>
                  <a:pt x="3335241" y="4694922"/>
                  <a:pt x="3331751" y="4693496"/>
                </a:cubicBezTo>
                <a:cubicBezTo>
                  <a:pt x="3328262" y="4692070"/>
                  <a:pt x="3325426" y="4690023"/>
                  <a:pt x="3323245" y="4687357"/>
                </a:cubicBezTo>
                <a:cubicBezTo>
                  <a:pt x="3321064" y="4684690"/>
                  <a:pt x="3319506" y="4681497"/>
                  <a:pt x="3318571" y="4677776"/>
                </a:cubicBezTo>
                <a:cubicBezTo>
                  <a:pt x="3317637" y="4674055"/>
                  <a:pt x="3317170" y="4669869"/>
                  <a:pt x="3317170" y="4665218"/>
                </a:cubicBezTo>
                <a:lnTo>
                  <a:pt x="3372302" y="4665218"/>
                </a:lnTo>
                <a:cubicBezTo>
                  <a:pt x="3373860" y="4665218"/>
                  <a:pt x="3375246" y="4664707"/>
                  <a:pt x="3376460" y="4663684"/>
                </a:cubicBezTo>
                <a:cubicBezTo>
                  <a:pt x="3377675" y="4662660"/>
                  <a:pt x="3378282" y="4660940"/>
                  <a:pt x="3378282" y="4658521"/>
                </a:cubicBezTo>
                <a:lnTo>
                  <a:pt x="3378282" y="4655731"/>
                </a:lnTo>
                <a:cubicBezTo>
                  <a:pt x="3378282" y="4650274"/>
                  <a:pt x="3377584" y="4645142"/>
                  <a:pt x="3376189" y="4640336"/>
                </a:cubicBezTo>
                <a:cubicBezTo>
                  <a:pt x="3374794" y="4635530"/>
                  <a:pt x="3372608" y="4631345"/>
                  <a:pt x="3369632" y="4627779"/>
                </a:cubicBezTo>
                <a:cubicBezTo>
                  <a:pt x="3366655" y="4624213"/>
                  <a:pt x="3362857" y="4621376"/>
                  <a:pt x="3358237" y="4619268"/>
                </a:cubicBezTo>
                <a:cubicBezTo>
                  <a:pt x="3353617" y="4617159"/>
                  <a:pt x="3348021" y="4616105"/>
                  <a:pt x="3341447" y="4616105"/>
                </a:cubicBezTo>
                <a:close/>
                <a:moveTo>
                  <a:pt x="3036647" y="4616105"/>
                </a:moveTo>
                <a:cubicBezTo>
                  <a:pt x="3030508" y="4616105"/>
                  <a:pt x="3024958" y="4617175"/>
                  <a:pt x="3019997" y="4619314"/>
                </a:cubicBezTo>
                <a:cubicBezTo>
                  <a:pt x="3015036" y="4621454"/>
                  <a:pt x="3010804" y="4624523"/>
                  <a:pt x="3007300" y="4628523"/>
                </a:cubicBezTo>
                <a:cubicBezTo>
                  <a:pt x="3003796" y="4632523"/>
                  <a:pt x="3001114" y="4637391"/>
                  <a:pt x="2999254" y="4643127"/>
                </a:cubicBezTo>
                <a:cubicBezTo>
                  <a:pt x="2997394" y="4648863"/>
                  <a:pt x="2996464" y="4655328"/>
                  <a:pt x="2996464" y="4662521"/>
                </a:cubicBezTo>
                <a:cubicBezTo>
                  <a:pt x="2996464" y="4670086"/>
                  <a:pt x="2997363" y="4676722"/>
                  <a:pt x="2999161" y="4682427"/>
                </a:cubicBezTo>
                <a:cubicBezTo>
                  <a:pt x="3000959" y="4688132"/>
                  <a:pt x="3003626" y="4692876"/>
                  <a:pt x="3007161" y="4696658"/>
                </a:cubicBezTo>
                <a:cubicBezTo>
                  <a:pt x="3010695" y="4700441"/>
                  <a:pt x="3015052" y="4703294"/>
                  <a:pt x="3020230" y="4705216"/>
                </a:cubicBezTo>
                <a:cubicBezTo>
                  <a:pt x="3025408" y="4707138"/>
                  <a:pt x="3031438" y="4708100"/>
                  <a:pt x="3038322" y="4708100"/>
                </a:cubicBezTo>
                <a:cubicBezTo>
                  <a:pt x="3042290" y="4708100"/>
                  <a:pt x="3046026" y="4707805"/>
                  <a:pt x="3049530" y="4707216"/>
                </a:cubicBezTo>
                <a:cubicBezTo>
                  <a:pt x="3053034" y="4706627"/>
                  <a:pt x="3056119" y="4705960"/>
                  <a:pt x="3058786" y="4705216"/>
                </a:cubicBezTo>
                <a:cubicBezTo>
                  <a:pt x="3061452" y="4704472"/>
                  <a:pt x="3063622" y="4703712"/>
                  <a:pt x="3065297" y="4702937"/>
                </a:cubicBezTo>
                <a:cubicBezTo>
                  <a:pt x="3066971" y="4702162"/>
                  <a:pt x="3067978" y="4701604"/>
                  <a:pt x="3068320" y="4701263"/>
                </a:cubicBezTo>
                <a:cubicBezTo>
                  <a:pt x="3068661" y="4700922"/>
                  <a:pt x="3068940" y="4700565"/>
                  <a:pt x="3069157" y="4700193"/>
                </a:cubicBezTo>
                <a:cubicBezTo>
                  <a:pt x="3069374" y="4699821"/>
                  <a:pt x="3069529" y="4699402"/>
                  <a:pt x="3069622" y="4698937"/>
                </a:cubicBezTo>
                <a:cubicBezTo>
                  <a:pt x="3069715" y="4698472"/>
                  <a:pt x="3069792" y="4697945"/>
                  <a:pt x="3069854" y="4697356"/>
                </a:cubicBezTo>
                <a:cubicBezTo>
                  <a:pt x="3069916" y="4696767"/>
                  <a:pt x="3069948" y="4696069"/>
                  <a:pt x="3069948" y="4695263"/>
                </a:cubicBezTo>
                <a:cubicBezTo>
                  <a:pt x="3069948" y="4694147"/>
                  <a:pt x="3069901" y="4693201"/>
                  <a:pt x="3069808" y="4692426"/>
                </a:cubicBezTo>
                <a:cubicBezTo>
                  <a:pt x="3069714" y="4691651"/>
                  <a:pt x="3069574" y="4691046"/>
                  <a:pt x="3069386" y="4690612"/>
                </a:cubicBezTo>
                <a:cubicBezTo>
                  <a:pt x="3069199" y="4690178"/>
                  <a:pt x="3068935" y="4689853"/>
                  <a:pt x="3068592" y="4689636"/>
                </a:cubicBezTo>
                <a:cubicBezTo>
                  <a:pt x="3068250" y="4689419"/>
                  <a:pt x="3067860" y="4689310"/>
                  <a:pt x="3067424" y="4689310"/>
                </a:cubicBezTo>
                <a:cubicBezTo>
                  <a:pt x="3066676" y="4689310"/>
                  <a:pt x="3065570" y="4689636"/>
                  <a:pt x="3064106" y="4690287"/>
                </a:cubicBezTo>
                <a:cubicBezTo>
                  <a:pt x="3062641" y="4690938"/>
                  <a:pt x="3060771" y="4691666"/>
                  <a:pt x="3058497" y="4692473"/>
                </a:cubicBezTo>
                <a:cubicBezTo>
                  <a:pt x="3056222" y="4693279"/>
                  <a:pt x="3053527" y="4694007"/>
                  <a:pt x="3050412" y="4694659"/>
                </a:cubicBezTo>
                <a:cubicBezTo>
                  <a:pt x="3047296" y="4695310"/>
                  <a:pt x="3043744" y="4695635"/>
                  <a:pt x="3039756" y="4695635"/>
                </a:cubicBezTo>
                <a:cubicBezTo>
                  <a:pt x="3034709" y="4695635"/>
                  <a:pt x="3030441" y="4694922"/>
                  <a:pt x="3026951" y="4693496"/>
                </a:cubicBezTo>
                <a:cubicBezTo>
                  <a:pt x="3023462" y="4692070"/>
                  <a:pt x="3020626" y="4690023"/>
                  <a:pt x="3018445" y="4687357"/>
                </a:cubicBezTo>
                <a:cubicBezTo>
                  <a:pt x="3016264" y="4684690"/>
                  <a:pt x="3014706" y="4681497"/>
                  <a:pt x="3013771" y="4677776"/>
                </a:cubicBezTo>
                <a:cubicBezTo>
                  <a:pt x="3012837" y="4674055"/>
                  <a:pt x="3012370" y="4669869"/>
                  <a:pt x="3012370" y="4665218"/>
                </a:cubicBezTo>
                <a:lnTo>
                  <a:pt x="3067502" y="4665218"/>
                </a:lnTo>
                <a:cubicBezTo>
                  <a:pt x="3069060" y="4665218"/>
                  <a:pt x="3070446" y="4664707"/>
                  <a:pt x="3071660" y="4663684"/>
                </a:cubicBezTo>
                <a:cubicBezTo>
                  <a:pt x="3072875" y="4662660"/>
                  <a:pt x="3073482" y="4660940"/>
                  <a:pt x="3073482" y="4658521"/>
                </a:cubicBezTo>
                <a:lnTo>
                  <a:pt x="3073482" y="4655731"/>
                </a:lnTo>
                <a:cubicBezTo>
                  <a:pt x="3073482" y="4650274"/>
                  <a:pt x="3072784" y="4645142"/>
                  <a:pt x="3071389" y="4640336"/>
                </a:cubicBezTo>
                <a:cubicBezTo>
                  <a:pt x="3069994" y="4635530"/>
                  <a:pt x="3067808" y="4631345"/>
                  <a:pt x="3064832" y="4627779"/>
                </a:cubicBezTo>
                <a:cubicBezTo>
                  <a:pt x="3061855" y="4624213"/>
                  <a:pt x="3058057" y="4621376"/>
                  <a:pt x="3053437" y="4619268"/>
                </a:cubicBezTo>
                <a:cubicBezTo>
                  <a:pt x="3048817" y="4617159"/>
                  <a:pt x="3043220" y="4616105"/>
                  <a:pt x="3036647" y="4616105"/>
                </a:cubicBezTo>
                <a:close/>
                <a:moveTo>
                  <a:pt x="2741372" y="4616105"/>
                </a:moveTo>
                <a:cubicBezTo>
                  <a:pt x="2735233" y="4616105"/>
                  <a:pt x="2729683" y="4617175"/>
                  <a:pt x="2724722" y="4619314"/>
                </a:cubicBezTo>
                <a:cubicBezTo>
                  <a:pt x="2719761" y="4621454"/>
                  <a:pt x="2715529" y="4624523"/>
                  <a:pt x="2712025" y="4628523"/>
                </a:cubicBezTo>
                <a:cubicBezTo>
                  <a:pt x="2708522" y="4632523"/>
                  <a:pt x="2705840" y="4637391"/>
                  <a:pt x="2703979" y="4643127"/>
                </a:cubicBezTo>
                <a:cubicBezTo>
                  <a:pt x="2702119" y="4648863"/>
                  <a:pt x="2701189" y="4655328"/>
                  <a:pt x="2701189" y="4662521"/>
                </a:cubicBezTo>
                <a:cubicBezTo>
                  <a:pt x="2701189" y="4670086"/>
                  <a:pt x="2702088" y="4676722"/>
                  <a:pt x="2703886" y="4682427"/>
                </a:cubicBezTo>
                <a:cubicBezTo>
                  <a:pt x="2705684" y="4688132"/>
                  <a:pt x="2708351" y="4692876"/>
                  <a:pt x="2711886" y="4696658"/>
                </a:cubicBezTo>
                <a:cubicBezTo>
                  <a:pt x="2715420" y="4700441"/>
                  <a:pt x="2719777" y="4703294"/>
                  <a:pt x="2724955" y="4705216"/>
                </a:cubicBezTo>
                <a:cubicBezTo>
                  <a:pt x="2730132" y="4707138"/>
                  <a:pt x="2736163" y="4708100"/>
                  <a:pt x="2743046" y="4708100"/>
                </a:cubicBezTo>
                <a:cubicBezTo>
                  <a:pt x="2747015" y="4708100"/>
                  <a:pt x="2750752" y="4707805"/>
                  <a:pt x="2754255" y="4707216"/>
                </a:cubicBezTo>
                <a:cubicBezTo>
                  <a:pt x="2757759" y="4706627"/>
                  <a:pt x="2760844" y="4705960"/>
                  <a:pt x="2763510" y="4705216"/>
                </a:cubicBezTo>
                <a:cubicBezTo>
                  <a:pt x="2766177" y="4704472"/>
                  <a:pt x="2768347" y="4703712"/>
                  <a:pt x="2770022" y="4702937"/>
                </a:cubicBezTo>
                <a:cubicBezTo>
                  <a:pt x="2771696" y="4702162"/>
                  <a:pt x="2772704" y="4701604"/>
                  <a:pt x="2773045" y="4701263"/>
                </a:cubicBezTo>
                <a:cubicBezTo>
                  <a:pt x="2773386" y="4700922"/>
                  <a:pt x="2773665" y="4700565"/>
                  <a:pt x="2773882" y="4700193"/>
                </a:cubicBezTo>
                <a:cubicBezTo>
                  <a:pt x="2774099" y="4699821"/>
                  <a:pt x="2774254" y="4699402"/>
                  <a:pt x="2774347" y="4698937"/>
                </a:cubicBezTo>
                <a:cubicBezTo>
                  <a:pt x="2774440" y="4698472"/>
                  <a:pt x="2774518" y="4697945"/>
                  <a:pt x="2774580" y="4697356"/>
                </a:cubicBezTo>
                <a:cubicBezTo>
                  <a:pt x="2774642" y="4696767"/>
                  <a:pt x="2774672" y="4696069"/>
                  <a:pt x="2774672" y="4695263"/>
                </a:cubicBezTo>
                <a:cubicBezTo>
                  <a:pt x="2774672" y="4694147"/>
                  <a:pt x="2774626" y="4693201"/>
                  <a:pt x="2774532" y="4692426"/>
                </a:cubicBezTo>
                <a:cubicBezTo>
                  <a:pt x="2774439" y="4691651"/>
                  <a:pt x="2774299" y="4691046"/>
                  <a:pt x="2774112" y="4690612"/>
                </a:cubicBezTo>
                <a:cubicBezTo>
                  <a:pt x="2773924" y="4690178"/>
                  <a:pt x="2773660" y="4689853"/>
                  <a:pt x="2773317" y="4689636"/>
                </a:cubicBezTo>
                <a:cubicBezTo>
                  <a:pt x="2772975" y="4689419"/>
                  <a:pt x="2772586" y="4689310"/>
                  <a:pt x="2772150" y="4689310"/>
                </a:cubicBezTo>
                <a:cubicBezTo>
                  <a:pt x="2771402" y="4689310"/>
                  <a:pt x="2770295" y="4689636"/>
                  <a:pt x="2768831" y="4690287"/>
                </a:cubicBezTo>
                <a:cubicBezTo>
                  <a:pt x="2767366" y="4690938"/>
                  <a:pt x="2765496" y="4691666"/>
                  <a:pt x="2763222" y="4692473"/>
                </a:cubicBezTo>
                <a:cubicBezTo>
                  <a:pt x="2760947" y="4693279"/>
                  <a:pt x="2758252" y="4694007"/>
                  <a:pt x="2755136" y="4694659"/>
                </a:cubicBezTo>
                <a:cubicBezTo>
                  <a:pt x="2752021" y="4695310"/>
                  <a:pt x="2748469" y="4695635"/>
                  <a:pt x="2744481" y="4695635"/>
                </a:cubicBezTo>
                <a:cubicBezTo>
                  <a:pt x="2739434" y="4695635"/>
                  <a:pt x="2735166" y="4694922"/>
                  <a:pt x="2731676" y="4693496"/>
                </a:cubicBezTo>
                <a:cubicBezTo>
                  <a:pt x="2728186" y="4692070"/>
                  <a:pt x="2725351" y="4690023"/>
                  <a:pt x="2723170" y="4687357"/>
                </a:cubicBezTo>
                <a:cubicBezTo>
                  <a:pt x="2720989" y="4684690"/>
                  <a:pt x="2719431" y="4681497"/>
                  <a:pt x="2718496" y="4677776"/>
                </a:cubicBezTo>
                <a:cubicBezTo>
                  <a:pt x="2717562" y="4674055"/>
                  <a:pt x="2717095" y="4669869"/>
                  <a:pt x="2717095" y="4665218"/>
                </a:cubicBezTo>
                <a:lnTo>
                  <a:pt x="2772226" y="4665218"/>
                </a:lnTo>
                <a:cubicBezTo>
                  <a:pt x="2773784" y="4665218"/>
                  <a:pt x="2775171" y="4664707"/>
                  <a:pt x="2776385" y="4663684"/>
                </a:cubicBezTo>
                <a:cubicBezTo>
                  <a:pt x="2777600" y="4662660"/>
                  <a:pt x="2778207" y="4660940"/>
                  <a:pt x="2778207" y="4658521"/>
                </a:cubicBezTo>
                <a:lnTo>
                  <a:pt x="2778207" y="4655731"/>
                </a:lnTo>
                <a:cubicBezTo>
                  <a:pt x="2778207" y="4650274"/>
                  <a:pt x="2777510" y="4645142"/>
                  <a:pt x="2776114" y="4640336"/>
                </a:cubicBezTo>
                <a:cubicBezTo>
                  <a:pt x="2774719" y="4635530"/>
                  <a:pt x="2772533" y="4631345"/>
                  <a:pt x="2769556" y="4627779"/>
                </a:cubicBezTo>
                <a:cubicBezTo>
                  <a:pt x="2766580" y="4624213"/>
                  <a:pt x="2762782" y="4621376"/>
                  <a:pt x="2758162" y="4619268"/>
                </a:cubicBezTo>
                <a:cubicBezTo>
                  <a:pt x="2753542" y="4617159"/>
                  <a:pt x="2747945" y="4616105"/>
                  <a:pt x="2741372" y="4616105"/>
                </a:cubicBezTo>
                <a:close/>
                <a:moveTo>
                  <a:pt x="2508214" y="4616105"/>
                </a:moveTo>
                <a:cubicBezTo>
                  <a:pt x="2504990" y="4616105"/>
                  <a:pt x="2501796" y="4616400"/>
                  <a:pt x="2498634" y="4616989"/>
                </a:cubicBezTo>
                <a:cubicBezTo>
                  <a:pt x="2495471" y="4617578"/>
                  <a:pt x="2492556" y="4618322"/>
                  <a:pt x="2489890" y="4619221"/>
                </a:cubicBezTo>
                <a:cubicBezTo>
                  <a:pt x="2487223" y="4620120"/>
                  <a:pt x="2484867" y="4621113"/>
                  <a:pt x="2482820" y="4622198"/>
                </a:cubicBezTo>
                <a:cubicBezTo>
                  <a:pt x="2480774" y="4623283"/>
                  <a:pt x="2479332" y="4624229"/>
                  <a:pt x="2478495" y="4625035"/>
                </a:cubicBezTo>
                <a:cubicBezTo>
                  <a:pt x="2477658" y="4625841"/>
                  <a:pt x="2477131" y="4626694"/>
                  <a:pt x="2476914" y="4627593"/>
                </a:cubicBezTo>
                <a:cubicBezTo>
                  <a:pt x="2476697" y="4628492"/>
                  <a:pt x="2476588" y="4629717"/>
                  <a:pt x="2476588" y="4631267"/>
                </a:cubicBezTo>
                <a:cubicBezTo>
                  <a:pt x="2476588" y="4632197"/>
                  <a:pt x="2476650" y="4633050"/>
                  <a:pt x="2476774" y="4633825"/>
                </a:cubicBezTo>
                <a:cubicBezTo>
                  <a:pt x="2476898" y="4634600"/>
                  <a:pt x="2477100" y="4635236"/>
                  <a:pt x="2477379" y="4635732"/>
                </a:cubicBezTo>
                <a:cubicBezTo>
                  <a:pt x="2477658" y="4636228"/>
                  <a:pt x="2477984" y="4636600"/>
                  <a:pt x="2478356" y="4636848"/>
                </a:cubicBezTo>
                <a:cubicBezTo>
                  <a:pt x="2478728" y="4637096"/>
                  <a:pt x="2479162" y="4637220"/>
                  <a:pt x="2479658" y="4637220"/>
                </a:cubicBezTo>
                <a:cubicBezTo>
                  <a:pt x="2480402" y="4637220"/>
                  <a:pt x="2481534" y="4636771"/>
                  <a:pt x="2483053" y="4635871"/>
                </a:cubicBezTo>
                <a:cubicBezTo>
                  <a:pt x="2484572" y="4634972"/>
                  <a:pt x="2486464" y="4633980"/>
                  <a:pt x="2488727" y="4632895"/>
                </a:cubicBezTo>
                <a:cubicBezTo>
                  <a:pt x="2490990" y="4631810"/>
                  <a:pt x="2493626" y="4630817"/>
                  <a:pt x="2496634" y="4629918"/>
                </a:cubicBezTo>
                <a:cubicBezTo>
                  <a:pt x="2499641" y="4629019"/>
                  <a:pt x="2503036" y="4628570"/>
                  <a:pt x="2506819" y="4628570"/>
                </a:cubicBezTo>
                <a:cubicBezTo>
                  <a:pt x="2510354" y="4628570"/>
                  <a:pt x="2513330" y="4628988"/>
                  <a:pt x="2515749" y="4629825"/>
                </a:cubicBezTo>
                <a:cubicBezTo>
                  <a:pt x="2518167" y="4630662"/>
                  <a:pt x="2520136" y="4631903"/>
                  <a:pt x="2521656" y="4633546"/>
                </a:cubicBezTo>
                <a:cubicBezTo>
                  <a:pt x="2523175" y="4635189"/>
                  <a:pt x="2524276" y="4637251"/>
                  <a:pt x="2524958" y="4639732"/>
                </a:cubicBezTo>
                <a:cubicBezTo>
                  <a:pt x="2525640" y="4642212"/>
                  <a:pt x="2525981" y="4645065"/>
                  <a:pt x="2525981" y="4648289"/>
                </a:cubicBezTo>
                <a:lnTo>
                  <a:pt x="2525981" y="4654801"/>
                </a:lnTo>
                <a:lnTo>
                  <a:pt x="2514446" y="4654801"/>
                </a:lnTo>
                <a:cubicBezTo>
                  <a:pt x="2507935" y="4654801"/>
                  <a:pt x="2502075" y="4655374"/>
                  <a:pt x="2496866" y="4656521"/>
                </a:cubicBezTo>
                <a:cubicBezTo>
                  <a:pt x="2491657" y="4657669"/>
                  <a:pt x="2487254" y="4659389"/>
                  <a:pt x="2483658" y="4661684"/>
                </a:cubicBezTo>
                <a:cubicBezTo>
                  <a:pt x="2480061" y="4663978"/>
                  <a:pt x="2477302" y="4666862"/>
                  <a:pt x="2475379" y="4670334"/>
                </a:cubicBezTo>
                <a:cubicBezTo>
                  <a:pt x="2473457" y="4673807"/>
                  <a:pt x="2472496" y="4677900"/>
                  <a:pt x="2472496" y="4682613"/>
                </a:cubicBezTo>
                <a:cubicBezTo>
                  <a:pt x="2472496" y="4686644"/>
                  <a:pt x="2473193" y="4690240"/>
                  <a:pt x="2474588" y="4693403"/>
                </a:cubicBezTo>
                <a:cubicBezTo>
                  <a:pt x="2475984" y="4696565"/>
                  <a:pt x="2477937" y="4699232"/>
                  <a:pt x="2480448" y="4701402"/>
                </a:cubicBezTo>
                <a:cubicBezTo>
                  <a:pt x="2482960" y="4703573"/>
                  <a:pt x="2485999" y="4705232"/>
                  <a:pt x="2489564" y="4706379"/>
                </a:cubicBezTo>
                <a:cubicBezTo>
                  <a:pt x="2493130" y="4707526"/>
                  <a:pt x="2497114" y="4708100"/>
                  <a:pt x="2501517" y="4708100"/>
                </a:cubicBezTo>
                <a:cubicBezTo>
                  <a:pt x="2506540" y="4708100"/>
                  <a:pt x="2511300" y="4707014"/>
                  <a:pt x="2515795" y="4704844"/>
                </a:cubicBezTo>
                <a:cubicBezTo>
                  <a:pt x="2520291" y="4702674"/>
                  <a:pt x="2524368" y="4699635"/>
                  <a:pt x="2528027" y="4695728"/>
                </a:cubicBezTo>
                <a:lnTo>
                  <a:pt x="2528027" y="4704100"/>
                </a:lnTo>
                <a:cubicBezTo>
                  <a:pt x="2528027" y="4704844"/>
                  <a:pt x="2528244" y="4705402"/>
                  <a:pt x="2528678" y="4705774"/>
                </a:cubicBezTo>
                <a:cubicBezTo>
                  <a:pt x="2529112" y="4706146"/>
                  <a:pt x="2529810" y="4706425"/>
                  <a:pt x="2530771" y="4706611"/>
                </a:cubicBezTo>
                <a:cubicBezTo>
                  <a:pt x="2531732" y="4706797"/>
                  <a:pt x="2533019" y="4706890"/>
                  <a:pt x="2534631" y="4706890"/>
                </a:cubicBezTo>
                <a:cubicBezTo>
                  <a:pt x="2536306" y="4706890"/>
                  <a:pt x="2537577" y="4706797"/>
                  <a:pt x="2538445" y="4706611"/>
                </a:cubicBezTo>
                <a:cubicBezTo>
                  <a:pt x="2539313" y="4706425"/>
                  <a:pt x="2539996" y="4706146"/>
                  <a:pt x="2540492" y="4705774"/>
                </a:cubicBezTo>
                <a:cubicBezTo>
                  <a:pt x="2540988" y="4705402"/>
                  <a:pt x="2541236" y="4704844"/>
                  <a:pt x="2541236" y="4704100"/>
                </a:cubicBezTo>
                <a:lnTo>
                  <a:pt x="2541236" y="4647638"/>
                </a:lnTo>
                <a:cubicBezTo>
                  <a:pt x="2541236" y="4642429"/>
                  <a:pt x="2540646" y="4637871"/>
                  <a:pt x="2539468" y="4633965"/>
                </a:cubicBezTo>
                <a:cubicBezTo>
                  <a:pt x="2538290" y="4630058"/>
                  <a:pt x="2536399" y="4626787"/>
                  <a:pt x="2533794" y="4624151"/>
                </a:cubicBezTo>
                <a:cubicBezTo>
                  <a:pt x="2531190" y="4621516"/>
                  <a:pt x="2527779" y="4619516"/>
                  <a:pt x="2523562" y="4618152"/>
                </a:cubicBezTo>
                <a:cubicBezTo>
                  <a:pt x="2519346" y="4616787"/>
                  <a:pt x="2514230" y="4616105"/>
                  <a:pt x="2508214" y="4616105"/>
                </a:cubicBezTo>
                <a:close/>
                <a:moveTo>
                  <a:pt x="2425968" y="4616105"/>
                </a:moveTo>
                <a:cubicBezTo>
                  <a:pt x="2422868" y="4616105"/>
                  <a:pt x="2419844" y="4616369"/>
                  <a:pt x="2416899" y="4616896"/>
                </a:cubicBezTo>
                <a:cubicBezTo>
                  <a:pt x="2413954" y="4617423"/>
                  <a:pt x="2411225" y="4618074"/>
                  <a:pt x="2408714" y="4618849"/>
                </a:cubicBezTo>
                <a:cubicBezTo>
                  <a:pt x="2406202" y="4619624"/>
                  <a:pt x="2404016" y="4620508"/>
                  <a:pt x="2402156" y="4621500"/>
                </a:cubicBezTo>
                <a:cubicBezTo>
                  <a:pt x="2400295" y="4622492"/>
                  <a:pt x="2398993" y="4623361"/>
                  <a:pt x="2398249" y="4624105"/>
                </a:cubicBezTo>
                <a:cubicBezTo>
                  <a:pt x="2397505" y="4624849"/>
                  <a:pt x="2396993" y="4625748"/>
                  <a:pt x="2396714" y="4626802"/>
                </a:cubicBezTo>
                <a:cubicBezTo>
                  <a:pt x="2396435" y="4627856"/>
                  <a:pt x="2396296" y="4629283"/>
                  <a:pt x="2396296" y="4631081"/>
                </a:cubicBezTo>
                <a:cubicBezTo>
                  <a:pt x="2396296" y="4632073"/>
                  <a:pt x="2396342" y="4632926"/>
                  <a:pt x="2396435" y="4633639"/>
                </a:cubicBezTo>
                <a:cubicBezTo>
                  <a:pt x="2396528" y="4634352"/>
                  <a:pt x="2396683" y="4634910"/>
                  <a:pt x="2396900" y="4635313"/>
                </a:cubicBezTo>
                <a:cubicBezTo>
                  <a:pt x="2397117" y="4635716"/>
                  <a:pt x="2397365" y="4635995"/>
                  <a:pt x="2397644" y="4636150"/>
                </a:cubicBezTo>
                <a:cubicBezTo>
                  <a:pt x="2397924" y="4636306"/>
                  <a:pt x="2398218" y="4636383"/>
                  <a:pt x="2398528" y="4636383"/>
                </a:cubicBezTo>
                <a:cubicBezTo>
                  <a:pt x="2399086" y="4636383"/>
                  <a:pt x="2400047" y="4635964"/>
                  <a:pt x="2401412" y="4635127"/>
                </a:cubicBezTo>
                <a:cubicBezTo>
                  <a:pt x="2402776" y="4634290"/>
                  <a:pt x="2404528" y="4633360"/>
                  <a:pt x="2406667" y="4632337"/>
                </a:cubicBezTo>
                <a:cubicBezTo>
                  <a:pt x="2408806" y="4631314"/>
                  <a:pt x="2411349" y="4630368"/>
                  <a:pt x="2414294" y="4629500"/>
                </a:cubicBezTo>
                <a:cubicBezTo>
                  <a:pt x="2417240" y="4628632"/>
                  <a:pt x="2420604" y="4628197"/>
                  <a:pt x="2424387" y="4628197"/>
                </a:cubicBezTo>
                <a:cubicBezTo>
                  <a:pt x="2426806" y="4628197"/>
                  <a:pt x="2429069" y="4628461"/>
                  <a:pt x="2431177" y="4628988"/>
                </a:cubicBezTo>
                <a:cubicBezTo>
                  <a:pt x="2433286" y="4629515"/>
                  <a:pt x="2435068" y="4630290"/>
                  <a:pt x="2436526" y="4631314"/>
                </a:cubicBezTo>
                <a:cubicBezTo>
                  <a:pt x="2437983" y="4632337"/>
                  <a:pt x="2439146" y="4633623"/>
                  <a:pt x="2440014" y="4635174"/>
                </a:cubicBezTo>
                <a:cubicBezTo>
                  <a:pt x="2440882" y="4636724"/>
                  <a:pt x="2441316" y="4638522"/>
                  <a:pt x="2441316" y="4640569"/>
                </a:cubicBezTo>
                <a:cubicBezTo>
                  <a:pt x="2441316" y="4642863"/>
                  <a:pt x="2440866" y="4644894"/>
                  <a:pt x="2439967" y="4646661"/>
                </a:cubicBezTo>
                <a:cubicBezTo>
                  <a:pt x="2439068" y="4648429"/>
                  <a:pt x="2437673" y="4649917"/>
                  <a:pt x="2435782" y="4651126"/>
                </a:cubicBezTo>
                <a:cubicBezTo>
                  <a:pt x="2433890" y="4652336"/>
                  <a:pt x="2431534" y="4653250"/>
                  <a:pt x="2428712" y="4653870"/>
                </a:cubicBezTo>
                <a:cubicBezTo>
                  <a:pt x="2425891" y="4654490"/>
                  <a:pt x="2422526" y="4654801"/>
                  <a:pt x="2418620" y="4654801"/>
                </a:cubicBezTo>
                <a:lnTo>
                  <a:pt x="2409597" y="4654801"/>
                </a:lnTo>
                <a:cubicBezTo>
                  <a:pt x="2409039" y="4654801"/>
                  <a:pt x="2408574" y="4654909"/>
                  <a:pt x="2408202" y="4655126"/>
                </a:cubicBezTo>
                <a:cubicBezTo>
                  <a:pt x="2407830" y="4655343"/>
                  <a:pt x="2407520" y="4655669"/>
                  <a:pt x="2407272" y="4656103"/>
                </a:cubicBezTo>
                <a:cubicBezTo>
                  <a:pt x="2407024" y="4656537"/>
                  <a:pt x="2406838" y="4657126"/>
                  <a:pt x="2406714" y="4657870"/>
                </a:cubicBezTo>
                <a:cubicBezTo>
                  <a:pt x="2406590" y="4658614"/>
                  <a:pt x="2406528" y="4659482"/>
                  <a:pt x="2406528" y="4660475"/>
                </a:cubicBezTo>
                <a:cubicBezTo>
                  <a:pt x="2406528" y="4661529"/>
                  <a:pt x="2406574" y="4662443"/>
                  <a:pt x="2406667" y="4663219"/>
                </a:cubicBezTo>
                <a:cubicBezTo>
                  <a:pt x="2406760" y="4663994"/>
                  <a:pt x="2406946" y="4664614"/>
                  <a:pt x="2407225" y="4665079"/>
                </a:cubicBezTo>
                <a:cubicBezTo>
                  <a:pt x="2407504" y="4665544"/>
                  <a:pt x="2407830" y="4665885"/>
                  <a:pt x="2408202" y="4666102"/>
                </a:cubicBezTo>
                <a:cubicBezTo>
                  <a:pt x="2408574" y="4666319"/>
                  <a:pt x="2409070" y="4666428"/>
                  <a:pt x="2409690" y="4666428"/>
                </a:cubicBezTo>
                <a:lnTo>
                  <a:pt x="2418992" y="4666428"/>
                </a:lnTo>
                <a:cubicBezTo>
                  <a:pt x="2423395" y="4666428"/>
                  <a:pt x="2427146" y="4666769"/>
                  <a:pt x="2430247" y="4667451"/>
                </a:cubicBezTo>
                <a:cubicBezTo>
                  <a:pt x="2433348" y="4668133"/>
                  <a:pt x="2435890" y="4669079"/>
                  <a:pt x="2437874" y="4670288"/>
                </a:cubicBezTo>
                <a:cubicBezTo>
                  <a:pt x="2439859" y="4671497"/>
                  <a:pt x="2441316" y="4672970"/>
                  <a:pt x="2442246" y="4674706"/>
                </a:cubicBezTo>
                <a:cubicBezTo>
                  <a:pt x="2443176" y="4676443"/>
                  <a:pt x="2443642" y="4678396"/>
                  <a:pt x="2443642" y="4680566"/>
                </a:cubicBezTo>
                <a:cubicBezTo>
                  <a:pt x="2443642" y="4683109"/>
                  <a:pt x="2443161" y="4685341"/>
                  <a:pt x="2442200" y="4687264"/>
                </a:cubicBezTo>
                <a:cubicBezTo>
                  <a:pt x="2441239" y="4689186"/>
                  <a:pt x="2439890" y="4690783"/>
                  <a:pt x="2438154" y="4692054"/>
                </a:cubicBezTo>
                <a:cubicBezTo>
                  <a:pt x="2436417" y="4693325"/>
                  <a:pt x="2434309" y="4694286"/>
                  <a:pt x="2431828" y="4694938"/>
                </a:cubicBezTo>
                <a:cubicBezTo>
                  <a:pt x="2429348" y="4695589"/>
                  <a:pt x="2426558" y="4695914"/>
                  <a:pt x="2423457" y="4695914"/>
                </a:cubicBezTo>
                <a:cubicBezTo>
                  <a:pt x="2419054" y="4695914"/>
                  <a:pt x="2415349" y="4695480"/>
                  <a:pt x="2412341" y="4694612"/>
                </a:cubicBezTo>
                <a:cubicBezTo>
                  <a:pt x="2409334" y="4693744"/>
                  <a:pt x="2406806" y="4692798"/>
                  <a:pt x="2404760" y="4691775"/>
                </a:cubicBezTo>
                <a:cubicBezTo>
                  <a:pt x="2402714" y="4690752"/>
                  <a:pt x="2401086" y="4689822"/>
                  <a:pt x="2399877" y="4688984"/>
                </a:cubicBezTo>
                <a:cubicBezTo>
                  <a:pt x="2398668" y="4688147"/>
                  <a:pt x="2397722" y="4687729"/>
                  <a:pt x="2397040" y="4687729"/>
                </a:cubicBezTo>
                <a:cubicBezTo>
                  <a:pt x="2396606" y="4687729"/>
                  <a:pt x="2396265" y="4687837"/>
                  <a:pt x="2396016" y="4688054"/>
                </a:cubicBezTo>
                <a:cubicBezTo>
                  <a:pt x="2395768" y="4688271"/>
                  <a:pt x="2395552" y="4688597"/>
                  <a:pt x="2395366" y="4689031"/>
                </a:cubicBezTo>
                <a:cubicBezTo>
                  <a:pt x="2395180" y="4689465"/>
                  <a:pt x="2395024" y="4690023"/>
                  <a:pt x="2394900" y="4690705"/>
                </a:cubicBezTo>
                <a:cubicBezTo>
                  <a:pt x="2394776" y="4691387"/>
                  <a:pt x="2394714" y="4692225"/>
                  <a:pt x="2394714" y="4693217"/>
                </a:cubicBezTo>
                <a:cubicBezTo>
                  <a:pt x="2394714" y="4694333"/>
                  <a:pt x="2394761" y="4695294"/>
                  <a:pt x="2394854" y="4696100"/>
                </a:cubicBezTo>
                <a:cubicBezTo>
                  <a:pt x="2394947" y="4696906"/>
                  <a:pt x="2395056" y="4697589"/>
                  <a:pt x="2395180" y="4698147"/>
                </a:cubicBezTo>
                <a:cubicBezTo>
                  <a:pt x="2395304" y="4698705"/>
                  <a:pt x="2395520" y="4699216"/>
                  <a:pt x="2395830" y="4699681"/>
                </a:cubicBezTo>
                <a:cubicBezTo>
                  <a:pt x="2396140" y="4700147"/>
                  <a:pt x="2396621" y="4700658"/>
                  <a:pt x="2397272" y="4701216"/>
                </a:cubicBezTo>
                <a:cubicBezTo>
                  <a:pt x="2397924" y="4701774"/>
                  <a:pt x="2399040" y="4702472"/>
                  <a:pt x="2400621" y="4703309"/>
                </a:cubicBezTo>
                <a:cubicBezTo>
                  <a:pt x="2402202" y="4704146"/>
                  <a:pt x="2404156" y="4704921"/>
                  <a:pt x="2406481" y="4705635"/>
                </a:cubicBezTo>
                <a:cubicBezTo>
                  <a:pt x="2408806" y="4706348"/>
                  <a:pt x="2411380" y="4706937"/>
                  <a:pt x="2414202" y="4707402"/>
                </a:cubicBezTo>
                <a:cubicBezTo>
                  <a:pt x="2417023" y="4707867"/>
                  <a:pt x="2420046" y="4708100"/>
                  <a:pt x="2423271" y="4708100"/>
                </a:cubicBezTo>
                <a:cubicBezTo>
                  <a:pt x="2429038" y="4708100"/>
                  <a:pt x="2434185" y="4707479"/>
                  <a:pt x="2438712" y="4706239"/>
                </a:cubicBezTo>
                <a:cubicBezTo>
                  <a:pt x="2443238" y="4704999"/>
                  <a:pt x="2447068" y="4703185"/>
                  <a:pt x="2450199" y="4700798"/>
                </a:cubicBezTo>
                <a:cubicBezTo>
                  <a:pt x="2453331" y="4698410"/>
                  <a:pt x="2455734" y="4695542"/>
                  <a:pt x="2457408" y="4692194"/>
                </a:cubicBezTo>
                <a:cubicBezTo>
                  <a:pt x="2459082" y="4688845"/>
                  <a:pt x="2459920" y="4685062"/>
                  <a:pt x="2459920" y="4680845"/>
                </a:cubicBezTo>
                <a:cubicBezTo>
                  <a:pt x="2459920" y="4677807"/>
                  <a:pt x="2459346" y="4675032"/>
                  <a:pt x="2458199" y="4672520"/>
                </a:cubicBezTo>
                <a:cubicBezTo>
                  <a:pt x="2457052" y="4670009"/>
                  <a:pt x="2455548" y="4667838"/>
                  <a:pt x="2453688" y="4666009"/>
                </a:cubicBezTo>
                <a:cubicBezTo>
                  <a:pt x="2451827" y="4664180"/>
                  <a:pt x="2449719" y="4662692"/>
                  <a:pt x="2447362" y="4661544"/>
                </a:cubicBezTo>
                <a:cubicBezTo>
                  <a:pt x="2445006" y="4660397"/>
                  <a:pt x="2442618" y="4659699"/>
                  <a:pt x="2440200" y="4659451"/>
                </a:cubicBezTo>
                <a:lnTo>
                  <a:pt x="2440386" y="4659358"/>
                </a:lnTo>
                <a:cubicBezTo>
                  <a:pt x="2442866" y="4658614"/>
                  <a:pt x="2445130" y="4657560"/>
                  <a:pt x="2447176" y="4656196"/>
                </a:cubicBezTo>
                <a:cubicBezTo>
                  <a:pt x="2449222" y="4654831"/>
                  <a:pt x="2450944" y="4653281"/>
                  <a:pt x="2452339" y="4651545"/>
                </a:cubicBezTo>
                <a:cubicBezTo>
                  <a:pt x="2453734" y="4649809"/>
                  <a:pt x="2454804" y="4647902"/>
                  <a:pt x="2455548" y="4645824"/>
                </a:cubicBezTo>
                <a:cubicBezTo>
                  <a:pt x="2456292" y="4643747"/>
                  <a:pt x="2456664" y="4641561"/>
                  <a:pt x="2456664" y="4639267"/>
                </a:cubicBezTo>
                <a:cubicBezTo>
                  <a:pt x="2456664" y="4635422"/>
                  <a:pt x="2455920" y="4632058"/>
                  <a:pt x="2454432" y="4629174"/>
                </a:cubicBezTo>
                <a:cubicBezTo>
                  <a:pt x="2452943" y="4626291"/>
                  <a:pt x="2450850" y="4623872"/>
                  <a:pt x="2448153" y="4621919"/>
                </a:cubicBezTo>
                <a:cubicBezTo>
                  <a:pt x="2445456" y="4619965"/>
                  <a:pt x="2442215" y="4618508"/>
                  <a:pt x="2438432" y="4617547"/>
                </a:cubicBezTo>
                <a:cubicBezTo>
                  <a:pt x="2434650" y="4616586"/>
                  <a:pt x="2430495" y="4616105"/>
                  <a:pt x="2425968" y="4616105"/>
                </a:cubicBezTo>
                <a:close/>
                <a:moveTo>
                  <a:pt x="1995353" y="4614896"/>
                </a:moveTo>
                <a:cubicBezTo>
                  <a:pt x="1991694" y="4614896"/>
                  <a:pt x="1988144" y="4615191"/>
                  <a:pt x="1984702" y="4615780"/>
                </a:cubicBezTo>
                <a:cubicBezTo>
                  <a:pt x="1981261" y="4616369"/>
                  <a:pt x="1978083" y="4617128"/>
                  <a:pt x="1975168" y="4618059"/>
                </a:cubicBezTo>
                <a:cubicBezTo>
                  <a:pt x="1972254" y="4618989"/>
                  <a:pt x="1969711" y="4619996"/>
                  <a:pt x="1967541" y="4621082"/>
                </a:cubicBezTo>
                <a:cubicBezTo>
                  <a:pt x="1965370" y="4622167"/>
                  <a:pt x="1963851" y="4623159"/>
                  <a:pt x="1962983" y="4624058"/>
                </a:cubicBezTo>
                <a:cubicBezTo>
                  <a:pt x="1962115" y="4624957"/>
                  <a:pt x="1961526" y="4625965"/>
                  <a:pt x="1961215" y="4627081"/>
                </a:cubicBezTo>
                <a:cubicBezTo>
                  <a:pt x="1960905" y="4628197"/>
                  <a:pt x="1960750" y="4629717"/>
                  <a:pt x="1960750" y="4631639"/>
                </a:cubicBezTo>
                <a:cubicBezTo>
                  <a:pt x="1960750" y="4633065"/>
                  <a:pt x="1960843" y="4634368"/>
                  <a:pt x="1961029" y="4635546"/>
                </a:cubicBezTo>
                <a:cubicBezTo>
                  <a:pt x="1961215" y="4636724"/>
                  <a:pt x="1961479" y="4637716"/>
                  <a:pt x="1961820" y="4638522"/>
                </a:cubicBezTo>
                <a:cubicBezTo>
                  <a:pt x="1962161" y="4639329"/>
                  <a:pt x="1962595" y="4639949"/>
                  <a:pt x="1963122" y="4640383"/>
                </a:cubicBezTo>
                <a:cubicBezTo>
                  <a:pt x="1963649" y="4640817"/>
                  <a:pt x="1964254" y="4641034"/>
                  <a:pt x="1964936" y="4641034"/>
                </a:cubicBezTo>
                <a:cubicBezTo>
                  <a:pt x="1965928" y="4641034"/>
                  <a:pt x="1967215" y="4640600"/>
                  <a:pt x="1968796" y="4639732"/>
                </a:cubicBezTo>
                <a:cubicBezTo>
                  <a:pt x="1970378" y="4638864"/>
                  <a:pt x="1972347" y="4637902"/>
                  <a:pt x="1974703" y="4636848"/>
                </a:cubicBezTo>
                <a:cubicBezTo>
                  <a:pt x="1977059" y="4635794"/>
                  <a:pt x="1979772" y="4634833"/>
                  <a:pt x="1982842" y="4633965"/>
                </a:cubicBezTo>
                <a:cubicBezTo>
                  <a:pt x="1985912" y="4633096"/>
                  <a:pt x="1989400" y="4632662"/>
                  <a:pt x="1993306" y="4632662"/>
                </a:cubicBezTo>
                <a:cubicBezTo>
                  <a:pt x="1996283" y="4632662"/>
                  <a:pt x="1998779" y="4632972"/>
                  <a:pt x="2000794" y="4633592"/>
                </a:cubicBezTo>
                <a:cubicBezTo>
                  <a:pt x="2002810" y="4634213"/>
                  <a:pt x="2004422" y="4635174"/>
                  <a:pt x="2005631" y="4636476"/>
                </a:cubicBezTo>
                <a:cubicBezTo>
                  <a:pt x="2006841" y="4637778"/>
                  <a:pt x="2007709" y="4639406"/>
                  <a:pt x="2008236" y="4641359"/>
                </a:cubicBezTo>
                <a:cubicBezTo>
                  <a:pt x="2008763" y="4643313"/>
                  <a:pt x="2009026" y="4645592"/>
                  <a:pt x="2009026" y="4648196"/>
                </a:cubicBezTo>
                <a:lnTo>
                  <a:pt x="2009026" y="4653219"/>
                </a:lnTo>
                <a:lnTo>
                  <a:pt x="2000934" y="4653219"/>
                </a:lnTo>
                <a:cubicBezTo>
                  <a:pt x="1993555" y="4653219"/>
                  <a:pt x="1987074" y="4653777"/>
                  <a:pt x="1981493" y="4654894"/>
                </a:cubicBezTo>
                <a:cubicBezTo>
                  <a:pt x="1975912" y="4656010"/>
                  <a:pt x="1971246" y="4657731"/>
                  <a:pt x="1967494" y="4660056"/>
                </a:cubicBezTo>
                <a:cubicBezTo>
                  <a:pt x="1963742" y="4662381"/>
                  <a:pt x="1960921" y="4665327"/>
                  <a:pt x="1959029" y="4668893"/>
                </a:cubicBezTo>
                <a:cubicBezTo>
                  <a:pt x="1957138" y="4672458"/>
                  <a:pt x="1956192" y="4676660"/>
                  <a:pt x="1956192" y="4681497"/>
                </a:cubicBezTo>
                <a:cubicBezTo>
                  <a:pt x="1956192" y="4685961"/>
                  <a:pt x="1956937" y="4689868"/>
                  <a:pt x="1958425" y="4693217"/>
                </a:cubicBezTo>
                <a:cubicBezTo>
                  <a:pt x="1959913" y="4696565"/>
                  <a:pt x="1962006" y="4699371"/>
                  <a:pt x="1964704" y="4701635"/>
                </a:cubicBezTo>
                <a:cubicBezTo>
                  <a:pt x="1967401" y="4703898"/>
                  <a:pt x="1970595" y="4705604"/>
                  <a:pt x="1974284" y="4706751"/>
                </a:cubicBezTo>
                <a:cubicBezTo>
                  <a:pt x="1977974" y="4707898"/>
                  <a:pt x="1982020" y="4708472"/>
                  <a:pt x="1986423" y="4708472"/>
                </a:cubicBezTo>
                <a:cubicBezTo>
                  <a:pt x="1991756" y="4708472"/>
                  <a:pt x="1996609" y="4707448"/>
                  <a:pt x="2000980" y="4705402"/>
                </a:cubicBezTo>
                <a:cubicBezTo>
                  <a:pt x="2005352" y="4703356"/>
                  <a:pt x="2009244" y="4700503"/>
                  <a:pt x="2012654" y="4696844"/>
                </a:cubicBezTo>
                <a:lnTo>
                  <a:pt x="2012654" y="4703449"/>
                </a:lnTo>
                <a:cubicBezTo>
                  <a:pt x="2012654" y="4704317"/>
                  <a:pt x="2012918" y="4704999"/>
                  <a:pt x="2013445" y="4705495"/>
                </a:cubicBezTo>
                <a:cubicBezTo>
                  <a:pt x="2013972" y="4705991"/>
                  <a:pt x="2014871" y="4706348"/>
                  <a:pt x="2016142" y="4706565"/>
                </a:cubicBezTo>
                <a:cubicBezTo>
                  <a:pt x="2017414" y="4706782"/>
                  <a:pt x="2019444" y="4706890"/>
                  <a:pt x="2022235" y="4706890"/>
                </a:cubicBezTo>
                <a:cubicBezTo>
                  <a:pt x="2024839" y="4706890"/>
                  <a:pt x="2026808" y="4706782"/>
                  <a:pt x="2028142" y="4706565"/>
                </a:cubicBezTo>
                <a:cubicBezTo>
                  <a:pt x="2029475" y="4706348"/>
                  <a:pt x="2030452" y="4705991"/>
                  <a:pt x="2031072" y="4705495"/>
                </a:cubicBezTo>
                <a:cubicBezTo>
                  <a:pt x="2031692" y="4704999"/>
                  <a:pt x="2032002" y="4704317"/>
                  <a:pt x="2032002" y="4703449"/>
                </a:cubicBezTo>
                <a:lnTo>
                  <a:pt x="2032002" y="4647638"/>
                </a:lnTo>
                <a:cubicBezTo>
                  <a:pt x="2032002" y="4641933"/>
                  <a:pt x="2031320" y="4637003"/>
                  <a:pt x="2029955" y="4632848"/>
                </a:cubicBezTo>
                <a:cubicBezTo>
                  <a:pt x="2028591" y="4628694"/>
                  <a:pt x="2026421" y="4625298"/>
                  <a:pt x="2023444" y="4622663"/>
                </a:cubicBezTo>
                <a:cubicBezTo>
                  <a:pt x="2020468" y="4620027"/>
                  <a:pt x="2016669" y="4618074"/>
                  <a:pt x="2012049" y="4616803"/>
                </a:cubicBezTo>
                <a:cubicBezTo>
                  <a:pt x="2007430" y="4615532"/>
                  <a:pt x="2001864" y="4614896"/>
                  <a:pt x="1995353" y="4614896"/>
                </a:cubicBezTo>
                <a:close/>
                <a:moveTo>
                  <a:pt x="1906298" y="4614896"/>
                </a:moveTo>
                <a:cubicBezTo>
                  <a:pt x="1903383" y="4614896"/>
                  <a:pt x="1900639" y="4615206"/>
                  <a:pt x="1898066" y="4615826"/>
                </a:cubicBezTo>
                <a:cubicBezTo>
                  <a:pt x="1895492" y="4616446"/>
                  <a:pt x="1892996" y="4617392"/>
                  <a:pt x="1890578" y="4618663"/>
                </a:cubicBezTo>
                <a:cubicBezTo>
                  <a:pt x="1888159" y="4619934"/>
                  <a:pt x="1885787" y="4621516"/>
                  <a:pt x="1883462" y="4623407"/>
                </a:cubicBezTo>
                <a:cubicBezTo>
                  <a:pt x="1881137" y="4625298"/>
                  <a:pt x="1878765" y="4627484"/>
                  <a:pt x="1876346" y="4629965"/>
                </a:cubicBezTo>
                <a:lnTo>
                  <a:pt x="1876346" y="4620198"/>
                </a:lnTo>
                <a:cubicBezTo>
                  <a:pt x="1876346" y="4619578"/>
                  <a:pt x="1876191" y="4619035"/>
                  <a:pt x="1875881" y="4618570"/>
                </a:cubicBezTo>
                <a:cubicBezTo>
                  <a:pt x="1875571" y="4618105"/>
                  <a:pt x="1875028" y="4617717"/>
                  <a:pt x="1874253" y="4617407"/>
                </a:cubicBezTo>
                <a:cubicBezTo>
                  <a:pt x="1873478" y="4617097"/>
                  <a:pt x="1872455" y="4616865"/>
                  <a:pt x="1871184" y="4616710"/>
                </a:cubicBezTo>
                <a:cubicBezTo>
                  <a:pt x="1869912" y="4616555"/>
                  <a:pt x="1868347" y="4616477"/>
                  <a:pt x="1866486" y="4616477"/>
                </a:cubicBezTo>
                <a:cubicBezTo>
                  <a:pt x="1864564" y="4616477"/>
                  <a:pt x="1862967" y="4616555"/>
                  <a:pt x="1861696" y="4616710"/>
                </a:cubicBezTo>
                <a:cubicBezTo>
                  <a:pt x="1860425" y="4616865"/>
                  <a:pt x="1859401" y="4617097"/>
                  <a:pt x="1858626" y="4617407"/>
                </a:cubicBezTo>
                <a:cubicBezTo>
                  <a:pt x="1857851" y="4617717"/>
                  <a:pt x="1857309" y="4618105"/>
                  <a:pt x="1856998" y="4618570"/>
                </a:cubicBezTo>
                <a:cubicBezTo>
                  <a:pt x="1856688" y="4619035"/>
                  <a:pt x="1856533" y="4619578"/>
                  <a:pt x="1856533" y="4620198"/>
                </a:cubicBezTo>
                <a:lnTo>
                  <a:pt x="1856533" y="4736098"/>
                </a:lnTo>
                <a:cubicBezTo>
                  <a:pt x="1856533" y="4736718"/>
                  <a:pt x="1856719" y="4737276"/>
                  <a:pt x="1857092" y="4737772"/>
                </a:cubicBezTo>
                <a:cubicBezTo>
                  <a:pt x="1857464" y="4738268"/>
                  <a:pt x="1858099" y="4738687"/>
                  <a:pt x="1858998" y="4739028"/>
                </a:cubicBezTo>
                <a:cubicBezTo>
                  <a:pt x="1859897" y="4739369"/>
                  <a:pt x="1861091" y="4739633"/>
                  <a:pt x="1862580" y="4739819"/>
                </a:cubicBezTo>
                <a:cubicBezTo>
                  <a:pt x="1864068" y="4740005"/>
                  <a:pt x="1865959" y="4740098"/>
                  <a:pt x="1868254" y="4740098"/>
                </a:cubicBezTo>
                <a:cubicBezTo>
                  <a:pt x="1870548" y="4740098"/>
                  <a:pt x="1872439" y="4740005"/>
                  <a:pt x="1873928" y="4739819"/>
                </a:cubicBezTo>
                <a:cubicBezTo>
                  <a:pt x="1875416" y="4739633"/>
                  <a:pt x="1876610" y="4739369"/>
                  <a:pt x="1877509" y="4739028"/>
                </a:cubicBezTo>
                <a:cubicBezTo>
                  <a:pt x="1878408" y="4738687"/>
                  <a:pt x="1879044" y="4738268"/>
                  <a:pt x="1879416" y="4737772"/>
                </a:cubicBezTo>
                <a:cubicBezTo>
                  <a:pt x="1879788" y="4737276"/>
                  <a:pt x="1879974" y="4736718"/>
                  <a:pt x="1879974" y="4736098"/>
                </a:cubicBezTo>
                <a:lnTo>
                  <a:pt x="1879974" y="4697030"/>
                </a:lnTo>
                <a:cubicBezTo>
                  <a:pt x="1881958" y="4698953"/>
                  <a:pt x="1883881" y="4700627"/>
                  <a:pt x="1885741" y="4702053"/>
                </a:cubicBezTo>
                <a:cubicBezTo>
                  <a:pt x="1887601" y="4703480"/>
                  <a:pt x="1889477" y="4704673"/>
                  <a:pt x="1891368" y="4705635"/>
                </a:cubicBezTo>
                <a:cubicBezTo>
                  <a:pt x="1893260" y="4706596"/>
                  <a:pt x="1895213" y="4707309"/>
                  <a:pt x="1897229" y="4707774"/>
                </a:cubicBezTo>
                <a:cubicBezTo>
                  <a:pt x="1899244" y="4708239"/>
                  <a:pt x="1901461" y="4708472"/>
                  <a:pt x="1903879" y="4708472"/>
                </a:cubicBezTo>
                <a:cubicBezTo>
                  <a:pt x="1909708" y="4708472"/>
                  <a:pt x="1914886" y="4707355"/>
                  <a:pt x="1919413" y="4705123"/>
                </a:cubicBezTo>
                <a:cubicBezTo>
                  <a:pt x="1923940" y="4702891"/>
                  <a:pt x="1927723" y="4699697"/>
                  <a:pt x="1930761" y="4695542"/>
                </a:cubicBezTo>
                <a:cubicBezTo>
                  <a:pt x="1933800" y="4691387"/>
                  <a:pt x="1936110" y="4686349"/>
                  <a:pt x="1937691" y="4680427"/>
                </a:cubicBezTo>
                <a:cubicBezTo>
                  <a:pt x="1939273" y="4674505"/>
                  <a:pt x="1940063" y="4667854"/>
                  <a:pt x="1940063" y="4660475"/>
                </a:cubicBezTo>
                <a:cubicBezTo>
                  <a:pt x="1940063" y="4654211"/>
                  <a:pt x="1939443" y="4648320"/>
                  <a:pt x="1938203" y="4642801"/>
                </a:cubicBezTo>
                <a:cubicBezTo>
                  <a:pt x="1936963" y="4637282"/>
                  <a:pt x="1934994" y="4632445"/>
                  <a:pt x="1932296" y="4628290"/>
                </a:cubicBezTo>
                <a:cubicBezTo>
                  <a:pt x="1929599" y="4624136"/>
                  <a:pt x="1926111" y="4620865"/>
                  <a:pt x="1921832" y="4618477"/>
                </a:cubicBezTo>
                <a:cubicBezTo>
                  <a:pt x="1917553" y="4616090"/>
                  <a:pt x="1912375" y="4614896"/>
                  <a:pt x="1906298" y="4614896"/>
                </a:cubicBezTo>
                <a:close/>
                <a:moveTo>
                  <a:pt x="1719128" y="4614896"/>
                </a:moveTo>
                <a:cubicBezTo>
                  <a:pt x="1715469" y="4614896"/>
                  <a:pt x="1711919" y="4615191"/>
                  <a:pt x="1708477" y="4615780"/>
                </a:cubicBezTo>
                <a:cubicBezTo>
                  <a:pt x="1705036" y="4616369"/>
                  <a:pt x="1701858" y="4617128"/>
                  <a:pt x="1698943" y="4618059"/>
                </a:cubicBezTo>
                <a:cubicBezTo>
                  <a:pt x="1696029" y="4618989"/>
                  <a:pt x="1693486" y="4619996"/>
                  <a:pt x="1691316" y="4621082"/>
                </a:cubicBezTo>
                <a:cubicBezTo>
                  <a:pt x="1689145" y="4622167"/>
                  <a:pt x="1687626" y="4623159"/>
                  <a:pt x="1686758" y="4624058"/>
                </a:cubicBezTo>
                <a:cubicBezTo>
                  <a:pt x="1685890" y="4624957"/>
                  <a:pt x="1685300" y="4625965"/>
                  <a:pt x="1684990" y="4627081"/>
                </a:cubicBezTo>
                <a:cubicBezTo>
                  <a:pt x="1684680" y="4628197"/>
                  <a:pt x="1684525" y="4629717"/>
                  <a:pt x="1684525" y="4631639"/>
                </a:cubicBezTo>
                <a:cubicBezTo>
                  <a:pt x="1684525" y="4633065"/>
                  <a:pt x="1684618" y="4634368"/>
                  <a:pt x="1684804" y="4635546"/>
                </a:cubicBezTo>
                <a:cubicBezTo>
                  <a:pt x="1684990" y="4636724"/>
                  <a:pt x="1685254" y="4637716"/>
                  <a:pt x="1685595" y="4638522"/>
                </a:cubicBezTo>
                <a:cubicBezTo>
                  <a:pt x="1685936" y="4639329"/>
                  <a:pt x="1686370" y="4639949"/>
                  <a:pt x="1686897" y="4640383"/>
                </a:cubicBezTo>
                <a:cubicBezTo>
                  <a:pt x="1687424" y="4640817"/>
                  <a:pt x="1688029" y="4641034"/>
                  <a:pt x="1688711" y="4641034"/>
                </a:cubicBezTo>
                <a:cubicBezTo>
                  <a:pt x="1689703" y="4641034"/>
                  <a:pt x="1690990" y="4640600"/>
                  <a:pt x="1692571" y="4639732"/>
                </a:cubicBezTo>
                <a:cubicBezTo>
                  <a:pt x="1694153" y="4638864"/>
                  <a:pt x="1696122" y="4637902"/>
                  <a:pt x="1698478" y="4636848"/>
                </a:cubicBezTo>
                <a:cubicBezTo>
                  <a:pt x="1700834" y="4635794"/>
                  <a:pt x="1703547" y="4634833"/>
                  <a:pt x="1706617" y="4633965"/>
                </a:cubicBezTo>
                <a:cubicBezTo>
                  <a:pt x="1709687" y="4633096"/>
                  <a:pt x="1713175" y="4632662"/>
                  <a:pt x="1717081" y="4632662"/>
                </a:cubicBezTo>
                <a:cubicBezTo>
                  <a:pt x="1720058" y="4632662"/>
                  <a:pt x="1722554" y="4632972"/>
                  <a:pt x="1724569" y="4633592"/>
                </a:cubicBezTo>
                <a:cubicBezTo>
                  <a:pt x="1726585" y="4634213"/>
                  <a:pt x="1728197" y="4635174"/>
                  <a:pt x="1729406" y="4636476"/>
                </a:cubicBezTo>
                <a:cubicBezTo>
                  <a:pt x="1730616" y="4637778"/>
                  <a:pt x="1731484" y="4639406"/>
                  <a:pt x="1732011" y="4641359"/>
                </a:cubicBezTo>
                <a:cubicBezTo>
                  <a:pt x="1732538" y="4643313"/>
                  <a:pt x="1732801" y="4645592"/>
                  <a:pt x="1732801" y="4648196"/>
                </a:cubicBezTo>
                <a:lnTo>
                  <a:pt x="1732801" y="4653219"/>
                </a:lnTo>
                <a:lnTo>
                  <a:pt x="1724709" y="4653219"/>
                </a:lnTo>
                <a:cubicBezTo>
                  <a:pt x="1717330" y="4653219"/>
                  <a:pt x="1710849" y="4653777"/>
                  <a:pt x="1705268" y="4654894"/>
                </a:cubicBezTo>
                <a:cubicBezTo>
                  <a:pt x="1699687" y="4656010"/>
                  <a:pt x="1695021" y="4657731"/>
                  <a:pt x="1691269" y="4660056"/>
                </a:cubicBezTo>
                <a:cubicBezTo>
                  <a:pt x="1687517" y="4662381"/>
                  <a:pt x="1684696" y="4665327"/>
                  <a:pt x="1682804" y="4668893"/>
                </a:cubicBezTo>
                <a:cubicBezTo>
                  <a:pt x="1680913" y="4672458"/>
                  <a:pt x="1679967" y="4676660"/>
                  <a:pt x="1679967" y="4681497"/>
                </a:cubicBezTo>
                <a:cubicBezTo>
                  <a:pt x="1679967" y="4685961"/>
                  <a:pt x="1680712" y="4689868"/>
                  <a:pt x="1682200" y="4693217"/>
                </a:cubicBezTo>
                <a:cubicBezTo>
                  <a:pt x="1683688" y="4696565"/>
                  <a:pt x="1685781" y="4699371"/>
                  <a:pt x="1688479" y="4701635"/>
                </a:cubicBezTo>
                <a:cubicBezTo>
                  <a:pt x="1691176" y="4703898"/>
                  <a:pt x="1694370" y="4705604"/>
                  <a:pt x="1698059" y="4706751"/>
                </a:cubicBezTo>
                <a:cubicBezTo>
                  <a:pt x="1701749" y="4707898"/>
                  <a:pt x="1705795" y="4708472"/>
                  <a:pt x="1710198" y="4708472"/>
                </a:cubicBezTo>
                <a:cubicBezTo>
                  <a:pt x="1715531" y="4708472"/>
                  <a:pt x="1720384" y="4707448"/>
                  <a:pt x="1724755" y="4705402"/>
                </a:cubicBezTo>
                <a:cubicBezTo>
                  <a:pt x="1729127" y="4703356"/>
                  <a:pt x="1733018" y="4700503"/>
                  <a:pt x="1736429" y="4696844"/>
                </a:cubicBezTo>
                <a:lnTo>
                  <a:pt x="1736429" y="4703449"/>
                </a:lnTo>
                <a:cubicBezTo>
                  <a:pt x="1736429" y="4704317"/>
                  <a:pt x="1736693" y="4704999"/>
                  <a:pt x="1737220" y="4705495"/>
                </a:cubicBezTo>
                <a:cubicBezTo>
                  <a:pt x="1737747" y="4705991"/>
                  <a:pt x="1738646" y="4706348"/>
                  <a:pt x="1739917" y="4706565"/>
                </a:cubicBezTo>
                <a:cubicBezTo>
                  <a:pt x="1741189" y="4706782"/>
                  <a:pt x="1743219" y="4706890"/>
                  <a:pt x="1746010" y="4706890"/>
                </a:cubicBezTo>
                <a:cubicBezTo>
                  <a:pt x="1748614" y="4706890"/>
                  <a:pt x="1750583" y="4706782"/>
                  <a:pt x="1751917" y="4706565"/>
                </a:cubicBezTo>
                <a:cubicBezTo>
                  <a:pt x="1753250" y="4706348"/>
                  <a:pt x="1754226" y="4705991"/>
                  <a:pt x="1754847" y="4705495"/>
                </a:cubicBezTo>
                <a:cubicBezTo>
                  <a:pt x="1755467" y="4704999"/>
                  <a:pt x="1755777" y="4704317"/>
                  <a:pt x="1755777" y="4703449"/>
                </a:cubicBezTo>
                <a:lnTo>
                  <a:pt x="1755777" y="4647638"/>
                </a:lnTo>
                <a:cubicBezTo>
                  <a:pt x="1755777" y="4641933"/>
                  <a:pt x="1755095" y="4637003"/>
                  <a:pt x="1753730" y="4632848"/>
                </a:cubicBezTo>
                <a:cubicBezTo>
                  <a:pt x="1752366" y="4628694"/>
                  <a:pt x="1750196" y="4625298"/>
                  <a:pt x="1747219" y="4622663"/>
                </a:cubicBezTo>
                <a:cubicBezTo>
                  <a:pt x="1744243" y="4620027"/>
                  <a:pt x="1740444" y="4618074"/>
                  <a:pt x="1735824" y="4616803"/>
                </a:cubicBezTo>
                <a:cubicBezTo>
                  <a:pt x="1731205" y="4615532"/>
                  <a:pt x="1725639" y="4614896"/>
                  <a:pt x="1719128" y="4614896"/>
                </a:cubicBezTo>
                <a:close/>
                <a:moveTo>
                  <a:pt x="1625682" y="4614896"/>
                </a:moveTo>
                <a:cubicBezTo>
                  <a:pt x="1622396" y="4614896"/>
                  <a:pt x="1619187" y="4615144"/>
                  <a:pt x="1616055" y="4615640"/>
                </a:cubicBezTo>
                <a:cubicBezTo>
                  <a:pt x="1612924" y="4616136"/>
                  <a:pt x="1610040" y="4616772"/>
                  <a:pt x="1607404" y="4617547"/>
                </a:cubicBezTo>
                <a:cubicBezTo>
                  <a:pt x="1604769" y="4618322"/>
                  <a:pt x="1602474" y="4619190"/>
                  <a:pt x="1600521" y="4620151"/>
                </a:cubicBezTo>
                <a:cubicBezTo>
                  <a:pt x="1598568" y="4621113"/>
                  <a:pt x="1597204" y="4621981"/>
                  <a:pt x="1596428" y="4622756"/>
                </a:cubicBezTo>
                <a:cubicBezTo>
                  <a:pt x="1595653" y="4623531"/>
                  <a:pt x="1595095" y="4624647"/>
                  <a:pt x="1594754" y="4626105"/>
                </a:cubicBezTo>
                <a:cubicBezTo>
                  <a:pt x="1594413" y="4627562"/>
                  <a:pt x="1594242" y="4629500"/>
                  <a:pt x="1594242" y="4631918"/>
                </a:cubicBezTo>
                <a:cubicBezTo>
                  <a:pt x="1594242" y="4633468"/>
                  <a:pt x="1594320" y="4634709"/>
                  <a:pt x="1594475" y="4635639"/>
                </a:cubicBezTo>
                <a:cubicBezTo>
                  <a:pt x="1594630" y="4636569"/>
                  <a:pt x="1594847" y="4637298"/>
                  <a:pt x="1595126" y="4637825"/>
                </a:cubicBezTo>
                <a:cubicBezTo>
                  <a:pt x="1595405" y="4638352"/>
                  <a:pt x="1595700" y="4638693"/>
                  <a:pt x="1596010" y="4638848"/>
                </a:cubicBezTo>
                <a:cubicBezTo>
                  <a:pt x="1596320" y="4639003"/>
                  <a:pt x="1596661" y="4639081"/>
                  <a:pt x="1597033" y="4639081"/>
                </a:cubicBezTo>
                <a:cubicBezTo>
                  <a:pt x="1597715" y="4639081"/>
                  <a:pt x="1598723" y="4638708"/>
                  <a:pt x="1600056" y="4637964"/>
                </a:cubicBezTo>
                <a:cubicBezTo>
                  <a:pt x="1601389" y="4637220"/>
                  <a:pt x="1603079" y="4636383"/>
                  <a:pt x="1605125" y="4635453"/>
                </a:cubicBezTo>
                <a:cubicBezTo>
                  <a:pt x="1607172" y="4634523"/>
                  <a:pt x="1609575" y="4633670"/>
                  <a:pt x="1612334" y="4632895"/>
                </a:cubicBezTo>
                <a:cubicBezTo>
                  <a:pt x="1615094" y="4632120"/>
                  <a:pt x="1618241" y="4631732"/>
                  <a:pt x="1621776" y="4631732"/>
                </a:cubicBezTo>
                <a:cubicBezTo>
                  <a:pt x="1623884" y="4631732"/>
                  <a:pt x="1625822" y="4631934"/>
                  <a:pt x="1627589" y="4632337"/>
                </a:cubicBezTo>
                <a:cubicBezTo>
                  <a:pt x="1629357" y="4632740"/>
                  <a:pt x="1630860" y="4633360"/>
                  <a:pt x="1632101" y="4634197"/>
                </a:cubicBezTo>
                <a:cubicBezTo>
                  <a:pt x="1633341" y="4635034"/>
                  <a:pt x="1634302" y="4636088"/>
                  <a:pt x="1634984" y="4637360"/>
                </a:cubicBezTo>
                <a:cubicBezTo>
                  <a:pt x="1635666" y="4638631"/>
                  <a:pt x="1636007" y="4640073"/>
                  <a:pt x="1636007" y="4641685"/>
                </a:cubicBezTo>
                <a:cubicBezTo>
                  <a:pt x="1636007" y="4643545"/>
                  <a:pt x="1635651" y="4645173"/>
                  <a:pt x="1634938" y="4646568"/>
                </a:cubicBezTo>
                <a:cubicBezTo>
                  <a:pt x="1634225" y="4647964"/>
                  <a:pt x="1633093" y="4649142"/>
                  <a:pt x="1631542" y="4650103"/>
                </a:cubicBezTo>
                <a:cubicBezTo>
                  <a:pt x="1629992" y="4651064"/>
                  <a:pt x="1628008" y="4651793"/>
                  <a:pt x="1625589" y="4652289"/>
                </a:cubicBezTo>
                <a:cubicBezTo>
                  <a:pt x="1623171" y="4652785"/>
                  <a:pt x="1620287" y="4653033"/>
                  <a:pt x="1616939" y="4653033"/>
                </a:cubicBezTo>
                <a:lnTo>
                  <a:pt x="1608288" y="4653033"/>
                </a:lnTo>
                <a:cubicBezTo>
                  <a:pt x="1607606" y="4653033"/>
                  <a:pt x="1607032" y="4653157"/>
                  <a:pt x="1606567" y="4653405"/>
                </a:cubicBezTo>
                <a:cubicBezTo>
                  <a:pt x="1606102" y="4653653"/>
                  <a:pt x="1605730" y="4654056"/>
                  <a:pt x="1605451" y="4654614"/>
                </a:cubicBezTo>
                <a:cubicBezTo>
                  <a:pt x="1605172" y="4655173"/>
                  <a:pt x="1604971" y="4655932"/>
                  <a:pt x="1604846" y="4656893"/>
                </a:cubicBezTo>
                <a:cubicBezTo>
                  <a:pt x="1604722" y="4657855"/>
                  <a:pt x="1604660" y="4659048"/>
                  <a:pt x="1604660" y="4660475"/>
                </a:cubicBezTo>
                <a:cubicBezTo>
                  <a:pt x="1604660" y="4661963"/>
                  <a:pt x="1604707" y="4663234"/>
                  <a:pt x="1604800" y="4664288"/>
                </a:cubicBezTo>
                <a:cubicBezTo>
                  <a:pt x="1604893" y="4665343"/>
                  <a:pt x="1605094" y="4666180"/>
                  <a:pt x="1605405" y="4666800"/>
                </a:cubicBezTo>
                <a:cubicBezTo>
                  <a:pt x="1605715" y="4667420"/>
                  <a:pt x="1606118" y="4667869"/>
                  <a:pt x="1606614" y="4668149"/>
                </a:cubicBezTo>
                <a:cubicBezTo>
                  <a:pt x="1607110" y="4668428"/>
                  <a:pt x="1607761" y="4668567"/>
                  <a:pt x="1608567" y="4668567"/>
                </a:cubicBezTo>
                <a:lnTo>
                  <a:pt x="1617497" y="4668567"/>
                </a:lnTo>
                <a:cubicBezTo>
                  <a:pt x="1621218" y="4668567"/>
                  <a:pt x="1624365" y="4668815"/>
                  <a:pt x="1626938" y="4669311"/>
                </a:cubicBezTo>
                <a:cubicBezTo>
                  <a:pt x="1629512" y="4669807"/>
                  <a:pt x="1631589" y="4670536"/>
                  <a:pt x="1633170" y="4671497"/>
                </a:cubicBezTo>
                <a:cubicBezTo>
                  <a:pt x="1634752" y="4672458"/>
                  <a:pt x="1635883" y="4673621"/>
                  <a:pt x="1636565" y="4674985"/>
                </a:cubicBezTo>
                <a:cubicBezTo>
                  <a:pt x="1637248" y="4676350"/>
                  <a:pt x="1637589" y="4677900"/>
                  <a:pt x="1637589" y="4679636"/>
                </a:cubicBezTo>
                <a:cubicBezTo>
                  <a:pt x="1637589" y="4681497"/>
                  <a:pt x="1637232" y="4683171"/>
                  <a:pt x="1636519" y="4684659"/>
                </a:cubicBezTo>
                <a:cubicBezTo>
                  <a:pt x="1635806" y="4686147"/>
                  <a:pt x="1634752" y="4687403"/>
                  <a:pt x="1633356" y="4688426"/>
                </a:cubicBezTo>
                <a:cubicBezTo>
                  <a:pt x="1631961" y="4689450"/>
                  <a:pt x="1630225" y="4690240"/>
                  <a:pt x="1628147" y="4690798"/>
                </a:cubicBezTo>
                <a:cubicBezTo>
                  <a:pt x="1626070" y="4691356"/>
                  <a:pt x="1623667" y="4691635"/>
                  <a:pt x="1620938" y="4691635"/>
                </a:cubicBezTo>
                <a:cubicBezTo>
                  <a:pt x="1616970" y="4691635"/>
                  <a:pt x="1613575" y="4691232"/>
                  <a:pt x="1610753" y="4690426"/>
                </a:cubicBezTo>
                <a:cubicBezTo>
                  <a:pt x="1607931" y="4689620"/>
                  <a:pt x="1605544" y="4688767"/>
                  <a:pt x="1603591" y="4687868"/>
                </a:cubicBezTo>
                <a:cubicBezTo>
                  <a:pt x="1601637" y="4686969"/>
                  <a:pt x="1600025" y="4686132"/>
                  <a:pt x="1598754" y="4685357"/>
                </a:cubicBezTo>
                <a:cubicBezTo>
                  <a:pt x="1597483" y="4684582"/>
                  <a:pt x="1596444" y="4684194"/>
                  <a:pt x="1595638" y="4684194"/>
                </a:cubicBezTo>
                <a:cubicBezTo>
                  <a:pt x="1595204" y="4684194"/>
                  <a:pt x="1594832" y="4684303"/>
                  <a:pt x="1594521" y="4684520"/>
                </a:cubicBezTo>
                <a:cubicBezTo>
                  <a:pt x="1594211" y="4684737"/>
                  <a:pt x="1593948" y="4685124"/>
                  <a:pt x="1593731" y="4685682"/>
                </a:cubicBezTo>
                <a:cubicBezTo>
                  <a:pt x="1593514" y="4686240"/>
                  <a:pt x="1593343" y="4686954"/>
                  <a:pt x="1593219" y="4687822"/>
                </a:cubicBezTo>
                <a:cubicBezTo>
                  <a:pt x="1593095" y="4688690"/>
                  <a:pt x="1593033" y="4689837"/>
                  <a:pt x="1593033" y="4691263"/>
                </a:cubicBezTo>
                <a:cubicBezTo>
                  <a:pt x="1593033" y="4692814"/>
                  <a:pt x="1593064" y="4694131"/>
                  <a:pt x="1593126" y="4695217"/>
                </a:cubicBezTo>
                <a:cubicBezTo>
                  <a:pt x="1593188" y="4696302"/>
                  <a:pt x="1593312" y="4697217"/>
                  <a:pt x="1593498" y="4697961"/>
                </a:cubicBezTo>
                <a:cubicBezTo>
                  <a:pt x="1593684" y="4698705"/>
                  <a:pt x="1593948" y="4699371"/>
                  <a:pt x="1594289" y="4699961"/>
                </a:cubicBezTo>
                <a:cubicBezTo>
                  <a:pt x="1594630" y="4700550"/>
                  <a:pt x="1595157" y="4701139"/>
                  <a:pt x="1595870" y="4701728"/>
                </a:cubicBezTo>
                <a:cubicBezTo>
                  <a:pt x="1596583" y="4702317"/>
                  <a:pt x="1597746" y="4702999"/>
                  <a:pt x="1599358" y="4703774"/>
                </a:cubicBezTo>
                <a:cubicBezTo>
                  <a:pt x="1600971" y="4704549"/>
                  <a:pt x="1603001" y="4705294"/>
                  <a:pt x="1605451" y="4706007"/>
                </a:cubicBezTo>
                <a:cubicBezTo>
                  <a:pt x="1607901" y="4706720"/>
                  <a:pt x="1610582" y="4707309"/>
                  <a:pt x="1613497" y="4707774"/>
                </a:cubicBezTo>
                <a:cubicBezTo>
                  <a:pt x="1616412" y="4708239"/>
                  <a:pt x="1619450" y="4708472"/>
                  <a:pt x="1622613" y="4708472"/>
                </a:cubicBezTo>
                <a:cubicBezTo>
                  <a:pt x="1628752" y="4708472"/>
                  <a:pt x="1634287" y="4707867"/>
                  <a:pt x="1639216" y="4706658"/>
                </a:cubicBezTo>
                <a:cubicBezTo>
                  <a:pt x="1644146" y="4705449"/>
                  <a:pt x="1648348" y="4703635"/>
                  <a:pt x="1651820" y="4701216"/>
                </a:cubicBezTo>
                <a:cubicBezTo>
                  <a:pt x="1655293" y="4698798"/>
                  <a:pt x="1657991" y="4695837"/>
                  <a:pt x="1659913" y="4692333"/>
                </a:cubicBezTo>
                <a:cubicBezTo>
                  <a:pt x="1661835" y="4688829"/>
                  <a:pt x="1662796" y="4684783"/>
                  <a:pt x="1662796" y="4680194"/>
                </a:cubicBezTo>
                <a:cubicBezTo>
                  <a:pt x="1662796" y="4677404"/>
                  <a:pt x="1662285" y="4674815"/>
                  <a:pt x="1661262" y="4672427"/>
                </a:cubicBezTo>
                <a:cubicBezTo>
                  <a:pt x="1660238" y="4670040"/>
                  <a:pt x="1658843" y="4667947"/>
                  <a:pt x="1657076" y="4666149"/>
                </a:cubicBezTo>
                <a:cubicBezTo>
                  <a:pt x="1655308" y="4664350"/>
                  <a:pt x="1653262" y="4662862"/>
                  <a:pt x="1650937" y="4661684"/>
                </a:cubicBezTo>
                <a:cubicBezTo>
                  <a:pt x="1648611" y="4660506"/>
                  <a:pt x="1646115" y="4659761"/>
                  <a:pt x="1643449" y="4659451"/>
                </a:cubicBezTo>
                <a:lnTo>
                  <a:pt x="1643542" y="4659265"/>
                </a:lnTo>
                <a:cubicBezTo>
                  <a:pt x="1646084" y="4658521"/>
                  <a:pt x="1648332" y="4657467"/>
                  <a:pt x="1650286" y="4656103"/>
                </a:cubicBezTo>
                <a:cubicBezTo>
                  <a:pt x="1652239" y="4654738"/>
                  <a:pt x="1653898" y="4653173"/>
                  <a:pt x="1655262" y="4651405"/>
                </a:cubicBezTo>
                <a:cubicBezTo>
                  <a:pt x="1656626" y="4649638"/>
                  <a:pt x="1657680" y="4647669"/>
                  <a:pt x="1658425" y="4645499"/>
                </a:cubicBezTo>
                <a:cubicBezTo>
                  <a:pt x="1659169" y="4643328"/>
                  <a:pt x="1659541" y="4641065"/>
                  <a:pt x="1659541" y="4638708"/>
                </a:cubicBezTo>
                <a:cubicBezTo>
                  <a:pt x="1659541" y="4634802"/>
                  <a:pt x="1658750" y="4631360"/>
                  <a:pt x="1657169" y="4628384"/>
                </a:cubicBezTo>
                <a:cubicBezTo>
                  <a:pt x="1655588" y="4625407"/>
                  <a:pt x="1653324" y="4622911"/>
                  <a:pt x="1650379" y="4620896"/>
                </a:cubicBezTo>
                <a:cubicBezTo>
                  <a:pt x="1647433" y="4618880"/>
                  <a:pt x="1643852" y="4617376"/>
                  <a:pt x="1639635" y="4616384"/>
                </a:cubicBezTo>
                <a:cubicBezTo>
                  <a:pt x="1635418" y="4615392"/>
                  <a:pt x="1630767" y="4614896"/>
                  <a:pt x="1625682" y="4614896"/>
                </a:cubicBezTo>
                <a:close/>
                <a:moveTo>
                  <a:pt x="1503494" y="4614896"/>
                </a:moveTo>
                <a:cubicBezTo>
                  <a:pt x="1496921" y="4614896"/>
                  <a:pt x="1491015" y="4615981"/>
                  <a:pt x="1485775" y="4618152"/>
                </a:cubicBezTo>
                <a:cubicBezTo>
                  <a:pt x="1480535" y="4620322"/>
                  <a:pt x="1476085" y="4623469"/>
                  <a:pt x="1472427" y="4627593"/>
                </a:cubicBezTo>
                <a:cubicBezTo>
                  <a:pt x="1468768" y="4631717"/>
                  <a:pt x="1465977" y="4636740"/>
                  <a:pt x="1464055" y="4642662"/>
                </a:cubicBezTo>
                <a:cubicBezTo>
                  <a:pt x="1462133" y="4648584"/>
                  <a:pt x="1461171" y="4655235"/>
                  <a:pt x="1461171" y="4662614"/>
                </a:cubicBezTo>
                <a:cubicBezTo>
                  <a:pt x="1461171" y="4670365"/>
                  <a:pt x="1462086" y="4677125"/>
                  <a:pt x="1463916" y="4682892"/>
                </a:cubicBezTo>
                <a:cubicBezTo>
                  <a:pt x="1465745" y="4688659"/>
                  <a:pt x="1468520" y="4693434"/>
                  <a:pt x="1472241" y="4697217"/>
                </a:cubicBezTo>
                <a:cubicBezTo>
                  <a:pt x="1475961" y="4700999"/>
                  <a:pt x="1480597" y="4703821"/>
                  <a:pt x="1486147" y="4705681"/>
                </a:cubicBezTo>
                <a:cubicBezTo>
                  <a:pt x="1491697" y="4707541"/>
                  <a:pt x="1498162" y="4708472"/>
                  <a:pt x="1505541" y="4708472"/>
                </a:cubicBezTo>
                <a:cubicBezTo>
                  <a:pt x="1509634" y="4708472"/>
                  <a:pt x="1513478" y="4708208"/>
                  <a:pt x="1517075" y="4707681"/>
                </a:cubicBezTo>
                <a:cubicBezTo>
                  <a:pt x="1520672" y="4707154"/>
                  <a:pt x="1523865" y="4706534"/>
                  <a:pt x="1526656" y="4705821"/>
                </a:cubicBezTo>
                <a:cubicBezTo>
                  <a:pt x="1529446" y="4705108"/>
                  <a:pt x="1531741" y="4704379"/>
                  <a:pt x="1533539" y="4703635"/>
                </a:cubicBezTo>
                <a:cubicBezTo>
                  <a:pt x="1535338" y="4702891"/>
                  <a:pt x="1536438" y="4702301"/>
                  <a:pt x="1536841" y="4701867"/>
                </a:cubicBezTo>
                <a:cubicBezTo>
                  <a:pt x="1537244" y="4701433"/>
                  <a:pt x="1537570" y="4700984"/>
                  <a:pt x="1537818" y="4700519"/>
                </a:cubicBezTo>
                <a:cubicBezTo>
                  <a:pt x="1538066" y="4700054"/>
                  <a:pt x="1538252" y="4699480"/>
                  <a:pt x="1538376" y="4698798"/>
                </a:cubicBezTo>
                <a:cubicBezTo>
                  <a:pt x="1538500" y="4698116"/>
                  <a:pt x="1538593" y="4697294"/>
                  <a:pt x="1538655" y="4696333"/>
                </a:cubicBezTo>
                <a:cubicBezTo>
                  <a:pt x="1538717" y="4695372"/>
                  <a:pt x="1538748" y="4694209"/>
                  <a:pt x="1538748" y="4692845"/>
                </a:cubicBezTo>
                <a:cubicBezTo>
                  <a:pt x="1538748" y="4691294"/>
                  <a:pt x="1538702" y="4690008"/>
                  <a:pt x="1538609" y="4688984"/>
                </a:cubicBezTo>
                <a:cubicBezTo>
                  <a:pt x="1538516" y="4687961"/>
                  <a:pt x="1538345" y="4687171"/>
                  <a:pt x="1538097" y="4686613"/>
                </a:cubicBezTo>
                <a:cubicBezTo>
                  <a:pt x="1537849" y="4686054"/>
                  <a:pt x="1537539" y="4685667"/>
                  <a:pt x="1537167" y="4685450"/>
                </a:cubicBezTo>
                <a:cubicBezTo>
                  <a:pt x="1536795" y="4685233"/>
                  <a:pt x="1536330" y="4685124"/>
                  <a:pt x="1535772" y="4685124"/>
                </a:cubicBezTo>
                <a:cubicBezTo>
                  <a:pt x="1534841" y="4685124"/>
                  <a:pt x="1533632" y="4685419"/>
                  <a:pt x="1532144" y="4686008"/>
                </a:cubicBezTo>
                <a:cubicBezTo>
                  <a:pt x="1530656" y="4686597"/>
                  <a:pt x="1528780" y="4687248"/>
                  <a:pt x="1526516" y="4687961"/>
                </a:cubicBezTo>
                <a:cubicBezTo>
                  <a:pt x="1524253" y="4688674"/>
                  <a:pt x="1521571" y="4689326"/>
                  <a:pt x="1518470" y="4689915"/>
                </a:cubicBezTo>
                <a:cubicBezTo>
                  <a:pt x="1515370" y="4690504"/>
                  <a:pt x="1511773" y="4690798"/>
                  <a:pt x="1507680" y="4690798"/>
                </a:cubicBezTo>
                <a:cubicBezTo>
                  <a:pt x="1503650" y="4690798"/>
                  <a:pt x="1500192" y="4690271"/>
                  <a:pt x="1497309" y="4689217"/>
                </a:cubicBezTo>
                <a:cubicBezTo>
                  <a:pt x="1494425" y="4688163"/>
                  <a:pt x="1492069" y="4686628"/>
                  <a:pt x="1490239" y="4684613"/>
                </a:cubicBezTo>
                <a:cubicBezTo>
                  <a:pt x="1488410" y="4682597"/>
                  <a:pt x="1487077" y="4680148"/>
                  <a:pt x="1486240" y="4677264"/>
                </a:cubicBezTo>
                <a:cubicBezTo>
                  <a:pt x="1485403" y="4674381"/>
                  <a:pt x="1484984" y="4671172"/>
                  <a:pt x="1484984" y="4667637"/>
                </a:cubicBezTo>
                <a:lnTo>
                  <a:pt x="1535493" y="4667637"/>
                </a:lnTo>
                <a:cubicBezTo>
                  <a:pt x="1537725" y="4667637"/>
                  <a:pt x="1539477" y="4666955"/>
                  <a:pt x="1540748" y="4665591"/>
                </a:cubicBezTo>
                <a:cubicBezTo>
                  <a:pt x="1542019" y="4664226"/>
                  <a:pt x="1542655" y="4662118"/>
                  <a:pt x="1542655" y="4659265"/>
                </a:cubicBezTo>
                <a:lnTo>
                  <a:pt x="1542655" y="4655545"/>
                </a:lnTo>
                <a:cubicBezTo>
                  <a:pt x="1542655" y="4649716"/>
                  <a:pt x="1541911" y="4644321"/>
                  <a:pt x="1540422" y="4639360"/>
                </a:cubicBezTo>
                <a:cubicBezTo>
                  <a:pt x="1538934" y="4634399"/>
                  <a:pt x="1536609" y="4630104"/>
                  <a:pt x="1533446" y="4626477"/>
                </a:cubicBezTo>
                <a:cubicBezTo>
                  <a:pt x="1530284" y="4622849"/>
                  <a:pt x="1526237" y="4620012"/>
                  <a:pt x="1521307" y="4617966"/>
                </a:cubicBezTo>
                <a:cubicBezTo>
                  <a:pt x="1516377" y="4615919"/>
                  <a:pt x="1510440" y="4614896"/>
                  <a:pt x="1503494" y="4614896"/>
                </a:cubicBezTo>
                <a:close/>
                <a:moveTo>
                  <a:pt x="1065345" y="4614896"/>
                </a:moveTo>
                <a:cubicBezTo>
                  <a:pt x="1058771" y="4614896"/>
                  <a:pt x="1052865" y="4615981"/>
                  <a:pt x="1047625" y="4618152"/>
                </a:cubicBezTo>
                <a:cubicBezTo>
                  <a:pt x="1042385" y="4620322"/>
                  <a:pt x="1037935" y="4623469"/>
                  <a:pt x="1034277" y="4627593"/>
                </a:cubicBezTo>
                <a:cubicBezTo>
                  <a:pt x="1030618" y="4631717"/>
                  <a:pt x="1027827" y="4636740"/>
                  <a:pt x="1025905" y="4642662"/>
                </a:cubicBezTo>
                <a:cubicBezTo>
                  <a:pt x="1023983" y="4648584"/>
                  <a:pt x="1023022" y="4655235"/>
                  <a:pt x="1023022" y="4662614"/>
                </a:cubicBezTo>
                <a:cubicBezTo>
                  <a:pt x="1023022" y="4670365"/>
                  <a:pt x="1023936" y="4677125"/>
                  <a:pt x="1025766" y="4682892"/>
                </a:cubicBezTo>
                <a:cubicBezTo>
                  <a:pt x="1027595" y="4688659"/>
                  <a:pt x="1030370" y="4693434"/>
                  <a:pt x="1034091" y="4697217"/>
                </a:cubicBezTo>
                <a:cubicBezTo>
                  <a:pt x="1037811" y="4700999"/>
                  <a:pt x="1042447" y="4703821"/>
                  <a:pt x="1047997" y="4705681"/>
                </a:cubicBezTo>
                <a:cubicBezTo>
                  <a:pt x="1053547" y="4707541"/>
                  <a:pt x="1060012" y="4708472"/>
                  <a:pt x="1067391" y="4708472"/>
                </a:cubicBezTo>
                <a:cubicBezTo>
                  <a:pt x="1071484" y="4708472"/>
                  <a:pt x="1075329" y="4708208"/>
                  <a:pt x="1078925" y="4707681"/>
                </a:cubicBezTo>
                <a:cubicBezTo>
                  <a:pt x="1082522" y="4707154"/>
                  <a:pt x="1085715" y="4706534"/>
                  <a:pt x="1088506" y="4705821"/>
                </a:cubicBezTo>
                <a:cubicBezTo>
                  <a:pt x="1091296" y="4705108"/>
                  <a:pt x="1093591" y="4704379"/>
                  <a:pt x="1095389" y="4703635"/>
                </a:cubicBezTo>
                <a:cubicBezTo>
                  <a:pt x="1097188" y="4702891"/>
                  <a:pt x="1098288" y="4702301"/>
                  <a:pt x="1098691" y="4701867"/>
                </a:cubicBezTo>
                <a:cubicBezTo>
                  <a:pt x="1099094" y="4701433"/>
                  <a:pt x="1099420" y="4700984"/>
                  <a:pt x="1099668" y="4700519"/>
                </a:cubicBezTo>
                <a:cubicBezTo>
                  <a:pt x="1099916" y="4700054"/>
                  <a:pt x="1100102" y="4699480"/>
                  <a:pt x="1100226" y="4698798"/>
                </a:cubicBezTo>
                <a:cubicBezTo>
                  <a:pt x="1100350" y="4698116"/>
                  <a:pt x="1100443" y="4697294"/>
                  <a:pt x="1100505" y="4696333"/>
                </a:cubicBezTo>
                <a:cubicBezTo>
                  <a:pt x="1100567" y="4695372"/>
                  <a:pt x="1100598" y="4694209"/>
                  <a:pt x="1100598" y="4692845"/>
                </a:cubicBezTo>
                <a:cubicBezTo>
                  <a:pt x="1100598" y="4691294"/>
                  <a:pt x="1100552" y="4690008"/>
                  <a:pt x="1100459" y="4688984"/>
                </a:cubicBezTo>
                <a:cubicBezTo>
                  <a:pt x="1100366" y="4687961"/>
                  <a:pt x="1100195" y="4687171"/>
                  <a:pt x="1099947" y="4686613"/>
                </a:cubicBezTo>
                <a:cubicBezTo>
                  <a:pt x="1099699" y="4686054"/>
                  <a:pt x="1099389" y="4685667"/>
                  <a:pt x="1099017" y="4685450"/>
                </a:cubicBezTo>
                <a:cubicBezTo>
                  <a:pt x="1098645" y="4685233"/>
                  <a:pt x="1098180" y="4685124"/>
                  <a:pt x="1097622" y="4685124"/>
                </a:cubicBezTo>
                <a:cubicBezTo>
                  <a:pt x="1096691" y="4685124"/>
                  <a:pt x="1095482" y="4685419"/>
                  <a:pt x="1093994" y="4686008"/>
                </a:cubicBezTo>
                <a:cubicBezTo>
                  <a:pt x="1092506" y="4686597"/>
                  <a:pt x="1090630" y="4687248"/>
                  <a:pt x="1088366" y="4687961"/>
                </a:cubicBezTo>
                <a:cubicBezTo>
                  <a:pt x="1086103" y="4688674"/>
                  <a:pt x="1083421" y="4689326"/>
                  <a:pt x="1080320" y="4689915"/>
                </a:cubicBezTo>
                <a:cubicBezTo>
                  <a:pt x="1077220" y="4690504"/>
                  <a:pt x="1073623" y="4690798"/>
                  <a:pt x="1069530" y="4690798"/>
                </a:cubicBezTo>
                <a:cubicBezTo>
                  <a:pt x="1065500" y="4690798"/>
                  <a:pt x="1062042" y="4690271"/>
                  <a:pt x="1059159" y="4689217"/>
                </a:cubicBezTo>
                <a:cubicBezTo>
                  <a:pt x="1056275" y="4688163"/>
                  <a:pt x="1053919" y="4686628"/>
                  <a:pt x="1052090" y="4684613"/>
                </a:cubicBezTo>
                <a:cubicBezTo>
                  <a:pt x="1050260" y="4682597"/>
                  <a:pt x="1048927" y="4680148"/>
                  <a:pt x="1048090" y="4677264"/>
                </a:cubicBezTo>
                <a:cubicBezTo>
                  <a:pt x="1047253" y="4674381"/>
                  <a:pt x="1046834" y="4671172"/>
                  <a:pt x="1046834" y="4667637"/>
                </a:cubicBezTo>
                <a:lnTo>
                  <a:pt x="1097343" y="4667637"/>
                </a:lnTo>
                <a:cubicBezTo>
                  <a:pt x="1099575" y="4667637"/>
                  <a:pt x="1101327" y="4666955"/>
                  <a:pt x="1102598" y="4665591"/>
                </a:cubicBezTo>
                <a:cubicBezTo>
                  <a:pt x="1103869" y="4664226"/>
                  <a:pt x="1104505" y="4662118"/>
                  <a:pt x="1104505" y="4659265"/>
                </a:cubicBezTo>
                <a:lnTo>
                  <a:pt x="1104505" y="4655545"/>
                </a:lnTo>
                <a:cubicBezTo>
                  <a:pt x="1104505" y="4649716"/>
                  <a:pt x="1103761" y="4644321"/>
                  <a:pt x="1102272" y="4639360"/>
                </a:cubicBezTo>
                <a:cubicBezTo>
                  <a:pt x="1100784" y="4634399"/>
                  <a:pt x="1098459" y="4630104"/>
                  <a:pt x="1095296" y="4626477"/>
                </a:cubicBezTo>
                <a:cubicBezTo>
                  <a:pt x="1092134" y="4622849"/>
                  <a:pt x="1088087" y="4620012"/>
                  <a:pt x="1083157" y="4617966"/>
                </a:cubicBezTo>
                <a:cubicBezTo>
                  <a:pt x="1078227" y="4615919"/>
                  <a:pt x="1072290" y="4614896"/>
                  <a:pt x="1065345" y="4614896"/>
                </a:cubicBezTo>
                <a:close/>
                <a:moveTo>
                  <a:pt x="836745" y="4614896"/>
                </a:moveTo>
                <a:cubicBezTo>
                  <a:pt x="830171" y="4614896"/>
                  <a:pt x="824265" y="4615981"/>
                  <a:pt x="819025" y="4618152"/>
                </a:cubicBezTo>
                <a:cubicBezTo>
                  <a:pt x="813785" y="4620322"/>
                  <a:pt x="809335" y="4623469"/>
                  <a:pt x="805677" y="4627593"/>
                </a:cubicBezTo>
                <a:cubicBezTo>
                  <a:pt x="802018" y="4631717"/>
                  <a:pt x="799227" y="4636740"/>
                  <a:pt x="797305" y="4642662"/>
                </a:cubicBezTo>
                <a:cubicBezTo>
                  <a:pt x="795383" y="4648584"/>
                  <a:pt x="794422" y="4655235"/>
                  <a:pt x="794422" y="4662614"/>
                </a:cubicBezTo>
                <a:cubicBezTo>
                  <a:pt x="794422" y="4670365"/>
                  <a:pt x="795336" y="4677125"/>
                  <a:pt x="797166" y="4682892"/>
                </a:cubicBezTo>
                <a:cubicBezTo>
                  <a:pt x="798995" y="4688659"/>
                  <a:pt x="801770" y="4693434"/>
                  <a:pt x="805491" y="4697217"/>
                </a:cubicBezTo>
                <a:cubicBezTo>
                  <a:pt x="809211" y="4700999"/>
                  <a:pt x="813847" y="4703821"/>
                  <a:pt x="819397" y="4705681"/>
                </a:cubicBezTo>
                <a:cubicBezTo>
                  <a:pt x="824947" y="4707541"/>
                  <a:pt x="831412" y="4708472"/>
                  <a:pt x="838791" y="4708472"/>
                </a:cubicBezTo>
                <a:cubicBezTo>
                  <a:pt x="842884" y="4708472"/>
                  <a:pt x="846728" y="4708208"/>
                  <a:pt x="850325" y="4707681"/>
                </a:cubicBezTo>
                <a:cubicBezTo>
                  <a:pt x="853922" y="4707154"/>
                  <a:pt x="857115" y="4706534"/>
                  <a:pt x="859906" y="4705821"/>
                </a:cubicBezTo>
                <a:cubicBezTo>
                  <a:pt x="862696" y="4705108"/>
                  <a:pt x="864991" y="4704379"/>
                  <a:pt x="866789" y="4703635"/>
                </a:cubicBezTo>
                <a:cubicBezTo>
                  <a:pt x="868588" y="4702891"/>
                  <a:pt x="869688" y="4702301"/>
                  <a:pt x="870091" y="4701867"/>
                </a:cubicBezTo>
                <a:cubicBezTo>
                  <a:pt x="870494" y="4701433"/>
                  <a:pt x="870820" y="4700984"/>
                  <a:pt x="871068" y="4700519"/>
                </a:cubicBezTo>
                <a:cubicBezTo>
                  <a:pt x="871316" y="4700054"/>
                  <a:pt x="871502" y="4699480"/>
                  <a:pt x="871626" y="4698798"/>
                </a:cubicBezTo>
                <a:cubicBezTo>
                  <a:pt x="871750" y="4698116"/>
                  <a:pt x="871843" y="4697294"/>
                  <a:pt x="871905" y="4696333"/>
                </a:cubicBezTo>
                <a:cubicBezTo>
                  <a:pt x="871967" y="4695372"/>
                  <a:pt x="871998" y="4694209"/>
                  <a:pt x="871998" y="4692845"/>
                </a:cubicBezTo>
                <a:cubicBezTo>
                  <a:pt x="871998" y="4691294"/>
                  <a:pt x="871952" y="4690008"/>
                  <a:pt x="871859" y="4688984"/>
                </a:cubicBezTo>
                <a:cubicBezTo>
                  <a:pt x="871766" y="4687961"/>
                  <a:pt x="871595" y="4687171"/>
                  <a:pt x="871347" y="4686613"/>
                </a:cubicBezTo>
                <a:cubicBezTo>
                  <a:pt x="871099" y="4686054"/>
                  <a:pt x="870789" y="4685667"/>
                  <a:pt x="870417" y="4685450"/>
                </a:cubicBezTo>
                <a:cubicBezTo>
                  <a:pt x="870045" y="4685233"/>
                  <a:pt x="869580" y="4685124"/>
                  <a:pt x="869022" y="4685124"/>
                </a:cubicBezTo>
                <a:cubicBezTo>
                  <a:pt x="868091" y="4685124"/>
                  <a:pt x="866882" y="4685419"/>
                  <a:pt x="865394" y="4686008"/>
                </a:cubicBezTo>
                <a:cubicBezTo>
                  <a:pt x="863906" y="4686597"/>
                  <a:pt x="862030" y="4687248"/>
                  <a:pt x="859766" y="4687961"/>
                </a:cubicBezTo>
                <a:cubicBezTo>
                  <a:pt x="857503" y="4688674"/>
                  <a:pt x="854821" y="4689326"/>
                  <a:pt x="851720" y="4689915"/>
                </a:cubicBezTo>
                <a:cubicBezTo>
                  <a:pt x="848620" y="4690504"/>
                  <a:pt x="845023" y="4690798"/>
                  <a:pt x="840930" y="4690798"/>
                </a:cubicBezTo>
                <a:cubicBezTo>
                  <a:pt x="836900" y="4690798"/>
                  <a:pt x="833442" y="4690271"/>
                  <a:pt x="830559" y="4689217"/>
                </a:cubicBezTo>
                <a:cubicBezTo>
                  <a:pt x="827675" y="4688163"/>
                  <a:pt x="825319" y="4686628"/>
                  <a:pt x="823490" y="4684613"/>
                </a:cubicBezTo>
                <a:cubicBezTo>
                  <a:pt x="821660" y="4682597"/>
                  <a:pt x="820327" y="4680148"/>
                  <a:pt x="819490" y="4677264"/>
                </a:cubicBezTo>
                <a:cubicBezTo>
                  <a:pt x="818653" y="4674381"/>
                  <a:pt x="818234" y="4671172"/>
                  <a:pt x="818234" y="4667637"/>
                </a:cubicBezTo>
                <a:lnTo>
                  <a:pt x="868743" y="4667637"/>
                </a:lnTo>
                <a:cubicBezTo>
                  <a:pt x="870975" y="4667637"/>
                  <a:pt x="872727" y="4666955"/>
                  <a:pt x="873998" y="4665591"/>
                </a:cubicBezTo>
                <a:cubicBezTo>
                  <a:pt x="875269" y="4664226"/>
                  <a:pt x="875905" y="4662118"/>
                  <a:pt x="875905" y="4659265"/>
                </a:cubicBezTo>
                <a:lnTo>
                  <a:pt x="875905" y="4655545"/>
                </a:lnTo>
                <a:cubicBezTo>
                  <a:pt x="875905" y="4649716"/>
                  <a:pt x="875161" y="4644321"/>
                  <a:pt x="873672" y="4639360"/>
                </a:cubicBezTo>
                <a:cubicBezTo>
                  <a:pt x="872184" y="4634399"/>
                  <a:pt x="869859" y="4630104"/>
                  <a:pt x="866696" y="4626477"/>
                </a:cubicBezTo>
                <a:cubicBezTo>
                  <a:pt x="863534" y="4622849"/>
                  <a:pt x="859487" y="4620012"/>
                  <a:pt x="854557" y="4617966"/>
                </a:cubicBezTo>
                <a:cubicBezTo>
                  <a:pt x="849627" y="4615919"/>
                  <a:pt x="843690" y="4614896"/>
                  <a:pt x="836745" y="4614896"/>
                </a:cubicBezTo>
                <a:close/>
                <a:moveTo>
                  <a:pt x="744248" y="4614896"/>
                </a:moveTo>
                <a:cubicBezTo>
                  <a:pt x="741333" y="4614896"/>
                  <a:pt x="738589" y="4615206"/>
                  <a:pt x="736016" y="4615826"/>
                </a:cubicBezTo>
                <a:cubicBezTo>
                  <a:pt x="733442" y="4616446"/>
                  <a:pt x="730946" y="4617392"/>
                  <a:pt x="728528" y="4618663"/>
                </a:cubicBezTo>
                <a:cubicBezTo>
                  <a:pt x="726109" y="4619934"/>
                  <a:pt x="723737" y="4621516"/>
                  <a:pt x="721412" y="4623407"/>
                </a:cubicBezTo>
                <a:cubicBezTo>
                  <a:pt x="719087" y="4625298"/>
                  <a:pt x="716715" y="4627484"/>
                  <a:pt x="714296" y="4629965"/>
                </a:cubicBezTo>
                <a:lnTo>
                  <a:pt x="714296" y="4620198"/>
                </a:lnTo>
                <a:cubicBezTo>
                  <a:pt x="714296" y="4619578"/>
                  <a:pt x="714141" y="4619035"/>
                  <a:pt x="713831" y="4618570"/>
                </a:cubicBezTo>
                <a:cubicBezTo>
                  <a:pt x="713521" y="4618105"/>
                  <a:pt x="712978" y="4617717"/>
                  <a:pt x="712203" y="4617407"/>
                </a:cubicBezTo>
                <a:cubicBezTo>
                  <a:pt x="711428" y="4617097"/>
                  <a:pt x="710405" y="4616865"/>
                  <a:pt x="709134" y="4616710"/>
                </a:cubicBezTo>
                <a:cubicBezTo>
                  <a:pt x="707863" y="4616555"/>
                  <a:pt x="706297" y="4616477"/>
                  <a:pt x="704436" y="4616477"/>
                </a:cubicBezTo>
                <a:cubicBezTo>
                  <a:pt x="702514" y="4616477"/>
                  <a:pt x="700917" y="4616555"/>
                  <a:pt x="699646" y="4616710"/>
                </a:cubicBezTo>
                <a:cubicBezTo>
                  <a:pt x="698375" y="4616865"/>
                  <a:pt x="697352" y="4617097"/>
                  <a:pt x="696576" y="4617407"/>
                </a:cubicBezTo>
                <a:cubicBezTo>
                  <a:pt x="695801" y="4617717"/>
                  <a:pt x="695259" y="4618105"/>
                  <a:pt x="694949" y="4618570"/>
                </a:cubicBezTo>
                <a:cubicBezTo>
                  <a:pt x="694638" y="4619035"/>
                  <a:pt x="694483" y="4619578"/>
                  <a:pt x="694483" y="4620198"/>
                </a:cubicBezTo>
                <a:lnTo>
                  <a:pt x="694483" y="4736098"/>
                </a:lnTo>
                <a:cubicBezTo>
                  <a:pt x="694483" y="4736718"/>
                  <a:pt x="694669" y="4737276"/>
                  <a:pt x="695042" y="4737772"/>
                </a:cubicBezTo>
                <a:cubicBezTo>
                  <a:pt x="695414" y="4738268"/>
                  <a:pt x="696049" y="4738687"/>
                  <a:pt x="696948" y="4739028"/>
                </a:cubicBezTo>
                <a:cubicBezTo>
                  <a:pt x="697848" y="4739369"/>
                  <a:pt x="699041" y="4739633"/>
                  <a:pt x="700530" y="4739819"/>
                </a:cubicBezTo>
                <a:cubicBezTo>
                  <a:pt x="702018" y="4740005"/>
                  <a:pt x="703909" y="4740098"/>
                  <a:pt x="706204" y="4740098"/>
                </a:cubicBezTo>
                <a:cubicBezTo>
                  <a:pt x="708498" y="4740098"/>
                  <a:pt x="710389" y="4740005"/>
                  <a:pt x="711878" y="4739819"/>
                </a:cubicBezTo>
                <a:cubicBezTo>
                  <a:pt x="713366" y="4739633"/>
                  <a:pt x="714560" y="4739369"/>
                  <a:pt x="715459" y="4739028"/>
                </a:cubicBezTo>
                <a:cubicBezTo>
                  <a:pt x="716358" y="4738687"/>
                  <a:pt x="716994" y="4738268"/>
                  <a:pt x="717366" y="4737772"/>
                </a:cubicBezTo>
                <a:cubicBezTo>
                  <a:pt x="717738" y="4737276"/>
                  <a:pt x="717924" y="4736718"/>
                  <a:pt x="717924" y="4736098"/>
                </a:cubicBezTo>
                <a:lnTo>
                  <a:pt x="717924" y="4697030"/>
                </a:lnTo>
                <a:cubicBezTo>
                  <a:pt x="719908" y="4698953"/>
                  <a:pt x="721831" y="4700627"/>
                  <a:pt x="723691" y="4702053"/>
                </a:cubicBezTo>
                <a:cubicBezTo>
                  <a:pt x="725551" y="4703480"/>
                  <a:pt x="727427" y="4704673"/>
                  <a:pt x="729319" y="4705635"/>
                </a:cubicBezTo>
                <a:cubicBezTo>
                  <a:pt x="731210" y="4706596"/>
                  <a:pt x="733163" y="4707309"/>
                  <a:pt x="735179" y="4707774"/>
                </a:cubicBezTo>
                <a:cubicBezTo>
                  <a:pt x="737194" y="4708239"/>
                  <a:pt x="739411" y="4708472"/>
                  <a:pt x="741829" y="4708472"/>
                </a:cubicBezTo>
                <a:cubicBezTo>
                  <a:pt x="747659" y="4708472"/>
                  <a:pt x="752837" y="4707355"/>
                  <a:pt x="757363" y="4705123"/>
                </a:cubicBezTo>
                <a:cubicBezTo>
                  <a:pt x="761890" y="4702891"/>
                  <a:pt x="765673" y="4699697"/>
                  <a:pt x="768711" y="4695542"/>
                </a:cubicBezTo>
                <a:cubicBezTo>
                  <a:pt x="771750" y="4691387"/>
                  <a:pt x="774060" y="4686349"/>
                  <a:pt x="775641" y="4680427"/>
                </a:cubicBezTo>
                <a:cubicBezTo>
                  <a:pt x="777223" y="4674505"/>
                  <a:pt x="778013" y="4667854"/>
                  <a:pt x="778013" y="4660475"/>
                </a:cubicBezTo>
                <a:cubicBezTo>
                  <a:pt x="778013" y="4654211"/>
                  <a:pt x="777393" y="4648320"/>
                  <a:pt x="776153" y="4642801"/>
                </a:cubicBezTo>
                <a:cubicBezTo>
                  <a:pt x="774913" y="4637282"/>
                  <a:pt x="772944" y="4632445"/>
                  <a:pt x="770246" y="4628290"/>
                </a:cubicBezTo>
                <a:cubicBezTo>
                  <a:pt x="767549" y="4624136"/>
                  <a:pt x="764061" y="4620865"/>
                  <a:pt x="759782" y="4618477"/>
                </a:cubicBezTo>
                <a:cubicBezTo>
                  <a:pt x="755503" y="4616090"/>
                  <a:pt x="750325" y="4614896"/>
                  <a:pt x="744248" y="4614896"/>
                </a:cubicBezTo>
                <a:close/>
                <a:moveTo>
                  <a:pt x="615102" y="4604292"/>
                </a:moveTo>
                <a:lnTo>
                  <a:pt x="627474" y="4604292"/>
                </a:lnTo>
                <a:cubicBezTo>
                  <a:pt x="631256" y="4604292"/>
                  <a:pt x="634279" y="4604633"/>
                  <a:pt x="636543" y="4605315"/>
                </a:cubicBezTo>
                <a:cubicBezTo>
                  <a:pt x="638806" y="4605997"/>
                  <a:pt x="640682" y="4606974"/>
                  <a:pt x="642170" y="4608245"/>
                </a:cubicBezTo>
                <a:cubicBezTo>
                  <a:pt x="643659" y="4609516"/>
                  <a:pt x="644775" y="4611113"/>
                  <a:pt x="645519" y="4613036"/>
                </a:cubicBezTo>
                <a:cubicBezTo>
                  <a:pt x="646263" y="4614958"/>
                  <a:pt x="646635" y="4617128"/>
                  <a:pt x="646635" y="4619547"/>
                </a:cubicBezTo>
                <a:cubicBezTo>
                  <a:pt x="646635" y="4621717"/>
                  <a:pt x="646294" y="4623779"/>
                  <a:pt x="645612" y="4625733"/>
                </a:cubicBezTo>
                <a:cubicBezTo>
                  <a:pt x="644930" y="4627686"/>
                  <a:pt x="643891" y="4629391"/>
                  <a:pt x="642496" y="4630848"/>
                </a:cubicBezTo>
                <a:cubicBezTo>
                  <a:pt x="641101" y="4632306"/>
                  <a:pt x="639349" y="4633453"/>
                  <a:pt x="637240" y="4634290"/>
                </a:cubicBezTo>
                <a:cubicBezTo>
                  <a:pt x="635132" y="4635127"/>
                  <a:pt x="632310" y="4635546"/>
                  <a:pt x="628776" y="4635546"/>
                </a:cubicBezTo>
                <a:lnTo>
                  <a:pt x="615102" y="4635546"/>
                </a:lnTo>
                <a:close/>
                <a:moveTo>
                  <a:pt x="598359" y="4585967"/>
                </a:moveTo>
                <a:cubicBezTo>
                  <a:pt x="596313" y="4585967"/>
                  <a:pt x="594592" y="4586572"/>
                  <a:pt x="593197" y="4587781"/>
                </a:cubicBezTo>
                <a:cubicBezTo>
                  <a:pt x="591801" y="4588991"/>
                  <a:pt x="591104" y="4590959"/>
                  <a:pt x="591104" y="4593688"/>
                </a:cubicBezTo>
                <a:lnTo>
                  <a:pt x="591104" y="4698612"/>
                </a:lnTo>
                <a:cubicBezTo>
                  <a:pt x="591104" y="4701340"/>
                  <a:pt x="591801" y="4703309"/>
                  <a:pt x="593197" y="4704518"/>
                </a:cubicBezTo>
                <a:cubicBezTo>
                  <a:pt x="594592" y="4705728"/>
                  <a:pt x="596313" y="4706332"/>
                  <a:pt x="598359" y="4706332"/>
                </a:cubicBezTo>
                <a:lnTo>
                  <a:pt x="630357" y="4706332"/>
                </a:lnTo>
                <a:cubicBezTo>
                  <a:pt x="635194" y="4706332"/>
                  <a:pt x="639581" y="4706038"/>
                  <a:pt x="643519" y="4705449"/>
                </a:cubicBezTo>
                <a:cubicBezTo>
                  <a:pt x="647457" y="4704859"/>
                  <a:pt x="651162" y="4703945"/>
                  <a:pt x="654635" y="4702705"/>
                </a:cubicBezTo>
                <a:cubicBezTo>
                  <a:pt x="658107" y="4701464"/>
                  <a:pt x="661286" y="4699883"/>
                  <a:pt x="664169" y="4697961"/>
                </a:cubicBezTo>
                <a:cubicBezTo>
                  <a:pt x="667053" y="4696038"/>
                  <a:pt x="669533" y="4693744"/>
                  <a:pt x="671610" y="4691077"/>
                </a:cubicBezTo>
                <a:cubicBezTo>
                  <a:pt x="673688" y="4688411"/>
                  <a:pt x="675316" y="4685341"/>
                  <a:pt x="676494" y="4681869"/>
                </a:cubicBezTo>
                <a:cubicBezTo>
                  <a:pt x="677672" y="4678396"/>
                  <a:pt x="678261" y="4674520"/>
                  <a:pt x="678261" y="4670241"/>
                </a:cubicBezTo>
                <a:cubicBezTo>
                  <a:pt x="678261" y="4666149"/>
                  <a:pt x="677641" y="4662459"/>
                  <a:pt x="676401" y="4659172"/>
                </a:cubicBezTo>
                <a:cubicBezTo>
                  <a:pt x="675161" y="4655886"/>
                  <a:pt x="673471" y="4653018"/>
                  <a:pt x="671331" y="4650568"/>
                </a:cubicBezTo>
                <a:cubicBezTo>
                  <a:pt x="669192" y="4648119"/>
                  <a:pt x="666681" y="4646119"/>
                  <a:pt x="663797" y="4644569"/>
                </a:cubicBezTo>
                <a:cubicBezTo>
                  <a:pt x="660913" y="4643018"/>
                  <a:pt x="657766" y="4641933"/>
                  <a:pt x="654356" y="4641313"/>
                </a:cubicBezTo>
                <a:cubicBezTo>
                  <a:pt x="657022" y="4640321"/>
                  <a:pt x="659394" y="4639019"/>
                  <a:pt x="661472" y="4637406"/>
                </a:cubicBezTo>
                <a:cubicBezTo>
                  <a:pt x="663549" y="4635794"/>
                  <a:pt x="665301" y="4633934"/>
                  <a:pt x="666727" y="4631825"/>
                </a:cubicBezTo>
                <a:cubicBezTo>
                  <a:pt x="668153" y="4629717"/>
                  <a:pt x="669238" y="4627376"/>
                  <a:pt x="669983" y="4624802"/>
                </a:cubicBezTo>
                <a:cubicBezTo>
                  <a:pt x="670727" y="4622229"/>
                  <a:pt x="671099" y="4619485"/>
                  <a:pt x="671099" y="4616570"/>
                </a:cubicBezTo>
                <a:cubicBezTo>
                  <a:pt x="671099" y="4611361"/>
                  <a:pt x="670169" y="4606834"/>
                  <a:pt x="668308" y="4602990"/>
                </a:cubicBezTo>
                <a:cubicBezTo>
                  <a:pt x="666448" y="4599145"/>
                  <a:pt x="663766" y="4595967"/>
                  <a:pt x="660262" y="4593455"/>
                </a:cubicBezTo>
                <a:cubicBezTo>
                  <a:pt x="656759" y="4590944"/>
                  <a:pt x="652449" y="4589068"/>
                  <a:pt x="647333" y="4587828"/>
                </a:cubicBezTo>
                <a:cubicBezTo>
                  <a:pt x="642217" y="4586588"/>
                  <a:pt x="635969" y="4585967"/>
                  <a:pt x="628590" y="4585967"/>
                </a:cubicBezTo>
                <a:close/>
                <a:moveTo>
                  <a:pt x="1807253" y="4285884"/>
                </a:moveTo>
                <a:lnTo>
                  <a:pt x="1822229" y="4285884"/>
                </a:lnTo>
                <a:cubicBezTo>
                  <a:pt x="1826259" y="4285884"/>
                  <a:pt x="1829747" y="4286195"/>
                  <a:pt x="1832693" y="4286815"/>
                </a:cubicBezTo>
                <a:cubicBezTo>
                  <a:pt x="1835638" y="4287435"/>
                  <a:pt x="1838057" y="4288365"/>
                  <a:pt x="1839948" y="4289605"/>
                </a:cubicBezTo>
                <a:cubicBezTo>
                  <a:pt x="1841840" y="4290845"/>
                  <a:pt x="1843219" y="4292411"/>
                  <a:pt x="1844088" y="4294303"/>
                </a:cubicBezTo>
                <a:cubicBezTo>
                  <a:pt x="1844956" y="4296194"/>
                  <a:pt x="1845390" y="4298380"/>
                  <a:pt x="1845390" y="4300860"/>
                </a:cubicBezTo>
                <a:cubicBezTo>
                  <a:pt x="1845390" y="4303279"/>
                  <a:pt x="1844956" y="4305465"/>
                  <a:pt x="1844088" y="4307418"/>
                </a:cubicBezTo>
                <a:cubicBezTo>
                  <a:pt x="1843219" y="4309371"/>
                  <a:pt x="1841840" y="4311030"/>
                  <a:pt x="1839948" y="4312394"/>
                </a:cubicBezTo>
                <a:cubicBezTo>
                  <a:pt x="1838057" y="4313759"/>
                  <a:pt x="1835685" y="4314797"/>
                  <a:pt x="1832833" y="4315511"/>
                </a:cubicBezTo>
                <a:cubicBezTo>
                  <a:pt x="1829980" y="4316224"/>
                  <a:pt x="1826538" y="4316580"/>
                  <a:pt x="1822508" y="4316580"/>
                </a:cubicBezTo>
                <a:cubicBezTo>
                  <a:pt x="1821391" y="4316580"/>
                  <a:pt x="1820167" y="4316549"/>
                  <a:pt x="1818833" y="4316487"/>
                </a:cubicBezTo>
                <a:cubicBezTo>
                  <a:pt x="1817500" y="4316425"/>
                  <a:pt x="1816167" y="4316348"/>
                  <a:pt x="1814834" y="4316255"/>
                </a:cubicBezTo>
                <a:cubicBezTo>
                  <a:pt x="1813500" y="4316162"/>
                  <a:pt x="1812198" y="4316069"/>
                  <a:pt x="1810927" y="4315976"/>
                </a:cubicBezTo>
                <a:cubicBezTo>
                  <a:pt x="1809656" y="4315883"/>
                  <a:pt x="1808431" y="4315743"/>
                  <a:pt x="1807253" y="4315557"/>
                </a:cubicBezTo>
                <a:close/>
                <a:moveTo>
                  <a:pt x="1221037" y="4282350"/>
                </a:moveTo>
                <a:cubicBezTo>
                  <a:pt x="1225254" y="4282350"/>
                  <a:pt x="1228820" y="4282737"/>
                  <a:pt x="1231734" y="4283513"/>
                </a:cubicBezTo>
                <a:cubicBezTo>
                  <a:pt x="1234649" y="4284288"/>
                  <a:pt x="1236990" y="4285404"/>
                  <a:pt x="1238757" y="4286861"/>
                </a:cubicBezTo>
                <a:cubicBezTo>
                  <a:pt x="1240525" y="4288318"/>
                  <a:pt x="1241796" y="4290086"/>
                  <a:pt x="1242571" y="4292163"/>
                </a:cubicBezTo>
                <a:cubicBezTo>
                  <a:pt x="1243346" y="4294241"/>
                  <a:pt x="1243734" y="4296550"/>
                  <a:pt x="1243734" y="4299093"/>
                </a:cubicBezTo>
                <a:cubicBezTo>
                  <a:pt x="1243734" y="4304426"/>
                  <a:pt x="1241966" y="4308596"/>
                  <a:pt x="1238432" y="4311604"/>
                </a:cubicBezTo>
                <a:cubicBezTo>
                  <a:pt x="1234897" y="4314611"/>
                  <a:pt x="1229347" y="4316115"/>
                  <a:pt x="1221781" y="4316115"/>
                </a:cubicBezTo>
                <a:cubicBezTo>
                  <a:pt x="1218743" y="4316115"/>
                  <a:pt x="1216169" y="4316022"/>
                  <a:pt x="1214061" y="4315836"/>
                </a:cubicBezTo>
                <a:cubicBezTo>
                  <a:pt x="1211953" y="4315650"/>
                  <a:pt x="1209813" y="4315433"/>
                  <a:pt x="1207643" y="4315185"/>
                </a:cubicBezTo>
                <a:lnTo>
                  <a:pt x="1207643" y="4283001"/>
                </a:lnTo>
                <a:cubicBezTo>
                  <a:pt x="1209689" y="4282815"/>
                  <a:pt x="1211798" y="4282660"/>
                  <a:pt x="1213968" y="4282536"/>
                </a:cubicBezTo>
                <a:cubicBezTo>
                  <a:pt x="1216138" y="4282412"/>
                  <a:pt x="1218495" y="4282350"/>
                  <a:pt x="1221037" y="4282350"/>
                </a:cubicBezTo>
                <a:close/>
                <a:moveTo>
                  <a:pt x="1119704" y="4251189"/>
                </a:moveTo>
                <a:lnTo>
                  <a:pt x="1146214" y="4251189"/>
                </a:lnTo>
                <a:lnTo>
                  <a:pt x="1146214" y="4313976"/>
                </a:lnTo>
                <a:lnTo>
                  <a:pt x="1100821" y="4313976"/>
                </a:lnTo>
                <a:cubicBezTo>
                  <a:pt x="1102682" y="4311681"/>
                  <a:pt x="1104480" y="4309030"/>
                  <a:pt x="1106216" y="4306023"/>
                </a:cubicBezTo>
                <a:cubicBezTo>
                  <a:pt x="1107953" y="4303015"/>
                  <a:pt x="1109612" y="4299124"/>
                  <a:pt x="1111193" y="4294349"/>
                </a:cubicBezTo>
                <a:cubicBezTo>
                  <a:pt x="1112774" y="4289574"/>
                  <a:pt x="1114262" y="4283714"/>
                  <a:pt x="1115658" y="4276769"/>
                </a:cubicBezTo>
                <a:cubicBezTo>
                  <a:pt x="1117053" y="4269823"/>
                  <a:pt x="1118402" y="4261297"/>
                  <a:pt x="1119704" y="4251189"/>
                </a:cubicBezTo>
                <a:close/>
                <a:moveTo>
                  <a:pt x="824429" y="4251189"/>
                </a:moveTo>
                <a:lnTo>
                  <a:pt x="850939" y="4251189"/>
                </a:lnTo>
                <a:lnTo>
                  <a:pt x="850939" y="4313976"/>
                </a:lnTo>
                <a:lnTo>
                  <a:pt x="805546" y="4313976"/>
                </a:lnTo>
                <a:cubicBezTo>
                  <a:pt x="807407" y="4311681"/>
                  <a:pt x="809205" y="4309030"/>
                  <a:pt x="810941" y="4306023"/>
                </a:cubicBezTo>
                <a:cubicBezTo>
                  <a:pt x="812678" y="4303015"/>
                  <a:pt x="814337" y="4299124"/>
                  <a:pt x="815918" y="4294349"/>
                </a:cubicBezTo>
                <a:cubicBezTo>
                  <a:pt x="817499" y="4289574"/>
                  <a:pt x="818987" y="4283714"/>
                  <a:pt x="820383" y="4276769"/>
                </a:cubicBezTo>
                <a:cubicBezTo>
                  <a:pt x="821778" y="4269823"/>
                  <a:pt x="823127" y="4261297"/>
                  <a:pt x="824429" y="4251189"/>
                </a:cubicBezTo>
                <a:close/>
                <a:moveTo>
                  <a:pt x="2023206" y="4249980"/>
                </a:moveTo>
                <a:cubicBezTo>
                  <a:pt x="2027199" y="4249980"/>
                  <a:pt x="2030537" y="4250910"/>
                  <a:pt x="2033220" y="4252770"/>
                </a:cubicBezTo>
                <a:cubicBezTo>
                  <a:pt x="2035903" y="4254631"/>
                  <a:pt x="2038040" y="4257111"/>
                  <a:pt x="2039631" y="4260212"/>
                </a:cubicBezTo>
                <a:cubicBezTo>
                  <a:pt x="2041222" y="4263312"/>
                  <a:pt x="2042345" y="4266862"/>
                  <a:pt x="2043000" y="4270862"/>
                </a:cubicBezTo>
                <a:cubicBezTo>
                  <a:pt x="2043655" y="4274862"/>
                  <a:pt x="2043982" y="4279001"/>
                  <a:pt x="2043982" y="4283280"/>
                </a:cubicBezTo>
                <a:cubicBezTo>
                  <a:pt x="2043982" y="4287187"/>
                  <a:pt x="2043577" y="4291062"/>
                  <a:pt x="2042766" y="4294907"/>
                </a:cubicBezTo>
                <a:cubicBezTo>
                  <a:pt x="2041955" y="4298752"/>
                  <a:pt x="2040691" y="4302225"/>
                  <a:pt x="2038975" y="4305325"/>
                </a:cubicBezTo>
                <a:cubicBezTo>
                  <a:pt x="2037259" y="4308426"/>
                  <a:pt x="2035013" y="4310906"/>
                  <a:pt x="2032237" y="4312767"/>
                </a:cubicBezTo>
                <a:cubicBezTo>
                  <a:pt x="2029460" y="4314627"/>
                  <a:pt x="2026138" y="4315557"/>
                  <a:pt x="2022270" y="4315557"/>
                </a:cubicBezTo>
                <a:cubicBezTo>
                  <a:pt x="2018090" y="4315557"/>
                  <a:pt x="2014097" y="4314193"/>
                  <a:pt x="2010291" y="4311464"/>
                </a:cubicBezTo>
                <a:cubicBezTo>
                  <a:pt x="2006485" y="4308736"/>
                  <a:pt x="2002461" y="4304798"/>
                  <a:pt x="1998218" y="4299651"/>
                </a:cubicBezTo>
                <a:lnTo>
                  <a:pt x="1998218" y="4266351"/>
                </a:lnTo>
                <a:cubicBezTo>
                  <a:pt x="2000651" y="4263312"/>
                  <a:pt x="2002959" y="4260754"/>
                  <a:pt x="2005143" y="4258677"/>
                </a:cubicBezTo>
                <a:cubicBezTo>
                  <a:pt x="2007327" y="4256599"/>
                  <a:pt x="2009417" y="4254925"/>
                  <a:pt x="2011414" y="4253654"/>
                </a:cubicBezTo>
                <a:cubicBezTo>
                  <a:pt x="2013410" y="4252383"/>
                  <a:pt x="2015376" y="4251452"/>
                  <a:pt x="2017310" y="4250863"/>
                </a:cubicBezTo>
                <a:cubicBezTo>
                  <a:pt x="2019244" y="4250274"/>
                  <a:pt x="2021209" y="4249980"/>
                  <a:pt x="2023206" y="4249980"/>
                </a:cubicBezTo>
                <a:close/>
                <a:moveTo>
                  <a:pt x="1623156" y="4249980"/>
                </a:moveTo>
                <a:cubicBezTo>
                  <a:pt x="1627149" y="4249980"/>
                  <a:pt x="1630487" y="4250910"/>
                  <a:pt x="1633170" y="4252770"/>
                </a:cubicBezTo>
                <a:cubicBezTo>
                  <a:pt x="1635853" y="4254631"/>
                  <a:pt x="1637990" y="4257111"/>
                  <a:pt x="1639581" y="4260212"/>
                </a:cubicBezTo>
                <a:cubicBezTo>
                  <a:pt x="1641172" y="4263312"/>
                  <a:pt x="1642295" y="4266862"/>
                  <a:pt x="1642950" y="4270862"/>
                </a:cubicBezTo>
                <a:cubicBezTo>
                  <a:pt x="1643605" y="4274862"/>
                  <a:pt x="1643932" y="4279001"/>
                  <a:pt x="1643932" y="4283280"/>
                </a:cubicBezTo>
                <a:cubicBezTo>
                  <a:pt x="1643932" y="4287187"/>
                  <a:pt x="1643527" y="4291062"/>
                  <a:pt x="1642716" y="4294907"/>
                </a:cubicBezTo>
                <a:cubicBezTo>
                  <a:pt x="1641905" y="4298752"/>
                  <a:pt x="1640641" y="4302225"/>
                  <a:pt x="1638925" y="4305325"/>
                </a:cubicBezTo>
                <a:cubicBezTo>
                  <a:pt x="1637210" y="4308426"/>
                  <a:pt x="1634963" y="4310906"/>
                  <a:pt x="1632187" y="4312767"/>
                </a:cubicBezTo>
                <a:cubicBezTo>
                  <a:pt x="1629410" y="4314627"/>
                  <a:pt x="1626088" y="4315557"/>
                  <a:pt x="1622220" y="4315557"/>
                </a:cubicBezTo>
                <a:cubicBezTo>
                  <a:pt x="1618040" y="4315557"/>
                  <a:pt x="1614047" y="4314193"/>
                  <a:pt x="1610241" y="4311464"/>
                </a:cubicBezTo>
                <a:cubicBezTo>
                  <a:pt x="1606435" y="4308736"/>
                  <a:pt x="1602411" y="4304798"/>
                  <a:pt x="1598168" y="4299651"/>
                </a:cubicBezTo>
                <a:lnTo>
                  <a:pt x="1598168" y="4266351"/>
                </a:lnTo>
                <a:cubicBezTo>
                  <a:pt x="1600601" y="4263312"/>
                  <a:pt x="1602909" y="4260754"/>
                  <a:pt x="1605093" y="4258677"/>
                </a:cubicBezTo>
                <a:cubicBezTo>
                  <a:pt x="1607277" y="4256599"/>
                  <a:pt x="1609367" y="4254925"/>
                  <a:pt x="1611364" y="4253654"/>
                </a:cubicBezTo>
                <a:cubicBezTo>
                  <a:pt x="1613360" y="4252383"/>
                  <a:pt x="1615326" y="4251452"/>
                  <a:pt x="1617260" y="4250863"/>
                </a:cubicBezTo>
                <a:cubicBezTo>
                  <a:pt x="1619194" y="4250274"/>
                  <a:pt x="1621159" y="4249980"/>
                  <a:pt x="1623156" y="4249980"/>
                </a:cubicBezTo>
                <a:close/>
                <a:moveTo>
                  <a:pt x="1723827" y="4249608"/>
                </a:moveTo>
                <a:cubicBezTo>
                  <a:pt x="1728770" y="4249608"/>
                  <a:pt x="1732900" y="4250491"/>
                  <a:pt x="1736216" y="4252259"/>
                </a:cubicBezTo>
                <a:cubicBezTo>
                  <a:pt x="1739532" y="4254026"/>
                  <a:pt x="1742160" y="4256429"/>
                  <a:pt x="1744100" y="4259467"/>
                </a:cubicBezTo>
                <a:cubicBezTo>
                  <a:pt x="1746040" y="4262506"/>
                  <a:pt x="1747432" y="4266041"/>
                  <a:pt x="1748277" y="4270071"/>
                </a:cubicBezTo>
                <a:cubicBezTo>
                  <a:pt x="1749122" y="4274102"/>
                  <a:pt x="1749545" y="4278381"/>
                  <a:pt x="1749545" y="4282908"/>
                </a:cubicBezTo>
                <a:cubicBezTo>
                  <a:pt x="1749545" y="4287745"/>
                  <a:pt x="1749044" y="4292179"/>
                  <a:pt x="1748042" y="4296209"/>
                </a:cubicBezTo>
                <a:cubicBezTo>
                  <a:pt x="1747041" y="4300240"/>
                  <a:pt x="1745477" y="4303713"/>
                  <a:pt x="1743349" y="4306627"/>
                </a:cubicBezTo>
                <a:cubicBezTo>
                  <a:pt x="1741222" y="4309542"/>
                  <a:pt x="1738500" y="4311805"/>
                  <a:pt x="1735184" y="4313418"/>
                </a:cubicBezTo>
                <a:cubicBezTo>
                  <a:pt x="1731868" y="4315030"/>
                  <a:pt x="1727957" y="4315836"/>
                  <a:pt x="1723452" y="4315836"/>
                </a:cubicBezTo>
                <a:cubicBezTo>
                  <a:pt x="1718508" y="4315836"/>
                  <a:pt x="1714378" y="4314952"/>
                  <a:pt x="1711062" y="4313185"/>
                </a:cubicBezTo>
                <a:cubicBezTo>
                  <a:pt x="1707746" y="4311418"/>
                  <a:pt x="1705103" y="4309030"/>
                  <a:pt x="1703132" y="4306023"/>
                </a:cubicBezTo>
                <a:cubicBezTo>
                  <a:pt x="1701161" y="4303015"/>
                  <a:pt x="1699753" y="4299496"/>
                  <a:pt x="1698908" y="4295465"/>
                </a:cubicBezTo>
                <a:cubicBezTo>
                  <a:pt x="1698063" y="4291435"/>
                  <a:pt x="1697641" y="4287125"/>
                  <a:pt x="1697641" y="4282536"/>
                </a:cubicBezTo>
                <a:cubicBezTo>
                  <a:pt x="1697641" y="4277761"/>
                  <a:pt x="1698157" y="4273358"/>
                  <a:pt x="1699189" y="4269327"/>
                </a:cubicBezTo>
                <a:cubicBezTo>
                  <a:pt x="1700222" y="4265297"/>
                  <a:pt x="1701802" y="4261808"/>
                  <a:pt x="1703929" y="4258863"/>
                </a:cubicBezTo>
                <a:cubicBezTo>
                  <a:pt x="1706056" y="4255917"/>
                  <a:pt x="1708762" y="4253638"/>
                  <a:pt x="1712048" y="4252026"/>
                </a:cubicBezTo>
                <a:cubicBezTo>
                  <a:pt x="1715333" y="4250414"/>
                  <a:pt x="1719259" y="4249608"/>
                  <a:pt x="1723827" y="4249608"/>
                </a:cubicBezTo>
                <a:close/>
                <a:moveTo>
                  <a:pt x="1018977" y="4249608"/>
                </a:moveTo>
                <a:cubicBezTo>
                  <a:pt x="1023920" y="4249608"/>
                  <a:pt x="1028050" y="4250491"/>
                  <a:pt x="1031366" y="4252259"/>
                </a:cubicBezTo>
                <a:cubicBezTo>
                  <a:pt x="1034682" y="4254026"/>
                  <a:pt x="1037310" y="4256429"/>
                  <a:pt x="1039250" y="4259467"/>
                </a:cubicBezTo>
                <a:cubicBezTo>
                  <a:pt x="1041190" y="4262506"/>
                  <a:pt x="1042582" y="4266041"/>
                  <a:pt x="1043427" y="4270071"/>
                </a:cubicBezTo>
                <a:cubicBezTo>
                  <a:pt x="1044272" y="4274102"/>
                  <a:pt x="1044695" y="4278381"/>
                  <a:pt x="1044695" y="4282908"/>
                </a:cubicBezTo>
                <a:cubicBezTo>
                  <a:pt x="1044695" y="4287745"/>
                  <a:pt x="1044194" y="4292179"/>
                  <a:pt x="1043193" y="4296209"/>
                </a:cubicBezTo>
                <a:cubicBezTo>
                  <a:pt x="1042191" y="4300240"/>
                  <a:pt x="1040627" y="4303713"/>
                  <a:pt x="1038499" y="4306627"/>
                </a:cubicBezTo>
                <a:cubicBezTo>
                  <a:pt x="1036372" y="4309542"/>
                  <a:pt x="1033651" y="4311805"/>
                  <a:pt x="1030334" y="4313418"/>
                </a:cubicBezTo>
                <a:cubicBezTo>
                  <a:pt x="1027018" y="4315030"/>
                  <a:pt x="1023107" y="4315836"/>
                  <a:pt x="1018602" y="4315836"/>
                </a:cubicBezTo>
                <a:cubicBezTo>
                  <a:pt x="1013658" y="4315836"/>
                  <a:pt x="1009528" y="4314952"/>
                  <a:pt x="1006212" y="4313185"/>
                </a:cubicBezTo>
                <a:cubicBezTo>
                  <a:pt x="1002896" y="4311418"/>
                  <a:pt x="1000253" y="4309030"/>
                  <a:pt x="998282" y="4306023"/>
                </a:cubicBezTo>
                <a:cubicBezTo>
                  <a:pt x="996311" y="4303015"/>
                  <a:pt x="994903" y="4299496"/>
                  <a:pt x="994058" y="4295465"/>
                </a:cubicBezTo>
                <a:cubicBezTo>
                  <a:pt x="993213" y="4291435"/>
                  <a:pt x="992791" y="4287125"/>
                  <a:pt x="992791" y="4282536"/>
                </a:cubicBezTo>
                <a:cubicBezTo>
                  <a:pt x="992791" y="4277761"/>
                  <a:pt x="993307" y="4273358"/>
                  <a:pt x="994339" y="4269327"/>
                </a:cubicBezTo>
                <a:cubicBezTo>
                  <a:pt x="995372" y="4265297"/>
                  <a:pt x="996952" y="4261808"/>
                  <a:pt x="999079" y="4258863"/>
                </a:cubicBezTo>
                <a:cubicBezTo>
                  <a:pt x="1001206" y="4255917"/>
                  <a:pt x="1003913" y="4253638"/>
                  <a:pt x="1007198" y="4252026"/>
                </a:cubicBezTo>
                <a:cubicBezTo>
                  <a:pt x="1010483" y="4250414"/>
                  <a:pt x="1014409" y="4249608"/>
                  <a:pt x="1018977" y="4249608"/>
                </a:cubicBezTo>
                <a:close/>
                <a:moveTo>
                  <a:pt x="723702" y="4249608"/>
                </a:moveTo>
                <a:cubicBezTo>
                  <a:pt x="728645" y="4249608"/>
                  <a:pt x="732775" y="4250491"/>
                  <a:pt x="736091" y="4252259"/>
                </a:cubicBezTo>
                <a:cubicBezTo>
                  <a:pt x="739407" y="4254026"/>
                  <a:pt x="742035" y="4256429"/>
                  <a:pt x="743975" y="4259467"/>
                </a:cubicBezTo>
                <a:cubicBezTo>
                  <a:pt x="745915" y="4262506"/>
                  <a:pt x="747307" y="4266041"/>
                  <a:pt x="748152" y="4270071"/>
                </a:cubicBezTo>
                <a:cubicBezTo>
                  <a:pt x="748997" y="4274102"/>
                  <a:pt x="749420" y="4278381"/>
                  <a:pt x="749420" y="4282908"/>
                </a:cubicBezTo>
                <a:cubicBezTo>
                  <a:pt x="749420" y="4287745"/>
                  <a:pt x="748919" y="4292179"/>
                  <a:pt x="747918" y="4296209"/>
                </a:cubicBezTo>
                <a:cubicBezTo>
                  <a:pt x="746916" y="4300240"/>
                  <a:pt x="745352" y="4303713"/>
                  <a:pt x="743225" y="4306627"/>
                </a:cubicBezTo>
                <a:cubicBezTo>
                  <a:pt x="741097" y="4309542"/>
                  <a:pt x="738376" y="4311805"/>
                  <a:pt x="735059" y="4313418"/>
                </a:cubicBezTo>
                <a:cubicBezTo>
                  <a:pt x="731743" y="4315030"/>
                  <a:pt x="727832" y="4315836"/>
                  <a:pt x="723327" y="4315836"/>
                </a:cubicBezTo>
                <a:cubicBezTo>
                  <a:pt x="718383" y="4315836"/>
                  <a:pt x="714253" y="4314952"/>
                  <a:pt x="710937" y="4313185"/>
                </a:cubicBezTo>
                <a:cubicBezTo>
                  <a:pt x="707621" y="4311418"/>
                  <a:pt x="704978" y="4309030"/>
                  <a:pt x="703007" y="4306023"/>
                </a:cubicBezTo>
                <a:cubicBezTo>
                  <a:pt x="701036" y="4303015"/>
                  <a:pt x="699628" y="4299496"/>
                  <a:pt x="698783" y="4295465"/>
                </a:cubicBezTo>
                <a:cubicBezTo>
                  <a:pt x="697938" y="4291435"/>
                  <a:pt x="697516" y="4287125"/>
                  <a:pt x="697516" y="4282536"/>
                </a:cubicBezTo>
                <a:cubicBezTo>
                  <a:pt x="697516" y="4277761"/>
                  <a:pt x="698032" y="4273358"/>
                  <a:pt x="699064" y="4269327"/>
                </a:cubicBezTo>
                <a:cubicBezTo>
                  <a:pt x="700097" y="4265297"/>
                  <a:pt x="701677" y="4261808"/>
                  <a:pt x="703804" y="4258863"/>
                </a:cubicBezTo>
                <a:cubicBezTo>
                  <a:pt x="705931" y="4255917"/>
                  <a:pt x="708637" y="4253638"/>
                  <a:pt x="711923" y="4252026"/>
                </a:cubicBezTo>
                <a:cubicBezTo>
                  <a:pt x="715208" y="4250414"/>
                  <a:pt x="719134" y="4249608"/>
                  <a:pt x="723702" y="4249608"/>
                </a:cubicBezTo>
                <a:close/>
                <a:moveTo>
                  <a:pt x="2207186" y="4248770"/>
                </a:moveTo>
                <a:cubicBezTo>
                  <a:pt x="2214611" y="4248770"/>
                  <a:pt x="2220210" y="4251065"/>
                  <a:pt x="2223985" y="4255654"/>
                </a:cubicBezTo>
                <a:cubicBezTo>
                  <a:pt x="2227758" y="4260243"/>
                  <a:pt x="2229552" y="4266568"/>
                  <a:pt x="2229366" y="4274629"/>
                </a:cubicBezTo>
                <a:lnTo>
                  <a:pt x="2183695" y="4274629"/>
                </a:lnTo>
                <a:cubicBezTo>
                  <a:pt x="2183820" y="4271219"/>
                  <a:pt x="2184413" y="4267948"/>
                  <a:pt x="2185473" y="4264816"/>
                </a:cubicBezTo>
                <a:cubicBezTo>
                  <a:pt x="2186534" y="4261684"/>
                  <a:pt x="2188031" y="4258940"/>
                  <a:pt x="2189966" y="4256584"/>
                </a:cubicBezTo>
                <a:cubicBezTo>
                  <a:pt x="2191900" y="4254227"/>
                  <a:pt x="2194302" y="4252336"/>
                  <a:pt x="2197172" y="4250910"/>
                </a:cubicBezTo>
                <a:cubicBezTo>
                  <a:pt x="2200042" y="4249484"/>
                  <a:pt x="2203380" y="4248770"/>
                  <a:pt x="2207186" y="4248770"/>
                </a:cubicBezTo>
                <a:close/>
                <a:moveTo>
                  <a:pt x="1921436" y="4248770"/>
                </a:moveTo>
                <a:cubicBezTo>
                  <a:pt x="1928861" y="4248770"/>
                  <a:pt x="1934460" y="4251065"/>
                  <a:pt x="1938235" y="4255654"/>
                </a:cubicBezTo>
                <a:cubicBezTo>
                  <a:pt x="1942008" y="4260243"/>
                  <a:pt x="1943802" y="4266568"/>
                  <a:pt x="1943616" y="4274629"/>
                </a:cubicBezTo>
                <a:lnTo>
                  <a:pt x="1897945" y="4274629"/>
                </a:lnTo>
                <a:cubicBezTo>
                  <a:pt x="1898070" y="4271219"/>
                  <a:pt x="1898663" y="4267948"/>
                  <a:pt x="1899723" y="4264816"/>
                </a:cubicBezTo>
                <a:cubicBezTo>
                  <a:pt x="1900784" y="4261684"/>
                  <a:pt x="1902281" y="4258940"/>
                  <a:pt x="1904216" y="4256584"/>
                </a:cubicBezTo>
                <a:cubicBezTo>
                  <a:pt x="1906150" y="4254227"/>
                  <a:pt x="1908552" y="4252336"/>
                  <a:pt x="1911422" y="4250910"/>
                </a:cubicBezTo>
                <a:cubicBezTo>
                  <a:pt x="1914292" y="4249484"/>
                  <a:pt x="1917630" y="4248770"/>
                  <a:pt x="1921436" y="4248770"/>
                </a:cubicBezTo>
                <a:close/>
                <a:moveTo>
                  <a:pt x="1821391" y="4248770"/>
                </a:moveTo>
                <a:cubicBezTo>
                  <a:pt x="1825236" y="4248770"/>
                  <a:pt x="1828507" y="4249050"/>
                  <a:pt x="1831205" y="4249608"/>
                </a:cubicBezTo>
                <a:cubicBezTo>
                  <a:pt x="1833902" y="4250166"/>
                  <a:pt x="1836104" y="4251003"/>
                  <a:pt x="1837809" y="4252119"/>
                </a:cubicBezTo>
                <a:cubicBezTo>
                  <a:pt x="1839514" y="4253235"/>
                  <a:pt x="1840739" y="4254600"/>
                  <a:pt x="1841483" y="4256212"/>
                </a:cubicBezTo>
                <a:cubicBezTo>
                  <a:pt x="1842227" y="4257824"/>
                  <a:pt x="1842599" y="4259654"/>
                  <a:pt x="1842599" y="4261700"/>
                </a:cubicBezTo>
                <a:cubicBezTo>
                  <a:pt x="1842599" y="4266165"/>
                  <a:pt x="1840910" y="4269591"/>
                  <a:pt x="1837530" y="4271978"/>
                </a:cubicBezTo>
                <a:cubicBezTo>
                  <a:pt x="1834150" y="4274366"/>
                  <a:pt x="1829267" y="4275560"/>
                  <a:pt x="1822880" y="4275560"/>
                </a:cubicBezTo>
                <a:lnTo>
                  <a:pt x="1807253" y="4275560"/>
                </a:lnTo>
                <a:lnTo>
                  <a:pt x="1807253" y="4249515"/>
                </a:lnTo>
                <a:cubicBezTo>
                  <a:pt x="1808927" y="4249329"/>
                  <a:pt x="1810973" y="4249158"/>
                  <a:pt x="1813392" y="4249003"/>
                </a:cubicBezTo>
                <a:cubicBezTo>
                  <a:pt x="1815810" y="4248848"/>
                  <a:pt x="1818477" y="4248770"/>
                  <a:pt x="1821391" y="4248770"/>
                </a:cubicBezTo>
                <a:close/>
                <a:moveTo>
                  <a:pt x="1492314" y="4238539"/>
                </a:moveTo>
                <a:cubicBezTo>
                  <a:pt x="1490825" y="4238539"/>
                  <a:pt x="1489663" y="4238988"/>
                  <a:pt x="1488826" y="4239887"/>
                </a:cubicBezTo>
                <a:cubicBezTo>
                  <a:pt x="1487988" y="4240786"/>
                  <a:pt x="1487570" y="4242166"/>
                  <a:pt x="1487570" y="4244027"/>
                </a:cubicBezTo>
                <a:lnTo>
                  <a:pt x="1487570" y="4324673"/>
                </a:lnTo>
                <a:cubicBezTo>
                  <a:pt x="1487570" y="4325169"/>
                  <a:pt x="1487678" y="4325587"/>
                  <a:pt x="1487895" y="4325929"/>
                </a:cubicBezTo>
                <a:cubicBezTo>
                  <a:pt x="1488113" y="4326270"/>
                  <a:pt x="1488515" y="4326564"/>
                  <a:pt x="1489105" y="4326812"/>
                </a:cubicBezTo>
                <a:cubicBezTo>
                  <a:pt x="1489694" y="4327060"/>
                  <a:pt x="1490485" y="4327246"/>
                  <a:pt x="1491477" y="4327370"/>
                </a:cubicBezTo>
                <a:cubicBezTo>
                  <a:pt x="1492469" y="4327494"/>
                  <a:pt x="1493709" y="4327556"/>
                  <a:pt x="1495197" y="4327556"/>
                </a:cubicBezTo>
                <a:cubicBezTo>
                  <a:pt x="1496686" y="4327556"/>
                  <a:pt x="1497926" y="4327494"/>
                  <a:pt x="1498918" y="4327370"/>
                </a:cubicBezTo>
                <a:cubicBezTo>
                  <a:pt x="1499910" y="4327246"/>
                  <a:pt x="1500701" y="4327060"/>
                  <a:pt x="1501290" y="4326812"/>
                </a:cubicBezTo>
                <a:cubicBezTo>
                  <a:pt x="1501879" y="4326564"/>
                  <a:pt x="1502298" y="4326270"/>
                  <a:pt x="1502546" y="4325929"/>
                </a:cubicBezTo>
                <a:cubicBezTo>
                  <a:pt x="1502794" y="4325587"/>
                  <a:pt x="1502918" y="4325169"/>
                  <a:pt x="1502918" y="4324673"/>
                </a:cubicBezTo>
                <a:lnTo>
                  <a:pt x="1502918" y="4251561"/>
                </a:lnTo>
                <a:lnTo>
                  <a:pt x="1542822" y="4251561"/>
                </a:lnTo>
                <a:lnTo>
                  <a:pt x="1542822" y="4324673"/>
                </a:lnTo>
                <a:cubicBezTo>
                  <a:pt x="1542822" y="4325169"/>
                  <a:pt x="1542946" y="4325587"/>
                  <a:pt x="1543194" y="4325929"/>
                </a:cubicBezTo>
                <a:cubicBezTo>
                  <a:pt x="1543442" y="4326270"/>
                  <a:pt x="1543861" y="4326564"/>
                  <a:pt x="1544450" y="4326812"/>
                </a:cubicBezTo>
                <a:cubicBezTo>
                  <a:pt x="1545039" y="4327060"/>
                  <a:pt x="1545830" y="4327246"/>
                  <a:pt x="1546822" y="4327370"/>
                </a:cubicBezTo>
                <a:cubicBezTo>
                  <a:pt x="1547814" y="4327494"/>
                  <a:pt x="1549086" y="4327556"/>
                  <a:pt x="1550636" y="4327556"/>
                </a:cubicBezTo>
                <a:cubicBezTo>
                  <a:pt x="1552124" y="4327556"/>
                  <a:pt x="1553364" y="4327494"/>
                  <a:pt x="1554356" y="4327370"/>
                </a:cubicBezTo>
                <a:cubicBezTo>
                  <a:pt x="1555349" y="4327246"/>
                  <a:pt x="1556124" y="4327060"/>
                  <a:pt x="1556682" y="4326812"/>
                </a:cubicBezTo>
                <a:cubicBezTo>
                  <a:pt x="1557240" y="4326564"/>
                  <a:pt x="1557643" y="4326270"/>
                  <a:pt x="1557891" y="4325929"/>
                </a:cubicBezTo>
                <a:cubicBezTo>
                  <a:pt x="1558139" y="4325587"/>
                  <a:pt x="1558263" y="4325169"/>
                  <a:pt x="1558263" y="4324673"/>
                </a:cubicBezTo>
                <a:lnTo>
                  <a:pt x="1558263" y="4244027"/>
                </a:lnTo>
                <a:cubicBezTo>
                  <a:pt x="1558263" y="4242166"/>
                  <a:pt x="1557860" y="4240786"/>
                  <a:pt x="1557054" y="4239887"/>
                </a:cubicBezTo>
                <a:cubicBezTo>
                  <a:pt x="1556248" y="4238988"/>
                  <a:pt x="1555101" y="4238539"/>
                  <a:pt x="1553612" y="4238539"/>
                </a:cubicBezTo>
                <a:close/>
                <a:moveTo>
                  <a:pt x="1110402" y="4238539"/>
                </a:moveTo>
                <a:cubicBezTo>
                  <a:pt x="1109658" y="4238539"/>
                  <a:pt x="1109007" y="4238663"/>
                  <a:pt x="1108449" y="4238911"/>
                </a:cubicBezTo>
                <a:cubicBezTo>
                  <a:pt x="1107891" y="4239159"/>
                  <a:pt x="1107410" y="4239484"/>
                  <a:pt x="1107007" y="4239887"/>
                </a:cubicBezTo>
                <a:cubicBezTo>
                  <a:pt x="1106604" y="4240290"/>
                  <a:pt x="1106294" y="4240848"/>
                  <a:pt x="1106077" y="4241562"/>
                </a:cubicBezTo>
                <a:cubicBezTo>
                  <a:pt x="1105860" y="4242275"/>
                  <a:pt x="1105689" y="4243065"/>
                  <a:pt x="1105565" y="4243934"/>
                </a:cubicBezTo>
                <a:cubicBezTo>
                  <a:pt x="1104387" y="4254538"/>
                  <a:pt x="1103085" y="4263653"/>
                  <a:pt x="1101659" y="4271281"/>
                </a:cubicBezTo>
                <a:cubicBezTo>
                  <a:pt x="1100232" y="4278908"/>
                  <a:pt x="1098667" y="4285435"/>
                  <a:pt x="1096961" y="4290861"/>
                </a:cubicBezTo>
                <a:cubicBezTo>
                  <a:pt x="1095256" y="4296287"/>
                  <a:pt x="1093411" y="4300798"/>
                  <a:pt x="1091427" y="4304395"/>
                </a:cubicBezTo>
                <a:cubicBezTo>
                  <a:pt x="1089442" y="4307992"/>
                  <a:pt x="1087303" y="4311185"/>
                  <a:pt x="1085008" y="4313976"/>
                </a:cubicBezTo>
                <a:lnTo>
                  <a:pt x="1079055" y="4313976"/>
                </a:lnTo>
                <a:cubicBezTo>
                  <a:pt x="1077629" y="4313976"/>
                  <a:pt x="1076668" y="4314224"/>
                  <a:pt x="1076172" y="4314720"/>
                </a:cubicBezTo>
                <a:cubicBezTo>
                  <a:pt x="1075676" y="4315216"/>
                  <a:pt x="1075428" y="4316239"/>
                  <a:pt x="1075428" y="4317789"/>
                </a:cubicBezTo>
                <a:lnTo>
                  <a:pt x="1075428" y="4355090"/>
                </a:lnTo>
                <a:cubicBezTo>
                  <a:pt x="1075428" y="4355524"/>
                  <a:pt x="1075536" y="4355880"/>
                  <a:pt x="1075753" y="4356159"/>
                </a:cubicBezTo>
                <a:cubicBezTo>
                  <a:pt x="1075970" y="4356438"/>
                  <a:pt x="1076342" y="4356671"/>
                  <a:pt x="1076869" y="4356857"/>
                </a:cubicBezTo>
                <a:cubicBezTo>
                  <a:pt x="1077397" y="4357043"/>
                  <a:pt x="1078079" y="4357198"/>
                  <a:pt x="1078916" y="4357322"/>
                </a:cubicBezTo>
                <a:cubicBezTo>
                  <a:pt x="1079753" y="4357446"/>
                  <a:pt x="1080823" y="4357508"/>
                  <a:pt x="1082125" y="4357508"/>
                </a:cubicBezTo>
                <a:cubicBezTo>
                  <a:pt x="1083303" y="4357508"/>
                  <a:pt x="1084295" y="4357446"/>
                  <a:pt x="1085101" y="4357322"/>
                </a:cubicBezTo>
                <a:cubicBezTo>
                  <a:pt x="1085908" y="4357198"/>
                  <a:pt x="1086574" y="4357043"/>
                  <a:pt x="1087101" y="4356857"/>
                </a:cubicBezTo>
                <a:cubicBezTo>
                  <a:pt x="1087628" y="4356671"/>
                  <a:pt x="1087985" y="4356438"/>
                  <a:pt x="1088171" y="4356159"/>
                </a:cubicBezTo>
                <a:cubicBezTo>
                  <a:pt x="1088357" y="4355880"/>
                  <a:pt x="1088450" y="4355524"/>
                  <a:pt x="1088450" y="4355090"/>
                </a:cubicBezTo>
                <a:lnTo>
                  <a:pt x="1088450" y="4326998"/>
                </a:lnTo>
                <a:lnTo>
                  <a:pt x="1163887" y="4326998"/>
                </a:lnTo>
                <a:lnTo>
                  <a:pt x="1163887" y="4355090"/>
                </a:lnTo>
                <a:cubicBezTo>
                  <a:pt x="1163887" y="4355524"/>
                  <a:pt x="1163996" y="4355880"/>
                  <a:pt x="1164213" y="4356159"/>
                </a:cubicBezTo>
                <a:cubicBezTo>
                  <a:pt x="1164430" y="4356438"/>
                  <a:pt x="1164802" y="4356671"/>
                  <a:pt x="1165329" y="4356857"/>
                </a:cubicBezTo>
                <a:cubicBezTo>
                  <a:pt x="1165856" y="4357043"/>
                  <a:pt x="1166523" y="4357198"/>
                  <a:pt x="1167329" y="4357322"/>
                </a:cubicBezTo>
                <a:cubicBezTo>
                  <a:pt x="1168135" y="4357446"/>
                  <a:pt x="1169158" y="4357508"/>
                  <a:pt x="1170399" y="4357508"/>
                </a:cubicBezTo>
                <a:cubicBezTo>
                  <a:pt x="1171577" y="4357508"/>
                  <a:pt x="1172600" y="4357446"/>
                  <a:pt x="1173468" y="4357322"/>
                </a:cubicBezTo>
                <a:cubicBezTo>
                  <a:pt x="1174336" y="4357198"/>
                  <a:pt x="1175034" y="4357043"/>
                  <a:pt x="1175561" y="4356857"/>
                </a:cubicBezTo>
                <a:cubicBezTo>
                  <a:pt x="1176088" y="4356671"/>
                  <a:pt x="1176445" y="4356438"/>
                  <a:pt x="1176631" y="4356159"/>
                </a:cubicBezTo>
                <a:cubicBezTo>
                  <a:pt x="1176817" y="4355880"/>
                  <a:pt x="1176910" y="4355524"/>
                  <a:pt x="1176910" y="4355090"/>
                </a:cubicBezTo>
                <a:lnTo>
                  <a:pt x="1176910" y="4317789"/>
                </a:lnTo>
                <a:cubicBezTo>
                  <a:pt x="1176910" y="4316239"/>
                  <a:pt x="1176631" y="4315216"/>
                  <a:pt x="1176073" y="4314720"/>
                </a:cubicBezTo>
                <a:cubicBezTo>
                  <a:pt x="1175515" y="4314224"/>
                  <a:pt x="1174584" y="4313976"/>
                  <a:pt x="1173282" y="4313976"/>
                </a:cubicBezTo>
                <a:lnTo>
                  <a:pt x="1161655" y="4313976"/>
                </a:lnTo>
                <a:lnTo>
                  <a:pt x="1161655" y="4244027"/>
                </a:lnTo>
                <a:cubicBezTo>
                  <a:pt x="1161655" y="4242166"/>
                  <a:pt x="1161236" y="4240786"/>
                  <a:pt x="1160399" y="4239887"/>
                </a:cubicBezTo>
                <a:cubicBezTo>
                  <a:pt x="1159562" y="4238988"/>
                  <a:pt x="1158399" y="4238539"/>
                  <a:pt x="1156911" y="4238539"/>
                </a:cubicBezTo>
                <a:close/>
                <a:moveTo>
                  <a:pt x="815127" y="4238539"/>
                </a:moveTo>
                <a:cubicBezTo>
                  <a:pt x="814383" y="4238539"/>
                  <a:pt x="813732" y="4238663"/>
                  <a:pt x="813174" y="4238911"/>
                </a:cubicBezTo>
                <a:cubicBezTo>
                  <a:pt x="812616" y="4239159"/>
                  <a:pt x="812135" y="4239484"/>
                  <a:pt x="811732" y="4239887"/>
                </a:cubicBezTo>
                <a:cubicBezTo>
                  <a:pt x="811329" y="4240290"/>
                  <a:pt x="811019" y="4240848"/>
                  <a:pt x="810802" y="4241562"/>
                </a:cubicBezTo>
                <a:cubicBezTo>
                  <a:pt x="810585" y="4242275"/>
                  <a:pt x="810414" y="4243065"/>
                  <a:pt x="810290" y="4243934"/>
                </a:cubicBezTo>
                <a:cubicBezTo>
                  <a:pt x="809112" y="4254538"/>
                  <a:pt x="807810" y="4263653"/>
                  <a:pt x="806384" y="4271281"/>
                </a:cubicBezTo>
                <a:cubicBezTo>
                  <a:pt x="804957" y="4278908"/>
                  <a:pt x="803392" y="4285435"/>
                  <a:pt x="801686" y="4290861"/>
                </a:cubicBezTo>
                <a:cubicBezTo>
                  <a:pt x="799981" y="4296287"/>
                  <a:pt x="798136" y="4300798"/>
                  <a:pt x="796152" y="4304395"/>
                </a:cubicBezTo>
                <a:cubicBezTo>
                  <a:pt x="794167" y="4307992"/>
                  <a:pt x="792028" y="4311185"/>
                  <a:pt x="789733" y="4313976"/>
                </a:cubicBezTo>
                <a:lnTo>
                  <a:pt x="783780" y="4313976"/>
                </a:lnTo>
                <a:cubicBezTo>
                  <a:pt x="782354" y="4313976"/>
                  <a:pt x="781393" y="4314224"/>
                  <a:pt x="780897" y="4314720"/>
                </a:cubicBezTo>
                <a:cubicBezTo>
                  <a:pt x="780401" y="4315216"/>
                  <a:pt x="780153" y="4316239"/>
                  <a:pt x="780153" y="4317789"/>
                </a:cubicBezTo>
                <a:lnTo>
                  <a:pt x="780153" y="4355090"/>
                </a:lnTo>
                <a:cubicBezTo>
                  <a:pt x="780153" y="4355524"/>
                  <a:pt x="780261" y="4355880"/>
                  <a:pt x="780478" y="4356159"/>
                </a:cubicBezTo>
                <a:cubicBezTo>
                  <a:pt x="780695" y="4356438"/>
                  <a:pt x="781067" y="4356671"/>
                  <a:pt x="781594" y="4356857"/>
                </a:cubicBezTo>
                <a:cubicBezTo>
                  <a:pt x="782122" y="4357043"/>
                  <a:pt x="782804" y="4357198"/>
                  <a:pt x="783641" y="4357322"/>
                </a:cubicBezTo>
                <a:cubicBezTo>
                  <a:pt x="784478" y="4357446"/>
                  <a:pt x="785548" y="4357508"/>
                  <a:pt x="786850" y="4357508"/>
                </a:cubicBezTo>
                <a:cubicBezTo>
                  <a:pt x="788028" y="4357508"/>
                  <a:pt x="789020" y="4357446"/>
                  <a:pt x="789826" y="4357322"/>
                </a:cubicBezTo>
                <a:cubicBezTo>
                  <a:pt x="790633" y="4357198"/>
                  <a:pt x="791299" y="4357043"/>
                  <a:pt x="791826" y="4356857"/>
                </a:cubicBezTo>
                <a:cubicBezTo>
                  <a:pt x="792353" y="4356671"/>
                  <a:pt x="792710" y="4356438"/>
                  <a:pt x="792896" y="4356159"/>
                </a:cubicBezTo>
                <a:cubicBezTo>
                  <a:pt x="793082" y="4355880"/>
                  <a:pt x="793175" y="4355524"/>
                  <a:pt x="793175" y="4355090"/>
                </a:cubicBezTo>
                <a:lnTo>
                  <a:pt x="793175" y="4326998"/>
                </a:lnTo>
                <a:lnTo>
                  <a:pt x="868612" y="4326998"/>
                </a:lnTo>
                <a:lnTo>
                  <a:pt x="868612" y="4355090"/>
                </a:lnTo>
                <a:cubicBezTo>
                  <a:pt x="868612" y="4355524"/>
                  <a:pt x="868721" y="4355880"/>
                  <a:pt x="868938" y="4356159"/>
                </a:cubicBezTo>
                <a:cubicBezTo>
                  <a:pt x="869155" y="4356438"/>
                  <a:pt x="869527" y="4356671"/>
                  <a:pt x="870054" y="4356857"/>
                </a:cubicBezTo>
                <a:cubicBezTo>
                  <a:pt x="870581" y="4357043"/>
                  <a:pt x="871248" y="4357198"/>
                  <a:pt x="872054" y="4357322"/>
                </a:cubicBezTo>
                <a:cubicBezTo>
                  <a:pt x="872860" y="4357446"/>
                  <a:pt x="873883" y="4357508"/>
                  <a:pt x="875124" y="4357508"/>
                </a:cubicBezTo>
                <a:cubicBezTo>
                  <a:pt x="876302" y="4357508"/>
                  <a:pt x="877325" y="4357446"/>
                  <a:pt x="878193" y="4357322"/>
                </a:cubicBezTo>
                <a:cubicBezTo>
                  <a:pt x="879061" y="4357198"/>
                  <a:pt x="879759" y="4357043"/>
                  <a:pt x="880286" y="4356857"/>
                </a:cubicBezTo>
                <a:cubicBezTo>
                  <a:pt x="880813" y="4356671"/>
                  <a:pt x="881170" y="4356438"/>
                  <a:pt x="881356" y="4356159"/>
                </a:cubicBezTo>
                <a:cubicBezTo>
                  <a:pt x="881542" y="4355880"/>
                  <a:pt x="881635" y="4355524"/>
                  <a:pt x="881635" y="4355090"/>
                </a:cubicBezTo>
                <a:lnTo>
                  <a:pt x="881635" y="4317789"/>
                </a:lnTo>
                <a:cubicBezTo>
                  <a:pt x="881635" y="4316239"/>
                  <a:pt x="881356" y="4315216"/>
                  <a:pt x="880798" y="4314720"/>
                </a:cubicBezTo>
                <a:cubicBezTo>
                  <a:pt x="880240" y="4314224"/>
                  <a:pt x="879309" y="4313976"/>
                  <a:pt x="878007" y="4313976"/>
                </a:cubicBezTo>
                <a:lnTo>
                  <a:pt x="866380" y="4313976"/>
                </a:lnTo>
                <a:lnTo>
                  <a:pt x="866380" y="4244027"/>
                </a:lnTo>
                <a:cubicBezTo>
                  <a:pt x="866380" y="4242166"/>
                  <a:pt x="865961" y="4240786"/>
                  <a:pt x="865124" y="4239887"/>
                </a:cubicBezTo>
                <a:cubicBezTo>
                  <a:pt x="864287" y="4238988"/>
                  <a:pt x="863124" y="4238539"/>
                  <a:pt x="861636" y="4238539"/>
                </a:cubicBezTo>
                <a:close/>
                <a:moveTo>
                  <a:pt x="596964" y="4238539"/>
                </a:moveTo>
                <a:cubicBezTo>
                  <a:pt x="595476" y="4238539"/>
                  <a:pt x="594313" y="4238988"/>
                  <a:pt x="593476" y="4239887"/>
                </a:cubicBezTo>
                <a:cubicBezTo>
                  <a:pt x="592639" y="4240786"/>
                  <a:pt x="592220" y="4242166"/>
                  <a:pt x="592220" y="4244027"/>
                </a:cubicBezTo>
                <a:lnTo>
                  <a:pt x="592220" y="4324673"/>
                </a:lnTo>
                <a:cubicBezTo>
                  <a:pt x="592220" y="4325169"/>
                  <a:pt x="592328" y="4325587"/>
                  <a:pt x="592546" y="4325929"/>
                </a:cubicBezTo>
                <a:cubicBezTo>
                  <a:pt x="592763" y="4326270"/>
                  <a:pt x="593166" y="4326564"/>
                  <a:pt x="593755" y="4326812"/>
                </a:cubicBezTo>
                <a:cubicBezTo>
                  <a:pt x="594344" y="4327060"/>
                  <a:pt x="595134" y="4327246"/>
                  <a:pt x="596127" y="4327370"/>
                </a:cubicBezTo>
                <a:cubicBezTo>
                  <a:pt x="597119" y="4327494"/>
                  <a:pt x="598359" y="4327556"/>
                  <a:pt x="599847" y="4327556"/>
                </a:cubicBezTo>
                <a:cubicBezTo>
                  <a:pt x="601336" y="4327556"/>
                  <a:pt x="602576" y="4327494"/>
                  <a:pt x="603568" y="4327370"/>
                </a:cubicBezTo>
                <a:cubicBezTo>
                  <a:pt x="604560" y="4327246"/>
                  <a:pt x="605351" y="4327060"/>
                  <a:pt x="605940" y="4326812"/>
                </a:cubicBezTo>
                <a:cubicBezTo>
                  <a:pt x="606529" y="4326564"/>
                  <a:pt x="606948" y="4326270"/>
                  <a:pt x="607196" y="4325929"/>
                </a:cubicBezTo>
                <a:cubicBezTo>
                  <a:pt x="607444" y="4325587"/>
                  <a:pt x="607568" y="4325169"/>
                  <a:pt x="607568" y="4324673"/>
                </a:cubicBezTo>
                <a:lnTo>
                  <a:pt x="607568" y="4251561"/>
                </a:lnTo>
                <a:lnTo>
                  <a:pt x="647472" y="4251561"/>
                </a:lnTo>
                <a:lnTo>
                  <a:pt x="647472" y="4324673"/>
                </a:lnTo>
                <a:cubicBezTo>
                  <a:pt x="647472" y="4325169"/>
                  <a:pt x="647596" y="4325587"/>
                  <a:pt x="647844" y="4325929"/>
                </a:cubicBezTo>
                <a:cubicBezTo>
                  <a:pt x="648092" y="4326270"/>
                  <a:pt x="648511" y="4326564"/>
                  <a:pt x="649100" y="4326812"/>
                </a:cubicBezTo>
                <a:cubicBezTo>
                  <a:pt x="649689" y="4327060"/>
                  <a:pt x="650480" y="4327246"/>
                  <a:pt x="651472" y="4327370"/>
                </a:cubicBezTo>
                <a:cubicBezTo>
                  <a:pt x="652464" y="4327494"/>
                  <a:pt x="653736" y="4327556"/>
                  <a:pt x="655286" y="4327556"/>
                </a:cubicBezTo>
                <a:cubicBezTo>
                  <a:pt x="656774" y="4327556"/>
                  <a:pt x="658014" y="4327494"/>
                  <a:pt x="659007" y="4327370"/>
                </a:cubicBezTo>
                <a:cubicBezTo>
                  <a:pt x="659999" y="4327246"/>
                  <a:pt x="660774" y="4327060"/>
                  <a:pt x="661332" y="4326812"/>
                </a:cubicBezTo>
                <a:cubicBezTo>
                  <a:pt x="661890" y="4326564"/>
                  <a:pt x="662293" y="4326270"/>
                  <a:pt x="662541" y="4325929"/>
                </a:cubicBezTo>
                <a:cubicBezTo>
                  <a:pt x="662789" y="4325587"/>
                  <a:pt x="662913" y="4325169"/>
                  <a:pt x="662913" y="4324673"/>
                </a:cubicBezTo>
                <a:lnTo>
                  <a:pt x="662913" y="4244027"/>
                </a:lnTo>
                <a:cubicBezTo>
                  <a:pt x="662913" y="4242166"/>
                  <a:pt x="662510" y="4240786"/>
                  <a:pt x="661704" y="4239887"/>
                </a:cubicBezTo>
                <a:cubicBezTo>
                  <a:pt x="660898" y="4238988"/>
                  <a:pt x="659751" y="4238539"/>
                  <a:pt x="658262" y="4238539"/>
                </a:cubicBezTo>
                <a:close/>
                <a:moveTo>
                  <a:pt x="2095272" y="4238073"/>
                </a:moveTo>
                <a:cubicBezTo>
                  <a:pt x="2093970" y="4238073"/>
                  <a:pt x="2092823" y="4238120"/>
                  <a:pt x="2091831" y="4238213"/>
                </a:cubicBezTo>
                <a:cubicBezTo>
                  <a:pt x="2090839" y="4238306"/>
                  <a:pt x="2090032" y="4238445"/>
                  <a:pt x="2089412" y="4238632"/>
                </a:cubicBezTo>
                <a:cubicBezTo>
                  <a:pt x="2088792" y="4238818"/>
                  <a:pt x="2088343" y="4239050"/>
                  <a:pt x="2088063" y="4239329"/>
                </a:cubicBezTo>
                <a:cubicBezTo>
                  <a:pt x="2087784" y="4239608"/>
                  <a:pt x="2087645" y="4239903"/>
                  <a:pt x="2087645" y="4240213"/>
                </a:cubicBezTo>
                <a:lnTo>
                  <a:pt x="2087645" y="4325231"/>
                </a:lnTo>
                <a:cubicBezTo>
                  <a:pt x="2087645" y="4325541"/>
                  <a:pt x="2087784" y="4325851"/>
                  <a:pt x="2088063" y="4326161"/>
                </a:cubicBezTo>
                <a:cubicBezTo>
                  <a:pt x="2088343" y="4326471"/>
                  <a:pt x="2088792" y="4326719"/>
                  <a:pt x="2089412" y="4326905"/>
                </a:cubicBezTo>
                <a:cubicBezTo>
                  <a:pt x="2090032" y="4327091"/>
                  <a:pt x="2090839" y="4327246"/>
                  <a:pt x="2091831" y="4327370"/>
                </a:cubicBezTo>
                <a:cubicBezTo>
                  <a:pt x="2092823" y="4327494"/>
                  <a:pt x="2093970" y="4327556"/>
                  <a:pt x="2095272" y="4327556"/>
                </a:cubicBezTo>
                <a:cubicBezTo>
                  <a:pt x="2096575" y="4327556"/>
                  <a:pt x="2097722" y="4327494"/>
                  <a:pt x="2098714" y="4327370"/>
                </a:cubicBezTo>
                <a:cubicBezTo>
                  <a:pt x="2099706" y="4327246"/>
                  <a:pt x="2100512" y="4327091"/>
                  <a:pt x="2101132" y="4326905"/>
                </a:cubicBezTo>
                <a:cubicBezTo>
                  <a:pt x="2101753" y="4326719"/>
                  <a:pt x="2102218" y="4326471"/>
                  <a:pt x="2102528" y="4326161"/>
                </a:cubicBezTo>
                <a:cubicBezTo>
                  <a:pt x="2102838" y="4325851"/>
                  <a:pt x="2102993" y="4325541"/>
                  <a:pt x="2102993" y="4325231"/>
                </a:cubicBezTo>
                <a:lnTo>
                  <a:pt x="2102993" y="4287559"/>
                </a:lnTo>
                <a:lnTo>
                  <a:pt x="2109504" y="4287559"/>
                </a:lnTo>
                <a:cubicBezTo>
                  <a:pt x="2112232" y="4287559"/>
                  <a:pt x="2114651" y="4287838"/>
                  <a:pt x="2116759" y="4288396"/>
                </a:cubicBezTo>
                <a:cubicBezTo>
                  <a:pt x="2118868" y="4288954"/>
                  <a:pt x="2120759" y="4289853"/>
                  <a:pt x="2122433" y="4291093"/>
                </a:cubicBezTo>
                <a:cubicBezTo>
                  <a:pt x="2124108" y="4292334"/>
                  <a:pt x="2125580" y="4293961"/>
                  <a:pt x="2126852" y="4295977"/>
                </a:cubicBezTo>
                <a:cubicBezTo>
                  <a:pt x="2128123" y="4297992"/>
                  <a:pt x="2129317" y="4300395"/>
                  <a:pt x="2130433" y="4303186"/>
                </a:cubicBezTo>
                <a:lnTo>
                  <a:pt x="2139363" y="4324859"/>
                </a:lnTo>
                <a:cubicBezTo>
                  <a:pt x="2139487" y="4325293"/>
                  <a:pt x="2139704" y="4325680"/>
                  <a:pt x="2140014" y="4326022"/>
                </a:cubicBezTo>
                <a:cubicBezTo>
                  <a:pt x="2140324" y="4326363"/>
                  <a:pt x="2140820" y="4326642"/>
                  <a:pt x="2141502" y="4326859"/>
                </a:cubicBezTo>
                <a:cubicBezTo>
                  <a:pt x="2142184" y="4327076"/>
                  <a:pt x="2143068" y="4327246"/>
                  <a:pt x="2144153" y="4327370"/>
                </a:cubicBezTo>
                <a:cubicBezTo>
                  <a:pt x="2145238" y="4327494"/>
                  <a:pt x="2146649" y="4327556"/>
                  <a:pt x="2148385" y="4327556"/>
                </a:cubicBezTo>
                <a:cubicBezTo>
                  <a:pt x="2149874" y="4327556"/>
                  <a:pt x="2151098" y="4327510"/>
                  <a:pt x="2152060" y="4327417"/>
                </a:cubicBezTo>
                <a:cubicBezTo>
                  <a:pt x="2153021" y="4327324"/>
                  <a:pt x="2153796" y="4327184"/>
                  <a:pt x="2154385" y="4326998"/>
                </a:cubicBezTo>
                <a:cubicBezTo>
                  <a:pt x="2154974" y="4326812"/>
                  <a:pt x="2155377" y="4326580"/>
                  <a:pt x="2155594" y="4326301"/>
                </a:cubicBezTo>
                <a:cubicBezTo>
                  <a:pt x="2155811" y="4326022"/>
                  <a:pt x="2155920" y="4325696"/>
                  <a:pt x="2155920" y="4325324"/>
                </a:cubicBezTo>
                <a:cubicBezTo>
                  <a:pt x="2155920" y="4325138"/>
                  <a:pt x="2155904" y="4324936"/>
                  <a:pt x="2155873" y="4324719"/>
                </a:cubicBezTo>
                <a:cubicBezTo>
                  <a:pt x="2155842" y="4324502"/>
                  <a:pt x="2155796" y="4324223"/>
                  <a:pt x="2155734" y="4323882"/>
                </a:cubicBezTo>
                <a:cubicBezTo>
                  <a:pt x="2155672" y="4323541"/>
                  <a:pt x="2155579" y="4323184"/>
                  <a:pt x="2155455" y="4322812"/>
                </a:cubicBezTo>
                <a:cubicBezTo>
                  <a:pt x="2155331" y="4322440"/>
                  <a:pt x="2155145" y="4322037"/>
                  <a:pt x="2154897" y="4321603"/>
                </a:cubicBezTo>
                <a:lnTo>
                  <a:pt x="2145688" y="4300395"/>
                </a:lnTo>
                <a:cubicBezTo>
                  <a:pt x="2144510" y="4297605"/>
                  <a:pt x="2143238" y="4295140"/>
                  <a:pt x="2141874" y="4293000"/>
                </a:cubicBezTo>
                <a:cubicBezTo>
                  <a:pt x="2140510" y="4290861"/>
                  <a:pt x="2139037" y="4289016"/>
                  <a:pt x="2137456" y="4287466"/>
                </a:cubicBezTo>
                <a:cubicBezTo>
                  <a:pt x="2135874" y="4285915"/>
                  <a:pt x="2134169" y="4284613"/>
                  <a:pt x="2132340" y="4283559"/>
                </a:cubicBezTo>
                <a:cubicBezTo>
                  <a:pt x="2130510" y="4282505"/>
                  <a:pt x="2128511" y="4281606"/>
                  <a:pt x="2126340" y="4280862"/>
                </a:cubicBezTo>
                <a:lnTo>
                  <a:pt x="2126340" y="4280675"/>
                </a:lnTo>
                <a:cubicBezTo>
                  <a:pt x="2127766" y="4280241"/>
                  <a:pt x="2129255" y="4279637"/>
                  <a:pt x="2130805" y="4278862"/>
                </a:cubicBezTo>
                <a:cubicBezTo>
                  <a:pt x="2132355" y="4278087"/>
                  <a:pt x="2133875" y="4277001"/>
                  <a:pt x="2135363" y="4275606"/>
                </a:cubicBezTo>
                <a:cubicBezTo>
                  <a:pt x="2136851" y="4274211"/>
                  <a:pt x="2138324" y="4272459"/>
                  <a:pt x="2139781" y="4270351"/>
                </a:cubicBezTo>
                <a:cubicBezTo>
                  <a:pt x="2141239" y="4268242"/>
                  <a:pt x="2142587" y="4265638"/>
                  <a:pt x="2143827" y="4262537"/>
                </a:cubicBezTo>
                <a:lnTo>
                  <a:pt x="2151827" y="4244120"/>
                </a:lnTo>
                <a:cubicBezTo>
                  <a:pt x="2152137" y="4243313"/>
                  <a:pt x="2152370" y="4242600"/>
                  <a:pt x="2152525" y="4241980"/>
                </a:cubicBezTo>
                <a:cubicBezTo>
                  <a:pt x="2152680" y="4241360"/>
                  <a:pt x="2152757" y="4240771"/>
                  <a:pt x="2152757" y="4240213"/>
                </a:cubicBezTo>
                <a:cubicBezTo>
                  <a:pt x="2152757" y="4239903"/>
                  <a:pt x="2152664" y="4239608"/>
                  <a:pt x="2152478" y="4239329"/>
                </a:cubicBezTo>
                <a:cubicBezTo>
                  <a:pt x="2152292" y="4239050"/>
                  <a:pt x="2151936" y="4238818"/>
                  <a:pt x="2151408" y="4238632"/>
                </a:cubicBezTo>
                <a:cubicBezTo>
                  <a:pt x="2150881" y="4238445"/>
                  <a:pt x="2150137" y="4238306"/>
                  <a:pt x="2149176" y="4238213"/>
                </a:cubicBezTo>
                <a:cubicBezTo>
                  <a:pt x="2148215" y="4238120"/>
                  <a:pt x="2146990" y="4238073"/>
                  <a:pt x="2145502" y="4238073"/>
                </a:cubicBezTo>
                <a:cubicBezTo>
                  <a:pt x="2143827" y="4238073"/>
                  <a:pt x="2142479" y="4238120"/>
                  <a:pt x="2141456" y="4238213"/>
                </a:cubicBezTo>
                <a:cubicBezTo>
                  <a:pt x="2140432" y="4238306"/>
                  <a:pt x="2139611" y="4238476"/>
                  <a:pt x="2138991" y="4238725"/>
                </a:cubicBezTo>
                <a:cubicBezTo>
                  <a:pt x="2138370" y="4238973"/>
                  <a:pt x="2137905" y="4239283"/>
                  <a:pt x="2137595" y="4239655"/>
                </a:cubicBezTo>
                <a:cubicBezTo>
                  <a:pt x="2137285" y="4240027"/>
                  <a:pt x="2137068" y="4240461"/>
                  <a:pt x="2136944" y="4240957"/>
                </a:cubicBezTo>
                <a:lnTo>
                  <a:pt x="2129131" y="4260212"/>
                </a:lnTo>
                <a:cubicBezTo>
                  <a:pt x="2128077" y="4262940"/>
                  <a:pt x="2126914" y="4265266"/>
                  <a:pt x="2125643" y="4267188"/>
                </a:cubicBezTo>
                <a:cubicBezTo>
                  <a:pt x="2124371" y="4269110"/>
                  <a:pt x="2122929" y="4270676"/>
                  <a:pt x="2121317" y="4271885"/>
                </a:cubicBezTo>
                <a:cubicBezTo>
                  <a:pt x="2119705" y="4273095"/>
                  <a:pt x="2117922" y="4273963"/>
                  <a:pt x="2115969" y="4274490"/>
                </a:cubicBezTo>
                <a:cubicBezTo>
                  <a:pt x="2114015" y="4275017"/>
                  <a:pt x="2111860" y="4275280"/>
                  <a:pt x="2109504" y="4275280"/>
                </a:cubicBezTo>
                <a:lnTo>
                  <a:pt x="2102993" y="4275280"/>
                </a:lnTo>
                <a:lnTo>
                  <a:pt x="2102993" y="4240213"/>
                </a:lnTo>
                <a:cubicBezTo>
                  <a:pt x="2102993" y="4239903"/>
                  <a:pt x="2102838" y="4239608"/>
                  <a:pt x="2102528" y="4239329"/>
                </a:cubicBezTo>
                <a:cubicBezTo>
                  <a:pt x="2102218" y="4239050"/>
                  <a:pt x="2101753" y="4238818"/>
                  <a:pt x="2101132" y="4238632"/>
                </a:cubicBezTo>
                <a:cubicBezTo>
                  <a:pt x="2100512" y="4238445"/>
                  <a:pt x="2099706" y="4238306"/>
                  <a:pt x="2098714" y="4238213"/>
                </a:cubicBezTo>
                <a:cubicBezTo>
                  <a:pt x="2097722" y="4238120"/>
                  <a:pt x="2096575" y="4238073"/>
                  <a:pt x="2095272" y="4238073"/>
                </a:cubicBezTo>
                <a:close/>
                <a:moveTo>
                  <a:pt x="1361847" y="4238073"/>
                </a:moveTo>
                <a:cubicBezTo>
                  <a:pt x="1360545" y="4238073"/>
                  <a:pt x="1359398" y="4238120"/>
                  <a:pt x="1358406" y="4238213"/>
                </a:cubicBezTo>
                <a:cubicBezTo>
                  <a:pt x="1357413" y="4238306"/>
                  <a:pt x="1356607" y="4238445"/>
                  <a:pt x="1355987" y="4238632"/>
                </a:cubicBezTo>
                <a:cubicBezTo>
                  <a:pt x="1355367" y="4238818"/>
                  <a:pt x="1354918" y="4239050"/>
                  <a:pt x="1354638" y="4239329"/>
                </a:cubicBezTo>
                <a:cubicBezTo>
                  <a:pt x="1354359" y="4239608"/>
                  <a:pt x="1354220" y="4239903"/>
                  <a:pt x="1354220" y="4240213"/>
                </a:cubicBezTo>
                <a:lnTo>
                  <a:pt x="1354220" y="4325231"/>
                </a:lnTo>
                <a:cubicBezTo>
                  <a:pt x="1354220" y="4325541"/>
                  <a:pt x="1354359" y="4325851"/>
                  <a:pt x="1354638" y="4326161"/>
                </a:cubicBezTo>
                <a:cubicBezTo>
                  <a:pt x="1354918" y="4326471"/>
                  <a:pt x="1355367" y="4326719"/>
                  <a:pt x="1355987" y="4326905"/>
                </a:cubicBezTo>
                <a:cubicBezTo>
                  <a:pt x="1356607" y="4327091"/>
                  <a:pt x="1357413" y="4327246"/>
                  <a:pt x="1358406" y="4327370"/>
                </a:cubicBezTo>
                <a:cubicBezTo>
                  <a:pt x="1359398" y="4327494"/>
                  <a:pt x="1360545" y="4327556"/>
                  <a:pt x="1361847" y="4327556"/>
                </a:cubicBezTo>
                <a:cubicBezTo>
                  <a:pt x="1363150" y="4327556"/>
                  <a:pt x="1364297" y="4327494"/>
                  <a:pt x="1365289" y="4327370"/>
                </a:cubicBezTo>
                <a:cubicBezTo>
                  <a:pt x="1366281" y="4327246"/>
                  <a:pt x="1367087" y="4327091"/>
                  <a:pt x="1367707" y="4326905"/>
                </a:cubicBezTo>
                <a:cubicBezTo>
                  <a:pt x="1368328" y="4326719"/>
                  <a:pt x="1368793" y="4326471"/>
                  <a:pt x="1369103" y="4326161"/>
                </a:cubicBezTo>
                <a:cubicBezTo>
                  <a:pt x="1369413" y="4325851"/>
                  <a:pt x="1369568" y="4325541"/>
                  <a:pt x="1369568" y="4325231"/>
                </a:cubicBezTo>
                <a:lnTo>
                  <a:pt x="1369568" y="4287559"/>
                </a:lnTo>
                <a:lnTo>
                  <a:pt x="1376079" y="4287559"/>
                </a:lnTo>
                <a:cubicBezTo>
                  <a:pt x="1378807" y="4287559"/>
                  <a:pt x="1381226" y="4287838"/>
                  <a:pt x="1383334" y="4288396"/>
                </a:cubicBezTo>
                <a:cubicBezTo>
                  <a:pt x="1385443" y="4288954"/>
                  <a:pt x="1387334" y="4289853"/>
                  <a:pt x="1389008" y="4291093"/>
                </a:cubicBezTo>
                <a:cubicBezTo>
                  <a:pt x="1390683" y="4292334"/>
                  <a:pt x="1392155" y="4293961"/>
                  <a:pt x="1393427" y="4295977"/>
                </a:cubicBezTo>
                <a:cubicBezTo>
                  <a:pt x="1394698" y="4297992"/>
                  <a:pt x="1395892" y="4300395"/>
                  <a:pt x="1397008" y="4303186"/>
                </a:cubicBezTo>
                <a:lnTo>
                  <a:pt x="1405938" y="4324859"/>
                </a:lnTo>
                <a:cubicBezTo>
                  <a:pt x="1406062" y="4325293"/>
                  <a:pt x="1406279" y="4325680"/>
                  <a:pt x="1406589" y="4326022"/>
                </a:cubicBezTo>
                <a:cubicBezTo>
                  <a:pt x="1406899" y="4326363"/>
                  <a:pt x="1407395" y="4326642"/>
                  <a:pt x="1408077" y="4326859"/>
                </a:cubicBezTo>
                <a:cubicBezTo>
                  <a:pt x="1408759" y="4327076"/>
                  <a:pt x="1409643" y="4327246"/>
                  <a:pt x="1410728" y="4327370"/>
                </a:cubicBezTo>
                <a:cubicBezTo>
                  <a:pt x="1411813" y="4327494"/>
                  <a:pt x="1413224" y="4327556"/>
                  <a:pt x="1414960" y="4327556"/>
                </a:cubicBezTo>
                <a:cubicBezTo>
                  <a:pt x="1416449" y="4327556"/>
                  <a:pt x="1417673" y="4327510"/>
                  <a:pt x="1418635" y="4327417"/>
                </a:cubicBezTo>
                <a:cubicBezTo>
                  <a:pt x="1419596" y="4327324"/>
                  <a:pt x="1420371" y="4327184"/>
                  <a:pt x="1420960" y="4326998"/>
                </a:cubicBezTo>
                <a:cubicBezTo>
                  <a:pt x="1421549" y="4326812"/>
                  <a:pt x="1421952" y="4326580"/>
                  <a:pt x="1422169" y="4326301"/>
                </a:cubicBezTo>
                <a:cubicBezTo>
                  <a:pt x="1422386" y="4326022"/>
                  <a:pt x="1422495" y="4325696"/>
                  <a:pt x="1422495" y="4325324"/>
                </a:cubicBezTo>
                <a:cubicBezTo>
                  <a:pt x="1422495" y="4325138"/>
                  <a:pt x="1422479" y="4324936"/>
                  <a:pt x="1422448" y="4324719"/>
                </a:cubicBezTo>
                <a:cubicBezTo>
                  <a:pt x="1422417" y="4324502"/>
                  <a:pt x="1422371" y="4324223"/>
                  <a:pt x="1422309" y="4323882"/>
                </a:cubicBezTo>
                <a:cubicBezTo>
                  <a:pt x="1422247" y="4323541"/>
                  <a:pt x="1422154" y="4323184"/>
                  <a:pt x="1422030" y="4322812"/>
                </a:cubicBezTo>
                <a:cubicBezTo>
                  <a:pt x="1421906" y="4322440"/>
                  <a:pt x="1421720" y="4322037"/>
                  <a:pt x="1421472" y="4321603"/>
                </a:cubicBezTo>
                <a:lnTo>
                  <a:pt x="1412263" y="4300395"/>
                </a:lnTo>
                <a:cubicBezTo>
                  <a:pt x="1411085" y="4297605"/>
                  <a:pt x="1409813" y="4295140"/>
                  <a:pt x="1408449" y="4293000"/>
                </a:cubicBezTo>
                <a:cubicBezTo>
                  <a:pt x="1407085" y="4290861"/>
                  <a:pt x="1405612" y="4289016"/>
                  <a:pt x="1404031" y="4287466"/>
                </a:cubicBezTo>
                <a:cubicBezTo>
                  <a:pt x="1402449" y="4285915"/>
                  <a:pt x="1400744" y="4284613"/>
                  <a:pt x="1398915" y="4283559"/>
                </a:cubicBezTo>
                <a:cubicBezTo>
                  <a:pt x="1397085" y="4282505"/>
                  <a:pt x="1395086" y="4281606"/>
                  <a:pt x="1392915" y="4280862"/>
                </a:cubicBezTo>
                <a:lnTo>
                  <a:pt x="1392915" y="4280675"/>
                </a:lnTo>
                <a:cubicBezTo>
                  <a:pt x="1394341" y="4280241"/>
                  <a:pt x="1395830" y="4279637"/>
                  <a:pt x="1397380" y="4278862"/>
                </a:cubicBezTo>
                <a:cubicBezTo>
                  <a:pt x="1398930" y="4278087"/>
                  <a:pt x="1400450" y="4277001"/>
                  <a:pt x="1401938" y="4275606"/>
                </a:cubicBezTo>
                <a:cubicBezTo>
                  <a:pt x="1403426" y="4274211"/>
                  <a:pt x="1404899" y="4272459"/>
                  <a:pt x="1406356" y="4270351"/>
                </a:cubicBezTo>
                <a:cubicBezTo>
                  <a:pt x="1407814" y="4268242"/>
                  <a:pt x="1409162" y="4265638"/>
                  <a:pt x="1410402" y="4262537"/>
                </a:cubicBezTo>
                <a:lnTo>
                  <a:pt x="1418402" y="4244120"/>
                </a:lnTo>
                <a:cubicBezTo>
                  <a:pt x="1418712" y="4243313"/>
                  <a:pt x="1418945" y="4242600"/>
                  <a:pt x="1419100" y="4241980"/>
                </a:cubicBezTo>
                <a:cubicBezTo>
                  <a:pt x="1419255" y="4241360"/>
                  <a:pt x="1419332" y="4240771"/>
                  <a:pt x="1419332" y="4240213"/>
                </a:cubicBezTo>
                <a:cubicBezTo>
                  <a:pt x="1419332" y="4239903"/>
                  <a:pt x="1419239" y="4239608"/>
                  <a:pt x="1419053" y="4239329"/>
                </a:cubicBezTo>
                <a:cubicBezTo>
                  <a:pt x="1418867" y="4239050"/>
                  <a:pt x="1418511" y="4238818"/>
                  <a:pt x="1417983" y="4238632"/>
                </a:cubicBezTo>
                <a:cubicBezTo>
                  <a:pt x="1417456" y="4238445"/>
                  <a:pt x="1416712" y="4238306"/>
                  <a:pt x="1415751" y="4238213"/>
                </a:cubicBezTo>
                <a:cubicBezTo>
                  <a:pt x="1414790" y="4238120"/>
                  <a:pt x="1413565" y="4238073"/>
                  <a:pt x="1412077" y="4238073"/>
                </a:cubicBezTo>
                <a:cubicBezTo>
                  <a:pt x="1410402" y="4238073"/>
                  <a:pt x="1409054" y="4238120"/>
                  <a:pt x="1408031" y="4238213"/>
                </a:cubicBezTo>
                <a:cubicBezTo>
                  <a:pt x="1407007" y="4238306"/>
                  <a:pt x="1406186" y="4238476"/>
                  <a:pt x="1405566" y="4238725"/>
                </a:cubicBezTo>
                <a:cubicBezTo>
                  <a:pt x="1404945" y="4238973"/>
                  <a:pt x="1404480" y="4239283"/>
                  <a:pt x="1404170" y="4239655"/>
                </a:cubicBezTo>
                <a:cubicBezTo>
                  <a:pt x="1403860" y="4240027"/>
                  <a:pt x="1403643" y="4240461"/>
                  <a:pt x="1403519" y="4240957"/>
                </a:cubicBezTo>
                <a:lnTo>
                  <a:pt x="1395706" y="4260212"/>
                </a:lnTo>
                <a:cubicBezTo>
                  <a:pt x="1394652" y="4262940"/>
                  <a:pt x="1393489" y="4265266"/>
                  <a:pt x="1392218" y="4267188"/>
                </a:cubicBezTo>
                <a:cubicBezTo>
                  <a:pt x="1390946" y="4269110"/>
                  <a:pt x="1389504" y="4270676"/>
                  <a:pt x="1387892" y="4271885"/>
                </a:cubicBezTo>
                <a:cubicBezTo>
                  <a:pt x="1386280" y="4273095"/>
                  <a:pt x="1384497" y="4273963"/>
                  <a:pt x="1382544" y="4274490"/>
                </a:cubicBezTo>
                <a:cubicBezTo>
                  <a:pt x="1380590" y="4275017"/>
                  <a:pt x="1378435" y="4275280"/>
                  <a:pt x="1376079" y="4275280"/>
                </a:cubicBezTo>
                <a:lnTo>
                  <a:pt x="1369568" y="4275280"/>
                </a:lnTo>
                <a:lnTo>
                  <a:pt x="1369568" y="4240213"/>
                </a:lnTo>
                <a:cubicBezTo>
                  <a:pt x="1369568" y="4239903"/>
                  <a:pt x="1369413" y="4239608"/>
                  <a:pt x="1369103" y="4239329"/>
                </a:cubicBezTo>
                <a:cubicBezTo>
                  <a:pt x="1368793" y="4239050"/>
                  <a:pt x="1368328" y="4238818"/>
                  <a:pt x="1367707" y="4238632"/>
                </a:cubicBezTo>
                <a:cubicBezTo>
                  <a:pt x="1367087" y="4238445"/>
                  <a:pt x="1366281" y="4238306"/>
                  <a:pt x="1365289" y="4238213"/>
                </a:cubicBezTo>
                <a:cubicBezTo>
                  <a:pt x="1364297" y="4238120"/>
                  <a:pt x="1363150" y="4238073"/>
                  <a:pt x="1361847" y="4238073"/>
                </a:cubicBezTo>
                <a:close/>
                <a:moveTo>
                  <a:pt x="1282987" y="4238073"/>
                </a:moveTo>
                <a:cubicBezTo>
                  <a:pt x="1281499" y="4238073"/>
                  <a:pt x="1280259" y="4238120"/>
                  <a:pt x="1279266" y="4238213"/>
                </a:cubicBezTo>
                <a:cubicBezTo>
                  <a:pt x="1278274" y="4238306"/>
                  <a:pt x="1277483" y="4238492"/>
                  <a:pt x="1276894" y="4238771"/>
                </a:cubicBezTo>
                <a:cubicBezTo>
                  <a:pt x="1276305" y="4239050"/>
                  <a:pt x="1275902" y="4239360"/>
                  <a:pt x="1275685" y="4239701"/>
                </a:cubicBezTo>
                <a:cubicBezTo>
                  <a:pt x="1275468" y="4240042"/>
                  <a:pt x="1275360" y="4240461"/>
                  <a:pt x="1275360" y="4240957"/>
                </a:cubicBezTo>
                <a:lnTo>
                  <a:pt x="1275360" y="4324673"/>
                </a:lnTo>
                <a:cubicBezTo>
                  <a:pt x="1275360" y="4325169"/>
                  <a:pt x="1275468" y="4325587"/>
                  <a:pt x="1275685" y="4325929"/>
                </a:cubicBezTo>
                <a:cubicBezTo>
                  <a:pt x="1275902" y="4326270"/>
                  <a:pt x="1276305" y="4326564"/>
                  <a:pt x="1276894" y="4326812"/>
                </a:cubicBezTo>
                <a:cubicBezTo>
                  <a:pt x="1277483" y="4327060"/>
                  <a:pt x="1278274" y="4327246"/>
                  <a:pt x="1279266" y="4327370"/>
                </a:cubicBezTo>
                <a:cubicBezTo>
                  <a:pt x="1280259" y="4327494"/>
                  <a:pt x="1281499" y="4327556"/>
                  <a:pt x="1282987" y="4327556"/>
                </a:cubicBezTo>
                <a:cubicBezTo>
                  <a:pt x="1284537" y="4327556"/>
                  <a:pt x="1285809" y="4327494"/>
                  <a:pt x="1286801" y="4327370"/>
                </a:cubicBezTo>
                <a:cubicBezTo>
                  <a:pt x="1287793" y="4327246"/>
                  <a:pt x="1288568" y="4327060"/>
                  <a:pt x="1289126" y="4326812"/>
                </a:cubicBezTo>
                <a:cubicBezTo>
                  <a:pt x="1289684" y="4326564"/>
                  <a:pt x="1290087" y="4326270"/>
                  <a:pt x="1290335" y="4325929"/>
                </a:cubicBezTo>
                <a:cubicBezTo>
                  <a:pt x="1290583" y="4325587"/>
                  <a:pt x="1290707" y="4325169"/>
                  <a:pt x="1290707" y="4324673"/>
                </a:cubicBezTo>
                <a:lnTo>
                  <a:pt x="1290707" y="4240957"/>
                </a:lnTo>
                <a:cubicBezTo>
                  <a:pt x="1290707" y="4240461"/>
                  <a:pt x="1290583" y="4240042"/>
                  <a:pt x="1290335" y="4239701"/>
                </a:cubicBezTo>
                <a:cubicBezTo>
                  <a:pt x="1290087" y="4239360"/>
                  <a:pt x="1289684" y="4239050"/>
                  <a:pt x="1289126" y="4238771"/>
                </a:cubicBezTo>
                <a:cubicBezTo>
                  <a:pt x="1288568" y="4238492"/>
                  <a:pt x="1287793" y="4238306"/>
                  <a:pt x="1286801" y="4238213"/>
                </a:cubicBezTo>
                <a:cubicBezTo>
                  <a:pt x="1285809" y="4238120"/>
                  <a:pt x="1284537" y="4238073"/>
                  <a:pt x="1282987" y="4238073"/>
                </a:cubicBezTo>
                <a:close/>
                <a:moveTo>
                  <a:pt x="1199736" y="4238073"/>
                </a:moveTo>
                <a:cubicBezTo>
                  <a:pt x="1198310" y="4238073"/>
                  <a:pt x="1197116" y="4238120"/>
                  <a:pt x="1196155" y="4238213"/>
                </a:cubicBezTo>
                <a:cubicBezTo>
                  <a:pt x="1195194" y="4238306"/>
                  <a:pt x="1194419" y="4238492"/>
                  <a:pt x="1193830" y="4238771"/>
                </a:cubicBezTo>
                <a:cubicBezTo>
                  <a:pt x="1193241" y="4239050"/>
                  <a:pt x="1192837" y="4239360"/>
                  <a:pt x="1192620" y="4239701"/>
                </a:cubicBezTo>
                <a:cubicBezTo>
                  <a:pt x="1192403" y="4240042"/>
                  <a:pt x="1192295" y="4240461"/>
                  <a:pt x="1192295" y="4240957"/>
                </a:cubicBezTo>
                <a:lnTo>
                  <a:pt x="1192295" y="4318813"/>
                </a:lnTo>
                <a:cubicBezTo>
                  <a:pt x="1192295" y="4321603"/>
                  <a:pt x="1192915" y="4323681"/>
                  <a:pt x="1194155" y="4325045"/>
                </a:cubicBezTo>
                <a:cubicBezTo>
                  <a:pt x="1195395" y="4326409"/>
                  <a:pt x="1197318" y="4327246"/>
                  <a:pt x="1199922" y="4327556"/>
                </a:cubicBezTo>
                <a:cubicBezTo>
                  <a:pt x="1201535" y="4327742"/>
                  <a:pt x="1203131" y="4327897"/>
                  <a:pt x="1204713" y="4328021"/>
                </a:cubicBezTo>
                <a:cubicBezTo>
                  <a:pt x="1206294" y="4328145"/>
                  <a:pt x="1207891" y="4328254"/>
                  <a:pt x="1209503" y="4328347"/>
                </a:cubicBezTo>
                <a:cubicBezTo>
                  <a:pt x="1211115" y="4328440"/>
                  <a:pt x="1212759" y="4328502"/>
                  <a:pt x="1214433" y="4328533"/>
                </a:cubicBezTo>
                <a:cubicBezTo>
                  <a:pt x="1216107" y="4328564"/>
                  <a:pt x="1217782" y="4328580"/>
                  <a:pt x="1219456" y="4328580"/>
                </a:cubicBezTo>
                <a:cubicBezTo>
                  <a:pt x="1226587" y="4328580"/>
                  <a:pt x="1232695" y="4327789"/>
                  <a:pt x="1237781" y="4326208"/>
                </a:cubicBezTo>
                <a:cubicBezTo>
                  <a:pt x="1242865" y="4324626"/>
                  <a:pt x="1247036" y="4322471"/>
                  <a:pt x="1250291" y="4319743"/>
                </a:cubicBezTo>
                <a:cubicBezTo>
                  <a:pt x="1253547" y="4317014"/>
                  <a:pt x="1255934" y="4313790"/>
                  <a:pt x="1257454" y="4310069"/>
                </a:cubicBezTo>
                <a:cubicBezTo>
                  <a:pt x="1258973" y="4306348"/>
                  <a:pt x="1259733" y="4302349"/>
                  <a:pt x="1259733" y="4298070"/>
                </a:cubicBezTo>
                <a:cubicBezTo>
                  <a:pt x="1259733" y="4293791"/>
                  <a:pt x="1259019" y="4289931"/>
                  <a:pt x="1257593" y="4286489"/>
                </a:cubicBezTo>
                <a:cubicBezTo>
                  <a:pt x="1256167" y="4283047"/>
                  <a:pt x="1253919" y="4280086"/>
                  <a:pt x="1250849" y="4277606"/>
                </a:cubicBezTo>
                <a:cubicBezTo>
                  <a:pt x="1247780" y="4275125"/>
                  <a:pt x="1243889" y="4273219"/>
                  <a:pt x="1239176" y="4271885"/>
                </a:cubicBezTo>
                <a:cubicBezTo>
                  <a:pt x="1234463" y="4270552"/>
                  <a:pt x="1228789" y="4269885"/>
                  <a:pt x="1222154" y="4269885"/>
                </a:cubicBezTo>
                <a:cubicBezTo>
                  <a:pt x="1219425" y="4269885"/>
                  <a:pt x="1216898" y="4269932"/>
                  <a:pt x="1214573" y="4270025"/>
                </a:cubicBezTo>
                <a:cubicBezTo>
                  <a:pt x="1212247" y="4270118"/>
                  <a:pt x="1209937" y="4270258"/>
                  <a:pt x="1207643" y="4270444"/>
                </a:cubicBezTo>
                <a:lnTo>
                  <a:pt x="1207643" y="4240957"/>
                </a:lnTo>
                <a:cubicBezTo>
                  <a:pt x="1207643" y="4239965"/>
                  <a:pt x="1207069" y="4239236"/>
                  <a:pt x="1205922" y="4238771"/>
                </a:cubicBezTo>
                <a:cubicBezTo>
                  <a:pt x="1204775" y="4238306"/>
                  <a:pt x="1202713" y="4238073"/>
                  <a:pt x="1199736" y="4238073"/>
                </a:cubicBezTo>
                <a:close/>
                <a:moveTo>
                  <a:pt x="896462" y="4238073"/>
                </a:moveTo>
                <a:cubicBezTo>
                  <a:pt x="894477" y="4238073"/>
                  <a:pt x="892881" y="4238135"/>
                  <a:pt x="891671" y="4238259"/>
                </a:cubicBezTo>
                <a:cubicBezTo>
                  <a:pt x="890462" y="4238383"/>
                  <a:pt x="889563" y="4238647"/>
                  <a:pt x="888974" y="4239050"/>
                </a:cubicBezTo>
                <a:cubicBezTo>
                  <a:pt x="888385" y="4239453"/>
                  <a:pt x="888106" y="4239949"/>
                  <a:pt x="888137" y="4240538"/>
                </a:cubicBezTo>
                <a:cubicBezTo>
                  <a:pt x="888168" y="4241127"/>
                  <a:pt x="888431" y="4241856"/>
                  <a:pt x="888927" y="4242724"/>
                </a:cubicBezTo>
                <a:lnTo>
                  <a:pt x="913577" y="4282071"/>
                </a:lnTo>
                <a:lnTo>
                  <a:pt x="887532" y="4322905"/>
                </a:lnTo>
                <a:cubicBezTo>
                  <a:pt x="886974" y="4323774"/>
                  <a:pt x="886679" y="4324502"/>
                  <a:pt x="886648" y="4325091"/>
                </a:cubicBezTo>
                <a:cubicBezTo>
                  <a:pt x="886617" y="4325680"/>
                  <a:pt x="886866" y="4326161"/>
                  <a:pt x="887393" y="4326533"/>
                </a:cubicBezTo>
                <a:cubicBezTo>
                  <a:pt x="887920" y="4326905"/>
                  <a:pt x="888757" y="4327169"/>
                  <a:pt x="889904" y="4327324"/>
                </a:cubicBezTo>
                <a:cubicBezTo>
                  <a:pt x="891051" y="4327479"/>
                  <a:pt x="892524" y="4327556"/>
                  <a:pt x="894322" y="4327556"/>
                </a:cubicBezTo>
                <a:cubicBezTo>
                  <a:pt x="896059" y="4327556"/>
                  <a:pt x="897454" y="4327510"/>
                  <a:pt x="898508" y="4327417"/>
                </a:cubicBezTo>
                <a:cubicBezTo>
                  <a:pt x="899562" y="4327324"/>
                  <a:pt x="900415" y="4327169"/>
                  <a:pt x="901066" y="4326952"/>
                </a:cubicBezTo>
                <a:cubicBezTo>
                  <a:pt x="901717" y="4326735"/>
                  <a:pt x="902213" y="4326456"/>
                  <a:pt x="902554" y="4326115"/>
                </a:cubicBezTo>
                <a:cubicBezTo>
                  <a:pt x="902896" y="4325773"/>
                  <a:pt x="903190" y="4325386"/>
                  <a:pt x="903438" y="4324952"/>
                </a:cubicBezTo>
                <a:lnTo>
                  <a:pt x="923437" y="4291745"/>
                </a:lnTo>
                <a:lnTo>
                  <a:pt x="943529" y="4324952"/>
                </a:lnTo>
                <a:cubicBezTo>
                  <a:pt x="943777" y="4325386"/>
                  <a:pt x="944071" y="4325773"/>
                  <a:pt x="944412" y="4326115"/>
                </a:cubicBezTo>
                <a:cubicBezTo>
                  <a:pt x="944753" y="4326456"/>
                  <a:pt x="945250" y="4326735"/>
                  <a:pt x="945901" y="4326952"/>
                </a:cubicBezTo>
                <a:cubicBezTo>
                  <a:pt x="946552" y="4327169"/>
                  <a:pt x="947420" y="4327324"/>
                  <a:pt x="948505" y="4327417"/>
                </a:cubicBezTo>
                <a:cubicBezTo>
                  <a:pt x="949590" y="4327510"/>
                  <a:pt x="951063" y="4327556"/>
                  <a:pt x="952923" y="4327556"/>
                </a:cubicBezTo>
                <a:cubicBezTo>
                  <a:pt x="954846" y="4327556"/>
                  <a:pt x="956412" y="4327479"/>
                  <a:pt x="957621" y="4327324"/>
                </a:cubicBezTo>
                <a:cubicBezTo>
                  <a:pt x="958830" y="4327169"/>
                  <a:pt x="959729" y="4326905"/>
                  <a:pt x="960318" y="4326533"/>
                </a:cubicBezTo>
                <a:cubicBezTo>
                  <a:pt x="960908" y="4326161"/>
                  <a:pt x="961202" y="4325680"/>
                  <a:pt x="961202" y="4325091"/>
                </a:cubicBezTo>
                <a:cubicBezTo>
                  <a:pt x="961202" y="4324502"/>
                  <a:pt x="960954" y="4323774"/>
                  <a:pt x="960458" y="4322905"/>
                </a:cubicBezTo>
                <a:lnTo>
                  <a:pt x="934599" y="4281606"/>
                </a:lnTo>
                <a:lnTo>
                  <a:pt x="959063" y="4242724"/>
                </a:lnTo>
                <a:cubicBezTo>
                  <a:pt x="959621" y="4241794"/>
                  <a:pt x="959931" y="4241019"/>
                  <a:pt x="959993" y="4240399"/>
                </a:cubicBezTo>
                <a:cubicBezTo>
                  <a:pt x="960055" y="4239779"/>
                  <a:pt x="959807" y="4239298"/>
                  <a:pt x="959249" y="4238957"/>
                </a:cubicBezTo>
                <a:cubicBezTo>
                  <a:pt x="958691" y="4238616"/>
                  <a:pt x="957838" y="4238383"/>
                  <a:pt x="956691" y="4238259"/>
                </a:cubicBezTo>
                <a:cubicBezTo>
                  <a:pt x="955544" y="4238135"/>
                  <a:pt x="954071" y="4238073"/>
                  <a:pt x="952272" y="4238073"/>
                </a:cubicBezTo>
                <a:cubicBezTo>
                  <a:pt x="950598" y="4238073"/>
                  <a:pt x="949280" y="4238120"/>
                  <a:pt x="948319" y="4238213"/>
                </a:cubicBezTo>
                <a:cubicBezTo>
                  <a:pt x="947358" y="4238306"/>
                  <a:pt x="946614" y="4238461"/>
                  <a:pt x="946087" y="4238678"/>
                </a:cubicBezTo>
                <a:cubicBezTo>
                  <a:pt x="945560" y="4238895"/>
                  <a:pt x="945141" y="4239159"/>
                  <a:pt x="944831" y="4239469"/>
                </a:cubicBezTo>
                <a:cubicBezTo>
                  <a:pt x="944521" y="4239779"/>
                  <a:pt x="944242" y="4240120"/>
                  <a:pt x="943994" y="4240492"/>
                </a:cubicBezTo>
                <a:lnTo>
                  <a:pt x="924646" y="4271653"/>
                </a:lnTo>
                <a:lnTo>
                  <a:pt x="905578" y="4240492"/>
                </a:lnTo>
                <a:cubicBezTo>
                  <a:pt x="905329" y="4240058"/>
                  <a:pt x="905050" y="4239686"/>
                  <a:pt x="904740" y="4239376"/>
                </a:cubicBezTo>
                <a:cubicBezTo>
                  <a:pt x="904430" y="4239066"/>
                  <a:pt x="903965" y="4238818"/>
                  <a:pt x="903345" y="4238632"/>
                </a:cubicBezTo>
                <a:cubicBezTo>
                  <a:pt x="902725" y="4238445"/>
                  <a:pt x="901872" y="4238306"/>
                  <a:pt x="900787" y="4238213"/>
                </a:cubicBezTo>
                <a:cubicBezTo>
                  <a:pt x="899702" y="4238120"/>
                  <a:pt x="898260" y="4238073"/>
                  <a:pt x="896462" y="4238073"/>
                </a:cubicBezTo>
                <a:close/>
                <a:moveTo>
                  <a:pt x="1822322" y="4237236"/>
                </a:moveTo>
                <a:cubicBezTo>
                  <a:pt x="1820213" y="4237236"/>
                  <a:pt x="1818136" y="4237267"/>
                  <a:pt x="1816089" y="4237329"/>
                </a:cubicBezTo>
                <a:cubicBezTo>
                  <a:pt x="1814043" y="4237391"/>
                  <a:pt x="1812059" y="4237469"/>
                  <a:pt x="1810136" y="4237562"/>
                </a:cubicBezTo>
                <a:cubicBezTo>
                  <a:pt x="1808214" y="4237655"/>
                  <a:pt x="1806338" y="4237763"/>
                  <a:pt x="1804509" y="4237887"/>
                </a:cubicBezTo>
                <a:cubicBezTo>
                  <a:pt x="1802679" y="4238011"/>
                  <a:pt x="1800958" y="4238166"/>
                  <a:pt x="1799346" y="4238352"/>
                </a:cubicBezTo>
                <a:cubicBezTo>
                  <a:pt x="1796990" y="4238601"/>
                  <a:pt x="1795238" y="4239407"/>
                  <a:pt x="1794091" y="4240771"/>
                </a:cubicBezTo>
                <a:cubicBezTo>
                  <a:pt x="1792943" y="4242135"/>
                  <a:pt x="1792370" y="4244089"/>
                  <a:pt x="1792370" y="4246631"/>
                </a:cubicBezTo>
                <a:lnTo>
                  <a:pt x="1792370" y="4318720"/>
                </a:lnTo>
                <a:cubicBezTo>
                  <a:pt x="1792370" y="4321324"/>
                  <a:pt x="1792959" y="4323293"/>
                  <a:pt x="1794137" y="4324626"/>
                </a:cubicBezTo>
                <a:cubicBezTo>
                  <a:pt x="1795315" y="4325960"/>
                  <a:pt x="1797145" y="4326781"/>
                  <a:pt x="1799625" y="4327091"/>
                </a:cubicBezTo>
                <a:cubicBezTo>
                  <a:pt x="1801361" y="4327277"/>
                  <a:pt x="1803113" y="4327432"/>
                  <a:pt x="1804881" y="4327556"/>
                </a:cubicBezTo>
                <a:cubicBezTo>
                  <a:pt x="1806648" y="4327680"/>
                  <a:pt x="1808431" y="4327789"/>
                  <a:pt x="1810229" y="4327882"/>
                </a:cubicBezTo>
                <a:cubicBezTo>
                  <a:pt x="1812028" y="4327975"/>
                  <a:pt x="1813888" y="4328037"/>
                  <a:pt x="1815810" y="4328068"/>
                </a:cubicBezTo>
                <a:cubicBezTo>
                  <a:pt x="1817733" y="4328099"/>
                  <a:pt x="1819717" y="4328114"/>
                  <a:pt x="1821763" y="4328114"/>
                </a:cubicBezTo>
                <a:cubicBezTo>
                  <a:pt x="1828275" y="4328114"/>
                  <a:pt x="1833980" y="4327510"/>
                  <a:pt x="1838879" y="4326301"/>
                </a:cubicBezTo>
                <a:cubicBezTo>
                  <a:pt x="1843777" y="4325091"/>
                  <a:pt x="1847870" y="4323324"/>
                  <a:pt x="1851157" y="4320999"/>
                </a:cubicBezTo>
                <a:cubicBezTo>
                  <a:pt x="1854444" y="4318673"/>
                  <a:pt x="1856924" y="4315790"/>
                  <a:pt x="1858598" y="4312348"/>
                </a:cubicBezTo>
                <a:cubicBezTo>
                  <a:pt x="1860273" y="4308906"/>
                  <a:pt x="1861110" y="4304984"/>
                  <a:pt x="1861110" y="4300581"/>
                </a:cubicBezTo>
                <a:cubicBezTo>
                  <a:pt x="1861110" y="4294938"/>
                  <a:pt x="1859560" y="4290256"/>
                  <a:pt x="1856459" y="4286536"/>
                </a:cubicBezTo>
                <a:cubicBezTo>
                  <a:pt x="1853358" y="4282815"/>
                  <a:pt x="1848739" y="4280303"/>
                  <a:pt x="1842599" y="4279001"/>
                </a:cubicBezTo>
                <a:cubicBezTo>
                  <a:pt x="1847498" y="4277575"/>
                  <a:pt x="1851203" y="4275187"/>
                  <a:pt x="1853715" y="4271839"/>
                </a:cubicBezTo>
                <a:cubicBezTo>
                  <a:pt x="1856226" y="4268490"/>
                  <a:pt x="1857482" y="4264459"/>
                  <a:pt x="1857482" y="4259747"/>
                </a:cubicBezTo>
                <a:cubicBezTo>
                  <a:pt x="1857482" y="4256150"/>
                  <a:pt x="1856785" y="4252956"/>
                  <a:pt x="1855389" y="4250166"/>
                </a:cubicBezTo>
                <a:cubicBezTo>
                  <a:pt x="1853994" y="4247375"/>
                  <a:pt x="1851839" y="4245019"/>
                  <a:pt x="1848925" y="4243096"/>
                </a:cubicBezTo>
                <a:cubicBezTo>
                  <a:pt x="1846010" y="4241174"/>
                  <a:pt x="1842351" y="4239717"/>
                  <a:pt x="1837948" y="4238725"/>
                </a:cubicBezTo>
                <a:cubicBezTo>
                  <a:pt x="1833546" y="4237732"/>
                  <a:pt x="1828337" y="4237236"/>
                  <a:pt x="1822322" y="4237236"/>
                </a:cubicBezTo>
                <a:close/>
                <a:moveTo>
                  <a:pt x="2207972" y="4236771"/>
                </a:moveTo>
                <a:cubicBezTo>
                  <a:pt x="2201833" y="4236771"/>
                  <a:pt x="2196283" y="4237841"/>
                  <a:pt x="2191322" y="4239980"/>
                </a:cubicBezTo>
                <a:cubicBezTo>
                  <a:pt x="2186361" y="4242120"/>
                  <a:pt x="2182129" y="4245189"/>
                  <a:pt x="2178625" y="4249189"/>
                </a:cubicBezTo>
                <a:cubicBezTo>
                  <a:pt x="2175122" y="4253189"/>
                  <a:pt x="2172440" y="4258057"/>
                  <a:pt x="2170579" y="4263793"/>
                </a:cubicBezTo>
                <a:cubicBezTo>
                  <a:pt x="2168719" y="4269529"/>
                  <a:pt x="2167789" y="4275994"/>
                  <a:pt x="2167789" y="4283187"/>
                </a:cubicBezTo>
                <a:cubicBezTo>
                  <a:pt x="2167789" y="4290752"/>
                  <a:pt x="2168688" y="4297388"/>
                  <a:pt x="2170486" y="4303093"/>
                </a:cubicBezTo>
                <a:cubicBezTo>
                  <a:pt x="2172285" y="4308798"/>
                  <a:pt x="2174951" y="4313542"/>
                  <a:pt x="2178486" y="4317324"/>
                </a:cubicBezTo>
                <a:cubicBezTo>
                  <a:pt x="2182021" y="4321107"/>
                  <a:pt x="2186377" y="4323960"/>
                  <a:pt x="2191555" y="4325882"/>
                </a:cubicBezTo>
                <a:cubicBezTo>
                  <a:pt x="2196733" y="4327804"/>
                  <a:pt x="2202763" y="4328766"/>
                  <a:pt x="2209647" y="4328766"/>
                </a:cubicBezTo>
                <a:cubicBezTo>
                  <a:pt x="2213615" y="4328766"/>
                  <a:pt x="2217352" y="4328471"/>
                  <a:pt x="2220855" y="4327882"/>
                </a:cubicBezTo>
                <a:cubicBezTo>
                  <a:pt x="2224359" y="4327293"/>
                  <a:pt x="2227444" y="4326626"/>
                  <a:pt x="2230111" y="4325882"/>
                </a:cubicBezTo>
                <a:cubicBezTo>
                  <a:pt x="2232777" y="4325138"/>
                  <a:pt x="2234948" y="4324378"/>
                  <a:pt x="2236622" y="4323603"/>
                </a:cubicBezTo>
                <a:cubicBezTo>
                  <a:pt x="2238296" y="4322828"/>
                  <a:pt x="2239304" y="4322270"/>
                  <a:pt x="2239645" y="4321929"/>
                </a:cubicBezTo>
                <a:cubicBezTo>
                  <a:pt x="2239986" y="4321588"/>
                  <a:pt x="2240265" y="4321231"/>
                  <a:pt x="2240482" y="4320859"/>
                </a:cubicBezTo>
                <a:cubicBezTo>
                  <a:pt x="2240699" y="4320487"/>
                  <a:pt x="2240854" y="4320068"/>
                  <a:pt x="2240947" y="4319603"/>
                </a:cubicBezTo>
                <a:cubicBezTo>
                  <a:pt x="2241040" y="4319138"/>
                  <a:pt x="2241118" y="4318611"/>
                  <a:pt x="2241180" y="4318022"/>
                </a:cubicBezTo>
                <a:cubicBezTo>
                  <a:pt x="2241242" y="4317433"/>
                  <a:pt x="2241273" y="4316735"/>
                  <a:pt x="2241273" y="4315929"/>
                </a:cubicBezTo>
                <a:cubicBezTo>
                  <a:pt x="2241273" y="4314813"/>
                  <a:pt x="2241226" y="4313867"/>
                  <a:pt x="2241132" y="4313092"/>
                </a:cubicBezTo>
                <a:cubicBezTo>
                  <a:pt x="2241039" y="4312317"/>
                  <a:pt x="2240899" y="4311712"/>
                  <a:pt x="2240712" y="4311278"/>
                </a:cubicBezTo>
                <a:cubicBezTo>
                  <a:pt x="2240525" y="4310844"/>
                  <a:pt x="2240260" y="4310519"/>
                  <a:pt x="2239917" y="4310302"/>
                </a:cubicBezTo>
                <a:cubicBezTo>
                  <a:pt x="2239575" y="4310085"/>
                  <a:pt x="2239186" y="4309976"/>
                  <a:pt x="2238750" y="4309976"/>
                </a:cubicBezTo>
                <a:cubicBezTo>
                  <a:pt x="2238002" y="4309976"/>
                  <a:pt x="2236895" y="4310302"/>
                  <a:pt x="2235431" y="4310953"/>
                </a:cubicBezTo>
                <a:cubicBezTo>
                  <a:pt x="2233966" y="4311604"/>
                  <a:pt x="2232097" y="4312332"/>
                  <a:pt x="2229822" y="4313139"/>
                </a:cubicBezTo>
                <a:cubicBezTo>
                  <a:pt x="2227548" y="4313945"/>
                  <a:pt x="2224852" y="4314673"/>
                  <a:pt x="2221737" y="4315325"/>
                </a:cubicBezTo>
                <a:cubicBezTo>
                  <a:pt x="2218621" y="4315976"/>
                  <a:pt x="2215069" y="4316301"/>
                  <a:pt x="2211081" y="4316301"/>
                </a:cubicBezTo>
                <a:cubicBezTo>
                  <a:pt x="2206034" y="4316301"/>
                  <a:pt x="2201766" y="4315588"/>
                  <a:pt x="2198276" y="4314162"/>
                </a:cubicBezTo>
                <a:cubicBezTo>
                  <a:pt x="2194786" y="4312736"/>
                  <a:pt x="2191951" y="4310689"/>
                  <a:pt x="2189770" y="4308023"/>
                </a:cubicBezTo>
                <a:cubicBezTo>
                  <a:pt x="2187589" y="4305356"/>
                  <a:pt x="2186031" y="4302163"/>
                  <a:pt x="2185097" y="4298442"/>
                </a:cubicBezTo>
                <a:cubicBezTo>
                  <a:pt x="2184162" y="4294721"/>
                  <a:pt x="2183695" y="4290535"/>
                  <a:pt x="2183695" y="4285884"/>
                </a:cubicBezTo>
                <a:lnTo>
                  <a:pt x="2238827" y="4285884"/>
                </a:lnTo>
                <a:cubicBezTo>
                  <a:pt x="2240385" y="4285884"/>
                  <a:pt x="2241771" y="4285373"/>
                  <a:pt x="2242986" y="4284350"/>
                </a:cubicBezTo>
                <a:cubicBezTo>
                  <a:pt x="2244200" y="4283326"/>
                  <a:pt x="2244807" y="4281606"/>
                  <a:pt x="2244807" y="4279187"/>
                </a:cubicBezTo>
                <a:lnTo>
                  <a:pt x="2244807" y="4276397"/>
                </a:lnTo>
                <a:cubicBezTo>
                  <a:pt x="2244807" y="4270940"/>
                  <a:pt x="2244110" y="4265808"/>
                  <a:pt x="2242714" y="4261002"/>
                </a:cubicBezTo>
                <a:cubicBezTo>
                  <a:pt x="2241319" y="4256196"/>
                  <a:pt x="2239133" y="4252011"/>
                  <a:pt x="2236157" y="4248445"/>
                </a:cubicBezTo>
                <a:cubicBezTo>
                  <a:pt x="2233180" y="4244879"/>
                  <a:pt x="2229382" y="4242042"/>
                  <a:pt x="2224762" y="4239934"/>
                </a:cubicBezTo>
                <a:cubicBezTo>
                  <a:pt x="2220142" y="4237825"/>
                  <a:pt x="2214546" y="4236771"/>
                  <a:pt x="2207972" y="4236771"/>
                </a:cubicBezTo>
                <a:close/>
                <a:moveTo>
                  <a:pt x="2026123" y="4236771"/>
                </a:moveTo>
                <a:cubicBezTo>
                  <a:pt x="2023333" y="4236771"/>
                  <a:pt x="2020682" y="4237097"/>
                  <a:pt x="2018170" y="4237748"/>
                </a:cubicBezTo>
                <a:cubicBezTo>
                  <a:pt x="2015659" y="4238399"/>
                  <a:pt x="2013209" y="4239360"/>
                  <a:pt x="2010822" y="4240631"/>
                </a:cubicBezTo>
                <a:cubicBezTo>
                  <a:pt x="2008434" y="4241903"/>
                  <a:pt x="2006062" y="4243499"/>
                  <a:pt x="2003706" y="4245422"/>
                </a:cubicBezTo>
                <a:cubicBezTo>
                  <a:pt x="2001349" y="4247344"/>
                  <a:pt x="1998900" y="4249608"/>
                  <a:pt x="1996357" y="4252212"/>
                </a:cubicBezTo>
                <a:lnTo>
                  <a:pt x="1996357" y="4240957"/>
                </a:lnTo>
                <a:cubicBezTo>
                  <a:pt x="1996357" y="4240399"/>
                  <a:pt x="1996249" y="4239949"/>
                  <a:pt x="1996032" y="4239608"/>
                </a:cubicBezTo>
                <a:cubicBezTo>
                  <a:pt x="1995815" y="4239267"/>
                  <a:pt x="1995427" y="4238973"/>
                  <a:pt x="1994869" y="4238725"/>
                </a:cubicBezTo>
                <a:cubicBezTo>
                  <a:pt x="1994311" y="4238476"/>
                  <a:pt x="1993613" y="4238306"/>
                  <a:pt x="1992776" y="4238213"/>
                </a:cubicBezTo>
                <a:cubicBezTo>
                  <a:pt x="1991939" y="4238120"/>
                  <a:pt x="1990869" y="4238073"/>
                  <a:pt x="1989567" y="4238073"/>
                </a:cubicBezTo>
                <a:cubicBezTo>
                  <a:pt x="1988327" y="4238073"/>
                  <a:pt x="1987273" y="4238120"/>
                  <a:pt x="1986405" y="4238213"/>
                </a:cubicBezTo>
                <a:cubicBezTo>
                  <a:pt x="1985536" y="4238306"/>
                  <a:pt x="1984823" y="4238476"/>
                  <a:pt x="1984265" y="4238725"/>
                </a:cubicBezTo>
                <a:cubicBezTo>
                  <a:pt x="1983707" y="4238973"/>
                  <a:pt x="1983335" y="4239267"/>
                  <a:pt x="1983149" y="4239608"/>
                </a:cubicBezTo>
                <a:cubicBezTo>
                  <a:pt x="1982963" y="4239949"/>
                  <a:pt x="1982870" y="4240399"/>
                  <a:pt x="1982870" y="4240957"/>
                </a:cubicBezTo>
                <a:lnTo>
                  <a:pt x="1982870" y="4357880"/>
                </a:lnTo>
                <a:cubicBezTo>
                  <a:pt x="1982870" y="4358376"/>
                  <a:pt x="1982978" y="4358810"/>
                  <a:pt x="1983195" y="4359182"/>
                </a:cubicBezTo>
                <a:cubicBezTo>
                  <a:pt x="1983412" y="4359554"/>
                  <a:pt x="1983815" y="4359864"/>
                  <a:pt x="1984405" y="4360112"/>
                </a:cubicBezTo>
                <a:cubicBezTo>
                  <a:pt x="1984994" y="4360361"/>
                  <a:pt x="1985784" y="4360547"/>
                  <a:pt x="1986777" y="4360671"/>
                </a:cubicBezTo>
                <a:cubicBezTo>
                  <a:pt x="1987769" y="4360795"/>
                  <a:pt x="1989009" y="4360857"/>
                  <a:pt x="1990497" y="4360857"/>
                </a:cubicBezTo>
                <a:cubicBezTo>
                  <a:pt x="1992048" y="4360857"/>
                  <a:pt x="1993319" y="4360795"/>
                  <a:pt x="1994311" y="4360671"/>
                </a:cubicBezTo>
                <a:cubicBezTo>
                  <a:pt x="1995303" y="4360547"/>
                  <a:pt x="1996078" y="4360361"/>
                  <a:pt x="1996636" y="4360112"/>
                </a:cubicBezTo>
                <a:cubicBezTo>
                  <a:pt x="1997195" y="4359864"/>
                  <a:pt x="1997598" y="4359554"/>
                  <a:pt x="1997846" y="4359182"/>
                </a:cubicBezTo>
                <a:cubicBezTo>
                  <a:pt x="1998094" y="4358810"/>
                  <a:pt x="1998218" y="4358376"/>
                  <a:pt x="1998218" y="4357880"/>
                </a:cubicBezTo>
                <a:lnTo>
                  <a:pt x="1998218" y="4316022"/>
                </a:lnTo>
                <a:cubicBezTo>
                  <a:pt x="2000450" y="4318193"/>
                  <a:pt x="2002559" y="4320084"/>
                  <a:pt x="2004543" y="4321696"/>
                </a:cubicBezTo>
                <a:cubicBezTo>
                  <a:pt x="2006527" y="4323309"/>
                  <a:pt x="2008527" y="4324642"/>
                  <a:pt x="2010543" y="4325696"/>
                </a:cubicBezTo>
                <a:cubicBezTo>
                  <a:pt x="2012558" y="4326750"/>
                  <a:pt x="2014620" y="4327525"/>
                  <a:pt x="2016728" y="4328021"/>
                </a:cubicBezTo>
                <a:cubicBezTo>
                  <a:pt x="2018837" y="4328517"/>
                  <a:pt x="2021131" y="4328766"/>
                  <a:pt x="2023612" y="4328766"/>
                </a:cubicBezTo>
                <a:cubicBezTo>
                  <a:pt x="2029441" y="4328766"/>
                  <a:pt x="2034619" y="4327665"/>
                  <a:pt x="2039146" y="4325463"/>
                </a:cubicBezTo>
                <a:cubicBezTo>
                  <a:pt x="2043672" y="4323262"/>
                  <a:pt x="2047471" y="4320130"/>
                  <a:pt x="2050540" y="4316069"/>
                </a:cubicBezTo>
                <a:cubicBezTo>
                  <a:pt x="2053610" y="4312007"/>
                  <a:pt x="2055935" y="4307061"/>
                  <a:pt x="2057516" y="4301232"/>
                </a:cubicBezTo>
                <a:cubicBezTo>
                  <a:pt x="2059098" y="4295403"/>
                  <a:pt x="2059888" y="4288830"/>
                  <a:pt x="2059888" y="4281513"/>
                </a:cubicBezTo>
                <a:cubicBezTo>
                  <a:pt x="2059888" y="4275436"/>
                  <a:pt x="2059268" y="4269684"/>
                  <a:pt x="2058028" y="4264258"/>
                </a:cubicBezTo>
                <a:cubicBezTo>
                  <a:pt x="2056788" y="4258832"/>
                  <a:pt x="2054819" y="4254072"/>
                  <a:pt x="2052121" y="4249980"/>
                </a:cubicBezTo>
                <a:cubicBezTo>
                  <a:pt x="2049424" y="4245887"/>
                  <a:pt x="2045936" y="4242662"/>
                  <a:pt x="2041657" y="4240306"/>
                </a:cubicBezTo>
                <a:cubicBezTo>
                  <a:pt x="2037378" y="4237949"/>
                  <a:pt x="2032200" y="4236771"/>
                  <a:pt x="2026123" y="4236771"/>
                </a:cubicBezTo>
                <a:close/>
                <a:moveTo>
                  <a:pt x="1922222" y="4236771"/>
                </a:moveTo>
                <a:cubicBezTo>
                  <a:pt x="1916083" y="4236771"/>
                  <a:pt x="1910533" y="4237841"/>
                  <a:pt x="1905572" y="4239980"/>
                </a:cubicBezTo>
                <a:cubicBezTo>
                  <a:pt x="1900611" y="4242120"/>
                  <a:pt x="1896379" y="4245189"/>
                  <a:pt x="1892875" y="4249189"/>
                </a:cubicBezTo>
                <a:cubicBezTo>
                  <a:pt x="1889372" y="4253189"/>
                  <a:pt x="1886690" y="4258057"/>
                  <a:pt x="1884829" y="4263793"/>
                </a:cubicBezTo>
                <a:cubicBezTo>
                  <a:pt x="1882969" y="4269529"/>
                  <a:pt x="1882039" y="4275994"/>
                  <a:pt x="1882039" y="4283187"/>
                </a:cubicBezTo>
                <a:cubicBezTo>
                  <a:pt x="1882039" y="4290752"/>
                  <a:pt x="1882938" y="4297388"/>
                  <a:pt x="1884736" y="4303093"/>
                </a:cubicBezTo>
                <a:cubicBezTo>
                  <a:pt x="1886535" y="4308798"/>
                  <a:pt x="1889201" y="4313542"/>
                  <a:pt x="1892736" y="4317324"/>
                </a:cubicBezTo>
                <a:cubicBezTo>
                  <a:pt x="1896271" y="4321107"/>
                  <a:pt x="1900627" y="4323960"/>
                  <a:pt x="1905805" y="4325882"/>
                </a:cubicBezTo>
                <a:cubicBezTo>
                  <a:pt x="1910983" y="4327804"/>
                  <a:pt x="1917013" y="4328766"/>
                  <a:pt x="1923897" y="4328766"/>
                </a:cubicBezTo>
                <a:cubicBezTo>
                  <a:pt x="1927865" y="4328766"/>
                  <a:pt x="1931602" y="4328471"/>
                  <a:pt x="1935105" y="4327882"/>
                </a:cubicBezTo>
                <a:cubicBezTo>
                  <a:pt x="1938609" y="4327293"/>
                  <a:pt x="1941694" y="4326626"/>
                  <a:pt x="1944361" y="4325882"/>
                </a:cubicBezTo>
                <a:cubicBezTo>
                  <a:pt x="1947027" y="4325138"/>
                  <a:pt x="1949198" y="4324378"/>
                  <a:pt x="1950872" y="4323603"/>
                </a:cubicBezTo>
                <a:cubicBezTo>
                  <a:pt x="1952546" y="4322828"/>
                  <a:pt x="1953554" y="4322270"/>
                  <a:pt x="1953895" y="4321929"/>
                </a:cubicBezTo>
                <a:cubicBezTo>
                  <a:pt x="1954236" y="4321588"/>
                  <a:pt x="1954515" y="4321231"/>
                  <a:pt x="1954732" y="4320859"/>
                </a:cubicBezTo>
                <a:cubicBezTo>
                  <a:pt x="1954949" y="4320487"/>
                  <a:pt x="1955104" y="4320068"/>
                  <a:pt x="1955197" y="4319603"/>
                </a:cubicBezTo>
                <a:cubicBezTo>
                  <a:pt x="1955290" y="4319138"/>
                  <a:pt x="1955368" y="4318611"/>
                  <a:pt x="1955430" y="4318022"/>
                </a:cubicBezTo>
                <a:cubicBezTo>
                  <a:pt x="1955492" y="4317433"/>
                  <a:pt x="1955523" y="4316735"/>
                  <a:pt x="1955523" y="4315929"/>
                </a:cubicBezTo>
                <a:cubicBezTo>
                  <a:pt x="1955523" y="4314813"/>
                  <a:pt x="1955476" y="4313867"/>
                  <a:pt x="1955382" y="4313092"/>
                </a:cubicBezTo>
                <a:cubicBezTo>
                  <a:pt x="1955289" y="4312317"/>
                  <a:pt x="1955149" y="4311712"/>
                  <a:pt x="1954962" y="4311278"/>
                </a:cubicBezTo>
                <a:cubicBezTo>
                  <a:pt x="1954775" y="4310844"/>
                  <a:pt x="1954510" y="4310519"/>
                  <a:pt x="1954167" y="4310302"/>
                </a:cubicBezTo>
                <a:cubicBezTo>
                  <a:pt x="1953825" y="4310085"/>
                  <a:pt x="1953436" y="4309976"/>
                  <a:pt x="1953000" y="4309976"/>
                </a:cubicBezTo>
                <a:cubicBezTo>
                  <a:pt x="1952252" y="4309976"/>
                  <a:pt x="1951145" y="4310302"/>
                  <a:pt x="1949681" y="4310953"/>
                </a:cubicBezTo>
                <a:cubicBezTo>
                  <a:pt x="1948216" y="4311604"/>
                  <a:pt x="1946347" y="4312332"/>
                  <a:pt x="1944072" y="4313139"/>
                </a:cubicBezTo>
                <a:cubicBezTo>
                  <a:pt x="1941798" y="4313945"/>
                  <a:pt x="1939102" y="4314673"/>
                  <a:pt x="1935987" y="4315325"/>
                </a:cubicBezTo>
                <a:cubicBezTo>
                  <a:pt x="1932871" y="4315976"/>
                  <a:pt x="1929319" y="4316301"/>
                  <a:pt x="1925331" y="4316301"/>
                </a:cubicBezTo>
                <a:cubicBezTo>
                  <a:pt x="1920284" y="4316301"/>
                  <a:pt x="1916016" y="4315588"/>
                  <a:pt x="1912526" y="4314162"/>
                </a:cubicBezTo>
                <a:cubicBezTo>
                  <a:pt x="1909036" y="4312736"/>
                  <a:pt x="1906201" y="4310689"/>
                  <a:pt x="1904020" y="4308023"/>
                </a:cubicBezTo>
                <a:cubicBezTo>
                  <a:pt x="1901839" y="4305356"/>
                  <a:pt x="1900281" y="4302163"/>
                  <a:pt x="1899347" y="4298442"/>
                </a:cubicBezTo>
                <a:cubicBezTo>
                  <a:pt x="1898412" y="4294721"/>
                  <a:pt x="1897945" y="4290535"/>
                  <a:pt x="1897945" y="4285884"/>
                </a:cubicBezTo>
                <a:lnTo>
                  <a:pt x="1953077" y="4285884"/>
                </a:lnTo>
                <a:cubicBezTo>
                  <a:pt x="1954635" y="4285884"/>
                  <a:pt x="1956021" y="4285373"/>
                  <a:pt x="1957236" y="4284350"/>
                </a:cubicBezTo>
                <a:cubicBezTo>
                  <a:pt x="1958450" y="4283326"/>
                  <a:pt x="1959057" y="4281606"/>
                  <a:pt x="1959057" y="4279187"/>
                </a:cubicBezTo>
                <a:lnTo>
                  <a:pt x="1959057" y="4276397"/>
                </a:lnTo>
                <a:cubicBezTo>
                  <a:pt x="1959057" y="4270940"/>
                  <a:pt x="1958360" y="4265808"/>
                  <a:pt x="1956964" y="4261002"/>
                </a:cubicBezTo>
                <a:cubicBezTo>
                  <a:pt x="1955569" y="4256196"/>
                  <a:pt x="1953383" y="4252011"/>
                  <a:pt x="1950407" y="4248445"/>
                </a:cubicBezTo>
                <a:cubicBezTo>
                  <a:pt x="1947430" y="4244879"/>
                  <a:pt x="1943632" y="4242042"/>
                  <a:pt x="1939012" y="4239934"/>
                </a:cubicBezTo>
                <a:cubicBezTo>
                  <a:pt x="1934392" y="4237825"/>
                  <a:pt x="1928796" y="4236771"/>
                  <a:pt x="1922222" y="4236771"/>
                </a:cubicBezTo>
                <a:close/>
                <a:moveTo>
                  <a:pt x="1724430" y="4236771"/>
                </a:moveTo>
                <a:cubicBezTo>
                  <a:pt x="1717298" y="4236771"/>
                  <a:pt x="1711066" y="4237918"/>
                  <a:pt x="1705733" y="4240213"/>
                </a:cubicBezTo>
                <a:cubicBezTo>
                  <a:pt x="1700400" y="4242507"/>
                  <a:pt x="1695951" y="4245732"/>
                  <a:pt x="1692385" y="4249887"/>
                </a:cubicBezTo>
                <a:cubicBezTo>
                  <a:pt x="1688820" y="4254041"/>
                  <a:pt x="1686153" y="4258987"/>
                  <a:pt x="1684386" y="4264723"/>
                </a:cubicBezTo>
                <a:cubicBezTo>
                  <a:pt x="1682618" y="4270459"/>
                  <a:pt x="1681735" y="4276738"/>
                  <a:pt x="1681735" y="4283559"/>
                </a:cubicBezTo>
                <a:cubicBezTo>
                  <a:pt x="1681735" y="4290628"/>
                  <a:pt x="1682572" y="4296954"/>
                  <a:pt x="1684246" y="4302535"/>
                </a:cubicBezTo>
                <a:cubicBezTo>
                  <a:pt x="1685921" y="4308116"/>
                  <a:pt x="1688463" y="4312860"/>
                  <a:pt x="1691874" y="4316766"/>
                </a:cubicBezTo>
                <a:cubicBezTo>
                  <a:pt x="1695284" y="4320673"/>
                  <a:pt x="1699548" y="4323650"/>
                  <a:pt x="1704664" y="4325696"/>
                </a:cubicBezTo>
                <a:cubicBezTo>
                  <a:pt x="1709780" y="4327742"/>
                  <a:pt x="1715779" y="4328766"/>
                  <a:pt x="1722663" y="4328766"/>
                </a:cubicBezTo>
                <a:cubicBezTo>
                  <a:pt x="1729732" y="4328766"/>
                  <a:pt x="1735948" y="4327603"/>
                  <a:pt x="1741313" y="4325277"/>
                </a:cubicBezTo>
                <a:cubicBezTo>
                  <a:pt x="1746677" y="4322952"/>
                  <a:pt x="1751141" y="4319712"/>
                  <a:pt x="1754707" y="4315557"/>
                </a:cubicBezTo>
                <a:cubicBezTo>
                  <a:pt x="1758273" y="4311402"/>
                  <a:pt x="1760955" y="4306457"/>
                  <a:pt x="1762753" y="4300721"/>
                </a:cubicBezTo>
                <a:cubicBezTo>
                  <a:pt x="1764551" y="4294985"/>
                  <a:pt x="1765451" y="4288706"/>
                  <a:pt x="1765451" y="4281885"/>
                </a:cubicBezTo>
                <a:cubicBezTo>
                  <a:pt x="1765451" y="4274877"/>
                  <a:pt x="1764598" y="4268583"/>
                  <a:pt x="1762893" y="4263002"/>
                </a:cubicBezTo>
                <a:cubicBezTo>
                  <a:pt x="1761187" y="4257421"/>
                  <a:pt x="1758629" y="4252677"/>
                  <a:pt x="1755219" y="4248770"/>
                </a:cubicBezTo>
                <a:cubicBezTo>
                  <a:pt x="1751808" y="4244864"/>
                  <a:pt x="1747545" y="4241887"/>
                  <a:pt x="1742429" y="4239841"/>
                </a:cubicBezTo>
                <a:cubicBezTo>
                  <a:pt x="1737313" y="4237794"/>
                  <a:pt x="1731313" y="4236771"/>
                  <a:pt x="1724430" y="4236771"/>
                </a:cubicBezTo>
                <a:close/>
                <a:moveTo>
                  <a:pt x="1626073" y="4236771"/>
                </a:moveTo>
                <a:cubicBezTo>
                  <a:pt x="1623283" y="4236771"/>
                  <a:pt x="1620632" y="4237097"/>
                  <a:pt x="1618120" y="4237748"/>
                </a:cubicBezTo>
                <a:cubicBezTo>
                  <a:pt x="1615609" y="4238399"/>
                  <a:pt x="1613159" y="4239360"/>
                  <a:pt x="1610772" y="4240631"/>
                </a:cubicBezTo>
                <a:cubicBezTo>
                  <a:pt x="1608384" y="4241903"/>
                  <a:pt x="1606012" y="4243499"/>
                  <a:pt x="1603656" y="4245422"/>
                </a:cubicBezTo>
                <a:cubicBezTo>
                  <a:pt x="1601299" y="4247344"/>
                  <a:pt x="1598850" y="4249608"/>
                  <a:pt x="1596307" y="4252212"/>
                </a:cubicBezTo>
                <a:lnTo>
                  <a:pt x="1596307" y="4240957"/>
                </a:lnTo>
                <a:cubicBezTo>
                  <a:pt x="1596307" y="4240399"/>
                  <a:pt x="1596199" y="4239949"/>
                  <a:pt x="1595982" y="4239608"/>
                </a:cubicBezTo>
                <a:cubicBezTo>
                  <a:pt x="1595765" y="4239267"/>
                  <a:pt x="1595377" y="4238973"/>
                  <a:pt x="1594819" y="4238725"/>
                </a:cubicBezTo>
                <a:cubicBezTo>
                  <a:pt x="1594261" y="4238476"/>
                  <a:pt x="1593563" y="4238306"/>
                  <a:pt x="1592726" y="4238213"/>
                </a:cubicBezTo>
                <a:cubicBezTo>
                  <a:pt x="1591889" y="4238120"/>
                  <a:pt x="1590819" y="4238073"/>
                  <a:pt x="1589517" y="4238073"/>
                </a:cubicBezTo>
                <a:cubicBezTo>
                  <a:pt x="1588277" y="4238073"/>
                  <a:pt x="1587223" y="4238120"/>
                  <a:pt x="1586355" y="4238213"/>
                </a:cubicBezTo>
                <a:cubicBezTo>
                  <a:pt x="1585486" y="4238306"/>
                  <a:pt x="1584773" y="4238476"/>
                  <a:pt x="1584215" y="4238725"/>
                </a:cubicBezTo>
                <a:cubicBezTo>
                  <a:pt x="1583657" y="4238973"/>
                  <a:pt x="1583285" y="4239267"/>
                  <a:pt x="1583099" y="4239608"/>
                </a:cubicBezTo>
                <a:cubicBezTo>
                  <a:pt x="1582913" y="4239949"/>
                  <a:pt x="1582820" y="4240399"/>
                  <a:pt x="1582820" y="4240957"/>
                </a:cubicBezTo>
                <a:lnTo>
                  <a:pt x="1582820" y="4357880"/>
                </a:lnTo>
                <a:cubicBezTo>
                  <a:pt x="1582820" y="4358376"/>
                  <a:pt x="1582928" y="4358810"/>
                  <a:pt x="1583145" y="4359182"/>
                </a:cubicBezTo>
                <a:cubicBezTo>
                  <a:pt x="1583363" y="4359554"/>
                  <a:pt x="1583765" y="4359864"/>
                  <a:pt x="1584355" y="4360112"/>
                </a:cubicBezTo>
                <a:cubicBezTo>
                  <a:pt x="1584944" y="4360361"/>
                  <a:pt x="1585735" y="4360547"/>
                  <a:pt x="1586727" y="4360671"/>
                </a:cubicBezTo>
                <a:cubicBezTo>
                  <a:pt x="1587719" y="4360795"/>
                  <a:pt x="1588959" y="4360857"/>
                  <a:pt x="1590447" y="4360857"/>
                </a:cubicBezTo>
                <a:cubicBezTo>
                  <a:pt x="1591998" y="4360857"/>
                  <a:pt x="1593269" y="4360795"/>
                  <a:pt x="1594261" y="4360671"/>
                </a:cubicBezTo>
                <a:cubicBezTo>
                  <a:pt x="1595253" y="4360547"/>
                  <a:pt x="1596028" y="4360361"/>
                  <a:pt x="1596586" y="4360112"/>
                </a:cubicBezTo>
                <a:cubicBezTo>
                  <a:pt x="1597145" y="4359864"/>
                  <a:pt x="1597548" y="4359554"/>
                  <a:pt x="1597796" y="4359182"/>
                </a:cubicBezTo>
                <a:cubicBezTo>
                  <a:pt x="1598044" y="4358810"/>
                  <a:pt x="1598168" y="4358376"/>
                  <a:pt x="1598168" y="4357880"/>
                </a:cubicBezTo>
                <a:lnTo>
                  <a:pt x="1598168" y="4316022"/>
                </a:lnTo>
                <a:cubicBezTo>
                  <a:pt x="1600400" y="4318193"/>
                  <a:pt x="1602509" y="4320084"/>
                  <a:pt x="1604493" y="4321696"/>
                </a:cubicBezTo>
                <a:cubicBezTo>
                  <a:pt x="1606477" y="4323309"/>
                  <a:pt x="1608477" y="4324642"/>
                  <a:pt x="1610493" y="4325696"/>
                </a:cubicBezTo>
                <a:cubicBezTo>
                  <a:pt x="1612508" y="4326750"/>
                  <a:pt x="1614570" y="4327525"/>
                  <a:pt x="1616678" y="4328021"/>
                </a:cubicBezTo>
                <a:cubicBezTo>
                  <a:pt x="1618787" y="4328517"/>
                  <a:pt x="1621081" y="4328766"/>
                  <a:pt x="1623562" y="4328766"/>
                </a:cubicBezTo>
                <a:cubicBezTo>
                  <a:pt x="1629391" y="4328766"/>
                  <a:pt x="1634569" y="4327665"/>
                  <a:pt x="1639096" y="4325463"/>
                </a:cubicBezTo>
                <a:cubicBezTo>
                  <a:pt x="1643622" y="4323262"/>
                  <a:pt x="1647421" y="4320130"/>
                  <a:pt x="1650490" y="4316069"/>
                </a:cubicBezTo>
                <a:cubicBezTo>
                  <a:pt x="1653560" y="4312007"/>
                  <a:pt x="1655885" y="4307061"/>
                  <a:pt x="1657466" y="4301232"/>
                </a:cubicBezTo>
                <a:cubicBezTo>
                  <a:pt x="1659048" y="4295403"/>
                  <a:pt x="1659838" y="4288830"/>
                  <a:pt x="1659838" y="4281513"/>
                </a:cubicBezTo>
                <a:cubicBezTo>
                  <a:pt x="1659838" y="4275436"/>
                  <a:pt x="1659218" y="4269684"/>
                  <a:pt x="1657978" y="4264258"/>
                </a:cubicBezTo>
                <a:cubicBezTo>
                  <a:pt x="1656738" y="4258832"/>
                  <a:pt x="1654769" y="4254072"/>
                  <a:pt x="1652071" y="4249980"/>
                </a:cubicBezTo>
                <a:cubicBezTo>
                  <a:pt x="1649374" y="4245887"/>
                  <a:pt x="1645886" y="4242662"/>
                  <a:pt x="1641607" y="4240306"/>
                </a:cubicBezTo>
                <a:cubicBezTo>
                  <a:pt x="1637328" y="4237949"/>
                  <a:pt x="1632150" y="4236771"/>
                  <a:pt x="1626073" y="4236771"/>
                </a:cubicBezTo>
                <a:close/>
                <a:moveTo>
                  <a:pt x="1019580" y="4236771"/>
                </a:moveTo>
                <a:cubicBezTo>
                  <a:pt x="1012449" y="4236771"/>
                  <a:pt x="1006216" y="4237918"/>
                  <a:pt x="1000883" y="4240213"/>
                </a:cubicBezTo>
                <a:cubicBezTo>
                  <a:pt x="995550" y="4242507"/>
                  <a:pt x="991101" y="4245732"/>
                  <a:pt x="987535" y="4249887"/>
                </a:cubicBezTo>
                <a:cubicBezTo>
                  <a:pt x="983970" y="4254041"/>
                  <a:pt x="981303" y="4258987"/>
                  <a:pt x="979536" y="4264723"/>
                </a:cubicBezTo>
                <a:cubicBezTo>
                  <a:pt x="977768" y="4270459"/>
                  <a:pt x="976885" y="4276738"/>
                  <a:pt x="976885" y="4283559"/>
                </a:cubicBezTo>
                <a:cubicBezTo>
                  <a:pt x="976885" y="4290628"/>
                  <a:pt x="977722" y="4296954"/>
                  <a:pt x="979396" y="4302535"/>
                </a:cubicBezTo>
                <a:cubicBezTo>
                  <a:pt x="981071" y="4308116"/>
                  <a:pt x="983613" y="4312860"/>
                  <a:pt x="987024" y="4316766"/>
                </a:cubicBezTo>
                <a:cubicBezTo>
                  <a:pt x="990434" y="4320673"/>
                  <a:pt x="994698" y="4323650"/>
                  <a:pt x="999814" y="4325696"/>
                </a:cubicBezTo>
                <a:cubicBezTo>
                  <a:pt x="1004930" y="4327742"/>
                  <a:pt x="1010929" y="4328766"/>
                  <a:pt x="1017813" y="4328766"/>
                </a:cubicBezTo>
                <a:cubicBezTo>
                  <a:pt x="1024882" y="4328766"/>
                  <a:pt x="1031099" y="4327603"/>
                  <a:pt x="1036463" y="4325277"/>
                </a:cubicBezTo>
                <a:cubicBezTo>
                  <a:pt x="1041827" y="4322952"/>
                  <a:pt x="1046291" y="4319712"/>
                  <a:pt x="1049857" y="4315557"/>
                </a:cubicBezTo>
                <a:cubicBezTo>
                  <a:pt x="1053423" y="4311402"/>
                  <a:pt x="1056105" y="4306457"/>
                  <a:pt x="1057903" y="4300721"/>
                </a:cubicBezTo>
                <a:cubicBezTo>
                  <a:pt x="1059702" y="4294985"/>
                  <a:pt x="1060601" y="4288706"/>
                  <a:pt x="1060601" y="4281885"/>
                </a:cubicBezTo>
                <a:cubicBezTo>
                  <a:pt x="1060601" y="4274877"/>
                  <a:pt x="1059748" y="4268583"/>
                  <a:pt x="1058043" y="4263002"/>
                </a:cubicBezTo>
                <a:cubicBezTo>
                  <a:pt x="1056337" y="4257421"/>
                  <a:pt x="1053779" y="4252677"/>
                  <a:pt x="1050369" y="4248770"/>
                </a:cubicBezTo>
                <a:cubicBezTo>
                  <a:pt x="1046958" y="4244864"/>
                  <a:pt x="1042695" y="4241887"/>
                  <a:pt x="1037579" y="4239841"/>
                </a:cubicBezTo>
                <a:cubicBezTo>
                  <a:pt x="1032463" y="4237794"/>
                  <a:pt x="1026463" y="4236771"/>
                  <a:pt x="1019580" y="4236771"/>
                </a:cubicBezTo>
                <a:close/>
                <a:moveTo>
                  <a:pt x="724305" y="4236771"/>
                </a:moveTo>
                <a:cubicBezTo>
                  <a:pt x="717174" y="4236771"/>
                  <a:pt x="710941" y="4237918"/>
                  <a:pt x="705608" y="4240213"/>
                </a:cubicBezTo>
                <a:cubicBezTo>
                  <a:pt x="700275" y="4242507"/>
                  <a:pt x="695826" y="4245732"/>
                  <a:pt x="692260" y="4249887"/>
                </a:cubicBezTo>
                <a:cubicBezTo>
                  <a:pt x="688695" y="4254041"/>
                  <a:pt x="686028" y="4258987"/>
                  <a:pt x="684261" y="4264723"/>
                </a:cubicBezTo>
                <a:cubicBezTo>
                  <a:pt x="682494" y="4270459"/>
                  <a:pt x="681610" y="4276738"/>
                  <a:pt x="681610" y="4283559"/>
                </a:cubicBezTo>
                <a:cubicBezTo>
                  <a:pt x="681610" y="4290628"/>
                  <a:pt x="682447" y="4296954"/>
                  <a:pt x="684121" y="4302535"/>
                </a:cubicBezTo>
                <a:cubicBezTo>
                  <a:pt x="685796" y="4308116"/>
                  <a:pt x="688338" y="4312860"/>
                  <a:pt x="691749" y="4316766"/>
                </a:cubicBezTo>
                <a:cubicBezTo>
                  <a:pt x="695159" y="4320673"/>
                  <a:pt x="699423" y="4323650"/>
                  <a:pt x="704539" y="4325696"/>
                </a:cubicBezTo>
                <a:cubicBezTo>
                  <a:pt x="709655" y="4327742"/>
                  <a:pt x="715654" y="4328766"/>
                  <a:pt x="722538" y="4328766"/>
                </a:cubicBezTo>
                <a:cubicBezTo>
                  <a:pt x="729607" y="4328766"/>
                  <a:pt x="735824" y="4327603"/>
                  <a:pt x="741188" y="4325277"/>
                </a:cubicBezTo>
                <a:cubicBezTo>
                  <a:pt x="746552" y="4322952"/>
                  <a:pt x="751016" y="4319712"/>
                  <a:pt x="754582" y="4315557"/>
                </a:cubicBezTo>
                <a:cubicBezTo>
                  <a:pt x="758148" y="4311402"/>
                  <a:pt x="760830" y="4306457"/>
                  <a:pt x="762628" y="4300721"/>
                </a:cubicBezTo>
                <a:cubicBezTo>
                  <a:pt x="764426" y="4294985"/>
                  <a:pt x="765326" y="4288706"/>
                  <a:pt x="765326" y="4281885"/>
                </a:cubicBezTo>
                <a:cubicBezTo>
                  <a:pt x="765326" y="4274877"/>
                  <a:pt x="764473" y="4268583"/>
                  <a:pt x="762768" y="4263002"/>
                </a:cubicBezTo>
                <a:cubicBezTo>
                  <a:pt x="761062" y="4257421"/>
                  <a:pt x="758504" y="4252677"/>
                  <a:pt x="755094" y="4248770"/>
                </a:cubicBezTo>
                <a:cubicBezTo>
                  <a:pt x="751683" y="4244864"/>
                  <a:pt x="747420" y="4241887"/>
                  <a:pt x="742304" y="4239841"/>
                </a:cubicBezTo>
                <a:cubicBezTo>
                  <a:pt x="737188" y="4237794"/>
                  <a:pt x="731188" y="4236771"/>
                  <a:pt x="724305" y="4236771"/>
                </a:cubicBezTo>
                <a:close/>
                <a:moveTo>
                  <a:pt x="2190597" y="3983782"/>
                </a:moveTo>
                <a:lnTo>
                  <a:pt x="2199526" y="3983782"/>
                </a:lnTo>
                <a:lnTo>
                  <a:pt x="2199526" y="3997921"/>
                </a:lnTo>
                <a:cubicBezTo>
                  <a:pt x="2196674" y="4001145"/>
                  <a:pt x="2193868" y="4003595"/>
                  <a:pt x="2191108" y="4005269"/>
                </a:cubicBezTo>
                <a:cubicBezTo>
                  <a:pt x="2188349" y="4006943"/>
                  <a:pt x="2185326" y="4007781"/>
                  <a:pt x="2182039" y="4007781"/>
                </a:cubicBezTo>
                <a:cubicBezTo>
                  <a:pt x="2178132" y="4007781"/>
                  <a:pt x="2175078" y="4006788"/>
                  <a:pt x="2172877" y="4004804"/>
                </a:cubicBezTo>
                <a:cubicBezTo>
                  <a:pt x="2170676" y="4002820"/>
                  <a:pt x="2169575" y="4000091"/>
                  <a:pt x="2169575" y="3996618"/>
                </a:cubicBezTo>
                <a:cubicBezTo>
                  <a:pt x="2169575" y="3994572"/>
                  <a:pt x="2169962" y="3992758"/>
                  <a:pt x="2170737" y="3991177"/>
                </a:cubicBezTo>
                <a:cubicBezTo>
                  <a:pt x="2171513" y="3989596"/>
                  <a:pt x="2172737" y="3988247"/>
                  <a:pt x="2174412" y="3987131"/>
                </a:cubicBezTo>
                <a:cubicBezTo>
                  <a:pt x="2176086" y="3986014"/>
                  <a:pt x="2178256" y="3985177"/>
                  <a:pt x="2180923" y="3984619"/>
                </a:cubicBezTo>
                <a:cubicBezTo>
                  <a:pt x="2183589" y="3984061"/>
                  <a:pt x="2186814" y="3983782"/>
                  <a:pt x="2190597" y="3983782"/>
                </a:cubicBezTo>
                <a:close/>
                <a:moveTo>
                  <a:pt x="1314297" y="3983782"/>
                </a:moveTo>
                <a:lnTo>
                  <a:pt x="1323226" y="3983782"/>
                </a:lnTo>
                <a:lnTo>
                  <a:pt x="1323226" y="3997921"/>
                </a:lnTo>
                <a:cubicBezTo>
                  <a:pt x="1320374" y="4001145"/>
                  <a:pt x="1317568" y="4003595"/>
                  <a:pt x="1314808" y="4005269"/>
                </a:cubicBezTo>
                <a:cubicBezTo>
                  <a:pt x="1312049" y="4006943"/>
                  <a:pt x="1309026" y="4007781"/>
                  <a:pt x="1305739" y="4007781"/>
                </a:cubicBezTo>
                <a:cubicBezTo>
                  <a:pt x="1301832" y="4007781"/>
                  <a:pt x="1298778" y="4006788"/>
                  <a:pt x="1296577" y="4004804"/>
                </a:cubicBezTo>
                <a:cubicBezTo>
                  <a:pt x="1294376" y="4002820"/>
                  <a:pt x="1293275" y="4000091"/>
                  <a:pt x="1293275" y="3996618"/>
                </a:cubicBezTo>
                <a:cubicBezTo>
                  <a:pt x="1293275" y="3994572"/>
                  <a:pt x="1293662" y="3992758"/>
                  <a:pt x="1294437" y="3991177"/>
                </a:cubicBezTo>
                <a:cubicBezTo>
                  <a:pt x="1295213" y="3989596"/>
                  <a:pt x="1296437" y="3988247"/>
                  <a:pt x="1298112" y="3987131"/>
                </a:cubicBezTo>
                <a:cubicBezTo>
                  <a:pt x="1299786" y="3986014"/>
                  <a:pt x="1301956" y="3985177"/>
                  <a:pt x="1304623" y="3984619"/>
                </a:cubicBezTo>
                <a:cubicBezTo>
                  <a:pt x="1307289" y="3984061"/>
                  <a:pt x="1310514" y="3983782"/>
                  <a:pt x="1314297" y="3983782"/>
                </a:cubicBezTo>
                <a:close/>
                <a:moveTo>
                  <a:pt x="999972" y="3983782"/>
                </a:moveTo>
                <a:lnTo>
                  <a:pt x="1008901" y="3983782"/>
                </a:lnTo>
                <a:lnTo>
                  <a:pt x="1008901" y="3997921"/>
                </a:lnTo>
                <a:cubicBezTo>
                  <a:pt x="1006049" y="4001145"/>
                  <a:pt x="1003243" y="4003595"/>
                  <a:pt x="1000483" y="4005269"/>
                </a:cubicBezTo>
                <a:cubicBezTo>
                  <a:pt x="997724" y="4006943"/>
                  <a:pt x="994701" y="4007781"/>
                  <a:pt x="991414" y="4007781"/>
                </a:cubicBezTo>
                <a:cubicBezTo>
                  <a:pt x="987507" y="4007781"/>
                  <a:pt x="984453" y="4006788"/>
                  <a:pt x="982252" y="4004804"/>
                </a:cubicBezTo>
                <a:cubicBezTo>
                  <a:pt x="980051" y="4002820"/>
                  <a:pt x="978950" y="4000091"/>
                  <a:pt x="978950" y="3996618"/>
                </a:cubicBezTo>
                <a:cubicBezTo>
                  <a:pt x="978950" y="3994572"/>
                  <a:pt x="979337" y="3992758"/>
                  <a:pt x="980113" y="3991177"/>
                </a:cubicBezTo>
                <a:cubicBezTo>
                  <a:pt x="980888" y="3989596"/>
                  <a:pt x="982112" y="3988247"/>
                  <a:pt x="983787" y="3987131"/>
                </a:cubicBezTo>
                <a:cubicBezTo>
                  <a:pt x="985461" y="3986014"/>
                  <a:pt x="987631" y="3985177"/>
                  <a:pt x="990298" y="3984619"/>
                </a:cubicBezTo>
                <a:cubicBezTo>
                  <a:pt x="992964" y="3984061"/>
                  <a:pt x="996189" y="3983782"/>
                  <a:pt x="999972" y="3983782"/>
                </a:cubicBezTo>
                <a:close/>
                <a:moveTo>
                  <a:pt x="2078418" y="3982759"/>
                </a:moveTo>
                <a:lnTo>
                  <a:pt x="2090603" y="3982759"/>
                </a:lnTo>
                <a:cubicBezTo>
                  <a:pt x="2094014" y="3982759"/>
                  <a:pt x="2096944" y="3982991"/>
                  <a:pt x="2099393" y="3983456"/>
                </a:cubicBezTo>
                <a:cubicBezTo>
                  <a:pt x="2101843" y="3983922"/>
                  <a:pt x="2103827" y="3984650"/>
                  <a:pt x="2105346" y="3985642"/>
                </a:cubicBezTo>
                <a:cubicBezTo>
                  <a:pt x="2106866" y="3986635"/>
                  <a:pt x="2107951" y="3987875"/>
                  <a:pt x="2108602" y="3989363"/>
                </a:cubicBezTo>
                <a:cubicBezTo>
                  <a:pt x="2109253" y="3990851"/>
                  <a:pt x="2109578" y="3992588"/>
                  <a:pt x="2109578" y="3994572"/>
                </a:cubicBezTo>
                <a:cubicBezTo>
                  <a:pt x="2109578" y="3996494"/>
                  <a:pt x="2109237" y="3998246"/>
                  <a:pt x="2108555" y="3999828"/>
                </a:cubicBezTo>
                <a:cubicBezTo>
                  <a:pt x="2107873" y="4001409"/>
                  <a:pt x="2106788" y="4002758"/>
                  <a:pt x="2105300" y="4003874"/>
                </a:cubicBezTo>
                <a:cubicBezTo>
                  <a:pt x="2103811" y="4004990"/>
                  <a:pt x="2101889" y="4005843"/>
                  <a:pt x="2099533" y="4006432"/>
                </a:cubicBezTo>
                <a:cubicBezTo>
                  <a:pt x="2097176" y="4007021"/>
                  <a:pt x="2094355" y="4007315"/>
                  <a:pt x="2091068" y="4007315"/>
                </a:cubicBezTo>
                <a:cubicBezTo>
                  <a:pt x="2090200" y="4007315"/>
                  <a:pt x="2089223" y="4007300"/>
                  <a:pt x="2088138" y="4007269"/>
                </a:cubicBezTo>
                <a:cubicBezTo>
                  <a:pt x="2087053" y="4007238"/>
                  <a:pt x="2085952" y="4007191"/>
                  <a:pt x="2084836" y="4007129"/>
                </a:cubicBezTo>
                <a:cubicBezTo>
                  <a:pt x="2083720" y="4007067"/>
                  <a:pt x="2082619" y="4006990"/>
                  <a:pt x="2081534" y="4006897"/>
                </a:cubicBezTo>
                <a:cubicBezTo>
                  <a:pt x="2080449" y="4006804"/>
                  <a:pt x="2079410" y="4006695"/>
                  <a:pt x="2078418" y="4006571"/>
                </a:cubicBezTo>
                <a:close/>
                <a:moveTo>
                  <a:pt x="3065315" y="3981736"/>
                </a:moveTo>
                <a:lnTo>
                  <a:pt x="3078431" y="3981736"/>
                </a:lnTo>
                <a:lnTo>
                  <a:pt x="3078431" y="3999502"/>
                </a:lnTo>
                <a:cubicBezTo>
                  <a:pt x="3074648" y="4003719"/>
                  <a:pt x="3071036" y="4006850"/>
                  <a:pt x="3067594" y="4008897"/>
                </a:cubicBezTo>
                <a:cubicBezTo>
                  <a:pt x="3064152" y="4010943"/>
                  <a:pt x="3060416" y="4011966"/>
                  <a:pt x="3056386" y="4011966"/>
                </a:cubicBezTo>
                <a:cubicBezTo>
                  <a:pt x="3051424" y="4011966"/>
                  <a:pt x="3047564" y="4010680"/>
                  <a:pt x="3044805" y="4008106"/>
                </a:cubicBezTo>
                <a:cubicBezTo>
                  <a:pt x="3042046" y="4005533"/>
                  <a:pt x="3040666" y="4002075"/>
                  <a:pt x="3040666" y="3997735"/>
                </a:cubicBezTo>
                <a:cubicBezTo>
                  <a:pt x="3040666" y="3995192"/>
                  <a:pt x="3041146" y="3992944"/>
                  <a:pt x="3042107" y="3990991"/>
                </a:cubicBezTo>
                <a:cubicBezTo>
                  <a:pt x="3043069" y="3989037"/>
                  <a:pt x="3044572" y="3987363"/>
                  <a:pt x="3046619" y="3985968"/>
                </a:cubicBezTo>
                <a:cubicBezTo>
                  <a:pt x="3048665" y="3984573"/>
                  <a:pt x="3051238" y="3983518"/>
                  <a:pt x="3054339" y="3982805"/>
                </a:cubicBezTo>
                <a:cubicBezTo>
                  <a:pt x="3057440" y="3982092"/>
                  <a:pt x="3061098" y="3981736"/>
                  <a:pt x="3065315" y="3981736"/>
                </a:cubicBezTo>
                <a:close/>
                <a:moveTo>
                  <a:pt x="2748944" y="3978573"/>
                </a:moveTo>
                <a:cubicBezTo>
                  <a:pt x="2752416" y="3978573"/>
                  <a:pt x="2755346" y="3978883"/>
                  <a:pt x="2757734" y="3979503"/>
                </a:cubicBezTo>
                <a:cubicBezTo>
                  <a:pt x="2760122" y="3980123"/>
                  <a:pt x="2762075" y="3981038"/>
                  <a:pt x="2763594" y="3982247"/>
                </a:cubicBezTo>
                <a:cubicBezTo>
                  <a:pt x="2765113" y="3983456"/>
                  <a:pt x="2766214" y="3984914"/>
                  <a:pt x="2766896" y="3986619"/>
                </a:cubicBezTo>
                <a:cubicBezTo>
                  <a:pt x="2767578" y="3988324"/>
                  <a:pt x="2767920" y="3990262"/>
                  <a:pt x="2767920" y="3992433"/>
                </a:cubicBezTo>
                <a:cubicBezTo>
                  <a:pt x="2767920" y="3996835"/>
                  <a:pt x="2766416" y="4000277"/>
                  <a:pt x="2763408" y="4002758"/>
                </a:cubicBezTo>
                <a:cubicBezTo>
                  <a:pt x="2760401" y="4005238"/>
                  <a:pt x="2755734" y="4006478"/>
                  <a:pt x="2749409" y="4006478"/>
                </a:cubicBezTo>
                <a:cubicBezTo>
                  <a:pt x="2747114" y="4006478"/>
                  <a:pt x="2744960" y="4006416"/>
                  <a:pt x="2742944" y="4006292"/>
                </a:cubicBezTo>
                <a:cubicBezTo>
                  <a:pt x="2740929" y="4006168"/>
                  <a:pt x="2739022" y="4006013"/>
                  <a:pt x="2737224" y="4005827"/>
                </a:cubicBezTo>
                <a:lnTo>
                  <a:pt x="2737224" y="3979038"/>
                </a:lnTo>
                <a:cubicBezTo>
                  <a:pt x="2738774" y="3978914"/>
                  <a:pt x="2740572" y="3978806"/>
                  <a:pt x="2742619" y="3978713"/>
                </a:cubicBezTo>
                <a:cubicBezTo>
                  <a:pt x="2744665" y="3978620"/>
                  <a:pt x="2746774" y="3978573"/>
                  <a:pt x="2748944" y="3978573"/>
                </a:cubicBezTo>
                <a:close/>
                <a:moveTo>
                  <a:pt x="3335587" y="3977550"/>
                </a:moveTo>
                <a:cubicBezTo>
                  <a:pt x="3339804" y="3977550"/>
                  <a:pt x="3343370" y="3977937"/>
                  <a:pt x="3346284" y="3978713"/>
                </a:cubicBezTo>
                <a:cubicBezTo>
                  <a:pt x="3349199" y="3979488"/>
                  <a:pt x="3351540" y="3980604"/>
                  <a:pt x="3353307" y="3982061"/>
                </a:cubicBezTo>
                <a:cubicBezTo>
                  <a:pt x="3355074" y="3983518"/>
                  <a:pt x="3356346" y="3985286"/>
                  <a:pt x="3357121" y="3987363"/>
                </a:cubicBezTo>
                <a:cubicBezTo>
                  <a:pt x="3357896" y="3989441"/>
                  <a:pt x="3358284" y="3991750"/>
                  <a:pt x="3358284" y="3994293"/>
                </a:cubicBezTo>
                <a:cubicBezTo>
                  <a:pt x="3358284" y="3999626"/>
                  <a:pt x="3356516" y="4003796"/>
                  <a:pt x="3352982" y="4006804"/>
                </a:cubicBezTo>
                <a:cubicBezTo>
                  <a:pt x="3349447" y="4009811"/>
                  <a:pt x="3343897" y="4011315"/>
                  <a:pt x="3336331" y="4011315"/>
                </a:cubicBezTo>
                <a:cubicBezTo>
                  <a:pt x="3333293" y="4011315"/>
                  <a:pt x="3330719" y="4011222"/>
                  <a:pt x="3328611" y="4011036"/>
                </a:cubicBezTo>
                <a:cubicBezTo>
                  <a:pt x="3326502" y="4010850"/>
                  <a:pt x="3324363" y="4010633"/>
                  <a:pt x="3322192" y="4010385"/>
                </a:cubicBezTo>
                <a:lnTo>
                  <a:pt x="3322192" y="3978201"/>
                </a:lnTo>
                <a:cubicBezTo>
                  <a:pt x="3324239" y="3978015"/>
                  <a:pt x="3326347" y="3977860"/>
                  <a:pt x="3328518" y="3977736"/>
                </a:cubicBezTo>
                <a:cubicBezTo>
                  <a:pt x="3330688" y="3977612"/>
                  <a:pt x="3333044" y="3977550"/>
                  <a:pt x="3335587" y="3977550"/>
                </a:cubicBezTo>
                <a:close/>
                <a:moveTo>
                  <a:pt x="2835655" y="3968899"/>
                </a:moveTo>
                <a:cubicBezTo>
                  <a:pt x="2834539" y="3968899"/>
                  <a:pt x="2833702" y="3969364"/>
                  <a:pt x="2833143" y="3970294"/>
                </a:cubicBezTo>
                <a:cubicBezTo>
                  <a:pt x="2832585" y="3971225"/>
                  <a:pt x="2832306" y="3972868"/>
                  <a:pt x="2832306" y="3975224"/>
                </a:cubicBezTo>
                <a:cubicBezTo>
                  <a:pt x="2832306" y="3977581"/>
                  <a:pt x="2832585" y="3979240"/>
                  <a:pt x="2833143" y="3980201"/>
                </a:cubicBezTo>
                <a:cubicBezTo>
                  <a:pt x="2833702" y="3981162"/>
                  <a:pt x="2834539" y="3981643"/>
                  <a:pt x="2835655" y="3981643"/>
                </a:cubicBezTo>
                <a:lnTo>
                  <a:pt x="2874536" y="3981643"/>
                </a:lnTo>
                <a:cubicBezTo>
                  <a:pt x="2875590" y="3981643"/>
                  <a:pt x="2876396" y="3981177"/>
                  <a:pt x="2876955" y="3980247"/>
                </a:cubicBezTo>
                <a:cubicBezTo>
                  <a:pt x="2877513" y="3979317"/>
                  <a:pt x="2877792" y="3977643"/>
                  <a:pt x="2877792" y="3975224"/>
                </a:cubicBezTo>
                <a:cubicBezTo>
                  <a:pt x="2877792" y="3974046"/>
                  <a:pt x="2877714" y="3973054"/>
                  <a:pt x="2877559" y="3972248"/>
                </a:cubicBezTo>
                <a:cubicBezTo>
                  <a:pt x="2877404" y="3971442"/>
                  <a:pt x="2877187" y="3970775"/>
                  <a:pt x="2876908" y="3970248"/>
                </a:cubicBezTo>
                <a:cubicBezTo>
                  <a:pt x="2876629" y="3969721"/>
                  <a:pt x="2876288" y="3969364"/>
                  <a:pt x="2875885" y="3969178"/>
                </a:cubicBezTo>
                <a:cubicBezTo>
                  <a:pt x="2875482" y="3968992"/>
                  <a:pt x="2875032" y="3968899"/>
                  <a:pt x="2874536" y="3968899"/>
                </a:cubicBezTo>
                <a:close/>
                <a:moveTo>
                  <a:pt x="1200090" y="3951598"/>
                </a:moveTo>
                <a:lnTo>
                  <a:pt x="1219903" y="3951598"/>
                </a:lnTo>
                <a:lnTo>
                  <a:pt x="1219903" y="4003037"/>
                </a:lnTo>
                <a:lnTo>
                  <a:pt x="1183905" y="4003037"/>
                </a:lnTo>
                <a:cubicBezTo>
                  <a:pt x="1185393" y="4001052"/>
                  <a:pt x="1186897" y="3998758"/>
                  <a:pt x="1188416" y="3996153"/>
                </a:cubicBezTo>
                <a:cubicBezTo>
                  <a:pt x="1189935" y="3993549"/>
                  <a:pt x="1191377" y="3990231"/>
                  <a:pt x="1192741" y="3986200"/>
                </a:cubicBezTo>
                <a:cubicBezTo>
                  <a:pt x="1194106" y="3982170"/>
                  <a:pt x="1195408" y="3977348"/>
                  <a:pt x="1196648" y="3971736"/>
                </a:cubicBezTo>
                <a:cubicBezTo>
                  <a:pt x="1197888" y="3966124"/>
                  <a:pt x="1199036" y="3959411"/>
                  <a:pt x="1200090" y="3951598"/>
                </a:cubicBezTo>
                <a:close/>
                <a:moveTo>
                  <a:pt x="1889890" y="3950761"/>
                </a:moveTo>
                <a:cubicBezTo>
                  <a:pt x="1892990" y="3950761"/>
                  <a:pt x="1895579" y="3951520"/>
                  <a:pt x="1897656" y="3953040"/>
                </a:cubicBezTo>
                <a:cubicBezTo>
                  <a:pt x="1899734" y="3954559"/>
                  <a:pt x="1901408" y="3956590"/>
                  <a:pt x="1902679" y="3959132"/>
                </a:cubicBezTo>
                <a:cubicBezTo>
                  <a:pt x="1903951" y="3961675"/>
                  <a:pt x="1904850" y="3964574"/>
                  <a:pt x="1905377" y="3967829"/>
                </a:cubicBezTo>
                <a:cubicBezTo>
                  <a:pt x="1905904" y="3971085"/>
                  <a:pt x="1906168" y="3974480"/>
                  <a:pt x="1906168" y="3978015"/>
                </a:cubicBezTo>
                <a:cubicBezTo>
                  <a:pt x="1906168" y="3981177"/>
                  <a:pt x="1905842" y="3984340"/>
                  <a:pt x="1905191" y="3987503"/>
                </a:cubicBezTo>
                <a:cubicBezTo>
                  <a:pt x="1904540" y="3990665"/>
                  <a:pt x="1903532" y="3993502"/>
                  <a:pt x="1902168" y="3996014"/>
                </a:cubicBezTo>
                <a:cubicBezTo>
                  <a:pt x="1900804" y="3998525"/>
                  <a:pt x="1899052" y="4000556"/>
                  <a:pt x="1896912" y="4002106"/>
                </a:cubicBezTo>
                <a:cubicBezTo>
                  <a:pt x="1894773" y="4003657"/>
                  <a:pt x="1892184" y="4004432"/>
                  <a:pt x="1889145" y="4004432"/>
                </a:cubicBezTo>
                <a:cubicBezTo>
                  <a:pt x="1885921" y="4004432"/>
                  <a:pt x="1882820" y="4003300"/>
                  <a:pt x="1879844" y="4001037"/>
                </a:cubicBezTo>
                <a:cubicBezTo>
                  <a:pt x="1876867" y="3998773"/>
                  <a:pt x="1873736" y="3995564"/>
                  <a:pt x="1870449" y="3991409"/>
                </a:cubicBezTo>
                <a:lnTo>
                  <a:pt x="1870449" y="3964062"/>
                </a:lnTo>
                <a:cubicBezTo>
                  <a:pt x="1872309" y="3961582"/>
                  <a:pt x="1874077" y="3959504"/>
                  <a:pt x="1875751" y="3957830"/>
                </a:cubicBezTo>
                <a:cubicBezTo>
                  <a:pt x="1877425" y="3956156"/>
                  <a:pt x="1879053" y="3954791"/>
                  <a:pt x="1880634" y="3953737"/>
                </a:cubicBezTo>
                <a:cubicBezTo>
                  <a:pt x="1882216" y="3952683"/>
                  <a:pt x="1883766" y="3951923"/>
                  <a:pt x="1885285" y="3951458"/>
                </a:cubicBezTo>
                <a:cubicBezTo>
                  <a:pt x="1886805" y="3950993"/>
                  <a:pt x="1888339" y="3950761"/>
                  <a:pt x="1889890" y="3950761"/>
                </a:cubicBezTo>
                <a:close/>
                <a:moveTo>
                  <a:pt x="1413640" y="3950761"/>
                </a:moveTo>
                <a:cubicBezTo>
                  <a:pt x="1416740" y="3950761"/>
                  <a:pt x="1419329" y="3951520"/>
                  <a:pt x="1421407" y="3953040"/>
                </a:cubicBezTo>
                <a:cubicBezTo>
                  <a:pt x="1423484" y="3954559"/>
                  <a:pt x="1425158" y="3956590"/>
                  <a:pt x="1426429" y="3959132"/>
                </a:cubicBezTo>
                <a:cubicBezTo>
                  <a:pt x="1427701" y="3961675"/>
                  <a:pt x="1428600" y="3964574"/>
                  <a:pt x="1429127" y="3967829"/>
                </a:cubicBezTo>
                <a:cubicBezTo>
                  <a:pt x="1429654" y="3971085"/>
                  <a:pt x="1429918" y="3974480"/>
                  <a:pt x="1429918" y="3978015"/>
                </a:cubicBezTo>
                <a:cubicBezTo>
                  <a:pt x="1429918" y="3981177"/>
                  <a:pt x="1429592" y="3984340"/>
                  <a:pt x="1428941" y="3987503"/>
                </a:cubicBezTo>
                <a:cubicBezTo>
                  <a:pt x="1428290" y="3990665"/>
                  <a:pt x="1427282" y="3993502"/>
                  <a:pt x="1425918" y="3996014"/>
                </a:cubicBezTo>
                <a:cubicBezTo>
                  <a:pt x="1424554" y="3998525"/>
                  <a:pt x="1422802" y="4000556"/>
                  <a:pt x="1420662" y="4002106"/>
                </a:cubicBezTo>
                <a:cubicBezTo>
                  <a:pt x="1418523" y="4003657"/>
                  <a:pt x="1415934" y="4004432"/>
                  <a:pt x="1412895" y="4004432"/>
                </a:cubicBezTo>
                <a:cubicBezTo>
                  <a:pt x="1409671" y="4004432"/>
                  <a:pt x="1406570" y="4003300"/>
                  <a:pt x="1403594" y="4001037"/>
                </a:cubicBezTo>
                <a:cubicBezTo>
                  <a:pt x="1400617" y="3998773"/>
                  <a:pt x="1397486" y="3995564"/>
                  <a:pt x="1394199" y="3991409"/>
                </a:cubicBezTo>
                <a:lnTo>
                  <a:pt x="1394199" y="3964062"/>
                </a:lnTo>
                <a:cubicBezTo>
                  <a:pt x="1396059" y="3961582"/>
                  <a:pt x="1397827" y="3959504"/>
                  <a:pt x="1399501" y="3957830"/>
                </a:cubicBezTo>
                <a:cubicBezTo>
                  <a:pt x="1401175" y="3956156"/>
                  <a:pt x="1402803" y="3954791"/>
                  <a:pt x="1404384" y="3953737"/>
                </a:cubicBezTo>
                <a:cubicBezTo>
                  <a:pt x="1405966" y="3952683"/>
                  <a:pt x="1407516" y="3951923"/>
                  <a:pt x="1409035" y="3951458"/>
                </a:cubicBezTo>
                <a:cubicBezTo>
                  <a:pt x="1410555" y="3950993"/>
                  <a:pt x="1412089" y="3950761"/>
                  <a:pt x="1413640" y="3950761"/>
                </a:cubicBezTo>
                <a:close/>
                <a:moveTo>
                  <a:pt x="2496234" y="3949272"/>
                </a:moveTo>
                <a:cubicBezTo>
                  <a:pt x="2500140" y="3949272"/>
                  <a:pt x="2503380" y="3949986"/>
                  <a:pt x="2505954" y="3951412"/>
                </a:cubicBezTo>
                <a:cubicBezTo>
                  <a:pt x="2508528" y="3952838"/>
                  <a:pt x="2510589" y="3954823"/>
                  <a:pt x="2512140" y="3957365"/>
                </a:cubicBezTo>
                <a:cubicBezTo>
                  <a:pt x="2513690" y="3959907"/>
                  <a:pt x="2514791" y="3962900"/>
                  <a:pt x="2515442" y="3966341"/>
                </a:cubicBezTo>
                <a:cubicBezTo>
                  <a:pt x="2516093" y="3969783"/>
                  <a:pt x="2516418" y="3973550"/>
                  <a:pt x="2516418" y="3977643"/>
                </a:cubicBezTo>
                <a:cubicBezTo>
                  <a:pt x="2516418" y="3982046"/>
                  <a:pt x="2516015" y="3985968"/>
                  <a:pt x="2515209" y="3989410"/>
                </a:cubicBezTo>
                <a:cubicBezTo>
                  <a:pt x="2514403" y="3992851"/>
                  <a:pt x="2513163" y="3995781"/>
                  <a:pt x="2511488" y="3998200"/>
                </a:cubicBezTo>
                <a:cubicBezTo>
                  <a:pt x="2509814" y="4000618"/>
                  <a:pt x="2507675" y="4002463"/>
                  <a:pt x="2505070" y="4003734"/>
                </a:cubicBezTo>
                <a:cubicBezTo>
                  <a:pt x="2502466" y="4005005"/>
                  <a:pt x="2499396" y="4005641"/>
                  <a:pt x="2495862" y="4005641"/>
                </a:cubicBezTo>
                <a:cubicBezTo>
                  <a:pt x="2492017" y="4005641"/>
                  <a:pt x="2488792" y="4004943"/>
                  <a:pt x="2486188" y="4003548"/>
                </a:cubicBezTo>
                <a:cubicBezTo>
                  <a:pt x="2483583" y="4002153"/>
                  <a:pt x="2481521" y="4000184"/>
                  <a:pt x="2480002" y="3997642"/>
                </a:cubicBezTo>
                <a:cubicBezTo>
                  <a:pt x="2478483" y="3995099"/>
                  <a:pt x="2477382" y="3992107"/>
                  <a:pt x="2476700" y="3988665"/>
                </a:cubicBezTo>
                <a:cubicBezTo>
                  <a:pt x="2476018" y="3985224"/>
                  <a:pt x="2475677" y="3981457"/>
                  <a:pt x="2475677" y="3977364"/>
                </a:cubicBezTo>
                <a:cubicBezTo>
                  <a:pt x="2475677" y="3972961"/>
                  <a:pt x="2476096" y="3969039"/>
                  <a:pt x="2476932" y="3965597"/>
                </a:cubicBezTo>
                <a:cubicBezTo>
                  <a:pt x="2477770" y="3962155"/>
                  <a:pt x="2479026" y="3959210"/>
                  <a:pt x="2480700" y="3956760"/>
                </a:cubicBezTo>
                <a:cubicBezTo>
                  <a:pt x="2482374" y="3954311"/>
                  <a:pt x="2484514" y="3952451"/>
                  <a:pt x="2487118" y="3951179"/>
                </a:cubicBezTo>
                <a:cubicBezTo>
                  <a:pt x="2489722" y="3949908"/>
                  <a:pt x="2492761" y="3949272"/>
                  <a:pt x="2496234" y="3949272"/>
                </a:cubicBezTo>
                <a:close/>
                <a:moveTo>
                  <a:pt x="1991409" y="3949272"/>
                </a:moveTo>
                <a:cubicBezTo>
                  <a:pt x="1995316" y="3949272"/>
                  <a:pt x="1998556" y="3949986"/>
                  <a:pt x="2001129" y="3951412"/>
                </a:cubicBezTo>
                <a:cubicBezTo>
                  <a:pt x="2003703" y="3952838"/>
                  <a:pt x="2005765" y="3954823"/>
                  <a:pt x="2007315" y="3957365"/>
                </a:cubicBezTo>
                <a:cubicBezTo>
                  <a:pt x="2008865" y="3959907"/>
                  <a:pt x="2009966" y="3962900"/>
                  <a:pt x="2010617" y="3966341"/>
                </a:cubicBezTo>
                <a:cubicBezTo>
                  <a:pt x="2011268" y="3969783"/>
                  <a:pt x="2011594" y="3973550"/>
                  <a:pt x="2011594" y="3977643"/>
                </a:cubicBezTo>
                <a:cubicBezTo>
                  <a:pt x="2011594" y="3982046"/>
                  <a:pt x="2011191" y="3985968"/>
                  <a:pt x="2010384" y="3989410"/>
                </a:cubicBezTo>
                <a:cubicBezTo>
                  <a:pt x="2009578" y="3992851"/>
                  <a:pt x="2008338" y="3995781"/>
                  <a:pt x="2006664" y="3998200"/>
                </a:cubicBezTo>
                <a:cubicBezTo>
                  <a:pt x="2004989" y="4000618"/>
                  <a:pt x="2002850" y="4002463"/>
                  <a:pt x="2000246" y="4003734"/>
                </a:cubicBezTo>
                <a:cubicBezTo>
                  <a:pt x="1997641" y="4005005"/>
                  <a:pt x="1994571" y="4005641"/>
                  <a:pt x="1991037" y="4005641"/>
                </a:cubicBezTo>
                <a:cubicBezTo>
                  <a:pt x="1987192" y="4005641"/>
                  <a:pt x="1983967" y="4004943"/>
                  <a:pt x="1981363" y="4003548"/>
                </a:cubicBezTo>
                <a:cubicBezTo>
                  <a:pt x="1978758" y="4002153"/>
                  <a:pt x="1976697" y="4000184"/>
                  <a:pt x="1975177" y="3997642"/>
                </a:cubicBezTo>
                <a:cubicBezTo>
                  <a:pt x="1973658" y="3995099"/>
                  <a:pt x="1972557" y="3992107"/>
                  <a:pt x="1971875" y="3988665"/>
                </a:cubicBezTo>
                <a:cubicBezTo>
                  <a:pt x="1971193" y="3985224"/>
                  <a:pt x="1970852" y="3981457"/>
                  <a:pt x="1970852" y="3977364"/>
                </a:cubicBezTo>
                <a:cubicBezTo>
                  <a:pt x="1970852" y="3972961"/>
                  <a:pt x="1971271" y="3969039"/>
                  <a:pt x="1972108" y="3965597"/>
                </a:cubicBezTo>
                <a:cubicBezTo>
                  <a:pt x="1972945" y="3962155"/>
                  <a:pt x="1974201" y="3959210"/>
                  <a:pt x="1975875" y="3956760"/>
                </a:cubicBezTo>
                <a:cubicBezTo>
                  <a:pt x="1977549" y="3954311"/>
                  <a:pt x="1979689" y="3952451"/>
                  <a:pt x="1982293" y="3951179"/>
                </a:cubicBezTo>
                <a:cubicBezTo>
                  <a:pt x="1984898" y="3949908"/>
                  <a:pt x="1987936" y="3949272"/>
                  <a:pt x="1991409" y="3949272"/>
                </a:cubicBezTo>
                <a:close/>
                <a:moveTo>
                  <a:pt x="2090510" y="3947505"/>
                </a:moveTo>
                <a:cubicBezTo>
                  <a:pt x="2093548" y="3947505"/>
                  <a:pt x="2096137" y="3947738"/>
                  <a:pt x="2098277" y="3948203"/>
                </a:cubicBezTo>
                <a:cubicBezTo>
                  <a:pt x="2100416" y="3948668"/>
                  <a:pt x="2102137" y="3949350"/>
                  <a:pt x="2103439" y="3950249"/>
                </a:cubicBezTo>
                <a:cubicBezTo>
                  <a:pt x="2104742" y="3951148"/>
                  <a:pt x="2105687" y="3952249"/>
                  <a:pt x="2106276" y="3953551"/>
                </a:cubicBezTo>
                <a:cubicBezTo>
                  <a:pt x="2106866" y="3954854"/>
                  <a:pt x="2107160" y="3956342"/>
                  <a:pt x="2107160" y="3958016"/>
                </a:cubicBezTo>
                <a:cubicBezTo>
                  <a:pt x="2107160" y="3961613"/>
                  <a:pt x="2105780" y="3964357"/>
                  <a:pt x="2103021" y="3966248"/>
                </a:cubicBezTo>
                <a:cubicBezTo>
                  <a:pt x="2100261" y="3968140"/>
                  <a:pt x="2096246" y="3969085"/>
                  <a:pt x="2090975" y="3969085"/>
                </a:cubicBezTo>
                <a:lnTo>
                  <a:pt x="2078418" y="3969085"/>
                </a:lnTo>
                <a:lnTo>
                  <a:pt x="2078418" y="3948156"/>
                </a:lnTo>
                <a:cubicBezTo>
                  <a:pt x="2079968" y="3947970"/>
                  <a:pt x="2081782" y="3947815"/>
                  <a:pt x="2083859" y="3947691"/>
                </a:cubicBezTo>
                <a:cubicBezTo>
                  <a:pt x="2085937" y="3947567"/>
                  <a:pt x="2088153" y="3947505"/>
                  <a:pt x="2090510" y="3947505"/>
                </a:cubicBezTo>
                <a:close/>
                <a:moveTo>
                  <a:pt x="750461" y="3947319"/>
                </a:moveTo>
                <a:cubicBezTo>
                  <a:pt x="756353" y="3947319"/>
                  <a:pt x="760709" y="3949195"/>
                  <a:pt x="763530" y="3952947"/>
                </a:cubicBezTo>
                <a:cubicBezTo>
                  <a:pt x="766352" y="3956698"/>
                  <a:pt x="767670" y="3961861"/>
                  <a:pt x="767484" y="3968434"/>
                </a:cubicBezTo>
                <a:lnTo>
                  <a:pt x="732509" y="3968434"/>
                </a:lnTo>
                <a:cubicBezTo>
                  <a:pt x="732633" y="3965520"/>
                  <a:pt x="733083" y="3962776"/>
                  <a:pt x="733858" y="3960202"/>
                </a:cubicBezTo>
                <a:cubicBezTo>
                  <a:pt x="734633" y="3957629"/>
                  <a:pt x="735749" y="3955396"/>
                  <a:pt x="737206" y="3953505"/>
                </a:cubicBezTo>
                <a:cubicBezTo>
                  <a:pt x="738664" y="3951613"/>
                  <a:pt x="740493" y="3950110"/>
                  <a:pt x="742694" y="3948993"/>
                </a:cubicBezTo>
                <a:cubicBezTo>
                  <a:pt x="744896" y="3947877"/>
                  <a:pt x="747485" y="3947319"/>
                  <a:pt x="750461" y="3947319"/>
                </a:cubicBezTo>
                <a:close/>
                <a:moveTo>
                  <a:pt x="2966181" y="3945180"/>
                </a:moveTo>
                <a:cubicBezTo>
                  <a:pt x="2970174" y="3945180"/>
                  <a:pt x="2973512" y="3946110"/>
                  <a:pt x="2976195" y="3947970"/>
                </a:cubicBezTo>
                <a:cubicBezTo>
                  <a:pt x="2978878" y="3949831"/>
                  <a:pt x="2981015" y="3952311"/>
                  <a:pt x="2982606" y="3955412"/>
                </a:cubicBezTo>
                <a:cubicBezTo>
                  <a:pt x="2984197" y="3958512"/>
                  <a:pt x="2985320" y="3962062"/>
                  <a:pt x="2985975" y="3966062"/>
                </a:cubicBezTo>
                <a:cubicBezTo>
                  <a:pt x="2986630" y="3970062"/>
                  <a:pt x="2986957" y="3974201"/>
                  <a:pt x="2986957" y="3978480"/>
                </a:cubicBezTo>
                <a:cubicBezTo>
                  <a:pt x="2986957" y="3982387"/>
                  <a:pt x="2986552" y="3986262"/>
                  <a:pt x="2985741" y="3990107"/>
                </a:cubicBezTo>
                <a:cubicBezTo>
                  <a:pt x="2984930" y="3993952"/>
                  <a:pt x="2983666" y="3997425"/>
                  <a:pt x="2981950" y="4000525"/>
                </a:cubicBezTo>
                <a:cubicBezTo>
                  <a:pt x="2980234" y="4003626"/>
                  <a:pt x="2977988" y="4006106"/>
                  <a:pt x="2975212" y="4007967"/>
                </a:cubicBezTo>
                <a:cubicBezTo>
                  <a:pt x="2972435" y="4009827"/>
                  <a:pt x="2969113" y="4010757"/>
                  <a:pt x="2965245" y="4010757"/>
                </a:cubicBezTo>
                <a:cubicBezTo>
                  <a:pt x="2961065" y="4010757"/>
                  <a:pt x="2957072" y="4009393"/>
                  <a:pt x="2953266" y="4006664"/>
                </a:cubicBezTo>
                <a:cubicBezTo>
                  <a:pt x="2949460" y="4003936"/>
                  <a:pt x="2945436" y="3999998"/>
                  <a:pt x="2941192" y="3994851"/>
                </a:cubicBezTo>
                <a:lnTo>
                  <a:pt x="2941192" y="3961551"/>
                </a:lnTo>
                <a:cubicBezTo>
                  <a:pt x="2943626" y="3958512"/>
                  <a:pt x="2945934" y="3955954"/>
                  <a:pt x="2948118" y="3953877"/>
                </a:cubicBezTo>
                <a:cubicBezTo>
                  <a:pt x="2950302" y="3951799"/>
                  <a:pt x="2952392" y="3950125"/>
                  <a:pt x="2954389" y="3948854"/>
                </a:cubicBezTo>
                <a:cubicBezTo>
                  <a:pt x="2956385" y="3947583"/>
                  <a:pt x="2958350" y="3946652"/>
                  <a:pt x="2960284" y="3946063"/>
                </a:cubicBezTo>
                <a:cubicBezTo>
                  <a:pt x="2962218" y="3945474"/>
                  <a:pt x="2964184" y="3945180"/>
                  <a:pt x="2966181" y="3945180"/>
                </a:cubicBezTo>
                <a:close/>
                <a:moveTo>
                  <a:pt x="3464486" y="3943970"/>
                </a:moveTo>
                <a:cubicBezTo>
                  <a:pt x="3471911" y="3943970"/>
                  <a:pt x="3477510" y="3946265"/>
                  <a:pt x="3481284" y="3950854"/>
                </a:cubicBezTo>
                <a:cubicBezTo>
                  <a:pt x="3485058" y="3955443"/>
                  <a:pt x="3486852" y="3961768"/>
                  <a:pt x="3486666" y="3969829"/>
                </a:cubicBezTo>
                <a:lnTo>
                  <a:pt x="3440995" y="3969829"/>
                </a:lnTo>
                <a:cubicBezTo>
                  <a:pt x="3441120" y="3966419"/>
                  <a:pt x="3441712" y="3963148"/>
                  <a:pt x="3442773" y="3960016"/>
                </a:cubicBezTo>
                <a:cubicBezTo>
                  <a:pt x="3443834" y="3956884"/>
                  <a:pt x="3445331" y="3954140"/>
                  <a:pt x="3447265" y="3951784"/>
                </a:cubicBezTo>
                <a:cubicBezTo>
                  <a:pt x="3449200" y="3949428"/>
                  <a:pt x="3451602" y="3947536"/>
                  <a:pt x="3454472" y="3946110"/>
                </a:cubicBezTo>
                <a:cubicBezTo>
                  <a:pt x="3457342" y="3944684"/>
                  <a:pt x="3460680" y="3943970"/>
                  <a:pt x="3464486" y="3943970"/>
                </a:cubicBezTo>
                <a:close/>
                <a:moveTo>
                  <a:pt x="3397537" y="3933273"/>
                </a:moveTo>
                <a:cubicBezTo>
                  <a:pt x="3396048" y="3933273"/>
                  <a:pt x="3394808" y="3933320"/>
                  <a:pt x="3393816" y="3933413"/>
                </a:cubicBezTo>
                <a:cubicBezTo>
                  <a:pt x="3392824" y="3933506"/>
                  <a:pt x="3392034" y="3933692"/>
                  <a:pt x="3391444" y="3933971"/>
                </a:cubicBezTo>
                <a:cubicBezTo>
                  <a:pt x="3390855" y="3934250"/>
                  <a:pt x="3390452" y="3934560"/>
                  <a:pt x="3390235" y="3934901"/>
                </a:cubicBezTo>
                <a:cubicBezTo>
                  <a:pt x="3390018" y="3935242"/>
                  <a:pt x="3389910" y="3935661"/>
                  <a:pt x="3389910" y="3936157"/>
                </a:cubicBezTo>
                <a:lnTo>
                  <a:pt x="3389910" y="4019873"/>
                </a:lnTo>
                <a:cubicBezTo>
                  <a:pt x="3389910" y="4020369"/>
                  <a:pt x="3390018" y="4020787"/>
                  <a:pt x="3390235" y="4021129"/>
                </a:cubicBezTo>
                <a:cubicBezTo>
                  <a:pt x="3390452" y="4021470"/>
                  <a:pt x="3390855" y="4021764"/>
                  <a:pt x="3391444" y="4022012"/>
                </a:cubicBezTo>
                <a:cubicBezTo>
                  <a:pt x="3392034" y="4022260"/>
                  <a:pt x="3392824" y="4022446"/>
                  <a:pt x="3393816" y="4022570"/>
                </a:cubicBezTo>
                <a:cubicBezTo>
                  <a:pt x="3394808" y="4022694"/>
                  <a:pt x="3396048" y="4022756"/>
                  <a:pt x="3397537" y="4022756"/>
                </a:cubicBezTo>
                <a:cubicBezTo>
                  <a:pt x="3399087" y="4022756"/>
                  <a:pt x="3400358" y="4022694"/>
                  <a:pt x="3401350" y="4022570"/>
                </a:cubicBezTo>
                <a:cubicBezTo>
                  <a:pt x="3402343" y="4022446"/>
                  <a:pt x="3403118" y="4022260"/>
                  <a:pt x="3403676" y="4022012"/>
                </a:cubicBezTo>
                <a:cubicBezTo>
                  <a:pt x="3404234" y="4021764"/>
                  <a:pt x="3404637" y="4021470"/>
                  <a:pt x="3404885" y="4021129"/>
                </a:cubicBezTo>
                <a:cubicBezTo>
                  <a:pt x="3405133" y="4020787"/>
                  <a:pt x="3405257" y="4020369"/>
                  <a:pt x="3405257" y="4019873"/>
                </a:cubicBezTo>
                <a:lnTo>
                  <a:pt x="3405257" y="3936157"/>
                </a:lnTo>
                <a:cubicBezTo>
                  <a:pt x="3405257" y="3935661"/>
                  <a:pt x="3405133" y="3935242"/>
                  <a:pt x="3404885" y="3934901"/>
                </a:cubicBezTo>
                <a:cubicBezTo>
                  <a:pt x="3404637" y="3934560"/>
                  <a:pt x="3404234" y="3934250"/>
                  <a:pt x="3403676" y="3933971"/>
                </a:cubicBezTo>
                <a:cubicBezTo>
                  <a:pt x="3403118" y="3933692"/>
                  <a:pt x="3402343" y="3933506"/>
                  <a:pt x="3401350" y="3933413"/>
                </a:cubicBezTo>
                <a:cubicBezTo>
                  <a:pt x="3400358" y="3933320"/>
                  <a:pt x="3399087" y="3933273"/>
                  <a:pt x="3397537" y="3933273"/>
                </a:cubicBezTo>
                <a:close/>
                <a:moveTo>
                  <a:pt x="3314286" y="3933273"/>
                </a:moveTo>
                <a:cubicBezTo>
                  <a:pt x="3312860" y="3933273"/>
                  <a:pt x="3311666" y="3933320"/>
                  <a:pt x="3310705" y="3933413"/>
                </a:cubicBezTo>
                <a:cubicBezTo>
                  <a:pt x="3309744" y="3933506"/>
                  <a:pt x="3308969" y="3933692"/>
                  <a:pt x="3308380" y="3933971"/>
                </a:cubicBezTo>
                <a:cubicBezTo>
                  <a:pt x="3307790" y="3934250"/>
                  <a:pt x="3307388" y="3934560"/>
                  <a:pt x="3307170" y="3934901"/>
                </a:cubicBezTo>
                <a:cubicBezTo>
                  <a:pt x="3306953" y="3935242"/>
                  <a:pt x="3306845" y="3935661"/>
                  <a:pt x="3306845" y="3936157"/>
                </a:cubicBezTo>
                <a:lnTo>
                  <a:pt x="3306845" y="4014013"/>
                </a:lnTo>
                <a:cubicBezTo>
                  <a:pt x="3306845" y="4016803"/>
                  <a:pt x="3307465" y="4018881"/>
                  <a:pt x="3308705" y="4020245"/>
                </a:cubicBezTo>
                <a:cubicBezTo>
                  <a:pt x="3309945" y="4021609"/>
                  <a:pt x="3311868" y="4022446"/>
                  <a:pt x="3314472" y="4022756"/>
                </a:cubicBezTo>
                <a:cubicBezTo>
                  <a:pt x="3316084" y="4022942"/>
                  <a:pt x="3317681" y="4023097"/>
                  <a:pt x="3319262" y="4023221"/>
                </a:cubicBezTo>
                <a:cubicBezTo>
                  <a:pt x="3320844" y="4023345"/>
                  <a:pt x="3322440" y="4023454"/>
                  <a:pt x="3324053" y="4023547"/>
                </a:cubicBezTo>
                <a:cubicBezTo>
                  <a:pt x="3325665" y="4023640"/>
                  <a:pt x="3327308" y="4023702"/>
                  <a:pt x="3328983" y="4023733"/>
                </a:cubicBezTo>
                <a:cubicBezTo>
                  <a:pt x="3330657" y="4023764"/>
                  <a:pt x="3332332" y="4023780"/>
                  <a:pt x="3334006" y="4023780"/>
                </a:cubicBezTo>
                <a:cubicBezTo>
                  <a:pt x="3341137" y="4023780"/>
                  <a:pt x="3347246" y="4022989"/>
                  <a:pt x="3352330" y="4021408"/>
                </a:cubicBezTo>
                <a:cubicBezTo>
                  <a:pt x="3357415" y="4019826"/>
                  <a:pt x="3361586" y="4017671"/>
                  <a:pt x="3364841" y="4014943"/>
                </a:cubicBezTo>
                <a:cubicBezTo>
                  <a:pt x="3368097" y="4012214"/>
                  <a:pt x="3370484" y="4008990"/>
                  <a:pt x="3372004" y="4005269"/>
                </a:cubicBezTo>
                <a:cubicBezTo>
                  <a:pt x="3373523" y="4001548"/>
                  <a:pt x="3374282" y="3997549"/>
                  <a:pt x="3374282" y="3993270"/>
                </a:cubicBezTo>
                <a:cubicBezTo>
                  <a:pt x="3374282" y="3988991"/>
                  <a:pt x="3373570" y="3985131"/>
                  <a:pt x="3372143" y="3981689"/>
                </a:cubicBezTo>
                <a:cubicBezTo>
                  <a:pt x="3370717" y="3978247"/>
                  <a:pt x="3368469" y="3975286"/>
                  <a:pt x="3365399" y="3972806"/>
                </a:cubicBezTo>
                <a:cubicBezTo>
                  <a:pt x="3362330" y="3970325"/>
                  <a:pt x="3358438" y="3968419"/>
                  <a:pt x="3353726" y="3967085"/>
                </a:cubicBezTo>
                <a:cubicBezTo>
                  <a:pt x="3349013" y="3965752"/>
                  <a:pt x="3343339" y="3965085"/>
                  <a:pt x="3336703" y="3965085"/>
                </a:cubicBezTo>
                <a:cubicBezTo>
                  <a:pt x="3333975" y="3965085"/>
                  <a:pt x="3331448" y="3965132"/>
                  <a:pt x="3329122" y="3965225"/>
                </a:cubicBezTo>
                <a:cubicBezTo>
                  <a:pt x="3326797" y="3965318"/>
                  <a:pt x="3324487" y="3965458"/>
                  <a:pt x="3322192" y="3965644"/>
                </a:cubicBezTo>
                <a:lnTo>
                  <a:pt x="3322192" y="3936157"/>
                </a:lnTo>
                <a:cubicBezTo>
                  <a:pt x="3322192" y="3935165"/>
                  <a:pt x="3321619" y="3934436"/>
                  <a:pt x="3320472" y="3933971"/>
                </a:cubicBezTo>
                <a:cubicBezTo>
                  <a:pt x="3319324" y="3933506"/>
                  <a:pt x="3317263" y="3933273"/>
                  <a:pt x="3314286" y="3933273"/>
                </a:cubicBezTo>
                <a:close/>
                <a:moveTo>
                  <a:pt x="3209697" y="3933273"/>
                </a:moveTo>
                <a:cubicBezTo>
                  <a:pt x="3208209" y="3933273"/>
                  <a:pt x="3206968" y="3933320"/>
                  <a:pt x="3205976" y="3933413"/>
                </a:cubicBezTo>
                <a:cubicBezTo>
                  <a:pt x="3204984" y="3933506"/>
                  <a:pt x="3204194" y="3933692"/>
                  <a:pt x="3203604" y="3933971"/>
                </a:cubicBezTo>
                <a:cubicBezTo>
                  <a:pt x="3203015" y="3934250"/>
                  <a:pt x="3202612" y="3934560"/>
                  <a:pt x="3202395" y="3934901"/>
                </a:cubicBezTo>
                <a:cubicBezTo>
                  <a:pt x="3202178" y="3935242"/>
                  <a:pt x="3202070" y="3935661"/>
                  <a:pt x="3202070" y="3936157"/>
                </a:cubicBezTo>
                <a:lnTo>
                  <a:pt x="3202070" y="4019873"/>
                </a:lnTo>
                <a:cubicBezTo>
                  <a:pt x="3202070" y="4020369"/>
                  <a:pt x="3202178" y="4020787"/>
                  <a:pt x="3202395" y="4021129"/>
                </a:cubicBezTo>
                <a:cubicBezTo>
                  <a:pt x="3202612" y="4021470"/>
                  <a:pt x="3203015" y="4021764"/>
                  <a:pt x="3203604" y="4022012"/>
                </a:cubicBezTo>
                <a:cubicBezTo>
                  <a:pt x="3204194" y="4022260"/>
                  <a:pt x="3204984" y="4022446"/>
                  <a:pt x="3205976" y="4022570"/>
                </a:cubicBezTo>
                <a:cubicBezTo>
                  <a:pt x="3206968" y="4022694"/>
                  <a:pt x="3208209" y="4022756"/>
                  <a:pt x="3209697" y="4022756"/>
                </a:cubicBezTo>
                <a:cubicBezTo>
                  <a:pt x="3211247" y="4022756"/>
                  <a:pt x="3212519" y="4022694"/>
                  <a:pt x="3213511" y="4022570"/>
                </a:cubicBezTo>
                <a:cubicBezTo>
                  <a:pt x="3214503" y="4022446"/>
                  <a:pt x="3215278" y="4022260"/>
                  <a:pt x="3215836" y="4022012"/>
                </a:cubicBezTo>
                <a:cubicBezTo>
                  <a:pt x="3216394" y="4021764"/>
                  <a:pt x="3216798" y="4021470"/>
                  <a:pt x="3217046" y="4021129"/>
                </a:cubicBezTo>
                <a:cubicBezTo>
                  <a:pt x="3217294" y="4020787"/>
                  <a:pt x="3217418" y="4020369"/>
                  <a:pt x="3217418" y="4019873"/>
                </a:cubicBezTo>
                <a:lnTo>
                  <a:pt x="3217418" y="3983131"/>
                </a:lnTo>
                <a:lnTo>
                  <a:pt x="3260113" y="3983131"/>
                </a:lnTo>
                <a:lnTo>
                  <a:pt x="3260113" y="4019873"/>
                </a:lnTo>
                <a:cubicBezTo>
                  <a:pt x="3260113" y="4020369"/>
                  <a:pt x="3260237" y="4020787"/>
                  <a:pt x="3260485" y="4021129"/>
                </a:cubicBezTo>
                <a:cubicBezTo>
                  <a:pt x="3260733" y="4021470"/>
                  <a:pt x="3261136" y="4021764"/>
                  <a:pt x="3261694" y="4022012"/>
                </a:cubicBezTo>
                <a:cubicBezTo>
                  <a:pt x="3262252" y="4022260"/>
                  <a:pt x="3263027" y="4022446"/>
                  <a:pt x="3264020" y="4022570"/>
                </a:cubicBezTo>
                <a:cubicBezTo>
                  <a:pt x="3265012" y="4022694"/>
                  <a:pt x="3266283" y="4022756"/>
                  <a:pt x="3267833" y="4022756"/>
                </a:cubicBezTo>
                <a:cubicBezTo>
                  <a:pt x="3269322" y="4022756"/>
                  <a:pt x="3270562" y="4022694"/>
                  <a:pt x="3271554" y="4022570"/>
                </a:cubicBezTo>
                <a:cubicBezTo>
                  <a:pt x="3272546" y="4022446"/>
                  <a:pt x="3273321" y="4022260"/>
                  <a:pt x="3273879" y="4022012"/>
                </a:cubicBezTo>
                <a:cubicBezTo>
                  <a:pt x="3274437" y="4021764"/>
                  <a:pt x="3274840" y="4021470"/>
                  <a:pt x="3275088" y="4021129"/>
                </a:cubicBezTo>
                <a:cubicBezTo>
                  <a:pt x="3275336" y="4020787"/>
                  <a:pt x="3275460" y="4020369"/>
                  <a:pt x="3275460" y="4019873"/>
                </a:cubicBezTo>
                <a:lnTo>
                  <a:pt x="3275460" y="3936157"/>
                </a:lnTo>
                <a:cubicBezTo>
                  <a:pt x="3275460" y="3935661"/>
                  <a:pt x="3275336" y="3935242"/>
                  <a:pt x="3275088" y="3934901"/>
                </a:cubicBezTo>
                <a:cubicBezTo>
                  <a:pt x="3274840" y="3934560"/>
                  <a:pt x="3274437" y="3934250"/>
                  <a:pt x="3273879" y="3933971"/>
                </a:cubicBezTo>
                <a:cubicBezTo>
                  <a:pt x="3273321" y="3933692"/>
                  <a:pt x="3272546" y="3933506"/>
                  <a:pt x="3271554" y="3933413"/>
                </a:cubicBezTo>
                <a:cubicBezTo>
                  <a:pt x="3270562" y="3933320"/>
                  <a:pt x="3269322" y="3933273"/>
                  <a:pt x="3267833" y="3933273"/>
                </a:cubicBezTo>
                <a:cubicBezTo>
                  <a:pt x="3266283" y="3933273"/>
                  <a:pt x="3265012" y="3933320"/>
                  <a:pt x="3264020" y="3933413"/>
                </a:cubicBezTo>
                <a:cubicBezTo>
                  <a:pt x="3263027" y="3933506"/>
                  <a:pt x="3262252" y="3933692"/>
                  <a:pt x="3261694" y="3933971"/>
                </a:cubicBezTo>
                <a:cubicBezTo>
                  <a:pt x="3261136" y="3934250"/>
                  <a:pt x="3260733" y="3934560"/>
                  <a:pt x="3260485" y="3934901"/>
                </a:cubicBezTo>
                <a:cubicBezTo>
                  <a:pt x="3260237" y="3935242"/>
                  <a:pt x="3260113" y="3935661"/>
                  <a:pt x="3260113" y="3936157"/>
                </a:cubicBezTo>
                <a:lnTo>
                  <a:pt x="3260113" y="3970201"/>
                </a:lnTo>
                <a:lnTo>
                  <a:pt x="3217418" y="3970201"/>
                </a:lnTo>
                <a:lnTo>
                  <a:pt x="3217418" y="3936157"/>
                </a:lnTo>
                <a:cubicBezTo>
                  <a:pt x="3217418" y="3935661"/>
                  <a:pt x="3217294" y="3935242"/>
                  <a:pt x="3217046" y="3934901"/>
                </a:cubicBezTo>
                <a:cubicBezTo>
                  <a:pt x="3216798" y="3934560"/>
                  <a:pt x="3216394" y="3934250"/>
                  <a:pt x="3215836" y="3933971"/>
                </a:cubicBezTo>
                <a:cubicBezTo>
                  <a:pt x="3215278" y="3933692"/>
                  <a:pt x="3214503" y="3933506"/>
                  <a:pt x="3213511" y="3933413"/>
                </a:cubicBezTo>
                <a:cubicBezTo>
                  <a:pt x="3212519" y="3933320"/>
                  <a:pt x="3211247" y="3933273"/>
                  <a:pt x="3209697" y="3933273"/>
                </a:cubicBezTo>
                <a:close/>
                <a:moveTo>
                  <a:pt x="2630421" y="3932901"/>
                </a:moveTo>
                <a:cubicBezTo>
                  <a:pt x="2629801" y="3932901"/>
                  <a:pt x="2629274" y="3933072"/>
                  <a:pt x="2628840" y="3933413"/>
                </a:cubicBezTo>
                <a:cubicBezTo>
                  <a:pt x="2628406" y="3933754"/>
                  <a:pt x="2628034" y="3934328"/>
                  <a:pt x="2627723" y="3935134"/>
                </a:cubicBezTo>
                <a:cubicBezTo>
                  <a:pt x="2627413" y="3935940"/>
                  <a:pt x="2627165" y="3936979"/>
                  <a:pt x="2626979" y="3938250"/>
                </a:cubicBezTo>
                <a:cubicBezTo>
                  <a:pt x="2626793" y="3939521"/>
                  <a:pt x="2626700" y="3941087"/>
                  <a:pt x="2626700" y="3942947"/>
                </a:cubicBezTo>
                <a:cubicBezTo>
                  <a:pt x="2626700" y="3944994"/>
                  <a:pt x="2626778" y="3946730"/>
                  <a:pt x="2626933" y="3948156"/>
                </a:cubicBezTo>
                <a:cubicBezTo>
                  <a:pt x="2627088" y="3949583"/>
                  <a:pt x="2627320" y="3950699"/>
                  <a:pt x="2627630" y="3951505"/>
                </a:cubicBezTo>
                <a:cubicBezTo>
                  <a:pt x="2627940" y="3952311"/>
                  <a:pt x="2628328" y="3952885"/>
                  <a:pt x="2628793" y="3953226"/>
                </a:cubicBezTo>
                <a:cubicBezTo>
                  <a:pt x="2629258" y="3953567"/>
                  <a:pt x="2629801" y="3953737"/>
                  <a:pt x="2630421" y="3953737"/>
                </a:cubicBezTo>
                <a:lnTo>
                  <a:pt x="2651350" y="3953737"/>
                </a:lnTo>
                <a:lnTo>
                  <a:pt x="2651350" y="4019036"/>
                </a:lnTo>
                <a:cubicBezTo>
                  <a:pt x="2651350" y="4019656"/>
                  <a:pt x="2651520" y="4020198"/>
                  <a:pt x="2651862" y="4020663"/>
                </a:cubicBezTo>
                <a:cubicBezTo>
                  <a:pt x="2652202" y="4021129"/>
                  <a:pt x="2652823" y="4021516"/>
                  <a:pt x="2653722" y="4021826"/>
                </a:cubicBezTo>
                <a:cubicBezTo>
                  <a:pt x="2654621" y="4022136"/>
                  <a:pt x="2655815" y="4022369"/>
                  <a:pt x="2657303" y="4022524"/>
                </a:cubicBezTo>
                <a:cubicBezTo>
                  <a:pt x="2658791" y="4022679"/>
                  <a:pt x="2660652" y="4022756"/>
                  <a:pt x="2662884" y="4022756"/>
                </a:cubicBezTo>
                <a:cubicBezTo>
                  <a:pt x="2665178" y="4022756"/>
                  <a:pt x="2667085" y="4022679"/>
                  <a:pt x="2668604" y="4022524"/>
                </a:cubicBezTo>
                <a:cubicBezTo>
                  <a:pt x="2670124" y="4022369"/>
                  <a:pt x="2671318" y="4022136"/>
                  <a:pt x="2672186" y="4021826"/>
                </a:cubicBezTo>
                <a:cubicBezTo>
                  <a:pt x="2673054" y="4021516"/>
                  <a:pt x="2673674" y="4021129"/>
                  <a:pt x="2674046" y="4020663"/>
                </a:cubicBezTo>
                <a:cubicBezTo>
                  <a:pt x="2674418" y="4020198"/>
                  <a:pt x="2674604" y="4019656"/>
                  <a:pt x="2674604" y="4019036"/>
                </a:cubicBezTo>
                <a:lnTo>
                  <a:pt x="2674604" y="3953737"/>
                </a:lnTo>
                <a:lnTo>
                  <a:pt x="2695533" y="3953737"/>
                </a:lnTo>
                <a:cubicBezTo>
                  <a:pt x="2696091" y="3953737"/>
                  <a:pt x="2696603" y="3953582"/>
                  <a:pt x="2697068" y="3953272"/>
                </a:cubicBezTo>
                <a:cubicBezTo>
                  <a:pt x="2697533" y="3952962"/>
                  <a:pt x="2697920" y="3952404"/>
                  <a:pt x="2698231" y="3951598"/>
                </a:cubicBezTo>
                <a:cubicBezTo>
                  <a:pt x="2698541" y="3950792"/>
                  <a:pt x="2698774" y="3949707"/>
                  <a:pt x="2698928" y="3948342"/>
                </a:cubicBezTo>
                <a:cubicBezTo>
                  <a:pt x="2699083" y="3946978"/>
                  <a:pt x="2699161" y="3945273"/>
                  <a:pt x="2699161" y="3943226"/>
                </a:cubicBezTo>
                <a:cubicBezTo>
                  <a:pt x="2699161" y="3941304"/>
                  <a:pt x="2699083" y="3939676"/>
                  <a:pt x="2698928" y="3938343"/>
                </a:cubicBezTo>
                <a:cubicBezTo>
                  <a:pt x="2698774" y="3937010"/>
                  <a:pt x="2698541" y="3935940"/>
                  <a:pt x="2698231" y="3935134"/>
                </a:cubicBezTo>
                <a:cubicBezTo>
                  <a:pt x="2697920" y="3934328"/>
                  <a:pt x="2697533" y="3933754"/>
                  <a:pt x="2697068" y="3933413"/>
                </a:cubicBezTo>
                <a:cubicBezTo>
                  <a:pt x="2696603" y="3933072"/>
                  <a:pt x="2696091" y="3932901"/>
                  <a:pt x="2695533" y="3932901"/>
                </a:cubicBezTo>
                <a:close/>
                <a:moveTo>
                  <a:pt x="1468371" y="3932901"/>
                </a:moveTo>
                <a:cubicBezTo>
                  <a:pt x="1467751" y="3932901"/>
                  <a:pt x="1467224" y="3933072"/>
                  <a:pt x="1466790" y="3933413"/>
                </a:cubicBezTo>
                <a:cubicBezTo>
                  <a:pt x="1466356" y="3933754"/>
                  <a:pt x="1465984" y="3934328"/>
                  <a:pt x="1465674" y="3935134"/>
                </a:cubicBezTo>
                <a:cubicBezTo>
                  <a:pt x="1465363" y="3935940"/>
                  <a:pt x="1465115" y="3936979"/>
                  <a:pt x="1464929" y="3938250"/>
                </a:cubicBezTo>
                <a:cubicBezTo>
                  <a:pt x="1464743" y="3939521"/>
                  <a:pt x="1464650" y="3941087"/>
                  <a:pt x="1464650" y="3942947"/>
                </a:cubicBezTo>
                <a:cubicBezTo>
                  <a:pt x="1464650" y="3944994"/>
                  <a:pt x="1464728" y="3946730"/>
                  <a:pt x="1464883" y="3948156"/>
                </a:cubicBezTo>
                <a:cubicBezTo>
                  <a:pt x="1465038" y="3949583"/>
                  <a:pt x="1465271" y="3950699"/>
                  <a:pt x="1465581" y="3951505"/>
                </a:cubicBezTo>
                <a:cubicBezTo>
                  <a:pt x="1465891" y="3952311"/>
                  <a:pt x="1466278" y="3952885"/>
                  <a:pt x="1466743" y="3953226"/>
                </a:cubicBezTo>
                <a:cubicBezTo>
                  <a:pt x="1467208" y="3953567"/>
                  <a:pt x="1467751" y="3953737"/>
                  <a:pt x="1468371" y="3953737"/>
                </a:cubicBezTo>
                <a:lnTo>
                  <a:pt x="1489300" y="3953737"/>
                </a:lnTo>
                <a:lnTo>
                  <a:pt x="1489300" y="4019036"/>
                </a:lnTo>
                <a:cubicBezTo>
                  <a:pt x="1489300" y="4019656"/>
                  <a:pt x="1489470" y="4020198"/>
                  <a:pt x="1489812" y="4020663"/>
                </a:cubicBezTo>
                <a:cubicBezTo>
                  <a:pt x="1490153" y="4021129"/>
                  <a:pt x="1490773" y="4021516"/>
                  <a:pt x="1491672" y="4021826"/>
                </a:cubicBezTo>
                <a:cubicBezTo>
                  <a:pt x="1492571" y="4022136"/>
                  <a:pt x="1493765" y="4022369"/>
                  <a:pt x="1495253" y="4022524"/>
                </a:cubicBezTo>
                <a:cubicBezTo>
                  <a:pt x="1496741" y="4022679"/>
                  <a:pt x="1498602" y="4022756"/>
                  <a:pt x="1500834" y="4022756"/>
                </a:cubicBezTo>
                <a:cubicBezTo>
                  <a:pt x="1503129" y="4022756"/>
                  <a:pt x="1505035" y="4022679"/>
                  <a:pt x="1506555" y="4022524"/>
                </a:cubicBezTo>
                <a:cubicBezTo>
                  <a:pt x="1508074" y="4022369"/>
                  <a:pt x="1509268" y="4022136"/>
                  <a:pt x="1510136" y="4021826"/>
                </a:cubicBezTo>
                <a:cubicBezTo>
                  <a:pt x="1511004" y="4021516"/>
                  <a:pt x="1511624" y="4021129"/>
                  <a:pt x="1511996" y="4020663"/>
                </a:cubicBezTo>
                <a:cubicBezTo>
                  <a:pt x="1512368" y="4020198"/>
                  <a:pt x="1512554" y="4019656"/>
                  <a:pt x="1512554" y="4019036"/>
                </a:cubicBezTo>
                <a:lnTo>
                  <a:pt x="1512554" y="3953737"/>
                </a:lnTo>
                <a:lnTo>
                  <a:pt x="1533483" y="3953737"/>
                </a:lnTo>
                <a:cubicBezTo>
                  <a:pt x="1534041" y="3953737"/>
                  <a:pt x="1534553" y="3953582"/>
                  <a:pt x="1535018" y="3953272"/>
                </a:cubicBezTo>
                <a:cubicBezTo>
                  <a:pt x="1535483" y="3952962"/>
                  <a:pt x="1535871" y="3952404"/>
                  <a:pt x="1536181" y="3951598"/>
                </a:cubicBezTo>
                <a:cubicBezTo>
                  <a:pt x="1536491" y="3950792"/>
                  <a:pt x="1536723" y="3949707"/>
                  <a:pt x="1536878" y="3948342"/>
                </a:cubicBezTo>
                <a:cubicBezTo>
                  <a:pt x="1537034" y="3946978"/>
                  <a:pt x="1537111" y="3945273"/>
                  <a:pt x="1537111" y="3943226"/>
                </a:cubicBezTo>
                <a:cubicBezTo>
                  <a:pt x="1537111" y="3941304"/>
                  <a:pt x="1537034" y="3939676"/>
                  <a:pt x="1536878" y="3938343"/>
                </a:cubicBezTo>
                <a:cubicBezTo>
                  <a:pt x="1536723" y="3937010"/>
                  <a:pt x="1536491" y="3935940"/>
                  <a:pt x="1536181" y="3935134"/>
                </a:cubicBezTo>
                <a:cubicBezTo>
                  <a:pt x="1535871" y="3934328"/>
                  <a:pt x="1535483" y="3933754"/>
                  <a:pt x="1535018" y="3933413"/>
                </a:cubicBezTo>
                <a:cubicBezTo>
                  <a:pt x="1534553" y="3933072"/>
                  <a:pt x="1534041" y="3932901"/>
                  <a:pt x="1533483" y="3932901"/>
                </a:cubicBezTo>
                <a:close/>
                <a:moveTo>
                  <a:pt x="1185672" y="3932901"/>
                </a:moveTo>
                <a:cubicBezTo>
                  <a:pt x="1184556" y="3932901"/>
                  <a:pt x="1183610" y="3933056"/>
                  <a:pt x="1182835" y="3933366"/>
                </a:cubicBezTo>
                <a:cubicBezTo>
                  <a:pt x="1182060" y="3933677"/>
                  <a:pt x="1181424" y="3934142"/>
                  <a:pt x="1180928" y="3934762"/>
                </a:cubicBezTo>
                <a:cubicBezTo>
                  <a:pt x="1180432" y="3935382"/>
                  <a:pt x="1180044" y="3936141"/>
                  <a:pt x="1179765" y="3937041"/>
                </a:cubicBezTo>
                <a:cubicBezTo>
                  <a:pt x="1179486" y="3937940"/>
                  <a:pt x="1179285" y="3938948"/>
                  <a:pt x="1179161" y="3940064"/>
                </a:cubicBezTo>
                <a:cubicBezTo>
                  <a:pt x="1178045" y="3949552"/>
                  <a:pt x="1176851" y="3957691"/>
                  <a:pt x="1175580" y="3964481"/>
                </a:cubicBezTo>
                <a:cubicBezTo>
                  <a:pt x="1174309" y="3971271"/>
                  <a:pt x="1172913" y="3977100"/>
                  <a:pt x="1171394" y="3981968"/>
                </a:cubicBezTo>
                <a:cubicBezTo>
                  <a:pt x="1169875" y="3986836"/>
                  <a:pt x="1168247" y="3990913"/>
                  <a:pt x="1166510" y="3994200"/>
                </a:cubicBezTo>
                <a:cubicBezTo>
                  <a:pt x="1164774" y="3997487"/>
                  <a:pt x="1162914" y="4000432"/>
                  <a:pt x="1160929" y="4003037"/>
                </a:cubicBezTo>
                <a:lnTo>
                  <a:pt x="1156372" y="4003037"/>
                </a:lnTo>
                <a:cubicBezTo>
                  <a:pt x="1154573" y="4003037"/>
                  <a:pt x="1153364" y="4003362"/>
                  <a:pt x="1152744" y="4004013"/>
                </a:cubicBezTo>
                <a:cubicBezTo>
                  <a:pt x="1152124" y="4004664"/>
                  <a:pt x="1151814" y="4005920"/>
                  <a:pt x="1151814" y="4007781"/>
                </a:cubicBezTo>
                <a:lnTo>
                  <a:pt x="1151814" y="4049359"/>
                </a:lnTo>
                <a:cubicBezTo>
                  <a:pt x="1151814" y="4049917"/>
                  <a:pt x="1151969" y="4050398"/>
                  <a:pt x="1152279" y="4050801"/>
                </a:cubicBezTo>
                <a:cubicBezTo>
                  <a:pt x="1152589" y="4051204"/>
                  <a:pt x="1153147" y="4051545"/>
                  <a:pt x="1153953" y="4051824"/>
                </a:cubicBezTo>
                <a:cubicBezTo>
                  <a:pt x="1154759" y="4052103"/>
                  <a:pt x="1155813" y="4052320"/>
                  <a:pt x="1157116" y="4052475"/>
                </a:cubicBezTo>
                <a:cubicBezTo>
                  <a:pt x="1158418" y="4052630"/>
                  <a:pt x="1160061" y="4052708"/>
                  <a:pt x="1162046" y="4052708"/>
                </a:cubicBezTo>
                <a:cubicBezTo>
                  <a:pt x="1163968" y="4052708"/>
                  <a:pt x="1165565" y="4052630"/>
                  <a:pt x="1166836" y="4052475"/>
                </a:cubicBezTo>
                <a:cubicBezTo>
                  <a:pt x="1168107" y="4052320"/>
                  <a:pt x="1169146" y="4052103"/>
                  <a:pt x="1169952" y="4051824"/>
                </a:cubicBezTo>
                <a:cubicBezTo>
                  <a:pt x="1170758" y="4051545"/>
                  <a:pt x="1171316" y="4051204"/>
                  <a:pt x="1171626" y="4050801"/>
                </a:cubicBezTo>
                <a:cubicBezTo>
                  <a:pt x="1171937" y="4050398"/>
                  <a:pt x="1172091" y="4049917"/>
                  <a:pt x="1172091" y="4049359"/>
                </a:cubicBezTo>
                <a:lnTo>
                  <a:pt x="1172091" y="4022198"/>
                </a:lnTo>
                <a:lnTo>
                  <a:pt x="1237204" y="4022198"/>
                </a:lnTo>
                <a:lnTo>
                  <a:pt x="1237204" y="4049359"/>
                </a:lnTo>
                <a:cubicBezTo>
                  <a:pt x="1237204" y="4049917"/>
                  <a:pt x="1237374" y="4050398"/>
                  <a:pt x="1237715" y="4050801"/>
                </a:cubicBezTo>
                <a:cubicBezTo>
                  <a:pt x="1238056" y="4051204"/>
                  <a:pt x="1238615" y="4051545"/>
                  <a:pt x="1239390" y="4051824"/>
                </a:cubicBezTo>
                <a:cubicBezTo>
                  <a:pt x="1240165" y="4052103"/>
                  <a:pt x="1241204" y="4052320"/>
                  <a:pt x="1242506" y="4052475"/>
                </a:cubicBezTo>
                <a:cubicBezTo>
                  <a:pt x="1243808" y="4052630"/>
                  <a:pt x="1245420" y="4052708"/>
                  <a:pt x="1247343" y="4052708"/>
                </a:cubicBezTo>
                <a:cubicBezTo>
                  <a:pt x="1249327" y="4052708"/>
                  <a:pt x="1250970" y="4052630"/>
                  <a:pt x="1252273" y="4052475"/>
                </a:cubicBezTo>
                <a:cubicBezTo>
                  <a:pt x="1253575" y="4052320"/>
                  <a:pt x="1254629" y="4052103"/>
                  <a:pt x="1255435" y="4051824"/>
                </a:cubicBezTo>
                <a:cubicBezTo>
                  <a:pt x="1256241" y="4051545"/>
                  <a:pt x="1256799" y="4051204"/>
                  <a:pt x="1257110" y="4050801"/>
                </a:cubicBezTo>
                <a:cubicBezTo>
                  <a:pt x="1257420" y="4050398"/>
                  <a:pt x="1257575" y="4049917"/>
                  <a:pt x="1257575" y="4049359"/>
                </a:cubicBezTo>
                <a:lnTo>
                  <a:pt x="1257575" y="4007781"/>
                </a:lnTo>
                <a:cubicBezTo>
                  <a:pt x="1257575" y="4005920"/>
                  <a:pt x="1257218" y="4004664"/>
                  <a:pt x="1256505" y="4004013"/>
                </a:cubicBezTo>
                <a:cubicBezTo>
                  <a:pt x="1255792" y="4003362"/>
                  <a:pt x="1254598" y="4003037"/>
                  <a:pt x="1252924" y="4003037"/>
                </a:cubicBezTo>
                <a:lnTo>
                  <a:pt x="1243436" y="4003037"/>
                </a:lnTo>
                <a:lnTo>
                  <a:pt x="1243436" y="3940436"/>
                </a:lnTo>
                <a:cubicBezTo>
                  <a:pt x="1243436" y="3937955"/>
                  <a:pt x="1242909" y="3936079"/>
                  <a:pt x="1241855" y="3934808"/>
                </a:cubicBezTo>
                <a:cubicBezTo>
                  <a:pt x="1240800" y="3933537"/>
                  <a:pt x="1239157" y="3932901"/>
                  <a:pt x="1236925" y="3932901"/>
                </a:cubicBezTo>
                <a:close/>
                <a:moveTo>
                  <a:pt x="877821" y="3932901"/>
                </a:moveTo>
                <a:cubicBezTo>
                  <a:pt x="877201" y="3932901"/>
                  <a:pt x="876674" y="3933072"/>
                  <a:pt x="876240" y="3933413"/>
                </a:cubicBezTo>
                <a:cubicBezTo>
                  <a:pt x="875806" y="3933754"/>
                  <a:pt x="875434" y="3934328"/>
                  <a:pt x="875124" y="3935134"/>
                </a:cubicBezTo>
                <a:cubicBezTo>
                  <a:pt x="874814" y="3935940"/>
                  <a:pt x="874565" y="3936979"/>
                  <a:pt x="874379" y="3938250"/>
                </a:cubicBezTo>
                <a:cubicBezTo>
                  <a:pt x="874193" y="3939521"/>
                  <a:pt x="874100" y="3941087"/>
                  <a:pt x="874100" y="3942947"/>
                </a:cubicBezTo>
                <a:cubicBezTo>
                  <a:pt x="874100" y="3944994"/>
                  <a:pt x="874178" y="3946730"/>
                  <a:pt x="874333" y="3948156"/>
                </a:cubicBezTo>
                <a:cubicBezTo>
                  <a:pt x="874488" y="3949583"/>
                  <a:pt x="874721" y="3950699"/>
                  <a:pt x="875031" y="3951505"/>
                </a:cubicBezTo>
                <a:cubicBezTo>
                  <a:pt x="875341" y="3952311"/>
                  <a:pt x="875728" y="3952885"/>
                  <a:pt x="876193" y="3953226"/>
                </a:cubicBezTo>
                <a:cubicBezTo>
                  <a:pt x="876658" y="3953567"/>
                  <a:pt x="877201" y="3953737"/>
                  <a:pt x="877821" y="3953737"/>
                </a:cubicBezTo>
                <a:lnTo>
                  <a:pt x="898750" y="3953737"/>
                </a:lnTo>
                <a:lnTo>
                  <a:pt x="898750" y="4019036"/>
                </a:lnTo>
                <a:cubicBezTo>
                  <a:pt x="898750" y="4019656"/>
                  <a:pt x="898921" y="4020198"/>
                  <a:pt x="899262" y="4020663"/>
                </a:cubicBezTo>
                <a:cubicBezTo>
                  <a:pt x="899603" y="4021129"/>
                  <a:pt x="900223" y="4021516"/>
                  <a:pt x="901122" y="4021826"/>
                </a:cubicBezTo>
                <a:cubicBezTo>
                  <a:pt x="902021" y="4022136"/>
                  <a:pt x="903215" y="4022369"/>
                  <a:pt x="904703" y="4022524"/>
                </a:cubicBezTo>
                <a:cubicBezTo>
                  <a:pt x="906191" y="4022679"/>
                  <a:pt x="908052" y="4022756"/>
                  <a:pt x="910284" y="4022756"/>
                </a:cubicBezTo>
                <a:cubicBezTo>
                  <a:pt x="912579" y="4022756"/>
                  <a:pt x="914486" y="4022679"/>
                  <a:pt x="916005" y="4022524"/>
                </a:cubicBezTo>
                <a:cubicBezTo>
                  <a:pt x="917524" y="4022369"/>
                  <a:pt x="918718" y="4022136"/>
                  <a:pt x="919586" y="4021826"/>
                </a:cubicBezTo>
                <a:cubicBezTo>
                  <a:pt x="920454" y="4021516"/>
                  <a:pt x="921074" y="4021129"/>
                  <a:pt x="921446" y="4020663"/>
                </a:cubicBezTo>
                <a:cubicBezTo>
                  <a:pt x="921818" y="4020198"/>
                  <a:pt x="922004" y="4019656"/>
                  <a:pt x="922004" y="4019036"/>
                </a:cubicBezTo>
                <a:lnTo>
                  <a:pt x="922004" y="3953737"/>
                </a:lnTo>
                <a:lnTo>
                  <a:pt x="942933" y="3953737"/>
                </a:lnTo>
                <a:cubicBezTo>
                  <a:pt x="943491" y="3953737"/>
                  <a:pt x="944003" y="3953582"/>
                  <a:pt x="944468" y="3953272"/>
                </a:cubicBezTo>
                <a:cubicBezTo>
                  <a:pt x="944933" y="3952962"/>
                  <a:pt x="945321" y="3952404"/>
                  <a:pt x="945631" y="3951598"/>
                </a:cubicBezTo>
                <a:cubicBezTo>
                  <a:pt x="945941" y="3950792"/>
                  <a:pt x="946174" y="3949707"/>
                  <a:pt x="946329" y="3948342"/>
                </a:cubicBezTo>
                <a:cubicBezTo>
                  <a:pt x="946484" y="3946978"/>
                  <a:pt x="946561" y="3945273"/>
                  <a:pt x="946561" y="3943226"/>
                </a:cubicBezTo>
                <a:cubicBezTo>
                  <a:pt x="946561" y="3941304"/>
                  <a:pt x="946484" y="3939676"/>
                  <a:pt x="946329" y="3938343"/>
                </a:cubicBezTo>
                <a:cubicBezTo>
                  <a:pt x="946174" y="3937010"/>
                  <a:pt x="945941" y="3935940"/>
                  <a:pt x="945631" y="3935134"/>
                </a:cubicBezTo>
                <a:cubicBezTo>
                  <a:pt x="945321" y="3934328"/>
                  <a:pt x="944933" y="3933754"/>
                  <a:pt x="944468" y="3933413"/>
                </a:cubicBezTo>
                <a:cubicBezTo>
                  <a:pt x="944003" y="3933072"/>
                  <a:pt x="943491" y="3932901"/>
                  <a:pt x="942933" y="3932901"/>
                </a:cubicBezTo>
                <a:close/>
                <a:moveTo>
                  <a:pt x="282527" y="3932901"/>
                </a:moveTo>
                <a:cubicBezTo>
                  <a:pt x="278496" y="3932901"/>
                  <a:pt x="274667" y="3933661"/>
                  <a:pt x="271040" y="3935180"/>
                </a:cubicBezTo>
                <a:cubicBezTo>
                  <a:pt x="267412" y="3936700"/>
                  <a:pt x="264265" y="3938808"/>
                  <a:pt x="261598" y="3941505"/>
                </a:cubicBezTo>
                <a:cubicBezTo>
                  <a:pt x="258932" y="3944203"/>
                  <a:pt x="256839" y="3947335"/>
                  <a:pt x="255320" y="3950900"/>
                </a:cubicBezTo>
                <a:cubicBezTo>
                  <a:pt x="253800" y="3954466"/>
                  <a:pt x="253041" y="3958326"/>
                  <a:pt x="253041" y="3962481"/>
                </a:cubicBezTo>
                <a:cubicBezTo>
                  <a:pt x="253041" y="3966512"/>
                  <a:pt x="253785" y="3970341"/>
                  <a:pt x="255273" y="3973969"/>
                </a:cubicBezTo>
                <a:cubicBezTo>
                  <a:pt x="256761" y="3977596"/>
                  <a:pt x="258839" y="3980743"/>
                  <a:pt x="261505" y="3983410"/>
                </a:cubicBezTo>
                <a:cubicBezTo>
                  <a:pt x="264172" y="3986076"/>
                  <a:pt x="267319" y="3988154"/>
                  <a:pt x="270947" y="3989642"/>
                </a:cubicBezTo>
                <a:cubicBezTo>
                  <a:pt x="274574" y="3991130"/>
                  <a:pt x="278403" y="3991875"/>
                  <a:pt x="282434" y="3991875"/>
                </a:cubicBezTo>
                <a:cubicBezTo>
                  <a:pt x="286527" y="3991875"/>
                  <a:pt x="290372" y="3991115"/>
                  <a:pt x="293968" y="3989596"/>
                </a:cubicBezTo>
                <a:cubicBezTo>
                  <a:pt x="297565" y="3988076"/>
                  <a:pt x="300712" y="3985983"/>
                  <a:pt x="303410" y="3983317"/>
                </a:cubicBezTo>
                <a:cubicBezTo>
                  <a:pt x="306107" y="3980650"/>
                  <a:pt x="308216" y="3977503"/>
                  <a:pt x="309735" y="3973876"/>
                </a:cubicBezTo>
                <a:cubicBezTo>
                  <a:pt x="311254" y="3970248"/>
                  <a:pt x="312014" y="3966419"/>
                  <a:pt x="312014" y="3962388"/>
                </a:cubicBezTo>
                <a:cubicBezTo>
                  <a:pt x="312014" y="3958295"/>
                  <a:pt x="311254" y="3954450"/>
                  <a:pt x="309735" y="3950854"/>
                </a:cubicBezTo>
                <a:cubicBezTo>
                  <a:pt x="308216" y="3947257"/>
                  <a:pt x="306123" y="3944125"/>
                  <a:pt x="303456" y="3941459"/>
                </a:cubicBezTo>
                <a:cubicBezTo>
                  <a:pt x="300790" y="3938792"/>
                  <a:pt x="297643" y="3936700"/>
                  <a:pt x="294015" y="3935180"/>
                </a:cubicBezTo>
                <a:cubicBezTo>
                  <a:pt x="290387" y="3933661"/>
                  <a:pt x="286558" y="3932901"/>
                  <a:pt x="282527" y="3932901"/>
                </a:cubicBezTo>
                <a:close/>
                <a:moveTo>
                  <a:pt x="2725410" y="3932343"/>
                </a:moveTo>
                <a:cubicBezTo>
                  <a:pt x="2723178" y="3932343"/>
                  <a:pt x="2721318" y="3932421"/>
                  <a:pt x="2719829" y="3932576"/>
                </a:cubicBezTo>
                <a:cubicBezTo>
                  <a:pt x="2718341" y="3932731"/>
                  <a:pt x="2717148" y="3932963"/>
                  <a:pt x="2716248" y="3933273"/>
                </a:cubicBezTo>
                <a:cubicBezTo>
                  <a:pt x="2715349" y="3933583"/>
                  <a:pt x="2714714" y="3933971"/>
                  <a:pt x="2714341" y="3934436"/>
                </a:cubicBezTo>
                <a:cubicBezTo>
                  <a:pt x="2713969" y="3934901"/>
                  <a:pt x="2713783" y="3935444"/>
                  <a:pt x="2713783" y="3936064"/>
                </a:cubicBezTo>
                <a:lnTo>
                  <a:pt x="2713783" y="4013548"/>
                </a:lnTo>
                <a:cubicBezTo>
                  <a:pt x="2713783" y="4016586"/>
                  <a:pt x="2714450" y="4018850"/>
                  <a:pt x="2715783" y="4020338"/>
                </a:cubicBezTo>
                <a:cubicBezTo>
                  <a:pt x="2717116" y="4021826"/>
                  <a:pt x="2719271" y="4022725"/>
                  <a:pt x="2722248" y="4023035"/>
                </a:cubicBezTo>
                <a:cubicBezTo>
                  <a:pt x="2723984" y="4023221"/>
                  <a:pt x="2725860" y="4023376"/>
                  <a:pt x="2727876" y="4023500"/>
                </a:cubicBezTo>
                <a:cubicBezTo>
                  <a:pt x="2729891" y="4023625"/>
                  <a:pt x="2731952" y="4023733"/>
                  <a:pt x="2734061" y="4023826"/>
                </a:cubicBezTo>
                <a:cubicBezTo>
                  <a:pt x="2736170" y="4023919"/>
                  <a:pt x="2738309" y="4023981"/>
                  <a:pt x="2740479" y="4024012"/>
                </a:cubicBezTo>
                <a:cubicBezTo>
                  <a:pt x="2742650" y="4024043"/>
                  <a:pt x="2744758" y="4024059"/>
                  <a:pt x="2746804" y="4024059"/>
                </a:cubicBezTo>
                <a:cubicBezTo>
                  <a:pt x="2754618" y="4024059"/>
                  <a:pt x="2761392" y="4023268"/>
                  <a:pt x="2767129" y="4021687"/>
                </a:cubicBezTo>
                <a:cubicBezTo>
                  <a:pt x="2772865" y="4020105"/>
                  <a:pt x="2777624" y="4017873"/>
                  <a:pt x="2781407" y="4014989"/>
                </a:cubicBezTo>
                <a:cubicBezTo>
                  <a:pt x="2785190" y="4012106"/>
                  <a:pt x="2787996" y="4008633"/>
                  <a:pt x="2789825" y="4004571"/>
                </a:cubicBezTo>
                <a:cubicBezTo>
                  <a:pt x="2791654" y="4000510"/>
                  <a:pt x="2792569" y="3996029"/>
                  <a:pt x="2792569" y="3991130"/>
                </a:cubicBezTo>
                <a:cubicBezTo>
                  <a:pt x="2792569" y="3986417"/>
                  <a:pt x="2791748" y="3982216"/>
                  <a:pt x="2790104" y="3978526"/>
                </a:cubicBezTo>
                <a:cubicBezTo>
                  <a:pt x="2788461" y="3974837"/>
                  <a:pt x="2785980" y="3971690"/>
                  <a:pt x="2782663" y="3969085"/>
                </a:cubicBezTo>
                <a:cubicBezTo>
                  <a:pt x="2779345" y="3966481"/>
                  <a:pt x="2775112" y="3964481"/>
                  <a:pt x="2769966" y="3963086"/>
                </a:cubicBezTo>
                <a:cubicBezTo>
                  <a:pt x="2764819" y="3961690"/>
                  <a:pt x="2758742" y="3960993"/>
                  <a:pt x="2751734" y="3960993"/>
                </a:cubicBezTo>
                <a:cubicBezTo>
                  <a:pt x="2749130" y="3960993"/>
                  <a:pt x="2746588" y="3961055"/>
                  <a:pt x="2744107" y="3961179"/>
                </a:cubicBezTo>
                <a:cubicBezTo>
                  <a:pt x="2741626" y="3961303"/>
                  <a:pt x="2739332" y="3961458"/>
                  <a:pt x="2737224" y="3961644"/>
                </a:cubicBezTo>
                <a:lnTo>
                  <a:pt x="2737224" y="3936064"/>
                </a:lnTo>
                <a:cubicBezTo>
                  <a:pt x="2737224" y="3935444"/>
                  <a:pt x="2737022" y="3934901"/>
                  <a:pt x="2736619" y="3934436"/>
                </a:cubicBezTo>
                <a:cubicBezTo>
                  <a:pt x="2736216" y="3933971"/>
                  <a:pt x="2735565" y="3933583"/>
                  <a:pt x="2734666" y="3933273"/>
                </a:cubicBezTo>
                <a:cubicBezTo>
                  <a:pt x="2733766" y="3932963"/>
                  <a:pt x="2732573" y="3932731"/>
                  <a:pt x="2731084" y="3932576"/>
                </a:cubicBezTo>
                <a:cubicBezTo>
                  <a:pt x="2729596" y="3932421"/>
                  <a:pt x="2727705" y="3932343"/>
                  <a:pt x="2725410" y="3932343"/>
                </a:cubicBezTo>
                <a:close/>
                <a:moveTo>
                  <a:pt x="2363554" y="3932343"/>
                </a:moveTo>
                <a:cubicBezTo>
                  <a:pt x="2361259" y="3932343"/>
                  <a:pt x="2359368" y="3932421"/>
                  <a:pt x="2357879" y="3932576"/>
                </a:cubicBezTo>
                <a:cubicBezTo>
                  <a:pt x="2356391" y="3932731"/>
                  <a:pt x="2355197" y="3932963"/>
                  <a:pt x="2354298" y="3933273"/>
                </a:cubicBezTo>
                <a:cubicBezTo>
                  <a:pt x="2353399" y="3933583"/>
                  <a:pt x="2352764" y="3933971"/>
                  <a:pt x="2352391" y="3934436"/>
                </a:cubicBezTo>
                <a:cubicBezTo>
                  <a:pt x="2352019" y="3934901"/>
                  <a:pt x="2351833" y="3935444"/>
                  <a:pt x="2351833" y="3936064"/>
                </a:cubicBezTo>
                <a:lnTo>
                  <a:pt x="2351833" y="4019036"/>
                </a:lnTo>
                <a:cubicBezTo>
                  <a:pt x="2351833" y="4019656"/>
                  <a:pt x="2352019" y="4020198"/>
                  <a:pt x="2352391" y="4020663"/>
                </a:cubicBezTo>
                <a:cubicBezTo>
                  <a:pt x="2352764" y="4021129"/>
                  <a:pt x="2353399" y="4021516"/>
                  <a:pt x="2354298" y="4021826"/>
                </a:cubicBezTo>
                <a:cubicBezTo>
                  <a:pt x="2355197" y="4022136"/>
                  <a:pt x="2356391" y="4022369"/>
                  <a:pt x="2357879" y="4022524"/>
                </a:cubicBezTo>
                <a:cubicBezTo>
                  <a:pt x="2359368" y="4022679"/>
                  <a:pt x="2361259" y="4022756"/>
                  <a:pt x="2363554" y="4022756"/>
                </a:cubicBezTo>
                <a:cubicBezTo>
                  <a:pt x="2365848" y="4022756"/>
                  <a:pt x="2367739" y="4022679"/>
                  <a:pt x="2369228" y="4022524"/>
                </a:cubicBezTo>
                <a:cubicBezTo>
                  <a:pt x="2370716" y="4022369"/>
                  <a:pt x="2371910" y="4022136"/>
                  <a:pt x="2372809" y="4021826"/>
                </a:cubicBezTo>
                <a:cubicBezTo>
                  <a:pt x="2373708" y="4021516"/>
                  <a:pt x="2374344" y="4021129"/>
                  <a:pt x="2374716" y="4020663"/>
                </a:cubicBezTo>
                <a:cubicBezTo>
                  <a:pt x="2375088" y="4020198"/>
                  <a:pt x="2375274" y="4019656"/>
                  <a:pt x="2375274" y="4019036"/>
                </a:cubicBezTo>
                <a:lnTo>
                  <a:pt x="2375274" y="3986386"/>
                </a:lnTo>
                <a:lnTo>
                  <a:pt x="2408853" y="3986386"/>
                </a:lnTo>
                <a:lnTo>
                  <a:pt x="2408853" y="4019036"/>
                </a:lnTo>
                <a:cubicBezTo>
                  <a:pt x="2408853" y="4019656"/>
                  <a:pt x="2409039" y="4020198"/>
                  <a:pt x="2409411" y="4020663"/>
                </a:cubicBezTo>
                <a:cubicBezTo>
                  <a:pt x="2409783" y="4021129"/>
                  <a:pt x="2410403" y="4021516"/>
                  <a:pt x="2411272" y="4021826"/>
                </a:cubicBezTo>
                <a:cubicBezTo>
                  <a:pt x="2412140" y="4022136"/>
                  <a:pt x="2413333" y="4022369"/>
                  <a:pt x="2414852" y="4022524"/>
                </a:cubicBezTo>
                <a:cubicBezTo>
                  <a:pt x="2416372" y="4022679"/>
                  <a:pt x="2418279" y="4022756"/>
                  <a:pt x="2420573" y="4022756"/>
                </a:cubicBezTo>
                <a:cubicBezTo>
                  <a:pt x="2422806" y="4022756"/>
                  <a:pt x="2424682" y="4022679"/>
                  <a:pt x="2426201" y="4022524"/>
                </a:cubicBezTo>
                <a:cubicBezTo>
                  <a:pt x="2427720" y="4022369"/>
                  <a:pt x="2428914" y="4022136"/>
                  <a:pt x="2429782" y="4021826"/>
                </a:cubicBezTo>
                <a:cubicBezTo>
                  <a:pt x="2430650" y="4021516"/>
                  <a:pt x="2431270" y="4021129"/>
                  <a:pt x="2431642" y="4020663"/>
                </a:cubicBezTo>
                <a:cubicBezTo>
                  <a:pt x="2432014" y="4020198"/>
                  <a:pt x="2432200" y="4019656"/>
                  <a:pt x="2432200" y="4019036"/>
                </a:cubicBezTo>
                <a:lnTo>
                  <a:pt x="2432200" y="3936064"/>
                </a:lnTo>
                <a:cubicBezTo>
                  <a:pt x="2432200" y="3935444"/>
                  <a:pt x="2432014" y="3934901"/>
                  <a:pt x="2431642" y="3934436"/>
                </a:cubicBezTo>
                <a:cubicBezTo>
                  <a:pt x="2431270" y="3933971"/>
                  <a:pt x="2430650" y="3933583"/>
                  <a:pt x="2429782" y="3933273"/>
                </a:cubicBezTo>
                <a:cubicBezTo>
                  <a:pt x="2428914" y="3932963"/>
                  <a:pt x="2427720" y="3932731"/>
                  <a:pt x="2426201" y="3932576"/>
                </a:cubicBezTo>
                <a:cubicBezTo>
                  <a:pt x="2424682" y="3932421"/>
                  <a:pt x="2422806" y="3932343"/>
                  <a:pt x="2420573" y="3932343"/>
                </a:cubicBezTo>
                <a:cubicBezTo>
                  <a:pt x="2418279" y="3932343"/>
                  <a:pt x="2416372" y="3932421"/>
                  <a:pt x="2414852" y="3932576"/>
                </a:cubicBezTo>
                <a:cubicBezTo>
                  <a:pt x="2413333" y="3932731"/>
                  <a:pt x="2412140" y="3932963"/>
                  <a:pt x="2411272" y="3933273"/>
                </a:cubicBezTo>
                <a:cubicBezTo>
                  <a:pt x="2410403" y="3933583"/>
                  <a:pt x="2409783" y="3933971"/>
                  <a:pt x="2409411" y="3934436"/>
                </a:cubicBezTo>
                <a:cubicBezTo>
                  <a:pt x="2409039" y="3934901"/>
                  <a:pt x="2408853" y="3935444"/>
                  <a:pt x="2408853" y="3936064"/>
                </a:cubicBezTo>
                <a:lnTo>
                  <a:pt x="2408853" y="3967132"/>
                </a:lnTo>
                <a:lnTo>
                  <a:pt x="2375274" y="3967132"/>
                </a:lnTo>
                <a:lnTo>
                  <a:pt x="2375274" y="3936064"/>
                </a:lnTo>
                <a:cubicBezTo>
                  <a:pt x="2375274" y="3935444"/>
                  <a:pt x="2375088" y="3934901"/>
                  <a:pt x="2374716" y="3934436"/>
                </a:cubicBezTo>
                <a:cubicBezTo>
                  <a:pt x="2374344" y="3933971"/>
                  <a:pt x="2373708" y="3933583"/>
                  <a:pt x="2372809" y="3933273"/>
                </a:cubicBezTo>
                <a:cubicBezTo>
                  <a:pt x="2371910" y="3932963"/>
                  <a:pt x="2370716" y="3932731"/>
                  <a:pt x="2369228" y="3932576"/>
                </a:cubicBezTo>
                <a:cubicBezTo>
                  <a:pt x="2367739" y="3932421"/>
                  <a:pt x="2365848" y="3932343"/>
                  <a:pt x="2363554" y="3932343"/>
                </a:cubicBezTo>
                <a:close/>
                <a:moveTo>
                  <a:pt x="2258779" y="3932343"/>
                </a:moveTo>
                <a:cubicBezTo>
                  <a:pt x="2256484" y="3932343"/>
                  <a:pt x="2254593" y="3932421"/>
                  <a:pt x="2253105" y="3932576"/>
                </a:cubicBezTo>
                <a:cubicBezTo>
                  <a:pt x="2251616" y="3932731"/>
                  <a:pt x="2250423" y="3932963"/>
                  <a:pt x="2249523" y="3933273"/>
                </a:cubicBezTo>
                <a:cubicBezTo>
                  <a:pt x="2248624" y="3933583"/>
                  <a:pt x="2247989" y="3933971"/>
                  <a:pt x="2247617" y="3934436"/>
                </a:cubicBezTo>
                <a:cubicBezTo>
                  <a:pt x="2247244" y="3934901"/>
                  <a:pt x="2247058" y="3935444"/>
                  <a:pt x="2247058" y="3936064"/>
                </a:cubicBezTo>
                <a:lnTo>
                  <a:pt x="2247058" y="4019036"/>
                </a:lnTo>
                <a:cubicBezTo>
                  <a:pt x="2247058" y="4019656"/>
                  <a:pt x="2247244" y="4020198"/>
                  <a:pt x="2247617" y="4020663"/>
                </a:cubicBezTo>
                <a:cubicBezTo>
                  <a:pt x="2247989" y="4021129"/>
                  <a:pt x="2248624" y="4021516"/>
                  <a:pt x="2249523" y="4021826"/>
                </a:cubicBezTo>
                <a:cubicBezTo>
                  <a:pt x="2250423" y="4022136"/>
                  <a:pt x="2251616" y="4022369"/>
                  <a:pt x="2253105" y="4022524"/>
                </a:cubicBezTo>
                <a:cubicBezTo>
                  <a:pt x="2254593" y="4022679"/>
                  <a:pt x="2256484" y="4022756"/>
                  <a:pt x="2258779" y="4022756"/>
                </a:cubicBezTo>
                <a:cubicBezTo>
                  <a:pt x="2261073" y="4022756"/>
                  <a:pt x="2262964" y="4022679"/>
                  <a:pt x="2264453" y="4022524"/>
                </a:cubicBezTo>
                <a:cubicBezTo>
                  <a:pt x="2265941" y="4022369"/>
                  <a:pt x="2267135" y="4022136"/>
                  <a:pt x="2268034" y="4021826"/>
                </a:cubicBezTo>
                <a:cubicBezTo>
                  <a:pt x="2268933" y="4021516"/>
                  <a:pt x="2269569" y="4021129"/>
                  <a:pt x="2269941" y="4020663"/>
                </a:cubicBezTo>
                <a:cubicBezTo>
                  <a:pt x="2270313" y="4020198"/>
                  <a:pt x="2270499" y="4019656"/>
                  <a:pt x="2270499" y="4019036"/>
                </a:cubicBezTo>
                <a:lnTo>
                  <a:pt x="2270499" y="3986386"/>
                </a:lnTo>
                <a:lnTo>
                  <a:pt x="2304078" y="3986386"/>
                </a:lnTo>
                <a:lnTo>
                  <a:pt x="2304078" y="4019036"/>
                </a:lnTo>
                <a:cubicBezTo>
                  <a:pt x="2304078" y="4019656"/>
                  <a:pt x="2304264" y="4020198"/>
                  <a:pt x="2304636" y="4020663"/>
                </a:cubicBezTo>
                <a:cubicBezTo>
                  <a:pt x="2305008" y="4021129"/>
                  <a:pt x="2305629" y="4021516"/>
                  <a:pt x="2306497" y="4021826"/>
                </a:cubicBezTo>
                <a:cubicBezTo>
                  <a:pt x="2307365" y="4022136"/>
                  <a:pt x="2308559" y="4022369"/>
                  <a:pt x="2310078" y="4022524"/>
                </a:cubicBezTo>
                <a:cubicBezTo>
                  <a:pt x="2311597" y="4022679"/>
                  <a:pt x="2313504" y="4022756"/>
                  <a:pt x="2315798" y="4022756"/>
                </a:cubicBezTo>
                <a:cubicBezTo>
                  <a:pt x="2318031" y="4022756"/>
                  <a:pt x="2319907" y="4022679"/>
                  <a:pt x="2321426" y="4022524"/>
                </a:cubicBezTo>
                <a:cubicBezTo>
                  <a:pt x="2322945" y="4022369"/>
                  <a:pt x="2324139" y="4022136"/>
                  <a:pt x="2325007" y="4021826"/>
                </a:cubicBezTo>
                <a:cubicBezTo>
                  <a:pt x="2325875" y="4021516"/>
                  <a:pt x="2326495" y="4021129"/>
                  <a:pt x="2326867" y="4020663"/>
                </a:cubicBezTo>
                <a:cubicBezTo>
                  <a:pt x="2327240" y="4020198"/>
                  <a:pt x="2327426" y="4019656"/>
                  <a:pt x="2327426" y="4019036"/>
                </a:cubicBezTo>
                <a:lnTo>
                  <a:pt x="2327426" y="3936064"/>
                </a:lnTo>
                <a:cubicBezTo>
                  <a:pt x="2327426" y="3935444"/>
                  <a:pt x="2327240" y="3934901"/>
                  <a:pt x="2326867" y="3934436"/>
                </a:cubicBezTo>
                <a:cubicBezTo>
                  <a:pt x="2326495" y="3933971"/>
                  <a:pt x="2325875" y="3933583"/>
                  <a:pt x="2325007" y="3933273"/>
                </a:cubicBezTo>
                <a:cubicBezTo>
                  <a:pt x="2324139" y="3932963"/>
                  <a:pt x="2322945" y="3932731"/>
                  <a:pt x="2321426" y="3932576"/>
                </a:cubicBezTo>
                <a:cubicBezTo>
                  <a:pt x="2319907" y="3932421"/>
                  <a:pt x="2318031" y="3932343"/>
                  <a:pt x="2315798" y="3932343"/>
                </a:cubicBezTo>
                <a:cubicBezTo>
                  <a:pt x="2313504" y="3932343"/>
                  <a:pt x="2311597" y="3932421"/>
                  <a:pt x="2310078" y="3932576"/>
                </a:cubicBezTo>
                <a:cubicBezTo>
                  <a:pt x="2308559" y="3932731"/>
                  <a:pt x="2307365" y="3932963"/>
                  <a:pt x="2306497" y="3933273"/>
                </a:cubicBezTo>
                <a:cubicBezTo>
                  <a:pt x="2305629" y="3933583"/>
                  <a:pt x="2305008" y="3933971"/>
                  <a:pt x="2304636" y="3934436"/>
                </a:cubicBezTo>
                <a:cubicBezTo>
                  <a:pt x="2304264" y="3934901"/>
                  <a:pt x="2304078" y="3935444"/>
                  <a:pt x="2304078" y="3936064"/>
                </a:cubicBezTo>
                <a:lnTo>
                  <a:pt x="2304078" y="3967132"/>
                </a:lnTo>
                <a:lnTo>
                  <a:pt x="2270499" y="3967132"/>
                </a:lnTo>
                <a:lnTo>
                  <a:pt x="2270499" y="3936064"/>
                </a:lnTo>
                <a:cubicBezTo>
                  <a:pt x="2270499" y="3935444"/>
                  <a:pt x="2270313" y="3934901"/>
                  <a:pt x="2269941" y="3934436"/>
                </a:cubicBezTo>
                <a:cubicBezTo>
                  <a:pt x="2269569" y="3933971"/>
                  <a:pt x="2268933" y="3933583"/>
                  <a:pt x="2268034" y="3933273"/>
                </a:cubicBezTo>
                <a:cubicBezTo>
                  <a:pt x="2267135" y="3932963"/>
                  <a:pt x="2265941" y="3932731"/>
                  <a:pt x="2264453" y="3932576"/>
                </a:cubicBezTo>
                <a:cubicBezTo>
                  <a:pt x="2262964" y="3932421"/>
                  <a:pt x="2261073" y="3932343"/>
                  <a:pt x="2258779" y="3932343"/>
                </a:cubicBezTo>
                <a:close/>
                <a:moveTo>
                  <a:pt x="1753675" y="3932343"/>
                </a:moveTo>
                <a:cubicBezTo>
                  <a:pt x="1751442" y="3932343"/>
                  <a:pt x="1749597" y="3932421"/>
                  <a:pt x="1748140" y="3932576"/>
                </a:cubicBezTo>
                <a:cubicBezTo>
                  <a:pt x="1746683" y="3932731"/>
                  <a:pt x="1745504" y="3932963"/>
                  <a:pt x="1744605" y="3933273"/>
                </a:cubicBezTo>
                <a:cubicBezTo>
                  <a:pt x="1743706" y="3933583"/>
                  <a:pt x="1743086" y="3933971"/>
                  <a:pt x="1742745" y="3934436"/>
                </a:cubicBezTo>
                <a:cubicBezTo>
                  <a:pt x="1742404" y="3934901"/>
                  <a:pt x="1742233" y="3935413"/>
                  <a:pt x="1742233" y="3935971"/>
                </a:cubicBezTo>
                <a:lnTo>
                  <a:pt x="1742233" y="4019222"/>
                </a:lnTo>
                <a:cubicBezTo>
                  <a:pt x="1742233" y="4019842"/>
                  <a:pt x="1742404" y="4020384"/>
                  <a:pt x="1742745" y="4020849"/>
                </a:cubicBezTo>
                <a:cubicBezTo>
                  <a:pt x="1743086" y="4021315"/>
                  <a:pt x="1743675" y="4021687"/>
                  <a:pt x="1744512" y="4021966"/>
                </a:cubicBezTo>
                <a:cubicBezTo>
                  <a:pt x="1745349" y="4022245"/>
                  <a:pt x="1746466" y="4022446"/>
                  <a:pt x="1747861" y="4022570"/>
                </a:cubicBezTo>
                <a:cubicBezTo>
                  <a:pt x="1749256" y="4022694"/>
                  <a:pt x="1751070" y="4022756"/>
                  <a:pt x="1753302" y="4022756"/>
                </a:cubicBezTo>
                <a:cubicBezTo>
                  <a:pt x="1755163" y="4022756"/>
                  <a:pt x="1756682" y="4022710"/>
                  <a:pt x="1757860" y="4022617"/>
                </a:cubicBezTo>
                <a:cubicBezTo>
                  <a:pt x="1759038" y="4022524"/>
                  <a:pt x="1760015" y="4022338"/>
                  <a:pt x="1760790" y="4022059"/>
                </a:cubicBezTo>
                <a:cubicBezTo>
                  <a:pt x="1761566" y="4021780"/>
                  <a:pt x="1762201" y="4021408"/>
                  <a:pt x="1762697" y="4020943"/>
                </a:cubicBezTo>
                <a:cubicBezTo>
                  <a:pt x="1763193" y="4020477"/>
                  <a:pt x="1763720" y="4019904"/>
                  <a:pt x="1764279" y="4019222"/>
                </a:cubicBezTo>
                <a:lnTo>
                  <a:pt x="1792277" y="3981177"/>
                </a:lnTo>
                <a:cubicBezTo>
                  <a:pt x="1794075" y="3978697"/>
                  <a:pt x="1795843" y="3976201"/>
                  <a:pt x="1797579" y="3973690"/>
                </a:cubicBezTo>
                <a:cubicBezTo>
                  <a:pt x="1799315" y="3971178"/>
                  <a:pt x="1800927" y="3968620"/>
                  <a:pt x="1802416" y="3966016"/>
                </a:cubicBezTo>
                <a:cubicBezTo>
                  <a:pt x="1802106" y="3968682"/>
                  <a:pt x="1801873" y="3971411"/>
                  <a:pt x="1801718" y="3974201"/>
                </a:cubicBezTo>
                <a:cubicBezTo>
                  <a:pt x="1801563" y="3976992"/>
                  <a:pt x="1801486" y="3979689"/>
                  <a:pt x="1801486" y="3982294"/>
                </a:cubicBezTo>
                <a:lnTo>
                  <a:pt x="1801486" y="4019315"/>
                </a:lnTo>
                <a:cubicBezTo>
                  <a:pt x="1801486" y="4019935"/>
                  <a:pt x="1801687" y="4020462"/>
                  <a:pt x="1802090" y="4020896"/>
                </a:cubicBezTo>
                <a:cubicBezTo>
                  <a:pt x="1802493" y="4021330"/>
                  <a:pt x="1803175" y="4021687"/>
                  <a:pt x="1804137" y="4021966"/>
                </a:cubicBezTo>
                <a:cubicBezTo>
                  <a:pt x="1805098" y="4022245"/>
                  <a:pt x="1806338" y="4022446"/>
                  <a:pt x="1807857" y="4022570"/>
                </a:cubicBezTo>
                <a:cubicBezTo>
                  <a:pt x="1809377" y="4022694"/>
                  <a:pt x="1811252" y="4022756"/>
                  <a:pt x="1813485" y="4022756"/>
                </a:cubicBezTo>
                <a:cubicBezTo>
                  <a:pt x="1815717" y="4022756"/>
                  <a:pt x="1817562" y="4022694"/>
                  <a:pt x="1819019" y="4022570"/>
                </a:cubicBezTo>
                <a:cubicBezTo>
                  <a:pt x="1820477" y="4022446"/>
                  <a:pt x="1821639" y="4022245"/>
                  <a:pt x="1822508" y="4021966"/>
                </a:cubicBezTo>
                <a:cubicBezTo>
                  <a:pt x="1823376" y="4021687"/>
                  <a:pt x="1823980" y="4021330"/>
                  <a:pt x="1824321" y="4020896"/>
                </a:cubicBezTo>
                <a:cubicBezTo>
                  <a:pt x="1824662" y="4020462"/>
                  <a:pt x="1824833" y="4019935"/>
                  <a:pt x="1824833" y="4019315"/>
                </a:cubicBezTo>
                <a:lnTo>
                  <a:pt x="1824833" y="3936064"/>
                </a:lnTo>
                <a:cubicBezTo>
                  <a:pt x="1824833" y="3935444"/>
                  <a:pt x="1824678" y="3934886"/>
                  <a:pt x="1824368" y="3934390"/>
                </a:cubicBezTo>
                <a:cubicBezTo>
                  <a:pt x="1824058" y="3933894"/>
                  <a:pt x="1823484" y="3933490"/>
                  <a:pt x="1822647" y="3933180"/>
                </a:cubicBezTo>
                <a:cubicBezTo>
                  <a:pt x="1821810" y="3932870"/>
                  <a:pt x="1820678" y="3932653"/>
                  <a:pt x="1819252" y="3932529"/>
                </a:cubicBezTo>
                <a:cubicBezTo>
                  <a:pt x="1817826" y="3932405"/>
                  <a:pt x="1816027" y="3932343"/>
                  <a:pt x="1813857" y="3932343"/>
                </a:cubicBezTo>
                <a:cubicBezTo>
                  <a:pt x="1811935" y="3932343"/>
                  <a:pt x="1810369" y="3932405"/>
                  <a:pt x="1809160" y="3932529"/>
                </a:cubicBezTo>
                <a:cubicBezTo>
                  <a:pt x="1807950" y="3932653"/>
                  <a:pt x="1806927" y="3932855"/>
                  <a:pt x="1806090" y="3933134"/>
                </a:cubicBezTo>
                <a:cubicBezTo>
                  <a:pt x="1805253" y="3933413"/>
                  <a:pt x="1804555" y="3933785"/>
                  <a:pt x="1803997" y="3934250"/>
                </a:cubicBezTo>
                <a:cubicBezTo>
                  <a:pt x="1803439" y="3934715"/>
                  <a:pt x="1802912" y="3935289"/>
                  <a:pt x="1802416" y="3935971"/>
                </a:cubicBezTo>
                <a:lnTo>
                  <a:pt x="1774138" y="3974108"/>
                </a:lnTo>
                <a:cubicBezTo>
                  <a:pt x="1772402" y="3976403"/>
                  <a:pt x="1770759" y="3978775"/>
                  <a:pt x="1769208" y="3981224"/>
                </a:cubicBezTo>
                <a:cubicBezTo>
                  <a:pt x="1767658" y="3983673"/>
                  <a:pt x="1766139" y="3986138"/>
                  <a:pt x="1764651" y="3988619"/>
                </a:cubicBezTo>
                <a:cubicBezTo>
                  <a:pt x="1764961" y="3986076"/>
                  <a:pt x="1765209" y="3983441"/>
                  <a:pt x="1765395" y="3980712"/>
                </a:cubicBezTo>
                <a:cubicBezTo>
                  <a:pt x="1765581" y="3977984"/>
                  <a:pt x="1765674" y="3975348"/>
                  <a:pt x="1765674" y="3972806"/>
                </a:cubicBezTo>
                <a:lnTo>
                  <a:pt x="1765674" y="3935971"/>
                </a:lnTo>
                <a:cubicBezTo>
                  <a:pt x="1765674" y="3934793"/>
                  <a:pt x="1764775" y="3933894"/>
                  <a:pt x="1762976" y="3933273"/>
                </a:cubicBezTo>
                <a:cubicBezTo>
                  <a:pt x="1761178" y="3932653"/>
                  <a:pt x="1758077" y="3932343"/>
                  <a:pt x="1753675" y="3932343"/>
                </a:cubicBezTo>
                <a:close/>
                <a:moveTo>
                  <a:pt x="1563175" y="3932343"/>
                </a:moveTo>
                <a:cubicBezTo>
                  <a:pt x="1560942" y="3932343"/>
                  <a:pt x="1559097" y="3932421"/>
                  <a:pt x="1557640" y="3932576"/>
                </a:cubicBezTo>
                <a:cubicBezTo>
                  <a:pt x="1556183" y="3932731"/>
                  <a:pt x="1555005" y="3932963"/>
                  <a:pt x="1554105" y="3933273"/>
                </a:cubicBezTo>
                <a:cubicBezTo>
                  <a:pt x="1553206" y="3933583"/>
                  <a:pt x="1552586" y="3933971"/>
                  <a:pt x="1552245" y="3934436"/>
                </a:cubicBezTo>
                <a:cubicBezTo>
                  <a:pt x="1551904" y="3934901"/>
                  <a:pt x="1551733" y="3935413"/>
                  <a:pt x="1551733" y="3935971"/>
                </a:cubicBezTo>
                <a:lnTo>
                  <a:pt x="1551733" y="4019222"/>
                </a:lnTo>
                <a:cubicBezTo>
                  <a:pt x="1551733" y="4019842"/>
                  <a:pt x="1551904" y="4020384"/>
                  <a:pt x="1552245" y="4020849"/>
                </a:cubicBezTo>
                <a:cubicBezTo>
                  <a:pt x="1552586" y="4021315"/>
                  <a:pt x="1553175" y="4021687"/>
                  <a:pt x="1554012" y="4021966"/>
                </a:cubicBezTo>
                <a:cubicBezTo>
                  <a:pt x="1554849" y="4022245"/>
                  <a:pt x="1555966" y="4022446"/>
                  <a:pt x="1557361" y="4022570"/>
                </a:cubicBezTo>
                <a:cubicBezTo>
                  <a:pt x="1558756" y="4022694"/>
                  <a:pt x="1560570" y="4022756"/>
                  <a:pt x="1562802" y="4022756"/>
                </a:cubicBezTo>
                <a:cubicBezTo>
                  <a:pt x="1564663" y="4022756"/>
                  <a:pt x="1566182" y="4022710"/>
                  <a:pt x="1567360" y="4022617"/>
                </a:cubicBezTo>
                <a:cubicBezTo>
                  <a:pt x="1568538" y="4022524"/>
                  <a:pt x="1569515" y="4022338"/>
                  <a:pt x="1570290" y="4022059"/>
                </a:cubicBezTo>
                <a:cubicBezTo>
                  <a:pt x="1571066" y="4021780"/>
                  <a:pt x="1571701" y="4021408"/>
                  <a:pt x="1572197" y="4020943"/>
                </a:cubicBezTo>
                <a:cubicBezTo>
                  <a:pt x="1572693" y="4020477"/>
                  <a:pt x="1573220" y="4019904"/>
                  <a:pt x="1573779" y="4019222"/>
                </a:cubicBezTo>
                <a:lnTo>
                  <a:pt x="1601777" y="3981177"/>
                </a:lnTo>
                <a:cubicBezTo>
                  <a:pt x="1603575" y="3978697"/>
                  <a:pt x="1605343" y="3976201"/>
                  <a:pt x="1607079" y="3973690"/>
                </a:cubicBezTo>
                <a:cubicBezTo>
                  <a:pt x="1608815" y="3971178"/>
                  <a:pt x="1610427" y="3968620"/>
                  <a:pt x="1611916" y="3966016"/>
                </a:cubicBezTo>
                <a:cubicBezTo>
                  <a:pt x="1611606" y="3968682"/>
                  <a:pt x="1611373" y="3971411"/>
                  <a:pt x="1611218" y="3974201"/>
                </a:cubicBezTo>
                <a:cubicBezTo>
                  <a:pt x="1611063" y="3976992"/>
                  <a:pt x="1610986" y="3979689"/>
                  <a:pt x="1610986" y="3982294"/>
                </a:cubicBezTo>
                <a:lnTo>
                  <a:pt x="1610986" y="4019315"/>
                </a:lnTo>
                <a:cubicBezTo>
                  <a:pt x="1610986" y="4019935"/>
                  <a:pt x="1611187" y="4020462"/>
                  <a:pt x="1611590" y="4020896"/>
                </a:cubicBezTo>
                <a:cubicBezTo>
                  <a:pt x="1611993" y="4021330"/>
                  <a:pt x="1612675" y="4021687"/>
                  <a:pt x="1613637" y="4021966"/>
                </a:cubicBezTo>
                <a:cubicBezTo>
                  <a:pt x="1614598" y="4022245"/>
                  <a:pt x="1615838" y="4022446"/>
                  <a:pt x="1617357" y="4022570"/>
                </a:cubicBezTo>
                <a:cubicBezTo>
                  <a:pt x="1618877" y="4022694"/>
                  <a:pt x="1620752" y="4022756"/>
                  <a:pt x="1622985" y="4022756"/>
                </a:cubicBezTo>
                <a:cubicBezTo>
                  <a:pt x="1625217" y="4022756"/>
                  <a:pt x="1627062" y="4022694"/>
                  <a:pt x="1628519" y="4022570"/>
                </a:cubicBezTo>
                <a:cubicBezTo>
                  <a:pt x="1629977" y="4022446"/>
                  <a:pt x="1631139" y="4022245"/>
                  <a:pt x="1632008" y="4021966"/>
                </a:cubicBezTo>
                <a:cubicBezTo>
                  <a:pt x="1632876" y="4021687"/>
                  <a:pt x="1633480" y="4021330"/>
                  <a:pt x="1633821" y="4020896"/>
                </a:cubicBezTo>
                <a:cubicBezTo>
                  <a:pt x="1634163" y="4020462"/>
                  <a:pt x="1634333" y="4019935"/>
                  <a:pt x="1634333" y="4019315"/>
                </a:cubicBezTo>
                <a:lnTo>
                  <a:pt x="1634333" y="3936064"/>
                </a:lnTo>
                <a:cubicBezTo>
                  <a:pt x="1634333" y="3935444"/>
                  <a:pt x="1634178" y="3934886"/>
                  <a:pt x="1633868" y="3934390"/>
                </a:cubicBezTo>
                <a:cubicBezTo>
                  <a:pt x="1633558" y="3933894"/>
                  <a:pt x="1632984" y="3933490"/>
                  <a:pt x="1632147" y="3933180"/>
                </a:cubicBezTo>
                <a:cubicBezTo>
                  <a:pt x="1631310" y="3932870"/>
                  <a:pt x="1630178" y="3932653"/>
                  <a:pt x="1628752" y="3932529"/>
                </a:cubicBezTo>
                <a:cubicBezTo>
                  <a:pt x="1627326" y="3932405"/>
                  <a:pt x="1625527" y="3932343"/>
                  <a:pt x="1623357" y="3932343"/>
                </a:cubicBezTo>
                <a:cubicBezTo>
                  <a:pt x="1621435" y="3932343"/>
                  <a:pt x="1619869" y="3932405"/>
                  <a:pt x="1618660" y="3932529"/>
                </a:cubicBezTo>
                <a:cubicBezTo>
                  <a:pt x="1617450" y="3932653"/>
                  <a:pt x="1616427" y="3932855"/>
                  <a:pt x="1615590" y="3933134"/>
                </a:cubicBezTo>
                <a:cubicBezTo>
                  <a:pt x="1614753" y="3933413"/>
                  <a:pt x="1614055" y="3933785"/>
                  <a:pt x="1613497" y="3934250"/>
                </a:cubicBezTo>
                <a:cubicBezTo>
                  <a:pt x="1612939" y="3934715"/>
                  <a:pt x="1612412" y="3935289"/>
                  <a:pt x="1611916" y="3935971"/>
                </a:cubicBezTo>
                <a:lnTo>
                  <a:pt x="1583638" y="3974108"/>
                </a:lnTo>
                <a:cubicBezTo>
                  <a:pt x="1581902" y="3976403"/>
                  <a:pt x="1580259" y="3978775"/>
                  <a:pt x="1578708" y="3981224"/>
                </a:cubicBezTo>
                <a:cubicBezTo>
                  <a:pt x="1577158" y="3983673"/>
                  <a:pt x="1575639" y="3986138"/>
                  <a:pt x="1574151" y="3988619"/>
                </a:cubicBezTo>
                <a:cubicBezTo>
                  <a:pt x="1574461" y="3986076"/>
                  <a:pt x="1574709" y="3983441"/>
                  <a:pt x="1574895" y="3980712"/>
                </a:cubicBezTo>
                <a:cubicBezTo>
                  <a:pt x="1575081" y="3977984"/>
                  <a:pt x="1575174" y="3975348"/>
                  <a:pt x="1575174" y="3972806"/>
                </a:cubicBezTo>
                <a:lnTo>
                  <a:pt x="1575174" y="3935971"/>
                </a:lnTo>
                <a:cubicBezTo>
                  <a:pt x="1575174" y="3934793"/>
                  <a:pt x="1574275" y="3933894"/>
                  <a:pt x="1572476" y="3933273"/>
                </a:cubicBezTo>
                <a:cubicBezTo>
                  <a:pt x="1570678" y="3932653"/>
                  <a:pt x="1567577" y="3932343"/>
                  <a:pt x="1563175" y="3932343"/>
                </a:cubicBezTo>
                <a:close/>
                <a:moveTo>
                  <a:pt x="1068154" y="3932343"/>
                </a:moveTo>
                <a:cubicBezTo>
                  <a:pt x="1065859" y="3932343"/>
                  <a:pt x="1063968" y="3932421"/>
                  <a:pt x="1062480" y="3932576"/>
                </a:cubicBezTo>
                <a:cubicBezTo>
                  <a:pt x="1060991" y="3932731"/>
                  <a:pt x="1059798" y="3932963"/>
                  <a:pt x="1058898" y="3933273"/>
                </a:cubicBezTo>
                <a:cubicBezTo>
                  <a:pt x="1057999" y="3933583"/>
                  <a:pt x="1057364" y="3933971"/>
                  <a:pt x="1056992" y="3934436"/>
                </a:cubicBezTo>
                <a:cubicBezTo>
                  <a:pt x="1056619" y="3934901"/>
                  <a:pt x="1056433" y="3935444"/>
                  <a:pt x="1056433" y="3936064"/>
                </a:cubicBezTo>
                <a:lnTo>
                  <a:pt x="1056433" y="4019036"/>
                </a:lnTo>
                <a:cubicBezTo>
                  <a:pt x="1056433" y="4019656"/>
                  <a:pt x="1056619" y="4020198"/>
                  <a:pt x="1056992" y="4020663"/>
                </a:cubicBezTo>
                <a:cubicBezTo>
                  <a:pt x="1057364" y="4021129"/>
                  <a:pt x="1057999" y="4021516"/>
                  <a:pt x="1058898" y="4021826"/>
                </a:cubicBezTo>
                <a:cubicBezTo>
                  <a:pt x="1059798" y="4022136"/>
                  <a:pt x="1060991" y="4022369"/>
                  <a:pt x="1062480" y="4022524"/>
                </a:cubicBezTo>
                <a:cubicBezTo>
                  <a:pt x="1063968" y="4022679"/>
                  <a:pt x="1065859" y="4022756"/>
                  <a:pt x="1068154" y="4022756"/>
                </a:cubicBezTo>
                <a:cubicBezTo>
                  <a:pt x="1070448" y="4022756"/>
                  <a:pt x="1072339" y="4022679"/>
                  <a:pt x="1073828" y="4022524"/>
                </a:cubicBezTo>
                <a:cubicBezTo>
                  <a:pt x="1075316" y="4022369"/>
                  <a:pt x="1076510" y="4022136"/>
                  <a:pt x="1077409" y="4021826"/>
                </a:cubicBezTo>
                <a:cubicBezTo>
                  <a:pt x="1078308" y="4021516"/>
                  <a:pt x="1078944" y="4021129"/>
                  <a:pt x="1079316" y="4020663"/>
                </a:cubicBezTo>
                <a:cubicBezTo>
                  <a:pt x="1079688" y="4020198"/>
                  <a:pt x="1079874" y="4019656"/>
                  <a:pt x="1079874" y="4019036"/>
                </a:cubicBezTo>
                <a:lnTo>
                  <a:pt x="1079874" y="3986386"/>
                </a:lnTo>
                <a:lnTo>
                  <a:pt x="1113453" y="3986386"/>
                </a:lnTo>
                <a:lnTo>
                  <a:pt x="1113453" y="4019036"/>
                </a:lnTo>
                <a:cubicBezTo>
                  <a:pt x="1113453" y="4019656"/>
                  <a:pt x="1113639" y="4020198"/>
                  <a:pt x="1114011" y="4020663"/>
                </a:cubicBezTo>
                <a:cubicBezTo>
                  <a:pt x="1114383" y="4021129"/>
                  <a:pt x="1115004" y="4021516"/>
                  <a:pt x="1115872" y="4021826"/>
                </a:cubicBezTo>
                <a:cubicBezTo>
                  <a:pt x="1116740" y="4022136"/>
                  <a:pt x="1117934" y="4022369"/>
                  <a:pt x="1119453" y="4022524"/>
                </a:cubicBezTo>
                <a:cubicBezTo>
                  <a:pt x="1120972" y="4022679"/>
                  <a:pt x="1122879" y="4022756"/>
                  <a:pt x="1125173" y="4022756"/>
                </a:cubicBezTo>
                <a:cubicBezTo>
                  <a:pt x="1127406" y="4022756"/>
                  <a:pt x="1129282" y="4022679"/>
                  <a:pt x="1130801" y="4022524"/>
                </a:cubicBezTo>
                <a:cubicBezTo>
                  <a:pt x="1132320" y="4022369"/>
                  <a:pt x="1133514" y="4022136"/>
                  <a:pt x="1134382" y="4021826"/>
                </a:cubicBezTo>
                <a:cubicBezTo>
                  <a:pt x="1135250" y="4021516"/>
                  <a:pt x="1135870" y="4021129"/>
                  <a:pt x="1136243" y="4020663"/>
                </a:cubicBezTo>
                <a:cubicBezTo>
                  <a:pt x="1136615" y="4020198"/>
                  <a:pt x="1136801" y="4019656"/>
                  <a:pt x="1136801" y="4019036"/>
                </a:cubicBezTo>
                <a:lnTo>
                  <a:pt x="1136801" y="3936064"/>
                </a:lnTo>
                <a:cubicBezTo>
                  <a:pt x="1136801" y="3935444"/>
                  <a:pt x="1136615" y="3934901"/>
                  <a:pt x="1136243" y="3934436"/>
                </a:cubicBezTo>
                <a:cubicBezTo>
                  <a:pt x="1135870" y="3933971"/>
                  <a:pt x="1135250" y="3933583"/>
                  <a:pt x="1134382" y="3933273"/>
                </a:cubicBezTo>
                <a:cubicBezTo>
                  <a:pt x="1133514" y="3932963"/>
                  <a:pt x="1132320" y="3932731"/>
                  <a:pt x="1130801" y="3932576"/>
                </a:cubicBezTo>
                <a:cubicBezTo>
                  <a:pt x="1129282" y="3932421"/>
                  <a:pt x="1127406" y="3932343"/>
                  <a:pt x="1125173" y="3932343"/>
                </a:cubicBezTo>
                <a:cubicBezTo>
                  <a:pt x="1122879" y="3932343"/>
                  <a:pt x="1120972" y="3932421"/>
                  <a:pt x="1119453" y="3932576"/>
                </a:cubicBezTo>
                <a:cubicBezTo>
                  <a:pt x="1117934" y="3932731"/>
                  <a:pt x="1116740" y="3932963"/>
                  <a:pt x="1115872" y="3933273"/>
                </a:cubicBezTo>
                <a:cubicBezTo>
                  <a:pt x="1115004" y="3933583"/>
                  <a:pt x="1114383" y="3933971"/>
                  <a:pt x="1114011" y="3934436"/>
                </a:cubicBezTo>
                <a:cubicBezTo>
                  <a:pt x="1113639" y="3934901"/>
                  <a:pt x="1113453" y="3935444"/>
                  <a:pt x="1113453" y="3936064"/>
                </a:cubicBezTo>
                <a:lnTo>
                  <a:pt x="1113453" y="3967132"/>
                </a:lnTo>
                <a:lnTo>
                  <a:pt x="1079874" y="3967132"/>
                </a:lnTo>
                <a:lnTo>
                  <a:pt x="1079874" y="3936064"/>
                </a:lnTo>
                <a:cubicBezTo>
                  <a:pt x="1079874" y="3935444"/>
                  <a:pt x="1079688" y="3934901"/>
                  <a:pt x="1079316" y="3934436"/>
                </a:cubicBezTo>
                <a:cubicBezTo>
                  <a:pt x="1078944" y="3933971"/>
                  <a:pt x="1078308" y="3933583"/>
                  <a:pt x="1077409" y="3933273"/>
                </a:cubicBezTo>
                <a:cubicBezTo>
                  <a:pt x="1076510" y="3932963"/>
                  <a:pt x="1075316" y="3932731"/>
                  <a:pt x="1073828" y="3932576"/>
                </a:cubicBezTo>
                <a:cubicBezTo>
                  <a:pt x="1072339" y="3932421"/>
                  <a:pt x="1070448" y="3932343"/>
                  <a:pt x="1068154" y="3932343"/>
                </a:cubicBezTo>
                <a:close/>
                <a:moveTo>
                  <a:pt x="3465272" y="3931971"/>
                </a:moveTo>
                <a:cubicBezTo>
                  <a:pt x="3459133" y="3931971"/>
                  <a:pt x="3453583" y="3933041"/>
                  <a:pt x="3448622" y="3935180"/>
                </a:cubicBezTo>
                <a:cubicBezTo>
                  <a:pt x="3443661" y="3937320"/>
                  <a:pt x="3439429" y="3940389"/>
                  <a:pt x="3435925" y="3944389"/>
                </a:cubicBezTo>
                <a:cubicBezTo>
                  <a:pt x="3432422" y="3948389"/>
                  <a:pt x="3429740" y="3953257"/>
                  <a:pt x="3427879" y="3958993"/>
                </a:cubicBezTo>
                <a:cubicBezTo>
                  <a:pt x="3426019" y="3964729"/>
                  <a:pt x="3425089" y="3971194"/>
                  <a:pt x="3425089" y="3978387"/>
                </a:cubicBezTo>
                <a:cubicBezTo>
                  <a:pt x="3425089" y="3985952"/>
                  <a:pt x="3425988" y="3992588"/>
                  <a:pt x="3427786" y="3998293"/>
                </a:cubicBezTo>
                <a:cubicBezTo>
                  <a:pt x="3429584" y="4003998"/>
                  <a:pt x="3432251" y="4008742"/>
                  <a:pt x="3435786" y="4012524"/>
                </a:cubicBezTo>
                <a:cubicBezTo>
                  <a:pt x="3439320" y="4016307"/>
                  <a:pt x="3443677" y="4019160"/>
                  <a:pt x="3448855" y="4021082"/>
                </a:cubicBezTo>
                <a:cubicBezTo>
                  <a:pt x="3454032" y="4023004"/>
                  <a:pt x="3460063" y="4023966"/>
                  <a:pt x="3466946" y="4023966"/>
                </a:cubicBezTo>
                <a:cubicBezTo>
                  <a:pt x="3470915" y="4023966"/>
                  <a:pt x="3474652" y="4023671"/>
                  <a:pt x="3478155" y="4023082"/>
                </a:cubicBezTo>
                <a:cubicBezTo>
                  <a:pt x="3481659" y="4022493"/>
                  <a:pt x="3484744" y="4021826"/>
                  <a:pt x="3487410" y="4021082"/>
                </a:cubicBezTo>
                <a:cubicBezTo>
                  <a:pt x="3490077" y="4020338"/>
                  <a:pt x="3492247" y="4019578"/>
                  <a:pt x="3493922" y="4018803"/>
                </a:cubicBezTo>
                <a:cubicBezTo>
                  <a:pt x="3495596" y="4018028"/>
                  <a:pt x="3496604" y="4017470"/>
                  <a:pt x="3496945" y="4017129"/>
                </a:cubicBezTo>
                <a:cubicBezTo>
                  <a:pt x="3497286" y="4016788"/>
                  <a:pt x="3497565" y="4016431"/>
                  <a:pt x="3497782" y="4016059"/>
                </a:cubicBezTo>
                <a:cubicBezTo>
                  <a:pt x="3497999" y="4015687"/>
                  <a:pt x="3498154" y="4015268"/>
                  <a:pt x="3498247" y="4014803"/>
                </a:cubicBezTo>
                <a:cubicBezTo>
                  <a:pt x="3498340" y="4014338"/>
                  <a:pt x="3498418" y="4013811"/>
                  <a:pt x="3498480" y="4013222"/>
                </a:cubicBezTo>
                <a:cubicBezTo>
                  <a:pt x="3498542" y="4012633"/>
                  <a:pt x="3498572" y="4011935"/>
                  <a:pt x="3498572" y="4011129"/>
                </a:cubicBezTo>
                <a:cubicBezTo>
                  <a:pt x="3498572" y="4010013"/>
                  <a:pt x="3498526" y="4009067"/>
                  <a:pt x="3498432" y="4008292"/>
                </a:cubicBezTo>
                <a:cubicBezTo>
                  <a:pt x="3498339" y="4007517"/>
                  <a:pt x="3498198" y="4006912"/>
                  <a:pt x="3498012" y="4006478"/>
                </a:cubicBezTo>
                <a:cubicBezTo>
                  <a:pt x="3497824" y="4006044"/>
                  <a:pt x="3497560" y="4005719"/>
                  <a:pt x="3497217" y="4005502"/>
                </a:cubicBezTo>
                <a:cubicBezTo>
                  <a:pt x="3496875" y="4005285"/>
                  <a:pt x="3496486" y="4005176"/>
                  <a:pt x="3496050" y="4005176"/>
                </a:cubicBezTo>
                <a:cubicBezTo>
                  <a:pt x="3495302" y="4005176"/>
                  <a:pt x="3494195" y="4005502"/>
                  <a:pt x="3492730" y="4006153"/>
                </a:cubicBezTo>
                <a:cubicBezTo>
                  <a:pt x="3491266" y="4006804"/>
                  <a:pt x="3489396" y="4007532"/>
                  <a:pt x="3487122" y="4008339"/>
                </a:cubicBezTo>
                <a:cubicBezTo>
                  <a:pt x="3484847" y="4009145"/>
                  <a:pt x="3482152" y="4009873"/>
                  <a:pt x="3479036" y="4010525"/>
                </a:cubicBezTo>
                <a:cubicBezTo>
                  <a:pt x="3475921" y="4011176"/>
                  <a:pt x="3472369" y="4011501"/>
                  <a:pt x="3468381" y="4011501"/>
                </a:cubicBezTo>
                <a:cubicBezTo>
                  <a:pt x="3463334" y="4011501"/>
                  <a:pt x="3459066" y="4010788"/>
                  <a:pt x="3455576" y="4009362"/>
                </a:cubicBezTo>
                <a:cubicBezTo>
                  <a:pt x="3452086" y="4007936"/>
                  <a:pt x="3449251" y="4005889"/>
                  <a:pt x="3447070" y="4003223"/>
                </a:cubicBezTo>
                <a:cubicBezTo>
                  <a:pt x="3444889" y="4000556"/>
                  <a:pt x="3443331" y="3997363"/>
                  <a:pt x="3442396" y="3993642"/>
                </a:cubicBezTo>
                <a:cubicBezTo>
                  <a:pt x="3441462" y="3989921"/>
                  <a:pt x="3440995" y="3985735"/>
                  <a:pt x="3440995" y="3981084"/>
                </a:cubicBezTo>
                <a:lnTo>
                  <a:pt x="3496126" y="3981084"/>
                </a:lnTo>
                <a:cubicBezTo>
                  <a:pt x="3497684" y="3981084"/>
                  <a:pt x="3499071" y="3980573"/>
                  <a:pt x="3500285" y="3979550"/>
                </a:cubicBezTo>
                <a:cubicBezTo>
                  <a:pt x="3501500" y="3978526"/>
                  <a:pt x="3502107" y="3976806"/>
                  <a:pt x="3502107" y="3974387"/>
                </a:cubicBezTo>
                <a:lnTo>
                  <a:pt x="3502107" y="3971597"/>
                </a:lnTo>
                <a:cubicBezTo>
                  <a:pt x="3502107" y="3966140"/>
                  <a:pt x="3501410" y="3961008"/>
                  <a:pt x="3500014" y="3956202"/>
                </a:cubicBezTo>
                <a:cubicBezTo>
                  <a:pt x="3498619" y="3951396"/>
                  <a:pt x="3496433" y="3947211"/>
                  <a:pt x="3493456" y="3943645"/>
                </a:cubicBezTo>
                <a:cubicBezTo>
                  <a:pt x="3490480" y="3940079"/>
                  <a:pt x="3486682" y="3937242"/>
                  <a:pt x="3482062" y="3935134"/>
                </a:cubicBezTo>
                <a:cubicBezTo>
                  <a:pt x="3477442" y="3933025"/>
                  <a:pt x="3471845" y="3931971"/>
                  <a:pt x="3465272" y="3931971"/>
                </a:cubicBezTo>
                <a:close/>
                <a:moveTo>
                  <a:pt x="3149868" y="3931971"/>
                </a:moveTo>
                <a:cubicBezTo>
                  <a:pt x="3146768" y="3931971"/>
                  <a:pt x="3143744" y="3932235"/>
                  <a:pt x="3140799" y="3932762"/>
                </a:cubicBezTo>
                <a:cubicBezTo>
                  <a:pt x="3137854" y="3933289"/>
                  <a:pt x="3135125" y="3933940"/>
                  <a:pt x="3132614" y="3934715"/>
                </a:cubicBezTo>
                <a:cubicBezTo>
                  <a:pt x="3130102" y="3935490"/>
                  <a:pt x="3127916" y="3936374"/>
                  <a:pt x="3126056" y="3937366"/>
                </a:cubicBezTo>
                <a:cubicBezTo>
                  <a:pt x="3124195" y="3938358"/>
                  <a:pt x="3122893" y="3939227"/>
                  <a:pt x="3122149" y="3939971"/>
                </a:cubicBezTo>
                <a:cubicBezTo>
                  <a:pt x="3121405" y="3940715"/>
                  <a:pt x="3120893" y="3941614"/>
                  <a:pt x="3120614" y="3942668"/>
                </a:cubicBezTo>
                <a:cubicBezTo>
                  <a:pt x="3120335" y="3943722"/>
                  <a:pt x="3120196" y="3945149"/>
                  <a:pt x="3120196" y="3946947"/>
                </a:cubicBezTo>
                <a:cubicBezTo>
                  <a:pt x="3120196" y="3947939"/>
                  <a:pt x="3120242" y="3948792"/>
                  <a:pt x="3120335" y="3949505"/>
                </a:cubicBezTo>
                <a:cubicBezTo>
                  <a:pt x="3120428" y="3950218"/>
                  <a:pt x="3120583" y="3950776"/>
                  <a:pt x="3120800" y="3951179"/>
                </a:cubicBezTo>
                <a:cubicBezTo>
                  <a:pt x="3121017" y="3951582"/>
                  <a:pt x="3121265" y="3951861"/>
                  <a:pt x="3121544" y="3952016"/>
                </a:cubicBezTo>
                <a:cubicBezTo>
                  <a:pt x="3121824" y="3952172"/>
                  <a:pt x="3122118" y="3952249"/>
                  <a:pt x="3122428" y="3952249"/>
                </a:cubicBezTo>
                <a:cubicBezTo>
                  <a:pt x="3122986" y="3952249"/>
                  <a:pt x="3123948" y="3951830"/>
                  <a:pt x="3125312" y="3950993"/>
                </a:cubicBezTo>
                <a:cubicBezTo>
                  <a:pt x="3126676" y="3950156"/>
                  <a:pt x="3128428" y="3949226"/>
                  <a:pt x="3130567" y="3948203"/>
                </a:cubicBezTo>
                <a:cubicBezTo>
                  <a:pt x="3132706" y="3947180"/>
                  <a:pt x="3135249" y="3946234"/>
                  <a:pt x="3138194" y="3945366"/>
                </a:cubicBezTo>
                <a:cubicBezTo>
                  <a:pt x="3141140" y="3944498"/>
                  <a:pt x="3144504" y="3944063"/>
                  <a:pt x="3148287" y="3944063"/>
                </a:cubicBezTo>
                <a:cubicBezTo>
                  <a:pt x="3150706" y="3944063"/>
                  <a:pt x="3152969" y="3944327"/>
                  <a:pt x="3155077" y="3944854"/>
                </a:cubicBezTo>
                <a:cubicBezTo>
                  <a:pt x="3157186" y="3945381"/>
                  <a:pt x="3158968" y="3946156"/>
                  <a:pt x="3160426" y="3947180"/>
                </a:cubicBezTo>
                <a:cubicBezTo>
                  <a:pt x="3161883" y="3948203"/>
                  <a:pt x="3163046" y="3949489"/>
                  <a:pt x="3163914" y="3951040"/>
                </a:cubicBezTo>
                <a:cubicBezTo>
                  <a:pt x="3164782" y="3952590"/>
                  <a:pt x="3165216" y="3954388"/>
                  <a:pt x="3165216" y="3956435"/>
                </a:cubicBezTo>
                <a:cubicBezTo>
                  <a:pt x="3165216" y="3958729"/>
                  <a:pt x="3164766" y="3960760"/>
                  <a:pt x="3163867" y="3962527"/>
                </a:cubicBezTo>
                <a:cubicBezTo>
                  <a:pt x="3162968" y="3964295"/>
                  <a:pt x="3161573" y="3965783"/>
                  <a:pt x="3159682" y="3966992"/>
                </a:cubicBezTo>
                <a:cubicBezTo>
                  <a:pt x="3157790" y="3968202"/>
                  <a:pt x="3155434" y="3969116"/>
                  <a:pt x="3152612" y="3969736"/>
                </a:cubicBezTo>
                <a:cubicBezTo>
                  <a:pt x="3149790" y="3970356"/>
                  <a:pt x="3146426" y="3970667"/>
                  <a:pt x="3142520" y="3970667"/>
                </a:cubicBezTo>
                <a:lnTo>
                  <a:pt x="3133497" y="3970667"/>
                </a:lnTo>
                <a:cubicBezTo>
                  <a:pt x="3132939" y="3970667"/>
                  <a:pt x="3132474" y="3970775"/>
                  <a:pt x="3132102" y="3970992"/>
                </a:cubicBezTo>
                <a:cubicBezTo>
                  <a:pt x="3131730" y="3971209"/>
                  <a:pt x="3131420" y="3971535"/>
                  <a:pt x="3131172" y="3971969"/>
                </a:cubicBezTo>
                <a:cubicBezTo>
                  <a:pt x="3130924" y="3972403"/>
                  <a:pt x="3130738" y="3972992"/>
                  <a:pt x="3130614" y="3973736"/>
                </a:cubicBezTo>
                <a:cubicBezTo>
                  <a:pt x="3130490" y="3974480"/>
                  <a:pt x="3130428" y="3975348"/>
                  <a:pt x="3130428" y="3976341"/>
                </a:cubicBezTo>
                <a:cubicBezTo>
                  <a:pt x="3130428" y="3977395"/>
                  <a:pt x="3130474" y="3978309"/>
                  <a:pt x="3130567" y="3979085"/>
                </a:cubicBezTo>
                <a:cubicBezTo>
                  <a:pt x="3130660" y="3979860"/>
                  <a:pt x="3130846" y="3980480"/>
                  <a:pt x="3131125" y="3980945"/>
                </a:cubicBezTo>
                <a:cubicBezTo>
                  <a:pt x="3131404" y="3981410"/>
                  <a:pt x="3131730" y="3981751"/>
                  <a:pt x="3132102" y="3981968"/>
                </a:cubicBezTo>
                <a:cubicBezTo>
                  <a:pt x="3132474" y="3982185"/>
                  <a:pt x="3132970" y="3982294"/>
                  <a:pt x="3133590" y="3982294"/>
                </a:cubicBezTo>
                <a:lnTo>
                  <a:pt x="3142892" y="3982294"/>
                </a:lnTo>
                <a:cubicBezTo>
                  <a:pt x="3147295" y="3982294"/>
                  <a:pt x="3151046" y="3982635"/>
                  <a:pt x="3154147" y="3983317"/>
                </a:cubicBezTo>
                <a:cubicBezTo>
                  <a:pt x="3157248" y="3983999"/>
                  <a:pt x="3159790" y="3984945"/>
                  <a:pt x="3161774" y="3986154"/>
                </a:cubicBezTo>
                <a:cubicBezTo>
                  <a:pt x="3163759" y="3987363"/>
                  <a:pt x="3165216" y="3988836"/>
                  <a:pt x="3166146" y="3990572"/>
                </a:cubicBezTo>
                <a:cubicBezTo>
                  <a:pt x="3167076" y="3992309"/>
                  <a:pt x="3167542" y="3994262"/>
                  <a:pt x="3167542" y="3996432"/>
                </a:cubicBezTo>
                <a:cubicBezTo>
                  <a:pt x="3167542" y="3998975"/>
                  <a:pt x="3167061" y="4001207"/>
                  <a:pt x="3166100" y="4003130"/>
                </a:cubicBezTo>
                <a:cubicBezTo>
                  <a:pt x="3165138" y="4005052"/>
                  <a:pt x="3163790" y="4006649"/>
                  <a:pt x="3162054" y="4007920"/>
                </a:cubicBezTo>
                <a:cubicBezTo>
                  <a:pt x="3160317" y="4009191"/>
                  <a:pt x="3158209" y="4010152"/>
                  <a:pt x="3155728" y="4010804"/>
                </a:cubicBezTo>
                <a:cubicBezTo>
                  <a:pt x="3153248" y="4011455"/>
                  <a:pt x="3150458" y="4011780"/>
                  <a:pt x="3147357" y="4011780"/>
                </a:cubicBezTo>
                <a:cubicBezTo>
                  <a:pt x="3142954" y="4011780"/>
                  <a:pt x="3139249" y="4011346"/>
                  <a:pt x="3136241" y="4010478"/>
                </a:cubicBezTo>
                <a:cubicBezTo>
                  <a:pt x="3133234" y="4009610"/>
                  <a:pt x="3130706" y="4008664"/>
                  <a:pt x="3128660" y="4007641"/>
                </a:cubicBezTo>
                <a:cubicBezTo>
                  <a:pt x="3126614" y="4006618"/>
                  <a:pt x="3124986" y="4005688"/>
                  <a:pt x="3123777" y="4004850"/>
                </a:cubicBezTo>
                <a:cubicBezTo>
                  <a:pt x="3122568" y="4004013"/>
                  <a:pt x="3121622" y="4003595"/>
                  <a:pt x="3120940" y="4003595"/>
                </a:cubicBezTo>
                <a:cubicBezTo>
                  <a:pt x="3120506" y="4003595"/>
                  <a:pt x="3120164" y="4003703"/>
                  <a:pt x="3119916" y="4003920"/>
                </a:cubicBezTo>
                <a:cubicBezTo>
                  <a:pt x="3119668" y="4004137"/>
                  <a:pt x="3119452" y="4004463"/>
                  <a:pt x="3119266" y="4004897"/>
                </a:cubicBezTo>
                <a:cubicBezTo>
                  <a:pt x="3119080" y="4005331"/>
                  <a:pt x="3118924" y="4005889"/>
                  <a:pt x="3118800" y="4006571"/>
                </a:cubicBezTo>
                <a:cubicBezTo>
                  <a:pt x="3118676" y="4007253"/>
                  <a:pt x="3118614" y="4008091"/>
                  <a:pt x="3118614" y="4009083"/>
                </a:cubicBezTo>
                <a:cubicBezTo>
                  <a:pt x="3118614" y="4010199"/>
                  <a:pt x="3118661" y="4011160"/>
                  <a:pt x="3118754" y="4011966"/>
                </a:cubicBezTo>
                <a:cubicBezTo>
                  <a:pt x="3118847" y="4012772"/>
                  <a:pt x="3118955" y="4013455"/>
                  <a:pt x="3119080" y="4014013"/>
                </a:cubicBezTo>
                <a:cubicBezTo>
                  <a:pt x="3119204" y="4014571"/>
                  <a:pt x="3119420" y="4015082"/>
                  <a:pt x="3119730" y="4015547"/>
                </a:cubicBezTo>
                <a:cubicBezTo>
                  <a:pt x="3120041" y="4016013"/>
                  <a:pt x="3120521" y="4016524"/>
                  <a:pt x="3121172" y="4017082"/>
                </a:cubicBezTo>
                <a:cubicBezTo>
                  <a:pt x="3121824" y="4017640"/>
                  <a:pt x="3122940" y="4018338"/>
                  <a:pt x="3124521" y="4019175"/>
                </a:cubicBezTo>
                <a:cubicBezTo>
                  <a:pt x="3126102" y="4020012"/>
                  <a:pt x="3128056" y="4020787"/>
                  <a:pt x="3130381" y="4021501"/>
                </a:cubicBezTo>
                <a:cubicBezTo>
                  <a:pt x="3132706" y="4022214"/>
                  <a:pt x="3135280" y="4022803"/>
                  <a:pt x="3138102" y="4023268"/>
                </a:cubicBezTo>
                <a:cubicBezTo>
                  <a:pt x="3140923" y="4023733"/>
                  <a:pt x="3143946" y="4023966"/>
                  <a:pt x="3147171" y="4023966"/>
                </a:cubicBezTo>
                <a:cubicBezTo>
                  <a:pt x="3152938" y="4023966"/>
                  <a:pt x="3158085" y="4023345"/>
                  <a:pt x="3162612" y="4022105"/>
                </a:cubicBezTo>
                <a:cubicBezTo>
                  <a:pt x="3167138" y="4020865"/>
                  <a:pt x="3170968" y="4019051"/>
                  <a:pt x="3174099" y="4016664"/>
                </a:cubicBezTo>
                <a:cubicBezTo>
                  <a:pt x="3177231" y="4014276"/>
                  <a:pt x="3179634" y="4011408"/>
                  <a:pt x="3181308" y="4008060"/>
                </a:cubicBezTo>
                <a:cubicBezTo>
                  <a:pt x="3182982" y="4004711"/>
                  <a:pt x="3183820" y="4000928"/>
                  <a:pt x="3183820" y="3996711"/>
                </a:cubicBezTo>
                <a:cubicBezTo>
                  <a:pt x="3183820" y="3993673"/>
                  <a:pt x="3183246" y="3990898"/>
                  <a:pt x="3182099" y="3988386"/>
                </a:cubicBezTo>
                <a:cubicBezTo>
                  <a:pt x="3180952" y="3985875"/>
                  <a:pt x="3179448" y="3983704"/>
                  <a:pt x="3177588" y="3981875"/>
                </a:cubicBezTo>
                <a:cubicBezTo>
                  <a:pt x="3175727" y="3980046"/>
                  <a:pt x="3173619" y="3978558"/>
                  <a:pt x="3171262" y="3977410"/>
                </a:cubicBezTo>
                <a:cubicBezTo>
                  <a:pt x="3168906" y="3976263"/>
                  <a:pt x="3166518" y="3975565"/>
                  <a:pt x="3164100" y="3975317"/>
                </a:cubicBezTo>
                <a:lnTo>
                  <a:pt x="3164286" y="3975224"/>
                </a:lnTo>
                <a:cubicBezTo>
                  <a:pt x="3166766" y="3974480"/>
                  <a:pt x="3169030" y="3973426"/>
                  <a:pt x="3171076" y="3972062"/>
                </a:cubicBezTo>
                <a:cubicBezTo>
                  <a:pt x="3173122" y="3970697"/>
                  <a:pt x="3174844" y="3969147"/>
                  <a:pt x="3176239" y="3967411"/>
                </a:cubicBezTo>
                <a:cubicBezTo>
                  <a:pt x="3177634" y="3965675"/>
                  <a:pt x="3178704" y="3963768"/>
                  <a:pt x="3179448" y="3961690"/>
                </a:cubicBezTo>
                <a:cubicBezTo>
                  <a:pt x="3180192" y="3959613"/>
                  <a:pt x="3180564" y="3957427"/>
                  <a:pt x="3180564" y="3955133"/>
                </a:cubicBezTo>
                <a:cubicBezTo>
                  <a:pt x="3180564" y="3951288"/>
                  <a:pt x="3179820" y="3947924"/>
                  <a:pt x="3178332" y="3945040"/>
                </a:cubicBezTo>
                <a:cubicBezTo>
                  <a:pt x="3176843" y="3942157"/>
                  <a:pt x="3174750" y="3939738"/>
                  <a:pt x="3172053" y="3937785"/>
                </a:cubicBezTo>
                <a:cubicBezTo>
                  <a:pt x="3169356" y="3935831"/>
                  <a:pt x="3166115" y="3934374"/>
                  <a:pt x="3162332" y="3933413"/>
                </a:cubicBezTo>
                <a:cubicBezTo>
                  <a:pt x="3158550" y="3932452"/>
                  <a:pt x="3154395" y="3931971"/>
                  <a:pt x="3149868" y="3931971"/>
                </a:cubicBezTo>
                <a:close/>
                <a:moveTo>
                  <a:pt x="3060664" y="3931971"/>
                </a:moveTo>
                <a:cubicBezTo>
                  <a:pt x="3057440" y="3931971"/>
                  <a:pt x="3054246" y="3932266"/>
                  <a:pt x="3051084" y="3932855"/>
                </a:cubicBezTo>
                <a:cubicBezTo>
                  <a:pt x="3047921" y="3933444"/>
                  <a:pt x="3045006" y="3934188"/>
                  <a:pt x="3042340" y="3935087"/>
                </a:cubicBezTo>
                <a:cubicBezTo>
                  <a:pt x="3039674" y="3935986"/>
                  <a:pt x="3037317" y="3936979"/>
                  <a:pt x="3035270" y="3938064"/>
                </a:cubicBezTo>
                <a:cubicBezTo>
                  <a:pt x="3033224" y="3939149"/>
                  <a:pt x="3031782" y="3940095"/>
                  <a:pt x="3030945" y="3940901"/>
                </a:cubicBezTo>
                <a:cubicBezTo>
                  <a:pt x="3030108" y="3941707"/>
                  <a:pt x="3029581" y="3942560"/>
                  <a:pt x="3029364" y="3943459"/>
                </a:cubicBezTo>
                <a:cubicBezTo>
                  <a:pt x="3029147" y="3944358"/>
                  <a:pt x="3029038" y="3945583"/>
                  <a:pt x="3029038" y="3947133"/>
                </a:cubicBezTo>
                <a:cubicBezTo>
                  <a:pt x="3029038" y="3948063"/>
                  <a:pt x="3029100" y="3948916"/>
                  <a:pt x="3029224" y="3949691"/>
                </a:cubicBezTo>
                <a:cubicBezTo>
                  <a:pt x="3029348" y="3950466"/>
                  <a:pt x="3029550" y="3951102"/>
                  <a:pt x="3029829" y="3951598"/>
                </a:cubicBezTo>
                <a:cubicBezTo>
                  <a:pt x="3030108" y="3952094"/>
                  <a:pt x="3030434" y="3952466"/>
                  <a:pt x="3030806" y="3952714"/>
                </a:cubicBezTo>
                <a:cubicBezTo>
                  <a:pt x="3031178" y="3952962"/>
                  <a:pt x="3031612" y="3953086"/>
                  <a:pt x="3032108" y="3953086"/>
                </a:cubicBezTo>
                <a:cubicBezTo>
                  <a:pt x="3032852" y="3953086"/>
                  <a:pt x="3033984" y="3952637"/>
                  <a:pt x="3035503" y="3951737"/>
                </a:cubicBezTo>
                <a:cubicBezTo>
                  <a:pt x="3037022" y="3950838"/>
                  <a:pt x="3038914" y="3949846"/>
                  <a:pt x="3041177" y="3948761"/>
                </a:cubicBezTo>
                <a:cubicBezTo>
                  <a:pt x="3043441" y="3947676"/>
                  <a:pt x="3046076" y="3946683"/>
                  <a:pt x="3049084" y="3945784"/>
                </a:cubicBezTo>
                <a:cubicBezTo>
                  <a:pt x="3052091" y="3944885"/>
                  <a:pt x="3055486" y="3944436"/>
                  <a:pt x="3059269" y="3944436"/>
                </a:cubicBezTo>
                <a:cubicBezTo>
                  <a:pt x="3062804" y="3944436"/>
                  <a:pt x="3065780" y="3944854"/>
                  <a:pt x="3068199" y="3945691"/>
                </a:cubicBezTo>
                <a:cubicBezTo>
                  <a:pt x="3070617" y="3946528"/>
                  <a:pt x="3072586" y="3947769"/>
                  <a:pt x="3074106" y="3949412"/>
                </a:cubicBezTo>
                <a:cubicBezTo>
                  <a:pt x="3075625" y="3951055"/>
                  <a:pt x="3076725" y="3953117"/>
                  <a:pt x="3077408" y="3955598"/>
                </a:cubicBezTo>
                <a:cubicBezTo>
                  <a:pt x="3078090" y="3958078"/>
                  <a:pt x="3078431" y="3960931"/>
                  <a:pt x="3078431" y="3964155"/>
                </a:cubicBezTo>
                <a:lnTo>
                  <a:pt x="3078431" y="3970667"/>
                </a:lnTo>
                <a:lnTo>
                  <a:pt x="3066896" y="3970667"/>
                </a:lnTo>
                <a:cubicBezTo>
                  <a:pt x="3060385" y="3970667"/>
                  <a:pt x="3054525" y="3971240"/>
                  <a:pt x="3049316" y="3972387"/>
                </a:cubicBezTo>
                <a:cubicBezTo>
                  <a:pt x="3044107" y="3973535"/>
                  <a:pt x="3039704" y="3975255"/>
                  <a:pt x="3036108" y="3977550"/>
                </a:cubicBezTo>
                <a:cubicBezTo>
                  <a:pt x="3032511" y="3979844"/>
                  <a:pt x="3029752" y="3982728"/>
                  <a:pt x="3027829" y="3986200"/>
                </a:cubicBezTo>
                <a:cubicBezTo>
                  <a:pt x="3025907" y="3989673"/>
                  <a:pt x="3024946" y="3993766"/>
                  <a:pt x="3024946" y="3998479"/>
                </a:cubicBezTo>
                <a:cubicBezTo>
                  <a:pt x="3024946" y="4002510"/>
                  <a:pt x="3025643" y="4006106"/>
                  <a:pt x="3027038" y="4009269"/>
                </a:cubicBezTo>
                <a:cubicBezTo>
                  <a:pt x="3028434" y="4012431"/>
                  <a:pt x="3030387" y="4015098"/>
                  <a:pt x="3032898" y="4017268"/>
                </a:cubicBezTo>
                <a:cubicBezTo>
                  <a:pt x="3035410" y="4019439"/>
                  <a:pt x="3038448" y="4021098"/>
                  <a:pt x="3042014" y="4022245"/>
                </a:cubicBezTo>
                <a:cubicBezTo>
                  <a:pt x="3045580" y="4023392"/>
                  <a:pt x="3049564" y="4023966"/>
                  <a:pt x="3053967" y="4023966"/>
                </a:cubicBezTo>
                <a:cubicBezTo>
                  <a:pt x="3058990" y="4023966"/>
                  <a:pt x="3063749" y="4022880"/>
                  <a:pt x="3068245" y="4020710"/>
                </a:cubicBezTo>
                <a:cubicBezTo>
                  <a:pt x="3072741" y="4018540"/>
                  <a:pt x="3076818" y="4015501"/>
                  <a:pt x="3080477" y="4011594"/>
                </a:cubicBezTo>
                <a:lnTo>
                  <a:pt x="3080477" y="4019966"/>
                </a:lnTo>
                <a:cubicBezTo>
                  <a:pt x="3080477" y="4020710"/>
                  <a:pt x="3080694" y="4021268"/>
                  <a:pt x="3081128" y="4021640"/>
                </a:cubicBezTo>
                <a:cubicBezTo>
                  <a:pt x="3081562" y="4022012"/>
                  <a:pt x="3082260" y="4022291"/>
                  <a:pt x="3083221" y="4022477"/>
                </a:cubicBezTo>
                <a:cubicBezTo>
                  <a:pt x="3084182" y="4022663"/>
                  <a:pt x="3085469" y="4022756"/>
                  <a:pt x="3087081" y="4022756"/>
                </a:cubicBezTo>
                <a:cubicBezTo>
                  <a:pt x="3088756" y="4022756"/>
                  <a:pt x="3090027" y="4022663"/>
                  <a:pt x="3090895" y="4022477"/>
                </a:cubicBezTo>
                <a:cubicBezTo>
                  <a:pt x="3091763" y="4022291"/>
                  <a:pt x="3092445" y="4022012"/>
                  <a:pt x="3092942" y="4021640"/>
                </a:cubicBezTo>
                <a:cubicBezTo>
                  <a:pt x="3093438" y="4021268"/>
                  <a:pt x="3093686" y="4020710"/>
                  <a:pt x="3093686" y="4019966"/>
                </a:cubicBezTo>
                <a:lnTo>
                  <a:pt x="3093686" y="3963504"/>
                </a:lnTo>
                <a:cubicBezTo>
                  <a:pt x="3093686" y="3958295"/>
                  <a:pt x="3093096" y="3953737"/>
                  <a:pt x="3091918" y="3949831"/>
                </a:cubicBezTo>
                <a:cubicBezTo>
                  <a:pt x="3090740" y="3945924"/>
                  <a:pt x="3088849" y="3942653"/>
                  <a:pt x="3086244" y="3940017"/>
                </a:cubicBezTo>
                <a:cubicBezTo>
                  <a:pt x="3083640" y="3937382"/>
                  <a:pt x="3080229" y="3935382"/>
                  <a:pt x="3076012" y="3934018"/>
                </a:cubicBezTo>
                <a:cubicBezTo>
                  <a:pt x="3071795" y="3932653"/>
                  <a:pt x="3066680" y="3931971"/>
                  <a:pt x="3060664" y="3931971"/>
                </a:cubicBezTo>
                <a:close/>
                <a:moveTo>
                  <a:pt x="2969098" y="3931971"/>
                </a:moveTo>
                <a:cubicBezTo>
                  <a:pt x="2966307" y="3931971"/>
                  <a:pt x="2963656" y="3932297"/>
                  <a:pt x="2961145" y="3932948"/>
                </a:cubicBezTo>
                <a:cubicBezTo>
                  <a:pt x="2958634" y="3933599"/>
                  <a:pt x="2956184" y="3934560"/>
                  <a:pt x="2953796" y="3935831"/>
                </a:cubicBezTo>
                <a:cubicBezTo>
                  <a:pt x="2951409" y="3937103"/>
                  <a:pt x="2949037" y="3938699"/>
                  <a:pt x="2946681" y="3940622"/>
                </a:cubicBezTo>
                <a:cubicBezTo>
                  <a:pt x="2944324" y="3942544"/>
                  <a:pt x="2941875" y="3944808"/>
                  <a:pt x="2939332" y="3947412"/>
                </a:cubicBezTo>
                <a:lnTo>
                  <a:pt x="2939332" y="3936157"/>
                </a:lnTo>
                <a:cubicBezTo>
                  <a:pt x="2939332" y="3935599"/>
                  <a:pt x="2939224" y="3935149"/>
                  <a:pt x="2939007" y="3934808"/>
                </a:cubicBezTo>
                <a:cubicBezTo>
                  <a:pt x="2938790" y="3934467"/>
                  <a:pt x="2938402" y="3934173"/>
                  <a:pt x="2937844" y="3933925"/>
                </a:cubicBezTo>
                <a:cubicBezTo>
                  <a:pt x="2937286" y="3933677"/>
                  <a:pt x="2936588" y="3933506"/>
                  <a:pt x="2935751" y="3933413"/>
                </a:cubicBezTo>
                <a:cubicBezTo>
                  <a:pt x="2934914" y="3933320"/>
                  <a:pt x="2933844" y="3933273"/>
                  <a:pt x="2932542" y="3933273"/>
                </a:cubicBezTo>
                <a:cubicBezTo>
                  <a:pt x="2931302" y="3933273"/>
                  <a:pt x="2930248" y="3933320"/>
                  <a:pt x="2929379" y="3933413"/>
                </a:cubicBezTo>
                <a:cubicBezTo>
                  <a:pt x="2928511" y="3933506"/>
                  <a:pt x="2927798" y="3933677"/>
                  <a:pt x="2927240" y="3933925"/>
                </a:cubicBezTo>
                <a:cubicBezTo>
                  <a:pt x="2926682" y="3934173"/>
                  <a:pt x="2926310" y="3934467"/>
                  <a:pt x="2926124" y="3934808"/>
                </a:cubicBezTo>
                <a:cubicBezTo>
                  <a:pt x="2925938" y="3935149"/>
                  <a:pt x="2925845" y="3935599"/>
                  <a:pt x="2925845" y="3936157"/>
                </a:cubicBezTo>
                <a:lnTo>
                  <a:pt x="2925845" y="4053080"/>
                </a:lnTo>
                <a:cubicBezTo>
                  <a:pt x="2925845" y="4053576"/>
                  <a:pt x="2925953" y="4054010"/>
                  <a:pt x="2926170" y="4054382"/>
                </a:cubicBezTo>
                <a:cubicBezTo>
                  <a:pt x="2926388" y="4054754"/>
                  <a:pt x="2926790" y="4055064"/>
                  <a:pt x="2927380" y="4055312"/>
                </a:cubicBezTo>
                <a:cubicBezTo>
                  <a:pt x="2927969" y="4055561"/>
                  <a:pt x="2928759" y="4055747"/>
                  <a:pt x="2929752" y="4055871"/>
                </a:cubicBezTo>
                <a:cubicBezTo>
                  <a:pt x="2930744" y="4055995"/>
                  <a:pt x="2931984" y="4056057"/>
                  <a:pt x="2933472" y="4056057"/>
                </a:cubicBezTo>
                <a:cubicBezTo>
                  <a:pt x="2935022" y="4056057"/>
                  <a:pt x="2936294" y="4055995"/>
                  <a:pt x="2937286" y="4055871"/>
                </a:cubicBezTo>
                <a:cubicBezTo>
                  <a:pt x="2938278" y="4055747"/>
                  <a:pt x="2939053" y="4055561"/>
                  <a:pt x="2939611" y="4055312"/>
                </a:cubicBezTo>
                <a:cubicBezTo>
                  <a:pt x="2940170" y="4055064"/>
                  <a:pt x="2940572" y="4054754"/>
                  <a:pt x="2940820" y="4054382"/>
                </a:cubicBezTo>
                <a:cubicBezTo>
                  <a:pt x="2941068" y="4054010"/>
                  <a:pt x="2941192" y="4053576"/>
                  <a:pt x="2941192" y="4053080"/>
                </a:cubicBezTo>
                <a:lnTo>
                  <a:pt x="2941192" y="4011222"/>
                </a:lnTo>
                <a:cubicBezTo>
                  <a:pt x="2943425" y="4013393"/>
                  <a:pt x="2945533" y="4015284"/>
                  <a:pt x="2947518" y="4016896"/>
                </a:cubicBezTo>
                <a:cubicBezTo>
                  <a:pt x="2949502" y="4018509"/>
                  <a:pt x="2951502" y="4019842"/>
                  <a:pt x="2953518" y="4020896"/>
                </a:cubicBezTo>
                <a:cubicBezTo>
                  <a:pt x="2955533" y="4021950"/>
                  <a:pt x="2957595" y="4022725"/>
                  <a:pt x="2959703" y="4023221"/>
                </a:cubicBezTo>
                <a:cubicBezTo>
                  <a:pt x="2961812" y="4023718"/>
                  <a:pt x="2964106" y="4023966"/>
                  <a:pt x="2966586" y="4023966"/>
                </a:cubicBezTo>
                <a:cubicBezTo>
                  <a:pt x="2972416" y="4023966"/>
                  <a:pt x="2977594" y="4022865"/>
                  <a:pt x="2982120" y="4020663"/>
                </a:cubicBezTo>
                <a:cubicBezTo>
                  <a:pt x="2986647" y="4018462"/>
                  <a:pt x="2990446" y="4015330"/>
                  <a:pt x="2993515" y="4011269"/>
                </a:cubicBezTo>
                <a:cubicBezTo>
                  <a:pt x="2996584" y="4007207"/>
                  <a:pt x="2998910" y="4002261"/>
                  <a:pt x="3000491" y="3996432"/>
                </a:cubicBezTo>
                <a:cubicBezTo>
                  <a:pt x="3002072" y="3990603"/>
                  <a:pt x="3002863" y="3984030"/>
                  <a:pt x="3002863" y="3976713"/>
                </a:cubicBezTo>
                <a:cubicBezTo>
                  <a:pt x="3002863" y="3970636"/>
                  <a:pt x="3002243" y="3964884"/>
                  <a:pt x="3001003" y="3959458"/>
                </a:cubicBezTo>
                <a:cubicBezTo>
                  <a:pt x="2999762" y="3954032"/>
                  <a:pt x="2997794" y="3949272"/>
                  <a:pt x="2995096" y="3945180"/>
                </a:cubicBezTo>
                <a:cubicBezTo>
                  <a:pt x="2992399" y="3941087"/>
                  <a:pt x="2988910" y="3937862"/>
                  <a:pt x="2984632" y="3935506"/>
                </a:cubicBezTo>
                <a:cubicBezTo>
                  <a:pt x="2980353" y="3933149"/>
                  <a:pt x="2975175" y="3931971"/>
                  <a:pt x="2969098" y="3931971"/>
                </a:cubicBezTo>
                <a:close/>
                <a:moveTo>
                  <a:pt x="2090696" y="3931506"/>
                </a:moveTo>
                <a:cubicBezTo>
                  <a:pt x="2088091" y="3931506"/>
                  <a:pt x="2085518" y="3931537"/>
                  <a:pt x="2082975" y="3931599"/>
                </a:cubicBezTo>
                <a:cubicBezTo>
                  <a:pt x="2080433" y="3931661"/>
                  <a:pt x="2077984" y="3931739"/>
                  <a:pt x="2075627" y="3931832"/>
                </a:cubicBezTo>
                <a:cubicBezTo>
                  <a:pt x="2073271" y="3931925"/>
                  <a:pt x="2071085" y="3932033"/>
                  <a:pt x="2069069" y="3932157"/>
                </a:cubicBezTo>
                <a:cubicBezTo>
                  <a:pt x="2067054" y="3932281"/>
                  <a:pt x="2065271" y="3932405"/>
                  <a:pt x="2063721" y="3932529"/>
                </a:cubicBezTo>
                <a:cubicBezTo>
                  <a:pt x="2061302" y="3932839"/>
                  <a:pt x="2059504" y="3933723"/>
                  <a:pt x="2058326" y="3935180"/>
                </a:cubicBezTo>
                <a:cubicBezTo>
                  <a:pt x="2057148" y="3936638"/>
                  <a:pt x="2056558" y="3938792"/>
                  <a:pt x="2056558" y="3941645"/>
                </a:cubicBezTo>
                <a:lnTo>
                  <a:pt x="2056558" y="4013176"/>
                </a:lnTo>
                <a:cubicBezTo>
                  <a:pt x="2056558" y="4016152"/>
                  <a:pt x="2057179" y="4018385"/>
                  <a:pt x="2058419" y="4019873"/>
                </a:cubicBezTo>
                <a:cubicBezTo>
                  <a:pt x="2059659" y="4021361"/>
                  <a:pt x="2061736" y="4022229"/>
                  <a:pt x="2064651" y="4022477"/>
                </a:cubicBezTo>
                <a:cubicBezTo>
                  <a:pt x="2066883" y="4022725"/>
                  <a:pt x="2068976" y="4022911"/>
                  <a:pt x="2070930" y="4023035"/>
                </a:cubicBezTo>
                <a:cubicBezTo>
                  <a:pt x="2072883" y="4023159"/>
                  <a:pt x="2074836" y="4023252"/>
                  <a:pt x="2076790" y="4023314"/>
                </a:cubicBezTo>
                <a:cubicBezTo>
                  <a:pt x="2078743" y="4023376"/>
                  <a:pt x="2080759" y="4023423"/>
                  <a:pt x="2082836" y="4023454"/>
                </a:cubicBezTo>
                <a:cubicBezTo>
                  <a:pt x="2084913" y="4023485"/>
                  <a:pt x="2087161" y="4023500"/>
                  <a:pt x="2089580" y="4023500"/>
                </a:cubicBezTo>
                <a:cubicBezTo>
                  <a:pt x="2096897" y="4023500"/>
                  <a:pt x="2103253" y="4022880"/>
                  <a:pt x="2108648" y="4021640"/>
                </a:cubicBezTo>
                <a:cubicBezTo>
                  <a:pt x="2114043" y="4020400"/>
                  <a:pt x="2118539" y="4018586"/>
                  <a:pt x="2122136" y="4016199"/>
                </a:cubicBezTo>
                <a:cubicBezTo>
                  <a:pt x="2125733" y="4013811"/>
                  <a:pt x="2128414" y="4010819"/>
                  <a:pt x="2130182" y="4007222"/>
                </a:cubicBezTo>
                <a:cubicBezTo>
                  <a:pt x="2131949" y="4003626"/>
                  <a:pt x="2132833" y="3999440"/>
                  <a:pt x="2132833" y="3994665"/>
                </a:cubicBezTo>
                <a:cubicBezTo>
                  <a:pt x="2132833" y="3988836"/>
                  <a:pt x="2131158" y="3984077"/>
                  <a:pt x="2127810" y="3980387"/>
                </a:cubicBezTo>
                <a:cubicBezTo>
                  <a:pt x="2124461" y="3976697"/>
                  <a:pt x="2119655" y="3974294"/>
                  <a:pt x="2113392" y="3973178"/>
                </a:cubicBezTo>
                <a:cubicBezTo>
                  <a:pt x="2118415" y="3972000"/>
                  <a:pt x="2122275" y="3969736"/>
                  <a:pt x="2124973" y="3966388"/>
                </a:cubicBezTo>
                <a:cubicBezTo>
                  <a:pt x="2127670" y="3963039"/>
                  <a:pt x="2129019" y="3958853"/>
                  <a:pt x="2129019" y="3953830"/>
                </a:cubicBezTo>
                <a:cubicBezTo>
                  <a:pt x="2129019" y="3950110"/>
                  <a:pt x="2128260" y="3946870"/>
                  <a:pt x="2126740" y="3944110"/>
                </a:cubicBezTo>
                <a:cubicBezTo>
                  <a:pt x="2125221" y="3941350"/>
                  <a:pt x="2122895" y="3939025"/>
                  <a:pt x="2119764" y="3937134"/>
                </a:cubicBezTo>
                <a:cubicBezTo>
                  <a:pt x="2116632" y="3935242"/>
                  <a:pt x="2112664" y="3933832"/>
                  <a:pt x="2107858" y="3932901"/>
                </a:cubicBezTo>
                <a:cubicBezTo>
                  <a:pt x="2103052" y="3931971"/>
                  <a:pt x="2097331" y="3931506"/>
                  <a:pt x="2090696" y="3931506"/>
                </a:cubicBezTo>
                <a:close/>
                <a:moveTo>
                  <a:pt x="2598125" y="3930855"/>
                </a:moveTo>
                <a:cubicBezTo>
                  <a:pt x="2592048" y="3930855"/>
                  <a:pt x="2586467" y="3931816"/>
                  <a:pt x="2581382" y="3933739"/>
                </a:cubicBezTo>
                <a:cubicBezTo>
                  <a:pt x="2576297" y="3935661"/>
                  <a:pt x="2571894" y="3938606"/>
                  <a:pt x="2568174" y="3942575"/>
                </a:cubicBezTo>
                <a:cubicBezTo>
                  <a:pt x="2564453" y="3946544"/>
                  <a:pt x="2561554" y="3951551"/>
                  <a:pt x="2559476" y="3957598"/>
                </a:cubicBezTo>
                <a:cubicBezTo>
                  <a:pt x="2557399" y="3963644"/>
                  <a:pt x="2556360" y="3970822"/>
                  <a:pt x="2556360" y="3979131"/>
                </a:cubicBezTo>
                <a:cubicBezTo>
                  <a:pt x="2556360" y="3986324"/>
                  <a:pt x="2557213" y="3992712"/>
                  <a:pt x="2558918" y="3998293"/>
                </a:cubicBezTo>
                <a:cubicBezTo>
                  <a:pt x="2560624" y="4003874"/>
                  <a:pt x="2563150" y="4008602"/>
                  <a:pt x="2566499" y="4012478"/>
                </a:cubicBezTo>
                <a:cubicBezTo>
                  <a:pt x="2569848" y="4016354"/>
                  <a:pt x="2573987" y="4019284"/>
                  <a:pt x="2578917" y="4021268"/>
                </a:cubicBezTo>
                <a:cubicBezTo>
                  <a:pt x="2583847" y="4023252"/>
                  <a:pt x="2589506" y="4024245"/>
                  <a:pt x="2595893" y="4024245"/>
                </a:cubicBezTo>
                <a:cubicBezTo>
                  <a:pt x="2598745" y="4024245"/>
                  <a:pt x="2601520" y="4023997"/>
                  <a:pt x="2604218" y="4023500"/>
                </a:cubicBezTo>
                <a:cubicBezTo>
                  <a:pt x="2606915" y="4023004"/>
                  <a:pt x="2609411" y="4022353"/>
                  <a:pt x="2611706" y="4021547"/>
                </a:cubicBezTo>
                <a:cubicBezTo>
                  <a:pt x="2614000" y="4020741"/>
                  <a:pt x="2616046" y="4019826"/>
                  <a:pt x="2617845" y="4018803"/>
                </a:cubicBezTo>
                <a:cubicBezTo>
                  <a:pt x="2619643" y="4017780"/>
                  <a:pt x="2620914" y="4016912"/>
                  <a:pt x="2621658" y="4016199"/>
                </a:cubicBezTo>
                <a:cubicBezTo>
                  <a:pt x="2622403" y="4015485"/>
                  <a:pt x="2622884" y="4014896"/>
                  <a:pt x="2623100" y="4014431"/>
                </a:cubicBezTo>
                <a:cubicBezTo>
                  <a:pt x="2623317" y="4013966"/>
                  <a:pt x="2623504" y="4013362"/>
                  <a:pt x="2623658" y="4012617"/>
                </a:cubicBezTo>
                <a:cubicBezTo>
                  <a:pt x="2623814" y="4011873"/>
                  <a:pt x="2623938" y="4010959"/>
                  <a:pt x="2624030" y="4009873"/>
                </a:cubicBezTo>
                <a:cubicBezTo>
                  <a:pt x="2624124" y="4008788"/>
                  <a:pt x="2624170" y="4007439"/>
                  <a:pt x="2624170" y="4005827"/>
                </a:cubicBezTo>
                <a:cubicBezTo>
                  <a:pt x="2624170" y="4003781"/>
                  <a:pt x="2624108" y="4002106"/>
                  <a:pt x="2623984" y="4000804"/>
                </a:cubicBezTo>
                <a:cubicBezTo>
                  <a:pt x="2623860" y="3999502"/>
                  <a:pt x="2623690" y="3998432"/>
                  <a:pt x="2623472" y="3997595"/>
                </a:cubicBezTo>
                <a:cubicBezTo>
                  <a:pt x="2623256" y="3996758"/>
                  <a:pt x="2622961" y="3996184"/>
                  <a:pt x="2622589" y="3995874"/>
                </a:cubicBezTo>
                <a:cubicBezTo>
                  <a:pt x="2622217" y="3995564"/>
                  <a:pt x="2621752" y="3995409"/>
                  <a:pt x="2621194" y="3995409"/>
                </a:cubicBezTo>
                <a:cubicBezTo>
                  <a:pt x="2620387" y="3995409"/>
                  <a:pt x="2619395" y="3995890"/>
                  <a:pt x="2618217" y="3996851"/>
                </a:cubicBezTo>
                <a:cubicBezTo>
                  <a:pt x="2617039" y="3997812"/>
                  <a:pt x="2615582" y="3998882"/>
                  <a:pt x="2613845" y="4000060"/>
                </a:cubicBezTo>
                <a:cubicBezTo>
                  <a:pt x="2612109" y="4001238"/>
                  <a:pt x="2610078" y="4002308"/>
                  <a:pt x="2607752" y="4003269"/>
                </a:cubicBezTo>
                <a:cubicBezTo>
                  <a:pt x="2605427" y="4004230"/>
                  <a:pt x="2602652" y="4004711"/>
                  <a:pt x="2599428" y="4004711"/>
                </a:cubicBezTo>
                <a:cubicBezTo>
                  <a:pt x="2596265" y="4004711"/>
                  <a:pt x="2593490" y="4004137"/>
                  <a:pt x="2591102" y="4002990"/>
                </a:cubicBezTo>
                <a:cubicBezTo>
                  <a:pt x="2588715" y="4001843"/>
                  <a:pt x="2586730" y="4000122"/>
                  <a:pt x="2585149" y="3997828"/>
                </a:cubicBezTo>
                <a:cubicBezTo>
                  <a:pt x="2583568" y="3995533"/>
                  <a:pt x="2582374" y="3992681"/>
                  <a:pt x="2581568" y="3989270"/>
                </a:cubicBezTo>
                <a:cubicBezTo>
                  <a:pt x="2580762" y="3985859"/>
                  <a:pt x="2580359" y="3981922"/>
                  <a:pt x="2580359" y="3977457"/>
                </a:cubicBezTo>
                <a:cubicBezTo>
                  <a:pt x="2580359" y="3968403"/>
                  <a:pt x="2581971" y="3961535"/>
                  <a:pt x="2585196" y="3956853"/>
                </a:cubicBezTo>
                <a:cubicBezTo>
                  <a:pt x="2588420" y="3952172"/>
                  <a:pt x="2593071" y="3949831"/>
                  <a:pt x="2599148" y="3949831"/>
                </a:cubicBezTo>
                <a:cubicBezTo>
                  <a:pt x="2602249" y="3949831"/>
                  <a:pt x="2604916" y="3950265"/>
                  <a:pt x="2607148" y="3951133"/>
                </a:cubicBezTo>
                <a:cubicBezTo>
                  <a:pt x="2609380" y="3952001"/>
                  <a:pt x="2611303" y="3952962"/>
                  <a:pt x="2612915" y="3954016"/>
                </a:cubicBezTo>
                <a:cubicBezTo>
                  <a:pt x="2614527" y="3955071"/>
                  <a:pt x="2615922" y="3956032"/>
                  <a:pt x="2617101" y="3956900"/>
                </a:cubicBezTo>
                <a:cubicBezTo>
                  <a:pt x="2618279" y="3957768"/>
                  <a:pt x="2619395" y="3958202"/>
                  <a:pt x="2620450" y="3958202"/>
                </a:cubicBezTo>
                <a:cubicBezTo>
                  <a:pt x="2621442" y="3958202"/>
                  <a:pt x="2622248" y="3957474"/>
                  <a:pt x="2622868" y="3956016"/>
                </a:cubicBezTo>
                <a:cubicBezTo>
                  <a:pt x="2623488" y="3954559"/>
                  <a:pt x="2623798" y="3952032"/>
                  <a:pt x="2623798" y="3948435"/>
                </a:cubicBezTo>
                <a:cubicBezTo>
                  <a:pt x="2623798" y="3946885"/>
                  <a:pt x="2623752" y="3945567"/>
                  <a:pt x="2623658" y="3944482"/>
                </a:cubicBezTo>
                <a:cubicBezTo>
                  <a:pt x="2623566" y="3943397"/>
                  <a:pt x="2623442" y="3942482"/>
                  <a:pt x="2623286" y="3941738"/>
                </a:cubicBezTo>
                <a:cubicBezTo>
                  <a:pt x="2623131" y="3940994"/>
                  <a:pt x="2622914" y="3940389"/>
                  <a:pt x="2622635" y="3939924"/>
                </a:cubicBezTo>
                <a:cubicBezTo>
                  <a:pt x="2622356" y="3939459"/>
                  <a:pt x="2621876" y="3938885"/>
                  <a:pt x="2621194" y="3938203"/>
                </a:cubicBezTo>
                <a:cubicBezTo>
                  <a:pt x="2620512" y="3937521"/>
                  <a:pt x="2619349" y="3936715"/>
                  <a:pt x="2617705" y="3935785"/>
                </a:cubicBezTo>
                <a:cubicBezTo>
                  <a:pt x="2616062" y="3934855"/>
                  <a:pt x="2614202" y="3934018"/>
                  <a:pt x="2612124" y="3933273"/>
                </a:cubicBezTo>
                <a:cubicBezTo>
                  <a:pt x="2610047" y="3932529"/>
                  <a:pt x="2607814" y="3931940"/>
                  <a:pt x="2605427" y="3931506"/>
                </a:cubicBezTo>
                <a:cubicBezTo>
                  <a:pt x="2603040" y="3931072"/>
                  <a:pt x="2600606" y="3930855"/>
                  <a:pt x="2598125" y="3930855"/>
                </a:cubicBezTo>
                <a:close/>
                <a:moveTo>
                  <a:pt x="845525" y="3930855"/>
                </a:moveTo>
                <a:cubicBezTo>
                  <a:pt x="839448" y="3930855"/>
                  <a:pt x="833867" y="3931816"/>
                  <a:pt x="828782" y="3933739"/>
                </a:cubicBezTo>
                <a:cubicBezTo>
                  <a:pt x="823697" y="3935661"/>
                  <a:pt x="819294" y="3938606"/>
                  <a:pt x="815574" y="3942575"/>
                </a:cubicBezTo>
                <a:cubicBezTo>
                  <a:pt x="811853" y="3946544"/>
                  <a:pt x="808954" y="3951551"/>
                  <a:pt x="806877" y="3957598"/>
                </a:cubicBezTo>
                <a:cubicBezTo>
                  <a:pt x="804799" y="3963644"/>
                  <a:pt x="803761" y="3970822"/>
                  <a:pt x="803761" y="3979131"/>
                </a:cubicBezTo>
                <a:cubicBezTo>
                  <a:pt x="803761" y="3986324"/>
                  <a:pt x="804613" y="3992712"/>
                  <a:pt x="806319" y="3998293"/>
                </a:cubicBezTo>
                <a:cubicBezTo>
                  <a:pt x="808024" y="4003874"/>
                  <a:pt x="810551" y="4008602"/>
                  <a:pt x="813899" y="4012478"/>
                </a:cubicBezTo>
                <a:cubicBezTo>
                  <a:pt x="817248" y="4016354"/>
                  <a:pt x="821387" y="4019284"/>
                  <a:pt x="826317" y="4021268"/>
                </a:cubicBezTo>
                <a:cubicBezTo>
                  <a:pt x="831247" y="4023252"/>
                  <a:pt x="836906" y="4024245"/>
                  <a:pt x="843293" y="4024245"/>
                </a:cubicBezTo>
                <a:cubicBezTo>
                  <a:pt x="846146" y="4024245"/>
                  <a:pt x="848921" y="4023997"/>
                  <a:pt x="851618" y="4023500"/>
                </a:cubicBezTo>
                <a:cubicBezTo>
                  <a:pt x="854316" y="4023004"/>
                  <a:pt x="856812" y="4022353"/>
                  <a:pt x="859106" y="4021547"/>
                </a:cubicBezTo>
                <a:cubicBezTo>
                  <a:pt x="861400" y="4020741"/>
                  <a:pt x="863447" y="4019826"/>
                  <a:pt x="865245" y="4018803"/>
                </a:cubicBezTo>
                <a:cubicBezTo>
                  <a:pt x="867043" y="4017780"/>
                  <a:pt x="868315" y="4016912"/>
                  <a:pt x="869059" y="4016199"/>
                </a:cubicBezTo>
                <a:cubicBezTo>
                  <a:pt x="869803" y="4015485"/>
                  <a:pt x="870284" y="4014896"/>
                  <a:pt x="870501" y="4014431"/>
                </a:cubicBezTo>
                <a:cubicBezTo>
                  <a:pt x="870718" y="4013966"/>
                  <a:pt x="870904" y="4013362"/>
                  <a:pt x="871059" y="4012617"/>
                </a:cubicBezTo>
                <a:cubicBezTo>
                  <a:pt x="871214" y="4011873"/>
                  <a:pt x="871338" y="4010959"/>
                  <a:pt x="871431" y="4009873"/>
                </a:cubicBezTo>
                <a:cubicBezTo>
                  <a:pt x="871524" y="4008788"/>
                  <a:pt x="871570" y="4007439"/>
                  <a:pt x="871570" y="4005827"/>
                </a:cubicBezTo>
                <a:cubicBezTo>
                  <a:pt x="871570" y="4003781"/>
                  <a:pt x="871508" y="4002106"/>
                  <a:pt x="871384" y="4000804"/>
                </a:cubicBezTo>
                <a:cubicBezTo>
                  <a:pt x="871260" y="3999502"/>
                  <a:pt x="871090" y="3998432"/>
                  <a:pt x="870873" y="3997595"/>
                </a:cubicBezTo>
                <a:cubicBezTo>
                  <a:pt x="870656" y="3996758"/>
                  <a:pt x="870361" y="3996184"/>
                  <a:pt x="869989" y="3995874"/>
                </a:cubicBezTo>
                <a:cubicBezTo>
                  <a:pt x="869617" y="3995564"/>
                  <a:pt x="869152" y="3995409"/>
                  <a:pt x="868594" y="3995409"/>
                </a:cubicBezTo>
                <a:cubicBezTo>
                  <a:pt x="867788" y="3995409"/>
                  <a:pt x="866795" y="3995890"/>
                  <a:pt x="865617" y="3996851"/>
                </a:cubicBezTo>
                <a:cubicBezTo>
                  <a:pt x="864439" y="3997812"/>
                  <a:pt x="862982" y="3998882"/>
                  <a:pt x="861245" y="4000060"/>
                </a:cubicBezTo>
                <a:cubicBezTo>
                  <a:pt x="859509" y="4001238"/>
                  <a:pt x="857478" y="4002308"/>
                  <a:pt x="855153" y="4003269"/>
                </a:cubicBezTo>
                <a:cubicBezTo>
                  <a:pt x="852827" y="4004230"/>
                  <a:pt x="850052" y="4004711"/>
                  <a:pt x="846828" y="4004711"/>
                </a:cubicBezTo>
                <a:cubicBezTo>
                  <a:pt x="843665" y="4004711"/>
                  <a:pt x="840890" y="4004137"/>
                  <a:pt x="838503" y="4002990"/>
                </a:cubicBezTo>
                <a:cubicBezTo>
                  <a:pt x="836115" y="4001843"/>
                  <a:pt x="834131" y="4000122"/>
                  <a:pt x="832549" y="3997828"/>
                </a:cubicBezTo>
                <a:cubicBezTo>
                  <a:pt x="830968" y="3995533"/>
                  <a:pt x="829774" y="3992681"/>
                  <a:pt x="828968" y="3989270"/>
                </a:cubicBezTo>
                <a:cubicBezTo>
                  <a:pt x="828162" y="3985859"/>
                  <a:pt x="827759" y="3981922"/>
                  <a:pt x="827759" y="3977457"/>
                </a:cubicBezTo>
                <a:cubicBezTo>
                  <a:pt x="827759" y="3968403"/>
                  <a:pt x="829371" y="3961535"/>
                  <a:pt x="832596" y="3956853"/>
                </a:cubicBezTo>
                <a:cubicBezTo>
                  <a:pt x="835821" y="3952172"/>
                  <a:pt x="840471" y="3949831"/>
                  <a:pt x="846549" y="3949831"/>
                </a:cubicBezTo>
                <a:cubicBezTo>
                  <a:pt x="849649" y="3949831"/>
                  <a:pt x="852316" y="3950265"/>
                  <a:pt x="854548" y="3951133"/>
                </a:cubicBezTo>
                <a:cubicBezTo>
                  <a:pt x="856781" y="3952001"/>
                  <a:pt x="858703" y="3952962"/>
                  <a:pt x="860315" y="3954016"/>
                </a:cubicBezTo>
                <a:cubicBezTo>
                  <a:pt x="861928" y="3955071"/>
                  <a:pt x="863323" y="3956032"/>
                  <a:pt x="864501" y="3956900"/>
                </a:cubicBezTo>
                <a:cubicBezTo>
                  <a:pt x="865679" y="3957768"/>
                  <a:pt x="866795" y="3958202"/>
                  <a:pt x="867850" y="3958202"/>
                </a:cubicBezTo>
                <a:cubicBezTo>
                  <a:pt x="868842" y="3958202"/>
                  <a:pt x="869648" y="3957474"/>
                  <a:pt x="870268" y="3956016"/>
                </a:cubicBezTo>
                <a:cubicBezTo>
                  <a:pt x="870888" y="3954559"/>
                  <a:pt x="871198" y="3952032"/>
                  <a:pt x="871198" y="3948435"/>
                </a:cubicBezTo>
                <a:cubicBezTo>
                  <a:pt x="871198" y="3946885"/>
                  <a:pt x="871152" y="3945567"/>
                  <a:pt x="871059" y="3944482"/>
                </a:cubicBezTo>
                <a:cubicBezTo>
                  <a:pt x="870966" y="3943397"/>
                  <a:pt x="870842" y="3942482"/>
                  <a:pt x="870687" y="3941738"/>
                </a:cubicBezTo>
                <a:cubicBezTo>
                  <a:pt x="870532" y="3940994"/>
                  <a:pt x="870315" y="3940389"/>
                  <a:pt x="870036" y="3939924"/>
                </a:cubicBezTo>
                <a:cubicBezTo>
                  <a:pt x="869757" y="3939459"/>
                  <a:pt x="869276" y="3938885"/>
                  <a:pt x="868594" y="3938203"/>
                </a:cubicBezTo>
                <a:cubicBezTo>
                  <a:pt x="867912" y="3937521"/>
                  <a:pt x="866749" y="3936715"/>
                  <a:pt x="865106" y="3935785"/>
                </a:cubicBezTo>
                <a:cubicBezTo>
                  <a:pt x="863462" y="3934855"/>
                  <a:pt x="861602" y="3934018"/>
                  <a:pt x="859525" y="3933273"/>
                </a:cubicBezTo>
                <a:cubicBezTo>
                  <a:pt x="857447" y="3932529"/>
                  <a:pt x="855215" y="3931940"/>
                  <a:pt x="852827" y="3931506"/>
                </a:cubicBezTo>
                <a:cubicBezTo>
                  <a:pt x="850440" y="3931072"/>
                  <a:pt x="848006" y="3930855"/>
                  <a:pt x="845525" y="3930855"/>
                </a:cubicBezTo>
                <a:close/>
                <a:moveTo>
                  <a:pt x="2497071" y="3930762"/>
                </a:moveTo>
                <a:cubicBezTo>
                  <a:pt x="2489444" y="3930762"/>
                  <a:pt x="2482793" y="3931909"/>
                  <a:pt x="2477118" y="3934204"/>
                </a:cubicBezTo>
                <a:cubicBezTo>
                  <a:pt x="2471444" y="3936498"/>
                  <a:pt x="2466716" y="3939738"/>
                  <a:pt x="2462934" y="3943924"/>
                </a:cubicBezTo>
                <a:cubicBezTo>
                  <a:pt x="2459151" y="3948110"/>
                  <a:pt x="2456314" y="3953133"/>
                  <a:pt x="2454422" y="3958993"/>
                </a:cubicBezTo>
                <a:cubicBezTo>
                  <a:pt x="2452531" y="3964853"/>
                  <a:pt x="2451585" y="3971318"/>
                  <a:pt x="2451585" y="3978387"/>
                </a:cubicBezTo>
                <a:cubicBezTo>
                  <a:pt x="2451585" y="3985704"/>
                  <a:pt x="2452454" y="3992216"/>
                  <a:pt x="2454190" y="3997921"/>
                </a:cubicBezTo>
                <a:cubicBezTo>
                  <a:pt x="2455926" y="4003626"/>
                  <a:pt x="2458592" y="4008432"/>
                  <a:pt x="2462189" y="4012338"/>
                </a:cubicBezTo>
                <a:cubicBezTo>
                  <a:pt x="2465786" y="4016245"/>
                  <a:pt x="2470313" y="4019222"/>
                  <a:pt x="2475770" y="4021268"/>
                </a:cubicBezTo>
                <a:cubicBezTo>
                  <a:pt x="2481227" y="4023314"/>
                  <a:pt x="2487645" y="4024338"/>
                  <a:pt x="2495024" y="4024338"/>
                </a:cubicBezTo>
                <a:cubicBezTo>
                  <a:pt x="2502652" y="4024338"/>
                  <a:pt x="2509318" y="4023190"/>
                  <a:pt x="2515023" y="4020896"/>
                </a:cubicBezTo>
                <a:cubicBezTo>
                  <a:pt x="2520728" y="4018602"/>
                  <a:pt x="2525472" y="4015346"/>
                  <a:pt x="2529255" y="4011129"/>
                </a:cubicBezTo>
                <a:cubicBezTo>
                  <a:pt x="2533038" y="4006912"/>
                  <a:pt x="2535859" y="4001889"/>
                  <a:pt x="2537720" y="3996060"/>
                </a:cubicBezTo>
                <a:cubicBezTo>
                  <a:pt x="2539580" y="3990231"/>
                  <a:pt x="2540510" y="3983782"/>
                  <a:pt x="2540510" y="3976713"/>
                </a:cubicBezTo>
                <a:cubicBezTo>
                  <a:pt x="2540510" y="3969333"/>
                  <a:pt x="2539642" y="3962791"/>
                  <a:pt x="2537906" y="3957086"/>
                </a:cubicBezTo>
                <a:cubicBezTo>
                  <a:pt x="2536169" y="3951381"/>
                  <a:pt x="2533518" y="3946575"/>
                  <a:pt x="2529952" y="3942668"/>
                </a:cubicBezTo>
                <a:cubicBezTo>
                  <a:pt x="2526387" y="3938761"/>
                  <a:pt x="2521876" y="3935800"/>
                  <a:pt x="2516418" y="3933785"/>
                </a:cubicBezTo>
                <a:cubicBezTo>
                  <a:pt x="2510962" y="3931770"/>
                  <a:pt x="2504512" y="3930762"/>
                  <a:pt x="2497071" y="3930762"/>
                </a:cubicBezTo>
                <a:close/>
                <a:moveTo>
                  <a:pt x="2185853" y="3930762"/>
                </a:moveTo>
                <a:cubicBezTo>
                  <a:pt x="2182194" y="3930762"/>
                  <a:pt x="2178644" y="3931057"/>
                  <a:pt x="2175202" y="3931646"/>
                </a:cubicBezTo>
                <a:cubicBezTo>
                  <a:pt x="2171761" y="3932235"/>
                  <a:pt x="2168583" y="3932994"/>
                  <a:pt x="2165668" y="3933925"/>
                </a:cubicBezTo>
                <a:cubicBezTo>
                  <a:pt x="2162754" y="3934855"/>
                  <a:pt x="2160211" y="3935862"/>
                  <a:pt x="2158041" y="3936948"/>
                </a:cubicBezTo>
                <a:cubicBezTo>
                  <a:pt x="2155870" y="3938033"/>
                  <a:pt x="2154351" y="3939025"/>
                  <a:pt x="2153483" y="3939924"/>
                </a:cubicBezTo>
                <a:cubicBezTo>
                  <a:pt x="2152615" y="3940823"/>
                  <a:pt x="2152026" y="3941831"/>
                  <a:pt x="2151715" y="3942947"/>
                </a:cubicBezTo>
                <a:cubicBezTo>
                  <a:pt x="2151405" y="3944063"/>
                  <a:pt x="2151250" y="3945583"/>
                  <a:pt x="2151250" y="3947505"/>
                </a:cubicBezTo>
                <a:cubicBezTo>
                  <a:pt x="2151250" y="3948931"/>
                  <a:pt x="2151343" y="3950234"/>
                  <a:pt x="2151529" y="3951412"/>
                </a:cubicBezTo>
                <a:cubicBezTo>
                  <a:pt x="2151715" y="3952590"/>
                  <a:pt x="2151979" y="3953582"/>
                  <a:pt x="2152320" y="3954388"/>
                </a:cubicBezTo>
                <a:cubicBezTo>
                  <a:pt x="2152661" y="3955195"/>
                  <a:pt x="2153095" y="3955815"/>
                  <a:pt x="2153622" y="3956249"/>
                </a:cubicBezTo>
                <a:cubicBezTo>
                  <a:pt x="2154149" y="3956683"/>
                  <a:pt x="2154754" y="3956900"/>
                  <a:pt x="2155436" y="3956900"/>
                </a:cubicBezTo>
                <a:cubicBezTo>
                  <a:pt x="2156428" y="3956900"/>
                  <a:pt x="2157715" y="3956466"/>
                  <a:pt x="2159296" y="3955598"/>
                </a:cubicBezTo>
                <a:cubicBezTo>
                  <a:pt x="2160878" y="3954730"/>
                  <a:pt x="2162847" y="3953768"/>
                  <a:pt x="2165203" y="3952714"/>
                </a:cubicBezTo>
                <a:cubicBezTo>
                  <a:pt x="2167559" y="3951660"/>
                  <a:pt x="2170272" y="3950699"/>
                  <a:pt x="2173342" y="3949831"/>
                </a:cubicBezTo>
                <a:cubicBezTo>
                  <a:pt x="2176412" y="3948962"/>
                  <a:pt x="2179900" y="3948528"/>
                  <a:pt x="2183806" y="3948528"/>
                </a:cubicBezTo>
                <a:cubicBezTo>
                  <a:pt x="2186783" y="3948528"/>
                  <a:pt x="2189279" y="3948838"/>
                  <a:pt x="2191294" y="3949458"/>
                </a:cubicBezTo>
                <a:cubicBezTo>
                  <a:pt x="2193310" y="3950079"/>
                  <a:pt x="2194922" y="3951040"/>
                  <a:pt x="2196131" y="3952342"/>
                </a:cubicBezTo>
                <a:cubicBezTo>
                  <a:pt x="2197341" y="3953644"/>
                  <a:pt x="2198209" y="3955272"/>
                  <a:pt x="2198736" y="3957225"/>
                </a:cubicBezTo>
                <a:cubicBezTo>
                  <a:pt x="2199263" y="3959179"/>
                  <a:pt x="2199526" y="3961458"/>
                  <a:pt x="2199526" y="3964062"/>
                </a:cubicBezTo>
                <a:lnTo>
                  <a:pt x="2199526" y="3969085"/>
                </a:lnTo>
                <a:lnTo>
                  <a:pt x="2191434" y="3969085"/>
                </a:lnTo>
                <a:cubicBezTo>
                  <a:pt x="2184055" y="3969085"/>
                  <a:pt x="2177574" y="3969643"/>
                  <a:pt x="2171993" y="3970760"/>
                </a:cubicBezTo>
                <a:cubicBezTo>
                  <a:pt x="2166412" y="3971876"/>
                  <a:pt x="2161746" y="3973597"/>
                  <a:pt x="2157994" y="3975922"/>
                </a:cubicBezTo>
                <a:cubicBezTo>
                  <a:pt x="2154242" y="3978247"/>
                  <a:pt x="2151421" y="3981193"/>
                  <a:pt x="2149529" y="3984759"/>
                </a:cubicBezTo>
                <a:cubicBezTo>
                  <a:pt x="2147638" y="3988324"/>
                  <a:pt x="2146692" y="3992526"/>
                  <a:pt x="2146692" y="3997363"/>
                </a:cubicBezTo>
                <a:cubicBezTo>
                  <a:pt x="2146692" y="4001827"/>
                  <a:pt x="2147437" y="4005734"/>
                  <a:pt x="2148925" y="4009083"/>
                </a:cubicBezTo>
                <a:cubicBezTo>
                  <a:pt x="2150413" y="4012431"/>
                  <a:pt x="2152506" y="4015237"/>
                  <a:pt x="2155204" y="4017501"/>
                </a:cubicBezTo>
                <a:cubicBezTo>
                  <a:pt x="2157901" y="4019764"/>
                  <a:pt x="2161095" y="4021470"/>
                  <a:pt x="2164784" y="4022617"/>
                </a:cubicBezTo>
                <a:cubicBezTo>
                  <a:pt x="2168474" y="4023764"/>
                  <a:pt x="2172520" y="4024338"/>
                  <a:pt x="2176923" y="4024338"/>
                </a:cubicBezTo>
                <a:cubicBezTo>
                  <a:pt x="2182256" y="4024338"/>
                  <a:pt x="2187109" y="4023314"/>
                  <a:pt x="2191480" y="4021268"/>
                </a:cubicBezTo>
                <a:cubicBezTo>
                  <a:pt x="2195852" y="4019222"/>
                  <a:pt x="2199744" y="4016369"/>
                  <a:pt x="2203154" y="4012710"/>
                </a:cubicBezTo>
                <a:lnTo>
                  <a:pt x="2203154" y="4019315"/>
                </a:lnTo>
                <a:cubicBezTo>
                  <a:pt x="2203154" y="4020183"/>
                  <a:pt x="2203418" y="4020865"/>
                  <a:pt x="2203945" y="4021361"/>
                </a:cubicBezTo>
                <a:cubicBezTo>
                  <a:pt x="2204472" y="4021857"/>
                  <a:pt x="2205371" y="4022214"/>
                  <a:pt x="2206642" y="4022431"/>
                </a:cubicBezTo>
                <a:cubicBezTo>
                  <a:pt x="2207914" y="4022648"/>
                  <a:pt x="2209944" y="4022756"/>
                  <a:pt x="2212735" y="4022756"/>
                </a:cubicBezTo>
                <a:cubicBezTo>
                  <a:pt x="2215339" y="4022756"/>
                  <a:pt x="2217308" y="4022648"/>
                  <a:pt x="2218642" y="4022431"/>
                </a:cubicBezTo>
                <a:cubicBezTo>
                  <a:pt x="2219975" y="4022214"/>
                  <a:pt x="2220952" y="4021857"/>
                  <a:pt x="2221572" y="4021361"/>
                </a:cubicBezTo>
                <a:cubicBezTo>
                  <a:pt x="2222192" y="4020865"/>
                  <a:pt x="2222502" y="4020183"/>
                  <a:pt x="2222502" y="4019315"/>
                </a:cubicBezTo>
                <a:lnTo>
                  <a:pt x="2222502" y="3963504"/>
                </a:lnTo>
                <a:cubicBezTo>
                  <a:pt x="2222502" y="3957799"/>
                  <a:pt x="2221820" y="3952869"/>
                  <a:pt x="2220455" y="3948714"/>
                </a:cubicBezTo>
                <a:cubicBezTo>
                  <a:pt x="2219091" y="3944560"/>
                  <a:pt x="2216921" y="3941164"/>
                  <a:pt x="2213944" y="3938529"/>
                </a:cubicBezTo>
                <a:cubicBezTo>
                  <a:pt x="2210968" y="3935893"/>
                  <a:pt x="2207169" y="3933940"/>
                  <a:pt x="2202549" y="3932669"/>
                </a:cubicBezTo>
                <a:cubicBezTo>
                  <a:pt x="2197930" y="3931398"/>
                  <a:pt x="2192364" y="3930762"/>
                  <a:pt x="2185853" y="3930762"/>
                </a:cubicBezTo>
                <a:close/>
                <a:moveTo>
                  <a:pt x="1992246" y="3930762"/>
                </a:moveTo>
                <a:cubicBezTo>
                  <a:pt x="1984619" y="3930762"/>
                  <a:pt x="1977968" y="3931909"/>
                  <a:pt x="1972294" y="3934204"/>
                </a:cubicBezTo>
                <a:cubicBezTo>
                  <a:pt x="1966620" y="3936498"/>
                  <a:pt x="1961891" y="3939738"/>
                  <a:pt x="1958109" y="3943924"/>
                </a:cubicBezTo>
                <a:cubicBezTo>
                  <a:pt x="1954326" y="3948110"/>
                  <a:pt x="1951489" y="3953133"/>
                  <a:pt x="1949597" y="3958993"/>
                </a:cubicBezTo>
                <a:cubicBezTo>
                  <a:pt x="1947706" y="3964853"/>
                  <a:pt x="1946760" y="3971318"/>
                  <a:pt x="1946760" y="3978387"/>
                </a:cubicBezTo>
                <a:cubicBezTo>
                  <a:pt x="1946760" y="3985704"/>
                  <a:pt x="1947629" y="3992216"/>
                  <a:pt x="1949365" y="3997921"/>
                </a:cubicBezTo>
                <a:cubicBezTo>
                  <a:pt x="1951101" y="4003626"/>
                  <a:pt x="1953768" y="4008432"/>
                  <a:pt x="1957364" y="4012338"/>
                </a:cubicBezTo>
                <a:cubicBezTo>
                  <a:pt x="1960961" y="4016245"/>
                  <a:pt x="1965488" y="4019222"/>
                  <a:pt x="1970945" y="4021268"/>
                </a:cubicBezTo>
                <a:cubicBezTo>
                  <a:pt x="1976402" y="4023314"/>
                  <a:pt x="1982820" y="4024338"/>
                  <a:pt x="1990200" y="4024338"/>
                </a:cubicBezTo>
                <a:cubicBezTo>
                  <a:pt x="1997827" y="4024338"/>
                  <a:pt x="2004493" y="4023190"/>
                  <a:pt x="2010198" y="4020896"/>
                </a:cubicBezTo>
                <a:cubicBezTo>
                  <a:pt x="2015903" y="4018602"/>
                  <a:pt x="2020647" y="4015346"/>
                  <a:pt x="2024430" y="4011129"/>
                </a:cubicBezTo>
                <a:cubicBezTo>
                  <a:pt x="2028213" y="4006912"/>
                  <a:pt x="2031034" y="4001889"/>
                  <a:pt x="2032895" y="3996060"/>
                </a:cubicBezTo>
                <a:cubicBezTo>
                  <a:pt x="2034755" y="3990231"/>
                  <a:pt x="2035685" y="3983782"/>
                  <a:pt x="2035685" y="3976713"/>
                </a:cubicBezTo>
                <a:cubicBezTo>
                  <a:pt x="2035685" y="3969333"/>
                  <a:pt x="2034817" y="3962791"/>
                  <a:pt x="2033081" y="3957086"/>
                </a:cubicBezTo>
                <a:cubicBezTo>
                  <a:pt x="2031344" y="3951381"/>
                  <a:pt x="2028693" y="3946575"/>
                  <a:pt x="2025128" y="3942668"/>
                </a:cubicBezTo>
                <a:cubicBezTo>
                  <a:pt x="2021562" y="3938761"/>
                  <a:pt x="2017051" y="3935800"/>
                  <a:pt x="2011594" y="3933785"/>
                </a:cubicBezTo>
                <a:cubicBezTo>
                  <a:pt x="2006137" y="3931770"/>
                  <a:pt x="1999687" y="3930762"/>
                  <a:pt x="1992246" y="3930762"/>
                </a:cubicBezTo>
                <a:close/>
                <a:moveTo>
                  <a:pt x="1896773" y="3930762"/>
                </a:moveTo>
                <a:cubicBezTo>
                  <a:pt x="1893858" y="3930762"/>
                  <a:pt x="1891114" y="3931072"/>
                  <a:pt x="1888541" y="3931692"/>
                </a:cubicBezTo>
                <a:cubicBezTo>
                  <a:pt x="1885967" y="3932312"/>
                  <a:pt x="1883471" y="3933258"/>
                  <a:pt x="1881053" y="3934529"/>
                </a:cubicBezTo>
                <a:cubicBezTo>
                  <a:pt x="1878634" y="3935800"/>
                  <a:pt x="1876262" y="3937382"/>
                  <a:pt x="1873937" y="3939273"/>
                </a:cubicBezTo>
                <a:cubicBezTo>
                  <a:pt x="1871612" y="3941164"/>
                  <a:pt x="1869240" y="3943350"/>
                  <a:pt x="1866821" y="3945831"/>
                </a:cubicBezTo>
                <a:lnTo>
                  <a:pt x="1866821" y="3936064"/>
                </a:lnTo>
                <a:cubicBezTo>
                  <a:pt x="1866821" y="3935444"/>
                  <a:pt x="1866666" y="3934901"/>
                  <a:pt x="1866356" y="3934436"/>
                </a:cubicBezTo>
                <a:cubicBezTo>
                  <a:pt x="1866046" y="3933971"/>
                  <a:pt x="1865503" y="3933583"/>
                  <a:pt x="1864728" y="3933273"/>
                </a:cubicBezTo>
                <a:cubicBezTo>
                  <a:pt x="1863953" y="3932963"/>
                  <a:pt x="1862930" y="3932731"/>
                  <a:pt x="1861659" y="3932576"/>
                </a:cubicBezTo>
                <a:cubicBezTo>
                  <a:pt x="1860388" y="3932421"/>
                  <a:pt x="1858822" y="3932343"/>
                  <a:pt x="1856961" y="3932343"/>
                </a:cubicBezTo>
                <a:cubicBezTo>
                  <a:pt x="1855039" y="3932343"/>
                  <a:pt x="1853442" y="3932421"/>
                  <a:pt x="1852171" y="3932576"/>
                </a:cubicBezTo>
                <a:cubicBezTo>
                  <a:pt x="1850900" y="3932731"/>
                  <a:pt x="1849877" y="3932963"/>
                  <a:pt x="1849101" y="3933273"/>
                </a:cubicBezTo>
                <a:cubicBezTo>
                  <a:pt x="1848326" y="3933583"/>
                  <a:pt x="1847784" y="3933971"/>
                  <a:pt x="1847473" y="3934436"/>
                </a:cubicBezTo>
                <a:cubicBezTo>
                  <a:pt x="1847163" y="3934901"/>
                  <a:pt x="1847008" y="3935444"/>
                  <a:pt x="1847008" y="3936064"/>
                </a:cubicBezTo>
                <a:lnTo>
                  <a:pt x="1847008" y="4051964"/>
                </a:lnTo>
                <a:cubicBezTo>
                  <a:pt x="1847008" y="4052584"/>
                  <a:pt x="1847194" y="4053142"/>
                  <a:pt x="1847567" y="4053638"/>
                </a:cubicBezTo>
                <a:cubicBezTo>
                  <a:pt x="1847939" y="4054134"/>
                  <a:pt x="1848574" y="4054553"/>
                  <a:pt x="1849473" y="4054894"/>
                </a:cubicBezTo>
                <a:cubicBezTo>
                  <a:pt x="1850373" y="4055235"/>
                  <a:pt x="1851566" y="4055499"/>
                  <a:pt x="1853055" y="4055685"/>
                </a:cubicBezTo>
                <a:cubicBezTo>
                  <a:pt x="1854543" y="4055871"/>
                  <a:pt x="1856434" y="4055964"/>
                  <a:pt x="1858729" y="4055964"/>
                </a:cubicBezTo>
                <a:cubicBezTo>
                  <a:pt x="1861023" y="4055964"/>
                  <a:pt x="1862914" y="4055871"/>
                  <a:pt x="1864403" y="4055685"/>
                </a:cubicBezTo>
                <a:cubicBezTo>
                  <a:pt x="1865891" y="4055499"/>
                  <a:pt x="1867085" y="4055235"/>
                  <a:pt x="1867984" y="4054894"/>
                </a:cubicBezTo>
                <a:cubicBezTo>
                  <a:pt x="1868883" y="4054553"/>
                  <a:pt x="1869519" y="4054134"/>
                  <a:pt x="1869891" y="4053638"/>
                </a:cubicBezTo>
                <a:cubicBezTo>
                  <a:pt x="1870263" y="4053142"/>
                  <a:pt x="1870449" y="4052584"/>
                  <a:pt x="1870449" y="4051964"/>
                </a:cubicBezTo>
                <a:lnTo>
                  <a:pt x="1870449" y="4012896"/>
                </a:lnTo>
                <a:cubicBezTo>
                  <a:pt x="1872433" y="4014819"/>
                  <a:pt x="1874356" y="4016493"/>
                  <a:pt x="1876216" y="4017919"/>
                </a:cubicBezTo>
                <a:cubicBezTo>
                  <a:pt x="1878076" y="4019346"/>
                  <a:pt x="1879952" y="4020539"/>
                  <a:pt x="1881843" y="4021501"/>
                </a:cubicBezTo>
                <a:cubicBezTo>
                  <a:pt x="1883735" y="4022462"/>
                  <a:pt x="1885688" y="4023175"/>
                  <a:pt x="1887704" y="4023640"/>
                </a:cubicBezTo>
                <a:cubicBezTo>
                  <a:pt x="1889719" y="4024105"/>
                  <a:pt x="1891936" y="4024338"/>
                  <a:pt x="1894354" y="4024338"/>
                </a:cubicBezTo>
                <a:cubicBezTo>
                  <a:pt x="1900183" y="4024338"/>
                  <a:pt x="1905362" y="4023221"/>
                  <a:pt x="1909888" y="4020989"/>
                </a:cubicBezTo>
                <a:cubicBezTo>
                  <a:pt x="1914415" y="4018757"/>
                  <a:pt x="1918198" y="4015563"/>
                  <a:pt x="1921236" y="4011408"/>
                </a:cubicBezTo>
                <a:cubicBezTo>
                  <a:pt x="1924275" y="4007253"/>
                  <a:pt x="1926585" y="4002215"/>
                  <a:pt x="1928166" y="3996293"/>
                </a:cubicBezTo>
                <a:cubicBezTo>
                  <a:pt x="1929748" y="3990371"/>
                  <a:pt x="1930538" y="3983720"/>
                  <a:pt x="1930538" y="3976341"/>
                </a:cubicBezTo>
                <a:cubicBezTo>
                  <a:pt x="1930538" y="3970077"/>
                  <a:pt x="1929918" y="3964186"/>
                  <a:pt x="1928678" y="3958667"/>
                </a:cubicBezTo>
                <a:cubicBezTo>
                  <a:pt x="1927438" y="3953148"/>
                  <a:pt x="1925469" y="3948311"/>
                  <a:pt x="1922771" y="3944156"/>
                </a:cubicBezTo>
                <a:cubicBezTo>
                  <a:pt x="1920074" y="3940002"/>
                  <a:pt x="1916586" y="3936731"/>
                  <a:pt x="1912307" y="3934343"/>
                </a:cubicBezTo>
                <a:cubicBezTo>
                  <a:pt x="1908028" y="3931956"/>
                  <a:pt x="1902850" y="3930762"/>
                  <a:pt x="1896773" y="3930762"/>
                </a:cubicBezTo>
                <a:close/>
                <a:moveTo>
                  <a:pt x="1682832" y="3930762"/>
                </a:moveTo>
                <a:cubicBezTo>
                  <a:pt x="1679546" y="3930762"/>
                  <a:pt x="1676337" y="3931010"/>
                  <a:pt x="1673205" y="3931506"/>
                </a:cubicBezTo>
                <a:cubicBezTo>
                  <a:pt x="1670074" y="3932002"/>
                  <a:pt x="1667190" y="3932638"/>
                  <a:pt x="1664554" y="3933413"/>
                </a:cubicBezTo>
                <a:cubicBezTo>
                  <a:pt x="1661919" y="3934188"/>
                  <a:pt x="1659624" y="3935056"/>
                  <a:pt x="1657671" y="3936017"/>
                </a:cubicBezTo>
                <a:cubicBezTo>
                  <a:pt x="1655718" y="3936979"/>
                  <a:pt x="1654354" y="3937847"/>
                  <a:pt x="1653578" y="3938622"/>
                </a:cubicBezTo>
                <a:cubicBezTo>
                  <a:pt x="1652803" y="3939397"/>
                  <a:pt x="1652245" y="3940513"/>
                  <a:pt x="1651904" y="3941971"/>
                </a:cubicBezTo>
                <a:cubicBezTo>
                  <a:pt x="1651563" y="3943428"/>
                  <a:pt x="1651392" y="3945366"/>
                  <a:pt x="1651392" y="3947784"/>
                </a:cubicBezTo>
                <a:cubicBezTo>
                  <a:pt x="1651392" y="3949334"/>
                  <a:pt x="1651470" y="3950575"/>
                  <a:pt x="1651625" y="3951505"/>
                </a:cubicBezTo>
                <a:cubicBezTo>
                  <a:pt x="1651780" y="3952435"/>
                  <a:pt x="1651997" y="3953164"/>
                  <a:pt x="1652276" y="3953691"/>
                </a:cubicBezTo>
                <a:cubicBezTo>
                  <a:pt x="1652555" y="3954218"/>
                  <a:pt x="1652850" y="3954559"/>
                  <a:pt x="1653160" y="3954714"/>
                </a:cubicBezTo>
                <a:cubicBezTo>
                  <a:pt x="1653470" y="3954869"/>
                  <a:pt x="1653811" y="3954947"/>
                  <a:pt x="1654183" y="3954947"/>
                </a:cubicBezTo>
                <a:cubicBezTo>
                  <a:pt x="1654865" y="3954947"/>
                  <a:pt x="1655873" y="3954574"/>
                  <a:pt x="1657206" y="3953830"/>
                </a:cubicBezTo>
                <a:cubicBezTo>
                  <a:pt x="1658539" y="3953086"/>
                  <a:pt x="1660229" y="3952249"/>
                  <a:pt x="1662275" y="3951319"/>
                </a:cubicBezTo>
                <a:cubicBezTo>
                  <a:pt x="1664322" y="3950389"/>
                  <a:pt x="1666725" y="3949536"/>
                  <a:pt x="1669484" y="3948761"/>
                </a:cubicBezTo>
                <a:cubicBezTo>
                  <a:pt x="1672244" y="3947986"/>
                  <a:pt x="1675391" y="3947598"/>
                  <a:pt x="1678926" y="3947598"/>
                </a:cubicBezTo>
                <a:cubicBezTo>
                  <a:pt x="1681034" y="3947598"/>
                  <a:pt x="1682972" y="3947800"/>
                  <a:pt x="1684739" y="3948203"/>
                </a:cubicBezTo>
                <a:cubicBezTo>
                  <a:pt x="1686507" y="3948606"/>
                  <a:pt x="1688011" y="3949226"/>
                  <a:pt x="1689251" y="3950063"/>
                </a:cubicBezTo>
                <a:cubicBezTo>
                  <a:pt x="1690491" y="3950900"/>
                  <a:pt x="1691452" y="3951954"/>
                  <a:pt x="1692134" y="3953226"/>
                </a:cubicBezTo>
                <a:cubicBezTo>
                  <a:pt x="1692816" y="3954497"/>
                  <a:pt x="1693157" y="3955939"/>
                  <a:pt x="1693157" y="3957551"/>
                </a:cubicBezTo>
                <a:cubicBezTo>
                  <a:pt x="1693157" y="3959411"/>
                  <a:pt x="1692801" y="3961039"/>
                  <a:pt x="1692088" y="3962434"/>
                </a:cubicBezTo>
                <a:cubicBezTo>
                  <a:pt x="1691375" y="3963830"/>
                  <a:pt x="1690243" y="3965008"/>
                  <a:pt x="1688692" y="3965969"/>
                </a:cubicBezTo>
                <a:cubicBezTo>
                  <a:pt x="1687142" y="3966930"/>
                  <a:pt x="1685158" y="3967659"/>
                  <a:pt x="1682739" y="3968155"/>
                </a:cubicBezTo>
                <a:cubicBezTo>
                  <a:pt x="1680321" y="3968651"/>
                  <a:pt x="1677437" y="3968899"/>
                  <a:pt x="1674089" y="3968899"/>
                </a:cubicBezTo>
                <a:lnTo>
                  <a:pt x="1665438" y="3968899"/>
                </a:lnTo>
                <a:cubicBezTo>
                  <a:pt x="1664756" y="3968899"/>
                  <a:pt x="1664182" y="3969023"/>
                  <a:pt x="1663717" y="3969271"/>
                </a:cubicBezTo>
                <a:cubicBezTo>
                  <a:pt x="1663252" y="3969519"/>
                  <a:pt x="1662880" y="3969922"/>
                  <a:pt x="1662601" y="3970480"/>
                </a:cubicBezTo>
                <a:cubicBezTo>
                  <a:pt x="1662322" y="3971039"/>
                  <a:pt x="1662121" y="3971798"/>
                  <a:pt x="1661996" y="3972759"/>
                </a:cubicBezTo>
                <a:cubicBezTo>
                  <a:pt x="1661872" y="3973721"/>
                  <a:pt x="1661810" y="3974914"/>
                  <a:pt x="1661810" y="3976341"/>
                </a:cubicBezTo>
                <a:cubicBezTo>
                  <a:pt x="1661810" y="3977829"/>
                  <a:pt x="1661857" y="3979100"/>
                  <a:pt x="1661950" y="3980154"/>
                </a:cubicBezTo>
                <a:cubicBezTo>
                  <a:pt x="1662043" y="3981209"/>
                  <a:pt x="1662245" y="3982046"/>
                  <a:pt x="1662555" y="3982666"/>
                </a:cubicBezTo>
                <a:cubicBezTo>
                  <a:pt x="1662865" y="3983286"/>
                  <a:pt x="1663268" y="3983735"/>
                  <a:pt x="1663764" y="3984015"/>
                </a:cubicBezTo>
                <a:cubicBezTo>
                  <a:pt x="1664260" y="3984294"/>
                  <a:pt x="1664911" y="3984433"/>
                  <a:pt x="1665717" y="3984433"/>
                </a:cubicBezTo>
                <a:lnTo>
                  <a:pt x="1674647" y="3984433"/>
                </a:lnTo>
                <a:cubicBezTo>
                  <a:pt x="1678368" y="3984433"/>
                  <a:pt x="1681515" y="3984681"/>
                  <a:pt x="1684088" y="3985177"/>
                </a:cubicBezTo>
                <a:cubicBezTo>
                  <a:pt x="1686662" y="3985673"/>
                  <a:pt x="1688739" y="3986402"/>
                  <a:pt x="1690320" y="3987363"/>
                </a:cubicBezTo>
                <a:cubicBezTo>
                  <a:pt x="1691902" y="3988324"/>
                  <a:pt x="1693033" y="3989487"/>
                  <a:pt x="1693715" y="3990851"/>
                </a:cubicBezTo>
                <a:cubicBezTo>
                  <a:pt x="1694398" y="3992216"/>
                  <a:pt x="1694739" y="3993766"/>
                  <a:pt x="1694739" y="3995502"/>
                </a:cubicBezTo>
                <a:cubicBezTo>
                  <a:pt x="1694739" y="3997363"/>
                  <a:pt x="1694382" y="3999037"/>
                  <a:pt x="1693669" y="4000525"/>
                </a:cubicBezTo>
                <a:cubicBezTo>
                  <a:pt x="1692956" y="4002013"/>
                  <a:pt x="1691902" y="4003269"/>
                  <a:pt x="1690506" y="4004292"/>
                </a:cubicBezTo>
                <a:cubicBezTo>
                  <a:pt x="1689111" y="4005316"/>
                  <a:pt x="1687375" y="4006106"/>
                  <a:pt x="1685297" y="4006664"/>
                </a:cubicBezTo>
                <a:cubicBezTo>
                  <a:pt x="1683220" y="4007222"/>
                  <a:pt x="1680817" y="4007501"/>
                  <a:pt x="1678088" y="4007501"/>
                </a:cubicBezTo>
                <a:cubicBezTo>
                  <a:pt x="1674120" y="4007501"/>
                  <a:pt x="1670725" y="4007098"/>
                  <a:pt x="1667903" y="4006292"/>
                </a:cubicBezTo>
                <a:cubicBezTo>
                  <a:pt x="1665082" y="4005486"/>
                  <a:pt x="1662694" y="4004633"/>
                  <a:pt x="1660741" y="4003734"/>
                </a:cubicBezTo>
                <a:cubicBezTo>
                  <a:pt x="1658787" y="4002835"/>
                  <a:pt x="1657175" y="4001998"/>
                  <a:pt x="1655904" y="4001223"/>
                </a:cubicBezTo>
                <a:cubicBezTo>
                  <a:pt x="1654633" y="4000448"/>
                  <a:pt x="1653594" y="4000060"/>
                  <a:pt x="1652788" y="4000060"/>
                </a:cubicBezTo>
                <a:cubicBezTo>
                  <a:pt x="1652354" y="4000060"/>
                  <a:pt x="1651982" y="4000169"/>
                  <a:pt x="1651671" y="4000386"/>
                </a:cubicBezTo>
                <a:cubicBezTo>
                  <a:pt x="1651361" y="4000603"/>
                  <a:pt x="1651098" y="4000990"/>
                  <a:pt x="1650881" y="4001548"/>
                </a:cubicBezTo>
                <a:cubicBezTo>
                  <a:pt x="1650664" y="4002106"/>
                  <a:pt x="1650493" y="4002820"/>
                  <a:pt x="1650369" y="4003688"/>
                </a:cubicBezTo>
                <a:cubicBezTo>
                  <a:pt x="1650245" y="4004556"/>
                  <a:pt x="1650183" y="4005703"/>
                  <a:pt x="1650183" y="4007129"/>
                </a:cubicBezTo>
                <a:cubicBezTo>
                  <a:pt x="1650183" y="4008680"/>
                  <a:pt x="1650214" y="4009997"/>
                  <a:pt x="1650276" y="4011083"/>
                </a:cubicBezTo>
                <a:cubicBezTo>
                  <a:pt x="1650338" y="4012168"/>
                  <a:pt x="1650462" y="4013083"/>
                  <a:pt x="1650648" y="4013827"/>
                </a:cubicBezTo>
                <a:cubicBezTo>
                  <a:pt x="1650834" y="4014571"/>
                  <a:pt x="1651098" y="4015237"/>
                  <a:pt x="1651439" y="4015827"/>
                </a:cubicBezTo>
                <a:cubicBezTo>
                  <a:pt x="1651780" y="4016416"/>
                  <a:pt x="1652307" y="4017005"/>
                  <a:pt x="1653020" y="4017594"/>
                </a:cubicBezTo>
                <a:cubicBezTo>
                  <a:pt x="1653734" y="4018183"/>
                  <a:pt x="1654896" y="4018865"/>
                  <a:pt x="1656508" y="4019640"/>
                </a:cubicBezTo>
                <a:cubicBezTo>
                  <a:pt x="1658121" y="4020415"/>
                  <a:pt x="1660152" y="4021160"/>
                  <a:pt x="1662601" y="4021873"/>
                </a:cubicBezTo>
                <a:cubicBezTo>
                  <a:pt x="1665051" y="4022586"/>
                  <a:pt x="1667733" y="4023175"/>
                  <a:pt x="1670647" y="4023640"/>
                </a:cubicBezTo>
                <a:cubicBezTo>
                  <a:pt x="1673562" y="4024105"/>
                  <a:pt x="1676600" y="4024338"/>
                  <a:pt x="1679763" y="4024338"/>
                </a:cubicBezTo>
                <a:cubicBezTo>
                  <a:pt x="1685902" y="4024338"/>
                  <a:pt x="1691437" y="4023733"/>
                  <a:pt x="1696366" y="4022524"/>
                </a:cubicBezTo>
                <a:cubicBezTo>
                  <a:pt x="1701296" y="4021315"/>
                  <a:pt x="1705498" y="4019501"/>
                  <a:pt x="1708970" y="4017082"/>
                </a:cubicBezTo>
                <a:cubicBezTo>
                  <a:pt x="1712443" y="4014664"/>
                  <a:pt x="1715141" y="4011703"/>
                  <a:pt x="1717063" y="4008199"/>
                </a:cubicBezTo>
                <a:cubicBezTo>
                  <a:pt x="1718985" y="4004695"/>
                  <a:pt x="1719946" y="4000649"/>
                  <a:pt x="1719946" y="3996060"/>
                </a:cubicBezTo>
                <a:cubicBezTo>
                  <a:pt x="1719946" y="3993270"/>
                  <a:pt x="1719435" y="3990681"/>
                  <a:pt x="1718412" y="3988293"/>
                </a:cubicBezTo>
                <a:cubicBezTo>
                  <a:pt x="1717388" y="3985906"/>
                  <a:pt x="1715993" y="3983813"/>
                  <a:pt x="1714226" y="3982015"/>
                </a:cubicBezTo>
                <a:cubicBezTo>
                  <a:pt x="1712458" y="3980216"/>
                  <a:pt x="1710412" y="3978728"/>
                  <a:pt x="1708087" y="3977550"/>
                </a:cubicBezTo>
                <a:cubicBezTo>
                  <a:pt x="1705761" y="3976372"/>
                  <a:pt x="1703265" y="3975627"/>
                  <a:pt x="1700599" y="3975317"/>
                </a:cubicBezTo>
                <a:lnTo>
                  <a:pt x="1700692" y="3975131"/>
                </a:lnTo>
                <a:cubicBezTo>
                  <a:pt x="1703234" y="3974387"/>
                  <a:pt x="1705482" y="3973333"/>
                  <a:pt x="1707436" y="3971969"/>
                </a:cubicBezTo>
                <a:cubicBezTo>
                  <a:pt x="1709389" y="3970604"/>
                  <a:pt x="1711048" y="3969039"/>
                  <a:pt x="1712412" y="3967271"/>
                </a:cubicBezTo>
                <a:cubicBezTo>
                  <a:pt x="1713776" y="3965504"/>
                  <a:pt x="1714830" y="3963535"/>
                  <a:pt x="1715575" y="3961365"/>
                </a:cubicBezTo>
                <a:cubicBezTo>
                  <a:pt x="1716319" y="3959194"/>
                  <a:pt x="1716691" y="3956931"/>
                  <a:pt x="1716691" y="3954574"/>
                </a:cubicBezTo>
                <a:cubicBezTo>
                  <a:pt x="1716691" y="3950668"/>
                  <a:pt x="1715900" y="3947226"/>
                  <a:pt x="1714319" y="3944250"/>
                </a:cubicBezTo>
                <a:cubicBezTo>
                  <a:pt x="1712738" y="3941273"/>
                  <a:pt x="1710474" y="3938777"/>
                  <a:pt x="1707529" y="3936762"/>
                </a:cubicBezTo>
                <a:cubicBezTo>
                  <a:pt x="1704583" y="3934746"/>
                  <a:pt x="1701002" y="3933242"/>
                  <a:pt x="1696785" y="3932250"/>
                </a:cubicBezTo>
                <a:cubicBezTo>
                  <a:pt x="1692568" y="3931258"/>
                  <a:pt x="1687917" y="3930762"/>
                  <a:pt x="1682832" y="3930762"/>
                </a:cubicBezTo>
                <a:close/>
                <a:moveTo>
                  <a:pt x="1420523" y="3930762"/>
                </a:moveTo>
                <a:cubicBezTo>
                  <a:pt x="1417608" y="3930762"/>
                  <a:pt x="1414864" y="3931072"/>
                  <a:pt x="1412291" y="3931692"/>
                </a:cubicBezTo>
                <a:cubicBezTo>
                  <a:pt x="1409717" y="3932312"/>
                  <a:pt x="1407221" y="3933258"/>
                  <a:pt x="1404803" y="3934529"/>
                </a:cubicBezTo>
                <a:cubicBezTo>
                  <a:pt x="1402384" y="3935800"/>
                  <a:pt x="1400013" y="3937382"/>
                  <a:pt x="1397687" y="3939273"/>
                </a:cubicBezTo>
                <a:cubicBezTo>
                  <a:pt x="1395362" y="3941164"/>
                  <a:pt x="1392990" y="3943350"/>
                  <a:pt x="1390571" y="3945831"/>
                </a:cubicBezTo>
                <a:lnTo>
                  <a:pt x="1390571" y="3936064"/>
                </a:lnTo>
                <a:cubicBezTo>
                  <a:pt x="1390571" y="3935444"/>
                  <a:pt x="1390416" y="3934901"/>
                  <a:pt x="1390106" y="3934436"/>
                </a:cubicBezTo>
                <a:cubicBezTo>
                  <a:pt x="1389796" y="3933971"/>
                  <a:pt x="1389253" y="3933583"/>
                  <a:pt x="1388478" y="3933273"/>
                </a:cubicBezTo>
                <a:cubicBezTo>
                  <a:pt x="1387703" y="3932963"/>
                  <a:pt x="1386680" y="3932731"/>
                  <a:pt x="1385409" y="3932576"/>
                </a:cubicBezTo>
                <a:cubicBezTo>
                  <a:pt x="1384137" y="3932421"/>
                  <a:pt x="1382572" y="3932343"/>
                  <a:pt x="1380711" y="3932343"/>
                </a:cubicBezTo>
                <a:cubicBezTo>
                  <a:pt x="1378789" y="3932343"/>
                  <a:pt x="1377192" y="3932421"/>
                  <a:pt x="1375921" y="3932576"/>
                </a:cubicBezTo>
                <a:cubicBezTo>
                  <a:pt x="1374650" y="3932731"/>
                  <a:pt x="1373626" y="3932963"/>
                  <a:pt x="1372851" y="3933273"/>
                </a:cubicBezTo>
                <a:cubicBezTo>
                  <a:pt x="1372076" y="3933583"/>
                  <a:pt x="1371534" y="3933971"/>
                  <a:pt x="1371224" y="3934436"/>
                </a:cubicBezTo>
                <a:cubicBezTo>
                  <a:pt x="1370913" y="3934901"/>
                  <a:pt x="1370758" y="3935444"/>
                  <a:pt x="1370758" y="3936064"/>
                </a:cubicBezTo>
                <a:lnTo>
                  <a:pt x="1370758" y="4051964"/>
                </a:lnTo>
                <a:cubicBezTo>
                  <a:pt x="1370758" y="4052584"/>
                  <a:pt x="1370944" y="4053142"/>
                  <a:pt x="1371317" y="4053638"/>
                </a:cubicBezTo>
                <a:cubicBezTo>
                  <a:pt x="1371689" y="4054134"/>
                  <a:pt x="1372324" y="4054553"/>
                  <a:pt x="1373223" y="4054894"/>
                </a:cubicBezTo>
                <a:cubicBezTo>
                  <a:pt x="1374123" y="4055235"/>
                  <a:pt x="1375316" y="4055499"/>
                  <a:pt x="1376805" y="4055685"/>
                </a:cubicBezTo>
                <a:cubicBezTo>
                  <a:pt x="1378293" y="4055871"/>
                  <a:pt x="1380184" y="4055964"/>
                  <a:pt x="1382479" y="4055964"/>
                </a:cubicBezTo>
                <a:cubicBezTo>
                  <a:pt x="1384773" y="4055964"/>
                  <a:pt x="1386664" y="4055871"/>
                  <a:pt x="1388153" y="4055685"/>
                </a:cubicBezTo>
                <a:cubicBezTo>
                  <a:pt x="1389641" y="4055499"/>
                  <a:pt x="1390835" y="4055235"/>
                  <a:pt x="1391734" y="4054894"/>
                </a:cubicBezTo>
                <a:cubicBezTo>
                  <a:pt x="1392633" y="4054553"/>
                  <a:pt x="1393269" y="4054134"/>
                  <a:pt x="1393641" y="4053638"/>
                </a:cubicBezTo>
                <a:cubicBezTo>
                  <a:pt x="1394013" y="4053142"/>
                  <a:pt x="1394199" y="4052584"/>
                  <a:pt x="1394199" y="4051964"/>
                </a:cubicBezTo>
                <a:lnTo>
                  <a:pt x="1394199" y="4012896"/>
                </a:lnTo>
                <a:cubicBezTo>
                  <a:pt x="1396183" y="4014819"/>
                  <a:pt x="1398106" y="4016493"/>
                  <a:pt x="1399966" y="4017919"/>
                </a:cubicBezTo>
                <a:cubicBezTo>
                  <a:pt x="1401826" y="4019346"/>
                  <a:pt x="1403702" y="4020539"/>
                  <a:pt x="1405593" y="4021501"/>
                </a:cubicBezTo>
                <a:cubicBezTo>
                  <a:pt x="1407485" y="4022462"/>
                  <a:pt x="1409438" y="4023175"/>
                  <a:pt x="1411454" y="4023640"/>
                </a:cubicBezTo>
                <a:cubicBezTo>
                  <a:pt x="1413469" y="4024105"/>
                  <a:pt x="1415686" y="4024338"/>
                  <a:pt x="1418104" y="4024338"/>
                </a:cubicBezTo>
                <a:cubicBezTo>
                  <a:pt x="1423933" y="4024338"/>
                  <a:pt x="1429111" y="4023221"/>
                  <a:pt x="1433638" y="4020989"/>
                </a:cubicBezTo>
                <a:cubicBezTo>
                  <a:pt x="1438165" y="4018757"/>
                  <a:pt x="1441948" y="4015563"/>
                  <a:pt x="1444987" y="4011408"/>
                </a:cubicBezTo>
                <a:cubicBezTo>
                  <a:pt x="1448025" y="4007253"/>
                  <a:pt x="1450335" y="4002215"/>
                  <a:pt x="1451916" y="3996293"/>
                </a:cubicBezTo>
                <a:cubicBezTo>
                  <a:pt x="1453498" y="3990371"/>
                  <a:pt x="1454288" y="3983720"/>
                  <a:pt x="1454288" y="3976341"/>
                </a:cubicBezTo>
                <a:cubicBezTo>
                  <a:pt x="1454288" y="3970077"/>
                  <a:pt x="1453668" y="3964186"/>
                  <a:pt x="1452428" y="3958667"/>
                </a:cubicBezTo>
                <a:cubicBezTo>
                  <a:pt x="1451188" y="3953148"/>
                  <a:pt x="1449219" y="3948311"/>
                  <a:pt x="1446521" y="3944156"/>
                </a:cubicBezTo>
                <a:cubicBezTo>
                  <a:pt x="1443824" y="3940002"/>
                  <a:pt x="1440336" y="3936731"/>
                  <a:pt x="1436057" y="3934343"/>
                </a:cubicBezTo>
                <a:cubicBezTo>
                  <a:pt x="1431778" y="3931956"/>
                  <a:pt x="1426600" y="3930762"/>
                  <a:pt x="1420523" y="3930762"/>
                </a:cubicBezTo>
                <a:close/>
                <a:moveTo>
                  <a:pt x="1309553" y="3930762"/>
                </a:moveTo>
                <a:cubicBezTo>
                  <a:pt x="1305894" y="3930762"/>
                  <a:pt x="1302344" y="3931057"/>
                  <a:pt x="1298902" y="3931646"/>
                </a:cubicBezTo>
                <a:cubicBezTo>
                  <a:pt x="1295461" y="3932235"/>
                  <a:pt x="1292283" y="3932994"/>
                  <a:pt x="1289368" y="3933925"/>
                </a:cubicBezTo>
                <a:cubicBezTo>
                  <a:pt x="1286454" y="3934855"/>
                  <a:pt x="1283911" y="3935862"/>
                  <a:pt x="1281741" y="3936948"/>
                </a:cubicBezTo>
                <a:cubicBezTo>
                  <a:pt x="1279570" y="3938033"/>
                  <a:pt x="1278051" y="3939025"/>
                  <a:pt x="1277183" y="3939924"/>
                </a:cubicBezTo>
                <a:cubicBezTo>
                  <a:pt x="1276315" y="3940823"/>
                  <a:pt x="1275726" y="3941831"/>
                  <a:pt x="1275415" y="3942947"/>
                </a:cubicBezTo>
                <a:cubicBezTo>
                  <a:pt x="1275105" y="3944063"/>
                  <a:pt x="1274950" y="3945583"/>
                  <a:pt x="1274950" y="3947505"/>
                </a:cubicBezTo>
                <a:cubicBezTo>
                  <a:pt x="1274950" y="3948931"/>
                  <a:pt x="1275043" y="3950234"/>
                  <a:pt x="1275229" y="3951412"/>
                </a:cubicBezTo>
                <a:cubicBezTo>
                  <a:pt x="1275415" y="3952590"/>
                  <a:pt x="1275679" y="3953582"/>
                  <a:pt x="1276020" y="3954388"/>
                </a:cubicBezTo>
                <a:cubicBezTo>
                  <a:pt x="1276361" y="3955195"/>
                  <a:pt x="1276795" y="3955815"/>
                  <a:pt x="1277322" y="3956249"/>
                </a:cubicBezTo>
                <a:cubicBezTo>
                  <a:pt x="1277849" y="3956683"/>
                  <a:pt x="1278454" y="3956900"/>
                  <a:pt x="1279136" y="3956900"/>
                </a:cubicBezTo>
                <a:cubicBezTo>
                  <a:pt x="1280128" y="3956900"/>
                  <a:pt x="1281415" y="3956466"/>
                  <a:pt x="1282996" y="3955598"/>
                </a:cubicBezTo>
                <a:cubicBezTo>
                  <a:pt x="1284578" y="3954730"/>
                  <a:pt x="1286547" y="3953768"/>
                  <a:pt x="1288903" y="3952714"/>
                </a:cubicBezTo>
                <a:cubicBezTo>
                  <a:pt x="1291259" y="3951660"/>
                  <a:pt x="1293972" y="3950699"/>
                  <a:pt x="1297042" y="3949831"/>
                </a:cubicBezTo>
                <a:cubicBezTo>
                  <a:pt x="1300112" y="3948962"/>
                  <a:pt x="1303600" y="3948528"/>
                  <a:pt x="1307506" y="3948528"/>
                </a:cubicBezTo>
                <a:cubicBezTo>
                  <a:pt x="1310483" y="3948528"/>
                  <a:pt x="1312979" y="3948838"/>
                  <a:pt x="1314994" y="3949458"/>
                </a:cubicBezTo>
                <a:cubicBezTo>
                  <a:pt x="1317010" y="3950079"/>
                  <a:pt x="1318622" y="3951040"/>
                  <a:pt x="1319831" y="3952342"/>
                </a:cubicBezTo>
                <a:cubicBezTo>
                  <a:pt x="1321041" y="3953644"/>
                  <a:pt x="1321909" y="3955272"/>
                  <a:pt x="1322436" y="3957225"/>
                </a:cubicBezTo>
                <a:cubicBezTo>
                  <a:pt x="1322963" y="3959179"/>
                  <a:pt x="1323226" y="3961458"/>
                  <a:pt x="1323226" y="3964062"/>
                </a:cubicBezTo>
                <a:lnTo>
                  <a:pt x="1323226" y="3969085"/>
                </a:lnTo>
                <a:lnTo>
                  <a:pt x="1315134" y="3969085"/>
                </a:lnTo>
                <a:cubicBezTo>
                  <a:pt x="1307755" y="3969085"/>
                  <a:pt x="1301274" y="3969643"/>
                  <a:pt x="1295693" y="3970760"/>
                </a:cubicBezTo>
                <a:cubicBezTo>
                  <a:pt x="1290112" y="3971876"/>
                  <a:pt x="1285446" y="3973597"/>
                  <a:pt x="1281694" y="3975922"/>
                </a:cubicBezTo>
                <a:cubicBezTo>
                  <a:pt x="1277942" y="3978247"/>
                  <a:pt x="1275121" y="3981193"/>
                  <a:pt x="1273230" y="3984759"/>
                </a:cubicBezTo>
                <a:cubicBezTo>
                  <a:pt x="1271338" y="3988324"/>
                  <a:pt x="1270392" y="3992526"/>
                  <a:pt x="1270392" y="3997363"/>
                </a:cubicBezTo>
                <a:cubicBezTo>
                  <a:pt x="1270392" y="4001827"/>
                  <a:pt x="1271137" y="4005734"/>
                  <a:pt x="1272625" y="4009083"/>
                </a:cubicBezTo>
                <a:cubicBezTo>
                  <a:pt x="1274113" y="4012431"/>
                  <a:pt x="1276206" y="4015237"/>
                  <a:pt x="1278904" y="4017501"/>
                </a:cubicBezTo>
                <a:cubicBezTo>
                  <a:pt x="1281601" y="4019764"/>
                  <a:pt x="1284795" y="4021470"/>
                  <a:pt x="1288484" y="4022617"/>
                </a:cubicBezTo>
                <a:cubicBezTo>
                  <a:pt x="1292174" y="4023764"/>
                  <a:pt x="1296220" y="4024338"/>
                  <a:pt x="1300623" y="4024338"/>
                </a:cubicBezTo>
                <a:cubicBezTo>
                  <a:pt x="1305956" y="4024338"/>
                  <a:pt x="1310809" y="4023314"/>
                  <a:pt x="1315180" y="4021268"/>
                </a:cubicBezTo>
                <a:cubicBezTo>
                  <a:pt x="1319552" y="4019222"/>
                  <a:pt x="1323443" y="4016369"/>
                  <a:pt x="1326854" y="4012710"/>
                </a:cubicBezTo>
                <a:lnTo>
                  <a:pt x="1326854" y="4019315"/>
                </a:lnTo>
                <a:cubicBezTo>
                  <a:pt x="1326854" y="4020183"/>
                  <a:pt x="1327118" y="4020865"/>
                  <a:pt x="1327645" y="4021361"/>
                </a:cubicBezTo>
                <a:cubicBezTo>
                  <a:pt x="1328172" y="4021857"/>
                  <a:pt x="1329071" y="4022214"/>
                  <a:pt x="1330342" y="4022431"/>
                </a:cubicBezTo>
                <a:cubicBezTo>
                  <a:pt x="1331614" y="4022648"/>
                  <a:pt x="1333644" y="4022756"/>
                  <a:pt x="1336435" y="4022756"/>
                </a:cubicBezTo>
                <a:cubicBezTo>
                  <a:pt x="1339039" y="4022756"/>
                  <a:pt x="1341008" y="4022648"/>
                  <a:pt x="1342342" y="4022431"/>
                </a:cubicBezTo>
                <a:cubicBezTo>
                  <a:pt x="1343675" y="4022214"/>
                  <a:pt x="1344651" y="4021857"/>
                  <a:pt x="1345272" y="4021361"/>
                </a:cubicBezTo>
                <a:cubicBezTo>
                  <a:pt x="1345892" y="4020865"/>
                  <a:pt x="1346202" y="4020183"/>
                  <a:pt x="1346202" y="4019315"/>
                </a:cubicBezTo>
                <a:lnTo>
                  <a:pt x="1346202" y="3963504"/>
                </a:lnTo>
                <a:cubicBezTo>
                  <a:pt x="1346202" y="3957799"/>
                  <a:pt x="1345520" y="3952869"/>
                  <a:pt x="1344155" y="3948714"/>
                </a:cubicBezTo>
                <a:cubicBezTo>
                  <a:pt x="1342791" y="3944560"/>
                  <a:pt x="1340621" y="3941164"/>
                  <a:pt x="1337644" y="3938529"/>
                </a:cubicBezTo>
                <a:cubicBezTo>
                  <a:pt x="1334668" y="3935893"/>
                  <a:pt x="1330869" y="3933940"/>
                  <a:pt x="1326250" y="3932669"/>
                </a:cubicBezTo>
                <a:cubicBezTo>
                  <a:pt x="1321630" y="3931398"/>
                  <a:pt x="1316064" y="3930762"/>
                  <a:pt x="1309553" y="3930762"/>
                </a:cubicBezTo>
                <a:close/>
                <a:moveTo>
                  <a:pt x="995228" y="3930762"/>
                </a:moveTo>
                <a:cubicBezTo>
                  <a:pt x="991569" y="3930762"/>
                  <a:pt x="988019" y="3931057"/>
                  <a:pt x="984577" y="3931646"/>
                </a:cubicBezTo>
                <a:cubicBezTo>
                  <a:pt x="981136" y="3932235"/>
                  <a:pt x="977958" y="3932994"/>
                  <a:pt x="975043" y="3933925"/>
                </a:cubicBezTo>
                <a:cubicBezTo>
                  <a:pt x="972129" y="3934855"/>
                  <a:pt x="969586" y="3935862"/>
                  <a:pt x="967416" y="3936948"/>
                </a:cubicBezTo>
                <a:cubicBezTo>
                  <a:pt x="965245" y="3938033"/>
                  <a:pt x="963726" y="3939025"/>
                  <a:pt x="962858" y="3939924"/>
                </a:cubicBezTo>
                <a:cubicBezTo>
                  <a:pt x="961990" y="3940823"/>
                  <a:pt x="961400" y="3941831"/>
                  <a:pt x="961090" y="3942947"/>
                </a:cubicBezTo>
                <a:cubicBezTo>
                  <a:pt x="960780" y="3944063"/>
                  <a:pt x="960625" y="3945583"/>
                  <a:pt x="960625" y="3947505"/>
                </a:cubicBezTo>
                <a:cubicBezTo>
                  <a:pt x="960625" y="3948931"/>
                  <a:pt x="960718" y="3950234"/>
                  <a:pt x="960904" y="3951412"/>
                </a:cubicBezTo>
                <a:cubicBezTo>
                  <a:pt x="961090" y="3952590"/>
                  <a:pt x="961354" y="3953582"/>
                  <a:pt x="961695" y="3954388"/>
                </a:cubicBezTo>
                <a:cubicBezTo>
                  <a:pt x="962036" y="3955195"/>
                  <a:pt x="962470" y="3955815"/>
                  <a:pt x="962997" y="3956249"/>
                </a:cubicBezTo>
                <a:cubicBezTo>
                  <a:pt x="963524" y="3956683"/>
                  <a:pt x="964129" y="3956900"/>
                  <a:pt x="964811" y="3956900"/>
                </a:cubicBezTo>
                <a:cubicBezTo>
                  <a:pt x="965803" y="3956900"/>
                  <a:pt x="967090" y="3956466"/>
                  <a:pt x="968671" y="3955598"/>
                </a:cubicBezTo>
                <a:cubicBezTo>
                  <a:pt x="970253" y="3954730"/>
                  <a:pt x="972222" y="3953768"/>
                  <a:pt x="974578" y="3952714"/>
                </a:cubicBezTo>
                <a:cubicBezTo>
                  <a:pt x="976934" y="3951660"/>
                  <a:pt x="979647" y="3950699"/>
                  <a:pt x="982717" y="3949831"/>
                </a:cubicBezTo>
                <a:cubicBezTo>
                  <a:pt x="985787" y="3948962"/>
                  <a:pt x="989275" y="3948528"/>
                  <a:pt x="993181" y="3948528"/>
                </a:cubicBezTo>
                <a:cubicBezTo>
                  <a:pt x="996158" y="3948528"/>
                  <a:pt x="998654" y="3948838"/>
                  <a:pt x="1000669" y="3949458"/>
                </a:cubicBezTo>
                <a:cubicBezTo>
                  <a:pt x="1002685" y="3950079"/>
                  <a:pt x="1004297" y="3951040"/>
                  <a:pt x="1005506" y="3952342"/>
                </a:cubicBezTo>
                <a:cubicBezTo>
                  <a:pt x="1006716" y="3953644"/>
                  <a:pt x="1007584" y="3955272"/>
                  <a:pt x="1008111" y="3957225"/>
                </a:cubicBezTo>
                <a:cubicBezTo>
                  <a:pt x="1008638" y="3959179"/>
                  <a:pt x="1008901" y="3961458"/>
                  <a:pt x="1008901" y="3964062"/>
                </a:cubicBezTo>
                <a:lnTo>
                  <a:pt x="1008901" y="3969085"/>
                </a:lnTo>
                <a:lnTo>
                  <a:pt x="1000809" y="3969085"/>
                </a:lnTo>
                <a:cubicBezTo>
                  <a:pt x="993430" y="3969085"/>
                  <a:pt x="986949" y="3969643"/>
                  <a:pt x="981368" y="3970760"/>
                </a:cubicBezTo>
                <a:cubicBezTo>
                  <a:pt x="975787" y="3971876"/>
                  <a:pt x="971121" y="3973597"/>
                  <a:pt x="967369" y="3975922"/>
                </a:cubicBezTo>
                <a:cubicBezTo>
                  <a:pt x="963617" y="3978247"/>
                  <a:pt x="960796" y="3981193"/>
                  <a:pt x="958905" y="3984759"/>
                </a:cubicBezTo>
                <a:cubicBezTo>
                  <a:pt x="957013" y="3988324"/>
                  <a:pt x="956067" y="3992526"/>
                  <a:pt x="956067" y="3997363"/>
                </a:cubicBezTo>
                <a:cubicBezTo>
                  <a:pt x="956067" y="4001827"/>
                  <a:pt x="956812" y="4005734"/>
                  <a:pt x="958300" y="4009083"/>
                </a:cubicBezTo>
                <a:cubicBezTo>
                  <a:pt x="959788" y="4012431"/>
                  <a:pt x="961881" y="4015237"/>
                  <a:pt x="964579" y="4017501"/>
                </a:cubicBezTo>
                <a:cubicBezTo>
                  <a:pt x="967276" y="4019764"/>
                  <a:pt x="970470" y="4021470"/>
                  <a:pt x="974159" y="4022617"/>
                </a:cubicBezTo>
                <a:cubicBezTo>
                  <a:pt x="977849" y="4023764"/>
                  <a:pt x="981895" y="4024338"/>
                  <a:pt x="986298" y="4024338"/>
                </a:cubicBezTo>
                <a:cubicBezTo>
                  <a:pt x="991631" y="4024338"/>
                  <a:pt x="996484" y="4023314"/>
                  <a:pt x="1000855" y="4021268"/>
                </a:cubicBezTo>
                <a:cubicBezTo>
                  <a:pt x="1005227" y="4019222"/>
                  <a:pt x="1009119" y="4016369"/>
                  <a:pt x="1012529" y="4012710"/>
                </a:cubicBezTo>
                <a:lnTo>
                  <a:pt x="1012529" y="4019315"/>
                </a:lnTo>
                <a:cubicBezTo>
                  <a:pt x="1012529" y="4020183"/>
                  <a:pt x="1012793" y="4020865"/>
                  <a:pt x="1013320" y="4021361"/>
                </a:cubicBezTo>
                <a:cubicBezTo>
                  <a:pt x="1013847" y="4021857"/>
                  <a:pt x="1014746" y="4022214"/>
                  <a:pt x="1016017" y="4022431"/>
                </a:cubicBezTo>
                <a:cubicBezTo>
                  <a:pt x="1017289" y="4022648"/>
                  <a:pt x="1019319" y="4022756"/>
                  <a:pt x="1022110" y="4022756"/>
                </a:cubicBezTo>
                <a:cubicBezTo>
                  <a:pt x="1024714" y="4022756"/>
                  <a:pt x="1026683" y="4022648"/>
                  <a:pt x="1028017" y="4022431"/>
                </a:cubicBezTo>
                <a:cubicBezTo>
                  <a:pt x="1029350" y="4022214"/>
                  <a:pt x="1030327" y="4021857"/>
                  <a:pt x="1030947" y="4021361"/>
                </a:cubicBezTo>
                <a:cubicBezTo>
                  <a:pt x="1031567" y="4020865"/>
                  <a:pt x="1031877" y="4020183"/>
                  <a:pt x="1031877" y="4019315"/>
                </a:cubicBezTo>
                <a:lnTo>
                  <a:pt x="1031877" y="3963504"/>
                </a:lnTo>
                <a:cubicBezTo>
                  <a:pt x="1031877" y="3957799"/>
                  <a:pt x="1031195" y="3952869"/>
                  <a:pt x="1029830" y="3948714"/>
                </a:cubicBezTo>
                <a:cubicBezTo>
                  <a:pt x="1028466" y="3944560"/>
                  <a:pt x="1026296" y="3941164"/>
                  <a:pt x="1023319" y="3938529"/>
                </a:cubicBezTo>
                <a:cubicBezTo>
                  <a:pt x="1020343" y="3935893"/>
                  <a:pt x="1016544" y="3933940"/>
                  <a:pt x="1011925" y="3932669"/>
                </a:cubicBezTo>
                <a:cubicBezTo>
                  <a:pt x="1007305" y="3931398"/>
                  <a:pt x="1001739" y="3930762"/>
                  <a:pt x="995228" y="3930762"/>
                </a:cubicBezTo>
                <a:close/>
                <a:moveTo>
                  <a:pt x="751020" y="3930762"/>
                </a:moveTo>
                <a:cubicBezTo>
                  <a:pt x="744446" y="3930762"/>
                  <a:pt x="738540" y="3931847"/>
                  <a:pt x="733300" y="3934018"/>
                </a:cubicBezTo>
                <a:cubicBezTo>
                  <a:pt x="728060" y="3936188"/>
                  <a:pt x="723610" y="3939335"/>
                  <a:pt x="719952" y="3943459"/>
                </a:cubicBezTo>
                <a:cubicBezTo>
                  <a:pt x="716293" y="3947583"/>
                  <a:pt x="713502" y="3952606"/>
                  <a:pt x="711580" y="3958528"/>
                </a:cubicBezTo>
                <a:cubicBezTo>
                  <a:pt x="709658" y="3964450"/>
                  <a:pt x="708697" y="3971101"/>
                  <a:pt x="708697" y="3978480"/>
                </a:cubicBezTo>
                <a:cubicBezTo>
                  <a:pt x="708697" y="3986231"/>
                  <a:pt x="709611" y="3992991"/>
                  <a:pt x="711441" y="3998758"/>
                </a:cubicBezTo>
                <a:cubicBezTo>
                  <a:pt x="713270" y="4004525"/>
                  <a:pt x="716045" y="4009300"/>
                  <a:pt x="719766" y="4013083"/>
                </a:cubicBezTo>
                <a:cubicBezTo>
                  <a:pt x="723486" y="4016865"/>
                  <a:pt x="728122" y="4019687"/>
                  <a:pt x="733672" y="4021547"/>
                </a:cubicBezTo>
                <a:cubicBezTo>
                  <a:pt x="739222" y="4023407"/>
                  <a:pt x="745687" y="4024338"/>
                  <a:pt x="753066" y="4024338"/>
                </a:cubicBezTo>
                <a:cubicBezTo>
                  <a:pt x="757159" y="4024338"/>
                  <a:pt x="761003" y="4024074"/>
                  <a:pt x="764600" y="4023547"/>
                </a:cubicBezTo>
                <a:cubicBezTo>
                  <a:pt x="768197" y="4023020"/>
                  <a:pt x="771390" y="4022400"/>
                  <a:pt x="774181" y="4021687"/>
                </a:cubicBezTo>
                <a:cubicBezTo>
                  <a:pt x="776971" y="4020974"/>
                  <a:pt x="779266" y="4020245"/>
                  <a:pt x="781064" y="4019501"/>
                </a:cubicBezTo>
                <a:cubicBezTo>
                  <a:pt x="782863" y="4018757"/>
                  <a:pt x="783963" y="4018167"/>
                  <a:pt x="784366" y="4017733"/>
                </a:cubicBezTo>
                <a:cubicBezTo>
                  <a:pt x="784769" y="4017299"/>
                  <a:pt x="785095" y="4016850"/>
                  <a:pt x="785343" y="4016385"/>
                </a:cubicBezTo>
                <a:cubicBezTo>
                  <a:pt x="785591" y="4015920"/>
                  <a:pt x="785777" y="4015346"/>
                  <a:pt x="785901" y="4014664"/>
                </a:cubicBezTo>
                <a:cubicBezTo>
                  <a:pt x="786025" y="4013982"/>
                  <a:pt x="786118" y="4013160"/>
                  <a:pt x="786180" y="4012199"/>
                </a:cubicBezTo>
                <a:cubicBezTo>
                  <a:pt x="786242" y="4011238"/>
                  <a:pt x="786273" y="4010075"/>
                  <a:pt x="786273" y="4008711"/>
                </a:cubicBezTo>
                <a:cubicBezTo>
                  <a:pt x="786273" y="4007160"/>
                  <a:pt x="786227" y="4005874"/>
                  <a:pt x="786134" y="4004850"/>
                </a:cubicBezTo>
                <a:cubicBezTo>
                  <a:pt x="786041" y="4003827"/>
                  <a:pt x="785870" y="4003037"/>
                  <a:pt x="785622" y="4002479"/>
                </a:cubicBezTo>
                <a:cubicBezTo>
                  <a:pt x="785374" y="4001920"/>
                  <a:pt x="785064" y="4001533"/>
                  <a:pt x="784692" y="4001316"/>
                </a:cubicBezTo>
                <a:cubicBezTo>
                  <a:pt x="784320" y="4001099"/>
                  <a:pt x="783855" y="4000990"/>
                  <a:pt x="783297" y="4000990"/>
                </a:cubicBezTo>
                <a:cubicBezTo>
                  <a:pt x="782366" y="4000990"/>
                  <a:pt x="781157" y="4001285"/>
                  <a:pt x="779669" y="4001874"/>
                </a:cubicBezTo>
                <a:cubicBezTo>
                  <a:pt x="778181" y="4002463"/>
                  <a:pt x="776305" y="4003114"/>
                  <a:pt x="774041" y="4003827"/>
                </a:cubicBezTo>
                <a:cubicBezTo>
                  <a:pt x="771778" y="4004540"/>
                  <a:pt x="769096" y="4005192"/>
                  <a:pt x="765995" y="4005781"/>
                </a:cubicBezTo>
                <a:cubicBezTo>
                  <a:pt x="762895" y="4006370"/>
                  <a:pt x="759298" y="4006664"/>
                  <a:pt x="755205" y="4006664"/>
                </a:cubicBezTo>
                <a:cubicBezTo>
                  <a:pt x="751175" y="4006664"/>
                  <a:pt x="747717" y="4006137"/>
                  <a:pt x="744834" y="4005083"/>
                </a:cubicBezTo>
                <a:cubicBezTo>
                  <a:pt x="741950" y="4004029"/>
                  <a:pt x="739594" y="4002494"/>
                  <a:pt x="737765" y="4000479"/>
                </a:cubicBezTo>
                <a:cubicBezTo>
                  <a:pt x="735935" y="3998463"/>
                  <a:pt x="734602" y="3996014"/>
                  <a:pt x="733765" y="3993130"/>
                </a:cubicBezTo>
                <a:cubicBezTo>
                  <a:pt x="732928" y="3990247"/>
                  <a:pt x="732509" y="3987038"/>
                  <a:pt x="732509" y="3983503"/>
                </a:cubicBezTo>
                <a:lnTo>
                  <a:pt x="783018" y="3983503"/>
                </a:lnTo>
                <a:cubicBezTo>
                  <a:pt x="785250" y="3983503"/>
                  <a:pt x="787002" y="3982821"/>
                  <a:pt x="788273" y="3981457"/>
                </a:cubicBezTo>
                <a:cubicBezTo>
                  <a:pt x="789544" y="3980092"/>
                  <a:pt x="790180" y="3977984"/>
                  <a:pt x="790180" y="3975131"/>
                </a:cubicBezTo>
                <a:lnTo>
                  <a:pt x="790180" y="3971411"/>
                </a:lnTo>
                <a:cubicBezTo>
                  <a:pt x="790180" y="3965582"/>
                  <a:pt x="789436" y="3960187"/>
                  <a:pt x="787948" y="3955226"/>
                </a:cubicBezTo>
                <a:cubicBezTo>
                  <a:pt x="786459" y="3950265"/>
                  <a:pt x="784134" y="3945970"/>
                  <a:pt x="780971" y="3942343"/>
                </a:cubicBezTo>
                <a:cubicBezTo>
                  <a:pt x="777809" y="3938715"/>
                  <a:pt x="773762" y="3935878"/>
                  <a:pt x="768832" y="3933832"/>
                </a:cubicBezTo>
                <a:cubicBezTo>
                  <a:pt x="763902" y="3931785"/>
                  <a:pt x="757965" y="3930762"/>
                  <a:pt x="751020" y="3930762"/>
                </a:cubicBezTo>
                <a:close/>
                <a:moveTo>
                  <a:pt x="603382" y="3901275"/>
                </a:moveTo>
                <a:cubicBezTo>
                  <a:pt x="601026" y="3901275"/>
                  <a:pt x="599057" y="3901368"/>
                  <a:pt x="597475" y="3901554"/>
                </a:cubicBezTo>
                <a:cubicBezTo>
                  <a:pt x="595894" y="3901740"/>
                  <a:pt x="594638" y="3901989"/>
                  <a:pt x="593708" y="3902299"/>
                </a:cubicBezTo>
                <a:cubicBezTo>
                  <a:pt x="592778" y="3902609"/>
                  <a:pt x="592111" y="3903012"/>
                  <a:pt x="591708" y="3903508"/>
                </a:cubicBezTo>
                <a:cubicBezTo>
                  <a:pt x="591305" y="3904004"/>
                  <a:pt x="591104" y="3904562"/>
                  <a:pt x="591104" y="3905182"/>
                </a:cubicBezTo>
                <a:lnTo>
                  <a:pt x="591104" y="4018850"/>
                </a:lnTo>
                <a:cubicBezTo>
                  <a:pt x="591104" y="4019470"/>
                  <a:pt x="591305" y="4020028"/>
                  <a:pt x="591708" y="4020524"/>
                </a:cubicBezTo>
                <a:cubicBezTo>
                  <a:pt x="592111" y="4021020"/>
                  <a:pt x="592778" y="4021423"/>
                  <a:pt x="593708" y="4021733"/>
                </a:cubicBezTo>
                <a:cubicBezTo>
                  <a:pt x="594638" y="4022043"/>
                  <a:pt x="595894" y="4022291"/>
                  <a:pt x="597475" y="4022477"/>
                </a:cubicBezTo>
                <a:cubicBezTo>
                  <a:pt x="599057" y="4022663"/>
                  <a:pt x="601026" y="4022756"/>
                  <a:pt x="603382" y="4022756"/>
                </a:cubicBezTo>
                <a:cubicBezTo>
                  <a:pt x="605801" y="4022756"/>
                  <a:pt x="607785" y="4022663"/>
                  <a:pt x="609335" y="4022477"/>
                </a:cubicBezTo>
                <a:cubicBezTo>
                  <a:pt x="610885" y="4022291"/>
                  <a:pt x="612126" y="4022043"/>
                  <a:pt x="613056" y="4021733"/>
                </a:cubicBezTo>
                <a:cubicBezTo>
                  <a:pt x="613986" y="4021423"/>
                  <a:pt x="614637" y="4021020"/>
                  <a:pt x="615009" y="4020524"/>
                </a:cubicBezTo>
                <a:cubicBezTo>
                  <a:pt x="615381" y="4020028"/>
                  <a:pt x="615567" y="4019470"/>
                  <a:pt x="615567" y="4018850"/>
                </a:cubicBezTo>
                <a:lnTo>
                  <a:pt x="615567" y="3970201"/>
                </a:lnTo>
                <a:lnTo>
                  <a:pt x="660588" y="3970201"/>
                </a:lnTo>
                <a:lnTo>
                  <a:pt x="660588" y="4018850"/>
                </a:lnTo>
                <a:cubicBezTo>
                  <a:pt x="660588" y="4019470"/>
                  <a:pt x="660789" y="4020028"/>
                  <a:pt x="661192" y="4020524"/>
                </a:cubicBezTo>
                <a:cubicBezTo>
                  <a:pt x="661596" y="4021020"/>
                  <a:pt x="662247" y="4021423"/>
                  <a:pt x="663146" y="4021733"/>
                </a:cubicBezTo>
                <a:cubicBezTo>
                  <a:pt x="664045" y="4022043"/>
                  <a:pt x="665285" y="4022291"/>
                  <a:pt x="666867" y="4022477"/>
                </a:cubicBezTo>
                <a:cubicBezTo>
                  <a:pt x="668448" y="4022663"/>
                  <a:pt x="670448" y="4022756"/>
                  <a:pt x="672866" y="4022756"/>
                </a:cubicBezTo>
                <a:cubicBezTo>
                  <a:pt x="675223" y="4022756"/>
                  <a:pt x="677176" y="4022663"/>
                  <a:pt x="678726" y="4022477"/>
                </a:cubicBezTo>
                <a:cubicBezTo>
                  <a:pt x="680277" y="4022291"/>
                  <a:pt x="681517" y="4022043"/>
                  <a:pt x="682447" y="4021733"/>
                </a:cubicBezTo>
                <a:cubicBezTo>
                  <a:pt x="683377" y="4021423"/>
                  <a:pt x="684044" y="4021020"/>
                  <a:pt x="684447" y="4020524"/>
                </a:cubicBezTo>
                <a:cubicBezTo>
                  <a:pt x="684850" y="4020028"/>
                  <a:pt x="685052" y="4019470"/>
                  <a:pt x="685052" y="4018850"/>
                </a:cubicBezTo>
                <a:lnTo>
                  <a:pt x="685052" y="3905182"/>
                </a:lnTo>
                <a:cubicBezTo>
                  <a:pt x="685052" y="3904562"/>
                  <a:pt x="684850" y="3904004"/>
                  <a:pt x="684447" y="3903508"/>
                </a:cubicBezTo>
                <a:cubicBezTo>
                  <a:pt x="684044" y="3903012"/>
                  <a:pt x="683377" y="3902609"/>
                  <a:pt x="682447" y="3902299"/>
                </a:cubicBezTo>
                <a:cubicBezTo>
                  <a:pt x="681517" y="3901989"/>
                  <a:pt x="680277" y="3901740"/>
                  <a:pt x="678726" y="3901554"/>
                </a:cubicBezTo>
                <a:cubicBezTo>
                  <a:pt x="677176" y="3901368"/>
                  <a:pt x="675223" y="3901275"/>
                  <a:pt x="672866" y="3901275"/>
                </a:cubicBezTo>
                <a:cubicBezTo>
                  <a:pt x="670448" y="3901275"/>
                  <a:pt x="668448" y="3901368"/>
                  <a:pt x="666867" y="3901554"/>
                </a:cubicBezTo>
                <a:cubicBezTo>
                  <a:pt x="665285" y="3901740"/>
                  <a:pt x="664045" y="3901989"/>
                  <a:pt x="663146" y="3902299"/>
                </a:cubicBezTo>
                <a:cubicBezTo>
                  <a:pt x="662247" y="3902609"/>
                  <a:pt x="661596" y="3903012"/>
                  <a:pt x="661192" y="3903508"/>
                </a:cubicBezTo>
                <a:cubicBezTo>
                  <a:pt x="660789" y="3904004"/>
                  <a:pt x="660588" y="3904562"/>
                  <a:pt x="660588" y="3905182"/>
                </a:cubicBezTo>
                <a:lnTo>
                  <a:pt x="660588" y="3949365"/>
                </a:lnTo>
                <a:lnTo>
                  <a:pt x="615567" y="3949365"/>
                </a:lnTo>
                <a:lnTo>
                  <a:pt x="615567" y="3905182"/>
                </a:lnTo>
                <a:cubicBezTo>
                  <a:pt x="615567" y="3904562"/>
                  <a:pt x="615381" y="3904004"/>
                  <a:pt x="615009" y="3903508"/>
                </a:cubicBezTo>
                <a:cubicBezTo>
                  <a:pt x="614637" y="3903012"/>
                  <a:pt x="613986" y="3902609"/>
                  <a:pt x="613056" y="3902299"/>
                </a:cubicBezTo>
                <a:cubicBezTo>
                  <a:pt x="612126" y="3901989"/>
                  <a:pt x="610885" y="3901740"/>
                  <a:pt x="609335" y="3901554"/>
                </a:cubicBezTo>
                <a:cubicBezTo>
                  <a:pt x="607785" y="3901368"/>
                  <a:pt x="605801" y="3901275"/>
                  <a:pt x="603382" y="3901275"/>
                </a:cubicBezTo>
                <a:close/>
                <a:moveTo>
                  <a:pt x="1251361" y="3622029"/>
                </a:moveTo>
                <a:cubicBezTo>
                  <a:pt x="1249749" y="3622029"/>
                  <a:pt x="1248385" y="3622122"/>
                  <a:pt x="1247268" y="3622308"/>
                </a:cubicBezTo>
                <a:cubicBezTo>
                  <a:pt x="1246152" y="3622494"/>
                  <a:pt x="1245222" y="3622835"/>
                  <a:pt x="1244478" y="3623332"/>
                </a:cubicBezTo>
                <a:cubicBezTo>
                  <a:pt x="1243734" y="3623828"/>
                  <a:pt x="1243191" y="3624572"/>
                  <a:pt x="1242850" y="3625564"/>
                </a:cubicBezTo>
                <a:cubicBezTo>
                  <a:pt x="1242509" y="3626556"/>
                  <a:pt x="1242338" y="3627889"/>
                  <a:pt x="1242338" y="3629564"/>
                </a:cubicBezTo>
                <a:lnTo>
                  <a:pt x="1242338" y="3641470"/>
                </a:lnTo>
                <a:lnTo>
                  <a:pt x="1229967" y="3667050"/>
                </a:lnTo>
                <a:cubicBezTo>
                  <a:pt x="1229719" y="3667546"/>
                  <a:pt x="1229610" y="3667980"/>
                  <a:pt x="1229641" y="3668352"/>
                </a:cubicBezTo>
                <a:cubicBezTo>
                  <a:pt x="1229672" y="3668724"/>
                  <a:pt x="1229843" y="3669019"/>
                  <a:pt x="1230153" y="3669236"/>
                </a:cubicBezTo>
                <a:cubicBezTo>
                  <a:pt x="1230463" y="3669453"/>
                  <a:pt x="1230975" y="3669608"/>
                  <a:pt x="1231688" y="3669701"/>
                </a:cubicBezTo>
                <a:cubicBezTo>
                  <a:pt x="1232401" y="3669794"/>
                  <a:pt x="1233285" y="3669840"/>
                  <a:pt x="1234339" y="3669840"/>
                </a:cubicBezTo>
                <a:cubicBezTo>
                  <a:pt x="1235517" y="3669840"/>
                  <a:pt x="1236494" y="3669794"/>
                  <a:pt x="1237269" y="3669701"/>
                </a:cubicBezTo>
                <a:cubicBezTo>
                  <a:pt x="1238044" y="3669608"/>
                  <a:pt x="1238726" y="3669437"/>
                  <a:pt x="1239315" y="3669189"/>
                </a:cubicBezTo>
                <a:cubicBezTo>
                  <a:pt x="1239904" y="3668941"/>
                  <a:pt x="1240400" y="3668662"/>
                  <a:pt x="1240804" y="3668352"/>
                </a:cubicBezTo>
                <a:cubicBezTo>
                  <a:pt x="1241207" y="3668042"/>
                  <a:pt x="1241563" y="3667670"/>
                  <a:pt x="1241873" y="3667236"/>
                </a:cubicBezTo>
                <a:lnTo>
                  <a:pt x="1254617" y="3648074"/>
                </a:lnTo>
                <a:cubicBezTo>
                  <a:pt x="1255671" y="3646524"/>
                  <a:pt x="1256555" y="3645051"/>
                  <a:pt x="1257268" y="3643656"/>
                </a:cubicBezTo>
                <a:cubicBezTo>
                  <a:pt x="1257981" y="3642261"/>
                  <a:pt x="1258554" y="3640850"/>
                  <a:pt x="1258989" y="3639424"/>
                </a:cubicBezTo>
                <a:cubicBezTo>
                  <a:pt x="1259423" y="3637997"/>
                  <a:pt x="1259733" y="3636478"/>
                  <a:pt x="1259919" y="3634866"/>
                </a:cubicBezTo>
                <a:cubicBezTo>
                  <a:pt x="1260105" y="3633253"/>
                  <a:pt x="1260198" y="3631486"/>
                  <a:pt x="1260198" y="3629564"/>
                </a:cubicBezTo>
                <a:cubicBezTo>
                  <a:pt x="1260198" y="3627889"/>
                  <a:pt x="1260027" y="3626556"/>
                  <a:pt x="1259686" y="3625564"/>
                </a:cubicBezTo>
                <a:cubicBezTo>
                  <a:pt x="1259345" y="3624572"/>
                  <a:pt x="1258818" y="3623828"/>
                  <a:pt x="1258105" y="3623332"/>
                </a:cubicBezTo>
                <a:cubicBezTo>
                  <a:pt x="1257392" y="3622835"/>
                  <a:pt x="1256477" y="3622494"/>
                  <a:pt x="1255361" y="3622308"/>
                </a:cubicBezTo>
                <a:cubicBezTo>
                  <a:pt x="1254245" y="3622122"/>
                  <a:pt x="1252911" y="3622029"/>
                  <a:pt x="1251361" y="3622029"/>
                </a:cubicBezTo>
                <a:close/>
                <a:moveTo>
                  <a:pt x="2312078" y="3601751"/>
                </a:moveTo>
                <a:lnTo>
                  <a:pt x="2327054" y="3601751"/>
                </a:lnTo>
                <a:cubicBezTo>
                  <a:pt x="2331084" y="3601751"/>
                  <a:pt x="2334572" y="3602062"/>
                  <a:pt x="2337518" y="3602682"/>
                </a:cubicBezTo>
                <a:cubicBezTo>
                  <a:pt x="2340464" y="3603302"/>
                  <a:pt x="2342882" y="3604232"/>
                  <a:pt x="2344773" y="3605472"/>
                </a:cubicBezTo>
                <a:cubicBezTo>
                  <a:pt x="2346665" y="3606712"/>
                  <a:pt x="2348044" y="3608278"/>
                  <a:pt x="2348912" y="3610170"/>
                </a:cubicBezTo>
                <a:cubicBezTo>
                  <a:pt x="2349781" y="3612061"/>
                  <a:pt x="2350215" y="3614247"/>
                  <a:pt x="2350215" y="3616727"/>
                </a:cubicBezTo>
                <a:cubicBezTo>
                  <a:pt x="2350215" y="3619146"/>
                  <a:pt x="2349781" y="3621332"/>
                  <a:pt x="2348912" y="3623285"/>
                </a:cubicBezTo>
                <a:cubicBezTo>
                  <a:pt x="2348044" y="3625238"/>
                  <a:pt x="2346665" y="3626897"/>
                  <a:pt x="2344773" y="3628261"/>
                </a:cubicBezTo>
                <a:cubicBezTo>
                  <a:pt x="2342882" y="3629626"/>
                  <a:pt x="2340510" y="3630664"/>
                  <a:pt x="2337657" y="3631378"/>
                </a:cubicBezTo>
                <a:cubicBezTo>
                  <a:pt x="2334805" y="3632091"/>
                  <a:pt x="2331363" y="3632447"/>
                  <a:pt x="2327333" y="3632447"/>
                </a:cubicBezTo>
                <a:cubicBezTo>
                  <a:pt x="2326216" y="3632447"/>
                  <a:pt x="2324992" y="3632416"/>
                  <a:pt x="2323658" y="3632354"/>
                </a:cubicBezTo>
                <a:cubicBezTo>
                  <a:pt x="2322325" y="3632292"/>
                  <a:pt x="2320992" y="3632215"/>
                  <a:pt x="2319659" y="3632122"/>
                </a:cubicBezTo>
                <a:cubicBezTo>
                  <a:pt x="2318325" y="3632029"/>
                  <a:pt x="2317023" y="3631936"/>
                  <a:pt x="2315752" y="3631843"/>
                </a:cubicBezTo>
                <a:cubicBezTo>
                  <a:pt x="2314481" y="3631750"/>
                  <a:pt x="2313256" y="3631610"/>
                  <a:pt x="2312078" y="3631424"/>
                </a:cubicBezTo>
                <a:close/>
                <a:moveTo>
                  <a:pt x="1892978" y="3601751"/>
                </a:moveTo>
                <a:lnTo>
                  <a:pt x="1907954" y="3601751"/>
                </a:lnTo>
                <a:cubicBezTo>
                  <a:pt x="1911984" y="3601751"/>
                  <a:pt x="1915472" y="3602062"/>
                  <a:pt x="1918418" y="3602682"/>
                </a:cubicBezTo>
                <a:cubicBezTo>
                  <a:pt x="1921364" y="3603302"/>
                  <a:pt x="1923782" y="3604232"/>
                  <a:pt x="1925673" y="3605472"/>
                </a:cubicBezTo>
                <a:cubicBezTo>
                  <a:pt x="1927565" y="3606712"/>
                  <a:pt x="1928945" y="3608278"/>
                  <a:pt x="1929813" y="3610170"/>
                </a:cubicBezTo>
                <a:cubicBezTo>
                  <a:pt x="1930681" y="3612061"/>
                  <a:pt x="1931115" y="3614247"/>
                  <a:pt x="1931115" y="3616727"/>
                </a:cubicBezTo>
                <a:cubicBezTo>
                  <a:pt x="1931115" y="3619146"/>
                  <a:pt x="1930681" y="3621332"/>
                  <a:pt x="1929813" y="3623285"/>
                </a:cubicBezTo>
                <a:cubicBezTo>
                  <a:pt x="1928945" y="3625238"/>
                  <a:pt x="1927565" y="3626897"/>
                  <a:pt x="1925673" y="3628261"/>
                </a:cubicBezTo>
                <a:cubicBezTo>
                  <a:pt x="1923782" y="3629626"/>
                  <a:pt x="1921410" y="3630664"/>
                  <a:pt x="1918558" y="3631378"/>
                </a:cubicBezTo>
                <a:cubicBezTo>
                  <a:pt x="1915705" y="3632091"/>
                  <a:pt x="1912263" y="3632447"/>
                  <a:pt x="1908233" y="3632447"/>
                </a:cubicBezTo>
                <a:cubicBezTo>
                  <a:pt x="1907116" y="3632447"/>
                  <a:pt x="1905892" y="3632416"/>
                  <a:pt x="1904558" y="3632354"/>
                </a:cubicBezTo>
                <a:cubicBezTo>
                  <a:pt x="1903225" y="3632292"/>
                  <a:pt x="1901892" y="3632215"/>
                  <a:pt x="1900559" y="3632122"/>
                </a:cubicBezTo>
                <a:cubicBezTo>
                  <a:pt x="1899225" y="3632029"/>
                  <a:pt x="1897923" y="3631936"/>
                  <a:pt x="1896652" y="3631843"/>
                </a:cubicBezTo>
                <a:cubicBezTo>
                  <a:pt x="1895381" y="3631750"/>
                  <a:pt x="1894156" y="3631610"/>
                  <a:pt x="1892978" y="3631424"/>
                </a:cubicBezTo>
                <a:close/>
                <a:moveTo>
                  <a:pt x="984363" y="3567800"/>
                </a:moveTo>
                <a:cubicBezTo>
                  <a:pt x="988580" y="3567800"/>
                  <a:pt x="992130" y="3568653"/>
                  <a:pt x="995014" y="3570358"/>
                </a:cubicBezTo>
                <a:cubicBezTo>
                  <a:pt x="997897" y="3572063"/>
                  <a:pt x="1000192" y="3574327"/>
                  <a:pt x="1001897" y="3577148"/>
                </a:cubicBezTo>
                <a:cubicBezTo>
                  <a:pt x="1003603" y="3579970"/>
                  <a:pt x="1004843" y="3583241"/>
                  <a:pt x="1005618" y="3586962"/>
                </a:cubicBezTo>
                <a:cubicBezTo>
                  <a:pt x="1006393" y="3590682"/>
                  <a:pt x="1006781" y="3594589"/>
                  <a:pt x="1006781" y="3598682"/>
                </a:cubicBezTo>
                <a:cubicBezTo>
                  <a:pt x="1006781" y="3603705"/>
                  <a:pt x="1006223" y="3608263"/>
                  <a:pt x="1005106" y="3612355"/>
                </a:cubicBezTo>
                <a:cubicBezTo>
                  <a:pt x="1003990" y="3616448"/>
                  <a:pt x="1002362" y="3619921"/>
                  <a:pt x="1000223" y="3622773"/>
                </a:cubicBezTo>
                <a:cubicBezTo>
                  <a:pt x="998084" y="3625626"/>
                  <a:pt x="995433" y="3627843"/>
                  <a:pt x="992270" y="3629424"/>
                </a:cubicBezTo>
                <a:cubicBezTo>
                  <a:pt x="989107" y="3631005"/>
                  <a:pt x="985511" y="3631796"/>
                  <a:pt x="981480" y="3631796"/>
                </a:cubicBezTo>
                <a:cubicBezTo>
                  <a:pt x="976891" y="3631796"/>
                  <a:pt x="973015" y="3630928"/>
                  <a:pt x="969853" y="3629192"/>
                </a:cubicBezTo>
                <a:cubicBezTo>
                  <a:pt x="966690" y="3627455"/>
                  <a:pt x="964148" y="3624882"/>
                  <a:pt x="962225" y="3621471"/>
                </a:cubicBezTo>
                <a:cubicBezTo>
                  <a:pt x="960303" y="3618061"/>
                  <a:pt x="958923" y="3613813"/>
                  <a:pt x="958086" y="3608728"/>
                </a:cubicBezTo>
                <a:cubicBezTo>
                  <a:pt x="957249" y="3603643"/>
                  <a:pt x="956830" y="3597752"/>
                  <a:pt x="956830" y="3591054"/>
                </a:cubicBezTo>
                <a:cubicBezTo>
                  <a:pt x="956830" y="3589690"/>
                  <a:pt x="956830" y="3588357"/>
                  <a:pt x="956830" y="3587055"/>
                </a:cubicBezTo>
                <a:cubicBezTo>
                  <a:pt x="956830" y="3585752"/>
                  <a:pt x="956861" y="3584605"/>
                  <a:pt x="956923" y="3583613"/>
                </a:cubicBezTo>
                <a:cubicBezTo>
                  <a:pt x="959404" y="3580947"/>
                  <a:pt x="961729" y="3578637"/>
                  <a:pt x="963900" y="3576683"/>
                </a:cubicBezTo>
                <a:cubicBezTo>
                  <a:pt x="966070" y="3574730"/>
                  <a:pt x="968240" y="3573087"/>
                  <a:pt x="970411" y="3571753"/>
                </a:cubicBezTo>
                <a:cubicBezTo>
                  <a:pt x="972581" y="3570420"/>
                  <a:pt x="974798" y="3569428"/>
                  <a:pt x="977062" y="3568777"/>
                </a:cubicBezTo>
                <a:cubicBezTo>
                  <a:pt x="979325" y="3568126"/>
                  <a:pt x="981759" y="3567800"/>
                  <a:pt x="984363" y="3567800"/>
                </a:cubicBezTo>
                <a:close/>
                <a:moveTo>
                  <a:pt x="1733352" y="3565475"/>
                </a:moveTo>
                <a:cubicBezTo>
                  <a:pt x="1738295" y="3565475"/>
                  <a:pt x="1742425" y="3566358"/>
                  <a:pt x="1745741" y="3568126"/>
                </a:cubicBezTo>
                <a:cubicBezTo>
                  <a:pt x="1749057" y="3569893"/>
                  <a:pt x="1751685" y="3572296"/>
                  <a:pt x="1753625" y="3575334"/>
                </a:cubicBezTo>
                <a:cubicBezTo>
                  <a:pt x="1755565" y="3578373"/>
                  <a:pt x="1756957" y="3581908"/>
                  <a:pt x="1757802" y="3585938"/>
                </a:cubicBezTo>
                <a:cubicBezTo>
                  <a:pt x="1758647" y="3589969"/>
                  <a:pt x="1759070" y="3594248"/>
                  <a:pt x="1759070" y="3598775"/>
                </a:cubicBezTo>
                <a:cubicBezTo>
                  <a:pt x="1759070" y="3603612"/>
                  <a:pt x="1758569" y="3608046"/>
                  <a:pt x="1757567" y="3612076"/>
                </a:cubicBezTo>
                <a:cubicBezTo>
                  <a:pt x="1756566" y="3616107"/>
                  <a:pt x="1755002" y="3619580"/>
                  <a:pt x="1752874" y="3622494"/>
                </a:cubicBezTo>
                <a:cubicBezTo>
                  <a:pt x="1750747" y="3625409"/>
                  <a:pt x="1748025" y="3627672"/>
                  <a:pt x="1744709" y="3629285"/>
                </a:cubicBezTo>
                <a:cubicBezTo>
                  <a:pt x="1741393" y="3630897"/>
                  <a:pt x="1737482" y="3631703"/>
                  <a:pt x="1732977" y="3631703"/>
                </a:cubicBezTo>
                <a:cubicBezTo>
                  <a:pt x="1728033" y="3631703"/>
                  <a:pt x="1723903" y="3630819"/>
                  <a:pt x="1720587" y="3629052"/>
                </a:cubicBezTo>
                <a:cubicBezTo>
                  <a:pt x="1717271" y="3627285"/>
                  <a:pt x="1714628" y="3624897"/>
                  <a:pt x="1712657" y="3621890"/>
                </a:cubicBezTo>
                <a:cubicBezTo>
                  <a:pt x="1710686" y="3618882"/>
                  <a:pt x="1709278" y="3615363"/>
                  <a:pt x="1708433" y="3611332"/>
                </a:cubicBezTo>
                <a:cubicBezTo>
                  <a:pt x="1707588" y="3607302"/>
                  <a:pt x="1707166" y="3602992"/>
                  <a:pt x="1707166" y="3598403"/>
                </a:cubicBezTo>
                <a:cubicBezTo>
                  <a:pt x="1707166" y="3593628"/>
                  <a:pt x="1707682" y="3589225"/>
                  <a:pt x="1708714" y="3585194"/>
                </a:cubicBezTo>
                <a:cubicBezTo>
                  <a:pt x="1709747" y="3581164"/>
                  <a:pt x="1711327" y="3577675"/>
                  <a:pt x="1713454" y="3574730"/>
                </a:cubicBezTo>
                <a:cubicBezTo>
                  <a:pt x="1715581" y="3571784"/>
                  <a:pt x="1718287" y="3569505"/>
                  <a:pt x="1721573" y="3567893"/>
                </a:cubicBezTo>
                <a:cubicBezTo>
                  <a:pt x="1724858" y="3566281"/>
                  <a:pt x="1728784" y="3565475"/>
                  <a:pt x="1733352" y="3565475"/>
                </a:cubicBezTo>
                <a:close/>
                <a:moveTo>
                  <a:pt x="1628577" y="3565475"/>
                </a:moveTo>
                <a:cubicBezTo>
                  <a:pt x="1633520" y="3565475"/>
                  <a:pt x="1637650" y="3566358"/>
                  <a:pt x="1640966" y="3568126"/>
                </a:cubicBezTo>
                <a:cubicBezTo>
                  <a:pt x="1644282" y="3569893"/>
                  <a:pt x="1646910" y="3572296"/>
                  <a:pt x="1648850" y="3575334"/>
                </a:cubicBezTo>
                <a:cubicBezTo>
                  <a:pt x="1650790" y="3578373"/>
                  <a:pt x="1652182" y="3581908"/>
                  <a:pt x="1653027" y="3585938"/>
                </a:cubicBezTo>
                <a:cubicBezTo>
                  <a:pt x="1653872" y="3589969"/>
                  <a:pt x="1654295" y="3594248"/>
                  <a:pt x="1654295" y="3598775"/>
                </a:cubicBezTo>
                <a:cubicBezTo>
                  <a:pt x="1654295" y="3603612"/>
                  <a:pt x="1653794" y="3608046"/>
                  <a:pt x="1652792" y="3612076"/>
                </a:cubicBezTo>
                <a:cubicBezTo>
                  <a:pt x="1651791" y="3616107"/>
                  <a:pt x="1650227" y="3619580"/>
                  <a:pt x="1648099" y="3622494"/>
                </a:cubicBezTo>
                <a:cubicBezTo>
                  <a:pt x="1645972" y="3625409"/>
                  <a:pt x="1643250" y="3627672"/>
                  <a:pt x="1639934" y="3629285"/>
                </a:cubicBezTo>
                <a:cubicBezTo>
                  <a:pt x="1636618" y="3630897"/>
                  <a:pt x="1632707" y="3631703"/>
                  <a:pt x="1628202" y="3631703"/>
                </a:cubicBezTo>
                <a:cubicBezTo>
                  <a:pt x="1623258" y="3631703"/>
                  <a:pt x="1619128" y="3630819"/>
                  <a:pt x="1615812" y="3629052"/>
                </a:cubicBezTo>
                <a:cubicBezTo>
                  <a:pt x="1612496" y="3627285"/>
                  <a:pt x="1609853" y="3624897"/>
                  <a:pt x="1607882" y="3621890"/>
                </a:cubicBezTo>
                <a:cubicBezTo>
                  <a:pt x="1605911" y="3618882"/>
                  <a:pt x="1604503" y="3615363"/>
                  <a:pt x="1603658" y="3611332"/>
                </a:cubicBezTo>
                <a:cubicBezTo>
                  <a:pt x="1602813" y="3607302"/>
                  <a:pt x="1602391" y="3602992"/>
                  <a:pt x="1602391" y="3598403"/>
                </a:cubicBezTo>
                <a:cubicBezTo>
                  <a:pt x="1602391" y="3593628"/>
                  <a:pt x="1602907" y="3589225"/>
                  <a:pt x="1603939" y="3585194"/>
                </a:cubicBezTo>
                <a:cubicBezTo>
                  <a:pt x="1604972" y="3581164"/>
                  <a:pt x="1606552" y="3577675"/>
                  <a:pt x="1608679" y="3574730"/>
                </a:cubicBezTo>
                <a:cubicBezTo>
                  <a:pt x="1610806" y="3571784"/>
                  <a:pt x="1613512" y="3569505"/>
                  <a:pt x="1616798" y="3567893"/>
                </a:cubicBezTo>
                <a:cubicBezTo>
                  <a:pt x="1620083" y="3566281"/>
                  <a:pt x="1624009" y="3565475"/>
                  <a:pt x="1628577" y="3565475"/>
                </a:cubicBezTo>
                <a:close/>
                <a:moveTo>
                  <a:pt x="1085652" y="3565475"/>
                </a:moveTo>
                <a:cubicBezTo>
                  <a:pt x="1090595" y="3565475"/>
                  <a:pt x="1094725" y="3566358"/>
                  <a:pt x="1098041" y="3568126"/>
                </a:cubicBezTo>
                <a:cubicBezTo>
                  <a:pt x="1101357" y="3569893"/>
                  <a:pt x="1103985" y="3572296"/>
                  <a:pt x="1105925" y="3575334"/>
                </a:cubicBezTo>
                <a:cubicBezTo>
                  <a:pt x="1107865" y="3578373"/>
                  <a:pt x="1109257" y="3581908"/>
                  <a:pt x="1110102" y="3585938"/>
                </a:cubicBezTo>
                <a:cubicBezTo>
                  <a:pt x="1110947" y="3589969"/>
                  <a:pt x="1111370" y="3594248"/>
                  <a:pt x="1111370" y="3598775"/>
                </a:cubicBezTo>
                <a:cubicBezTo>
                  <a:pt x="1111370" y="3603612"/>
                  <a:pt x="1110869" y="3608046"/>
                  <a:pt x="1109868" y="3612076"/>
                </a:cubicBezTo>
                <a:cubicBezTo>
                  <a:pt x="1108866" y="3616107"/>
                  <a:pt x="1107302" y="3619580"/>
                  <a:pt x="1105174" y="3622494"/>
                </a:cubicBezTo>
                <a:cubicBezTo>
                  <a:pt x="1103047" y="3625409"/>
                  <a:pt x="1100326" y="3627672"/>
                  <a:pt x="1097009" y="3629285"/>
                </a:cubicBezTo>
                <a:cubicBezTo>
                  <a:pt x="1093693" y="3630897"/>
                  <a:pt x="1089782" y="3631703"/>
                  <a:pt x="1085277" y="3631703"/>
                </a:cubicBezTo>
                <a:cubicBezTo>
                  <a:pt x="1080333" y="3631703"/>
                  <a:pt x="1076203" y="3630819"/>
                  <a:pt x="1072887" y="3629052"/>
                </a:cubicBezTo>
                <a:cubicBezTo>
                  <a:pt x="1069571" y="3627285"/>
                  <a:pt x="1066928" y="3624897"/>
                  <a:pt x="1064957" y="3621890"/>
                </a:cubicBezTo>
                <a:cubicBezTo>
                  <a:pt x="1062986" y="3618882"/>
                  <a:pt x="1061578" y="3615363"/>
                  <a:pt x="1060733" y="3611332"/>
                </a:cubicBezTo>
                <a:cubicBezTo>
                  <a:pt x="1059888" y="3607302"/>
                  <a:pt x="1059466" y="3602992"/>
                  <a:pt x="1059466" y="3598403"/>
                </a:cubicBezTo>
                <a:cubicBezTo>
                  <a:pt x="1059466" y="3593628"/>
                  <a:pt x="1059982" y="3589225"/>
                  <a:pt x="1061014" y="3585194"/>
                </a:cubicBezTo>
                <a:cubicBezTo>
                  <a:pt x="1062047" y="3581164"/>
                  <a:pt x="1063627" y="3577675"/>
                  <a:pt x="1065754" y="3574730"/>
                </a:cubicBezTo>
                <a:cubicBezTo>
                  <a:pt x="1067881" y="3571784"/>
                  <a:pt x="1070588" y="3569505"/>
                  <a:pt x="1073873" y="3567893"/>
                </a:cubicBezTo>
                <a:cubicBezTo>
                  <a:pt x="1077158" y="3566281"/>
                  <a:pt x="1081084" y="3565475"/>
                  <a:pt x="1085652" y="3565475"/>
                </a:cubicBezTo>
                <a:close/>
                <a:moveTo>
                  <a:pt x="628452" y="3565475"/>
                </a:moveTo>
                <a:cubicBezTo>
                  <a:pt x="633395" y="3565475"/>
                  <a:pt x="637525" y="3566358"/>
                  <a:pt x="640841" y="3568126"/>
                </a:cubicBezTo>
                <a:cubicBezTo>
                  <a:pt x="644157" y="3569893"/>
                  <a:pt x="646785" y="3572296"/>
                  <a:pt x="648725" y="3575334"/>
                </a:cubicBezTo>
                <a:cubicBezTo>
                  <a:pt x="650665" y="3578373"/>
                  <a:pt x="652057" y="3581908"/>
                  <a:pt x="652902" y="3585938"/>
                </a:cubicBezTo>
                <a:cubicBezTo>
                  <a:pt x="653747" y="3589969"/>
                  <a:pt x="654170" y="3594248"/>
                  <a:pt x="654170" y="3598775"/>
                </a:cubicBezTo>
                <a:cubicBezTo>
                  <a:pt x="654170" y="3603612"/>
                  <a:pt x="653669" y="3608046"/>
                  <a:pt x="652668" y="3612076"/>
                </a:cubicBezTo>
                <a:cubicBezTo>
                  <a:pt x="651666" y="3616107"/>
                  <a:pt x="650102" y="3619580"/>
                  <a:pt x="647975" y="3622494"/>
                </a:cubicBezTo>
                <a:cubicBezTo>
                  <a:pt x="645847" y="3625409"/>
                  <a:pt x="643126" y="3627672"/>
                  <a:pt x="639809" y="3629285"/>
                </a:cubicBezTo>
                <a:cubicBezTo>
                  <a:pt x="636493" y="3630897"/>
                  <a:pt x="632582" y="3631703"/>
                  <a:pt x="628077" y="3631703"/>
                </a:cubicBezTo>
                <a:cubicBezTo>
                  <a:pt x="623133" y="3631703"/>
                  <a:pt x="619003" y="3630819"/>
                  <a:pt x="615687" y="3629052"/>
                </a:cubicBezTo>
                <a:cubicBezTo>
                  <a:pt x="612371" y="3627285"/>
                  <a:pt x="609728" y="3624897"/>
                  <a:pt x="607757" y="3621890"/>
                </a:cubicBezTo>
                <a:cubicBezTo>
                  <a:pt x="605786" y="3618882"/>
                  <a:pt x="604378" y="3615363"/>
                  <a:pt x="603533" y="3611332"/>
                </a:cubicBezTo>
                <a:cubicBezTo>
                  <a:pt x="602688" y="3607302"/>
                  <a:pt x="602266" y="3602992"/>
                  <a:pt x="602266" y="3598403"/>
                </a:cubicBezTo>
                <a:cubicBezTo>
                  <a:pt x="602266" y="3593628"/>
                  <a:pt x="602782" y="3589225"/>
                  <a:pt x="603814" y="3585194"/>
                </a:cubicBezTo>
                <a:cubicBezTo>
                  <a:pt x="604847" y="3581164"/>
                  <a:pt x="606427" y="3577675"/>
                  <a:pt x="608554" y="3574730"/>
                </a:cubicBezTo>
                <a:cubicBezTo>
                  <a:pt x="610681" y="3571784"/>
                  <a:pt x="613387" y="3569505"/>
                  <a:pt x="616673" y="3567893"/>
                </a:cubicBezTo>
                <a:cubicBezTo>
                  <a:pt x="619958" y="3566281"/>
                  <a:pt x="623884" y="3565475"/>
                  <a:pt x="628452" y="3565475"/>
                </a:cubicBezTo>
                <a:close/>
                <a:moveTo>
                  <a:pt x="2326216" y="3564637"/>
                </a:moveTo>
                <a:cubicBezTo>
                  <a:pt x="2330061" y="3564637"/>
                  <a:pt x="2333332" y="3564917"/>
                  <a:pt x="2336030" y="3565475"/>
                </a:cubicBezTo>
                <a:cubicBezTo>
                  <a:pt x="2338727" y="3566033"/>
                  <a:pt x="2340929" y="3566870"/>
                  <a:pt x="2342634" y="3567986"/>
                </a:cubicBezTo>
                <a:cubicBezTo>
                  <a:pt x="2344339" y="3569102"/>
                  <a:pt x="2345564" y="3570467"/>
                  <a:pt x="2346308" y="3572079"/>
                </a:cubicBezTo>
                <a:cubicBezTo>
                  <a:pt x="2347052" y="3573691"/>
                  <a:pt x="2347424" y="3575521"/>
                  <a:pt x="2347424" y="3577567"/>
                </a:cubicBezTo>
                <a:cubicBezTo>
                  <a:pt x="2347424" y="3582032"/>
                  <a:pt x="2345734" y="3585458"/>
                  <a:pt x="2342355" y="3587845"/>
                </a:cubicBezTo>
                <a:cubicBezTo>
                  <a:pt x="2338975" y="3590233"/>
                  <a:pt x="2334092" y="3591427"/>
                  <a:pt x="2327705" y="3591427"/>
                </a:cubicBezTo>
                <a:lnTo>
                  <a:pt x="2312078" y="3591427"/>
                </a:lnTo>
                <a:lnTo>
                  <a:pt x="2312078" y="3565382"/>
                </a:lnTo>
                <a:cubicBezTo>
                  <a:pt x="2313752" y="3565196"/>
                  <a:pt x="2315798" y="3565025"/>
                  <a:pt x="2318217" y="3564870"/>
                </a:cubicBezTo>
                <a:cubicBezTo>
                  <a:pt x="2320635" y="3564715"/>
                  <a:pt x="2323302" y="3564637"/>
                  <a:pt x="2326216" y="3564637"/>
                </a:cubicBezTo>
                <a:close/>
                <a:moveTo>
                  <a:pt x="2007161" y="3564637"/>
                </a:moveTo>
                <a:cubicBezTo>
                  <a:pt x="2014586" y="3564637"/>
                  <a:pt x="2020185" y="3566932"/>
                  <a:pt x="2023960" y="3571521"/>
                </a:cubicBezTo>
                <a:cubicBezTo>
                  <a:pt x="2027734" y="3576110"/>
                  <a:pt x="2029527" y="3582435"/>
                  <a:pt x="2029341" y="3590496"/>
                </a:cubicBezTo>
                <a:lnTo>
                  <a:pt x="1983670" y="3590496"/>
                </a:lnTo>
                <a:cubicBezTo>
                  <a:pt x="1983795" y="3587086"/>
                  <a:pt x="1984388" y="3583815"/>
                  <a:pt x="1985448" y="3580683"/>
                </a:cubicBezTo>
                <a:cubicBezTo>
                  <a:pt x="1986509" y="3577551"/>
                  <a:pt x="1988006" y="3574807"/>
                  <a:pt x="1989941" y="3572451"/>
                </a:cubicBezTo>
                <a:cubicBezTo>
                  <a:pt x="1991875" y="3570094"/>
                  <a:pt x="1994277" y="3568203"/>
                  <a:pt x="1997147" y="3566777"/>
                </a:cubicBezTo>
                <a:cubicBezTo>
                  <a:pt x="2000017" y="3565351"/>
                  <a:pt x="2003355" y="3564637"/>
                  <a:pt x="2007161" y="3564637"/>
                </a:cubicBezTo>
                <a:close/>
                <a:moveTo>
                  <a:pt x="1907116" y="3564637"/>
                </a:moveTo>
                <a:cubicBezTo>
                  <a:pt x="1910961" y="3564637"/>
                  <a:pt x="1914232" y="3564917"/>
                  <a:pt x="1916930" y="3565475"/>
                </a:cubicBezTo>
                <a:cubicBezTo>
                  <a:pt x="1919627" y="3566033"/>
                  <a:pt x="1921829" y="3566870"/>
                  <a:pt x="1923534" y="3567986"/>
                </a:cubicBezTo>
                <a:cubicBezTo>
                  <a:pt x="1925239" y="3569102"/>
                  <a:pt x="1926464" y="3570467"/>
                  <a:pt x="1927208" y="3572079"/>
                </a:cubicBezTo>
                <a:cubicBezTo>
                  <a:pt x="1927952" y="3573691"/>
                  <a:pt x="1928324" y="3575521"/>
                  <a:pt x="1928324" y="3577567"/>
                </a:cubicBezTo>
                <a:cubicBezTo>
                  <a:pt x="1928324" y="3582032"/>
                  <a:pt x="1926635" y="3585458"/>
                  <a:pt x="1923255" y="3587845"/>
                </a:cubicBezTo>
                <a:cubicBezTo>
                  <a:pt x="1919875" y="3590233"/>
                  <a:pt x="1914992" y="3591427"/>
                  <a:pt x="1908605" y="3591427"/>
                </a:cubicBezTo>
                <a:lnTo>
                  <a:pt x="1892978" y="3591427"/>
                </a:lnTo>
                <a:lnTo>
                  <a:pt x="1892978" y="3565382"/>
                </a:lnTo>
                <a:cubicBezTo>
                  <a:pt x="1894652" y="3565196"/>
                  <a:pt x="1896698" y="3565025"/>
                  <a:pt x="1899117" y="3564870"/>
                </a:cubicBezTo>
                <a:cubicBezTo>
                  <a:pt x="1901535" y="3564715"/>
                  <a:pt x="1904202" y="3564637"/>
                  <a:pt x="1907116" y="3564637"/>
                </a:cubicBezTo>
                <a:close/>
                <a:moveTo>
                  <a:pt x="1454711" y="3564637"/>
                </a:moveTo>
                <a:cubicBezTo>
                  <a:pt x="1462136" y="3564637"/>
                  <a:pt x="1467736" y="3566932"/>
                  <a:pt x="1471510" y="3571521"/>
                </a:cubicBezTo>
                <a:cubicBezTo>
                  <a:pt x="1475284" y="3576110"/>
                  <a:pt x="1477077" y="3582435"/>
                  <a:pt x="1476891" y="3590496"/>
                </a:cubicBezTo>
                <a:lnTo>
                  <a:pt x="1431220" y="3590496"/>
                </a:lnTo>
                <a:cubicBezTo>
                  <a:pt x="1431345" y="3587086"/>
                  <a:pt x="1431938" y="3583815"/>
                  <a:pt x="1432998" y="3580683"/>
                </a:cubicBezTo>
                <a:cubicBezTo>
                  <a:pt x="1434059" y="3577551"/>
                  <a:pt x="1435556" y="3574807"/>
                  <a:pt x="1437491" y="3572451"/>
                </a:cubicBezTo>
                <a:cubicBezTo>
                  <a:pt x="1439425" y="3570094"/>
                  <a:pt x="1441827" y="3568203"/>
                  <a:pt x="1444697" y="3566777"/>
                </a:cubicBezTo>
                <a:cubicBezTo>
                  <a:pt x="1447567" y="3565351"/>
                  <a:pt x="1450905" y="3564637"/>
                  <a:pt x="1454711" y="3564637"/>
                </a:cubicBezTo>
                <a:close/>
                <a:moveTo>
                  <a:pt x="2210856" y="3554406"/>
                </a:moveTo>
                <a:cubicBezTo>
                  <a:pt x="2210360" y="3554406"/>
                  <a:pt x="2209926" y="3554545"/>
                  <a:pt x="2209554" y="3554824"/>
                </a:cubicBezTo>
                <a:cubicBezTo>
                  <a:pt x="2209182" y="3555103"/>
                  <a:pt x="2208856" y="3555537"/>
                  <a:pt x="2208577" y="3556126"/>
                </a:cubicBezTo>
                <a:cubicBezTo>
                  <a:pt x="2208298" y="3556715"/>
                  <a:pt x="2208081" y="3557444"/>
                  <a:pt x="2207926" y="3558312"/>
                </a:cubicBezTo>
                <a:cubicBezTo>
                  <a:pt x="2207771" y="3559180"/>
                  <a:pt x="2207693" y="3560173"/>
                  <a:pt x="2207693" y="3561289"/>
                </a:cubicBezTo>
                <a:cubicBezTo>
                  <a:pt x="2207693" y="3562529"/>
                  <a:pt x="2207771" y="3563599"/>
                  <a:pt x="2207926" y="3564498"/>
                </a:cubicBezTo>
                <a:cubicBezTo>
                  <a:pt x="2208081" y="3565397"/>
                  <a:pt x="2208282" y="3566126"/>
                  <a:pt x="2208531" y="3566684"/>
                </a:cubicBezTo>
                <a:cubicBezTo>
                  <a:pt x="2208778" y="3567242"/>
                  <a:pt x="2209104" y="3567661"/>
                  <a:pt x="2209507" y="3567940"/>
                </a:cubicBezTo>
                <a:cubicBezTo>
                  <a:pt x="2209910" y="3568219"/>
                  <a:pt x="2210360" y="3568358"/>
                  <a:pt x="2210856" y="3568358"/>
                </a:cubicBezTo>
                <a:lnTo>
                  <a:pt x="2235971" y="3568358"/>
                </a:lnTo>
                <a:lnTo>
                  <a:pt x="2235971" y="3640540"/>
                </a:lnTo>
                <a:cubicBezTo>
                  <a:pt x="2235971" y="3641036"/>
                  <a:pt x="2236079" y="3641454"/>
                  <a:pt x="2236296" y="3641796"/>
                </a:cubicBezTo>
                <a:cubicBezTo>
                  <a:pt x="2236513" y="3642137"/>
                  <a:pt x="2236916" y="3642431"/>
                  <a:pt x="2237505" y="3642679"/>
                </a:cubicBezTo>
                <a:cubicBezTo>
                  <a:pt x="2238095" y="3642927"/>
                  <a:pt x="2238885" y="3643113"/>
                  <a:pt x="2239877" y="3643237"/>
                </a:cubicBezTo>
                <a:cubicBezTo>
                  <a:pt x="2240870" y="3643361"/>
                  <a:pt x="2242110" y="3643423"/>
                  <a:pt x="2243598" y="3643423"/>
                </a:cubicBezTo>
                <a:cubicBezTo>
                  <a:pt x="2245148" y="3643423"/>
                  <a:pt x="2246420" y="3643361"/>
                  <a:pt x="2247412" y="3643237"/>
                </a:cubicBezTo>
                <a:cubicBezTo>
                  <a:pt x="2248404" y="3643113"/>
                  <a:pt x="2249179" y="3642927"/>
                  <a:pt x="2249737" y="3642679"/>
                </a:cubicBezTo>
                <a:cubicBezTo>
                  <a:pt x="2250295" y="3642431"/>
                  <a:pt x="2250698" y="3642137"/>
                  <a:pt x="2250947" y="3641796"/>
                </a:cubicBezTo>
                <a:cubicBezTo>
                  <a:pt x="2251194" y="3641454"/>
                  <a:pt x="2251319" y="3641036"/>
                  <a:pt x="2251319" y="3640540"/>
                </a:cubicBezTo>
                <a:lnTo>
                  <a:pt x="2251319" y="3568358"/>
                </a:lnTo>
                <a:lnTo>
                  <a:pt x="2276433" y="3568358"/>
                </a:lnTo>
                <a:cubicBezTo>
                  <a:pt x="2276991" y="3568358"/>
                  <a:pt x="2277457" y="3568219"/>
                  <a:pt x="2277829" y="3567940"/>
                </a:cubicBezTo>
                <a:cubicBezTo>
                  <a:pt x="2278201" y="3567661"/>
                  <a:pt x="2278526" y="3567242"/>
                  <a:pt x="2278805" y="3566684"/>
                </a:cubicBezTo>
                <a:cubicBezTo>
                  <a:pt x="2279084" y="3566126"/>
                  <a:pt x="2279286" y="3565413"/>
                  <a:pt x="2279410" y="3564544"/>
                </a:cubicBezTo>
                <a:cubicBezTo>
                  <a:pt x="2279534" y="3563676"/>
                  <a:pt x="2279596" y="3562622"/>
                  <a:pt x="2279596" y="3561382"/>
                </a:cubicBezTo>
                <a:cubicBezTo>
                  <a:pt x="2279596" y="3560266"/>
                  <a:pt x="2279518" y="3559258"/>
                  <a:pt x="2279363" y="3558359"/>
                </a:cubicBezTo>
                <a:cubicBezTo>
                  <a:pt x="2279208" y="3557460"/>
                  <a:pt x="2279007" y="3556715"/>
                  <a:pt x="2278759" y="3556126"/>
                </a:cubicBezTo>
                <a:cubicBezTo>
                  <a:pt x="2278511" y="3555537"/>
                  <a:pt x="2278185" y="3555103"/>
                  <a:pt x="2277782" y="3554824"/>
                </a:cubicBezTo>
                <a:cubicBezTo>
                  <a:pt x="2277379" y="3554545"/>
                  <a:pt x="2276929" y="3554406"/>
                  <a:pt x="2276433" y="3554406"/>
                </a:cubicBezTo>
                <a:close/>
                <a:moveTo>
                  <a:pt x="2058456" y="3554406"/>
                </a:moveTo>
                <a:cubicBezTo>
                  <a:pt x="2057960" y="3554406"/>
                  <a:pt x="2057526" y="3554545"/>
                  <a:pt x="2057154" y="3554824"/>
                </a:cubicBezTo>
                <a:cubicBezTo>
                  <a:pt x="2056782" y="3555103"/>
                  <a:pt x="2056456" y="3555537"/>
                  <a:pt x="2056177" y="3556126"/>
                </a:cubicBezTo>
                <a:cubicBezTo>
                  <a:pt x="2055898" y="3556715"/>
                  <a:pt x="2055681" y="3557444"/>
                  <a:pt x="2055526" y="3558312"/>
                </a:cubicBezTo>
                <a:cubicBezTo>
                  <a:pt x="2055371" y="3559180"/>
                  <a:pt x="2055293" y="3560173"/>
                  <a:pt x="2055293" y="3561289"/>
                </a:cubicBezTo>
                <a:cubicBezTo>
                  <a:pt x="2055293" y="3562529"/>
                  <a:pt x="2055371" y="3563599"/>
                  <a:pt x="2055526" y="3564498"/>
                </a:cubicBezTo>
                <a:cubicBezTo>
                  <a:pt x="2055681" y="3565397"/>
                  <a:pt x="2055882" y="3566126"/>
                  <a:pt x="2056131" y="3566684"/>
                </a:cubicBezTo>
                <a:cubicBezTo>
                  <a:pt x="2056379" y="3567242"/>
                  <a:pt x="2056704" y="3567661"/>
                  <a:pt x="2057107" y="3567940"/>
                </a:cubicBezTo>
                <a:cubicBezTo>
                  <a:pt x="2057510" y="3568219"/>
                  <a:pt x="2057960" y="3568358"/>
                  <a:pt x="2058456" y="3568358"/>
                </a:cubicBezTo>
                <a:lnTo>
                  <a:pt x="2083571" y="3568358"/>
                </a:lnTo>
                <a:lnTo>
                  <a:pt x="2083571" y="3640540"/>
                </a:lnTo>
                <a:cubicBezTo>
                  <a:pt x="2083571" y="3641036"/>
                  <a:pt x="2083679" y="3641454"/>
                  <a:pt x="2083896" y="3641796"/>
                </a:cubicBezTo>
                <a:cubicBezTo>
                  <a:pt x="2084113" y="3642137"/>
                  <a:pt x="2084516" y="3642431"/>
                  <a:pt x="2085105" y="3642679"/>
                </a:cubicBezTo>
                <a:cubicBezTo>
                  <a:pt x="2085695" y="3642927"/>
                  <a:pt x="2086485" y="3643113"/>
                  <a:pt x="2087477" y="3643237"/>
                </a:cubicBezTo>
                <a:cubicBezTo>
                  <a:pt x="2088470" y="3643361"/>
                  <a:pt x="2089710" y="3643423"/>
                  <a:pt x="2091198" y="3643423"/>
                </a:cubicBezTo>
                <a:cubicBezTo>
                  <a:pt x="2092748" y="3643423"/>
                  <a:pt x="2094020" y="3643361"/>
                  <a:pt x="2095012" y="3643237"/>
                </a:cubicBezTo>
                <a:cubicBezTo>
                  <a:pt x="2096004" y="3643113"/>
                  <a:pt x="2096779" y="3642927"/>
                  <a:pt x="2097337" y="3642679"/>
                </a:cubicBezTo>
                <a:cubicBezTo>
                  <a:pt x="2097895" y="3642431"/>
                  <a:pt x="2098298" y="3642137"/>
                  <a:pt x="2098547" y="3641796"/>
                </a:cubicBezTo>
                <a:cubicBezTo>
                  <a:pt x="2098795" y="3641454"/>
                  <a:pt x="2098919" y="3641036"/>
                  <a:pt x="2098919" y="3640540"/>
                </a:cubicBezTo>
                <a:lnTo>
                  <a:pt x="2098919" y="3568358"/>
                </a:lnTo>
                <a:lnTo>
                  <a:pt x="2124033" y="3568358"/>
                </a:lnTo>
                <a:cubicBezTo>
                  <a:pt x="2124591" y="3568358"/>
                  <a:pt x="2125057" y="3568219"/>
                  <a:pt x="2125429" y="3567940"/>
                </a:cubicBezTo>
                <a:cubicBezTo>
                  <a:pt x="2125801" y="3567661"/>
                  <a:pt x="2126126" y="3567242"/>
                  <a:pt x="2126405" y="3566684"/>
                </a:cubicBezTo>
                <a:cubicBezTo>
                  <a:pt x="2126684" y="3566126"/>
                  <a:pt x="2126886" y="3565413"/>
                  <a:pt x="2127010" y="3564544"/>
                </a:cubicBezTo>
                <a:cubicBezTo>
                  <a:pt x="2127134" y="3563676"/>
                  <a:pt x="2127196" y="3562622"/>
                  <a:pt x="2127196" y="3561382"/>
                </a:cubicBezTo>
                <a:cubicBezTo>
                  <a:pt x="2127196" y="3560266"/>
                  <a:pt x="2127118" y="3559258"/>
                  <a:pt x="2126963" y="3558359"/>
                </a:cubicBezTo>
                <a:cubicBezTo>
                  <a:pt x="2126808" y="3557460"/>
                  <a:pt x="2126607" y="3556715"/>
                  <a:pt x="2126359" y="3556126"/>
                </a:cubicBezTo>
                <a:cubicBezTo>
                  <a:pt x="2126111" y="3555537"/>
                  <a:pt x="2125785" y="3555103"/>
                  <a:pt x="2125382" y="3554824"/>
                </a:cubicBezTo>
                <a:cubicBezTo>
                  <a:pt x="2124979" y="3554545"/>
                  <a:pt x="2124530" y="3554406"/>
                  <a:pt x="2124033" y="3554406"/>
                </a:cubicBezTo>
                <a:close/>
                <a:moveTo>
                  <a:pt x="1791756" y="3554406"/>
                </a:moveTo>
                <a:cubicBezTo>
                  <a:pt x="1791260" y="3554406"/>
                  <a:pt x="1790826" y="3554545"/>
                  <a:pt x="1790454" y="3554824"/>
                </a:cubicBezTo>
                <a:cubicBezTo>
                  <a:pt x="1790082" y="3555103"/>
                  <a:pt x="1789756" y="3555537"/>
                  <a:pt x="1789477" y="3556126"/>
                </a:cubicBezTo>
                <a:cubicBezTo>
                  <a:pt x="1789198" y="3556715"/>
                  <a:pt x="1788981" y="3557444"/>
                  <a:pt x="1788826" y="3558312"/>
                </a:cubicBezTo>
                <a:cubicBezTo>
                  <a:pt x="1788671" y="3559180"/>
                  <a:pt x="1788593" y="3560173"/>
                  <a:pt x="1788593" y="3561289"/>
                </a:cubicBezTo>
                <a:cubicBezTo>
                  <a:pt x="1788593" y="3562529"/>
                  <a:pt x="1788671" y="3563599"/>
                  <a:pt x="1788826" y="3564498"/>
                </a:cubicBezTo>
                <a:cubicBezTo>
                  <a:pt x="1788981" y="3565397"/>
                  <a:pt x="1789183" y="3566126"/>
                  <a:pt x="1789431" y="3566684"/>
                </a:cubicBezTo>
                <a:cubicBezTo>
                  <a:pt x="1789679" y="3567242"/>
                  <a:pt x="1790004" y="3567661"/>
                  <a:pt x="1790407" y="3567940"/>
                </a:cubicBezTo>
                <a:cubicBezTo>
                  <a:pt x="1790810" y="3568219"/>
                  <a:pt x="1791260" y="3568358"/>
                  <a:pt x="1791756" y="3568358"/>
                </a:cubicBezTo>
                <a:lnTo>
                  <a:pt x="1816871" y="3568358"/>
                </a:lnTo>
                <a:lnTo>
                  <a:pt x="1816871" y="3640540"/>
                </a:lnTo>
                <a:cubicBezTo>
                  <a:pt x="1816871" y="3641036"/>
                  <a:pt x="1816979" y="3641454"/>
                  <a:pt x="1817196" y="3641796"/>
                </a:cubicBezTo>
                <a:cubicBezTo>
                  <a:pt x="1817413" y="3642137"/>
                  <a:pt x="1817816" y="3642431"/>
                  <a:pt x="1818405" y="3642679"/>
                </a:cubicBezTo>
                <a:cubicBezTo>
                  <a:pt x="1818995" y="3642927"/>
                  <a:pt x="1819785" y="3643113"/>
                  <a:pt x="1820777" y="3643237"/>
                </a:cubicBezTo>
                <a:cubicBezTo>
                  <a:pt x="1821770" y="3643361"/>
                  <a:pt x="1823010" y="3643423"/>
                  <a:pt x="1824498" y="3643423"/>
                </a:cubicBezTo>
                <a:cubicBezTo>
                  <a:pt x="1826048" y="3643423"/>
                  <a:pt x="1827320" y="3643361"/>
                  <a:pt x="1828312" y="3643237"/>
                </a:cubicBezTo>
                <a:cubicBezTo>
                  <a:pt x="1829304" y="3643113"/>
                  <a:pt x="1830079" y="3642927"/>
                  <a:pt x="1830637" y="3642679"/>
                </a:cubicBezTo>
                <a:cubicBezTo>
                  <a:pt x="1831195" y="3642431"/>
                  <a:pt x="1831599" y="3642137"/>
                  <a:pt x="1831847" y="3641796"/>
                </a:cubicBezTo>
                <a:cubicBezTo>
                  <a:pt x="1832095" y="3641454"/>
                  <a:pt x="1832219" y="3641036"/>
                  <a:pt x="1832219" y="3640540"/>
                </a:cubicBezTo>
                <a:lnTo>
                  <a:pt x="1832219" y="3568358"/>
                </a:lnTo>
                <a:lnTo>
                  <a:pt x="1857333" y="3568358"/>
                </a:lnTo>
                <a:cubicBezTo>
                  <a:pt x="1857891" y="3568358"/>
                  <a:pt x="1858357" y="3568219"/>
                  <a:pt x="1858729" y="3567940"/>
                </a:cubicBezTo>
                <a:cubicBezTo>
                  <a:pt x="1859101" y="3567661"/>
                  <a:pt x="1859426" y="3567242"/>
                  <a:pt x="1859705" y="3566684"/>
                </a:cubicBezTo>
                <a:cubicBezTo>
                  <a:pt x="1859984" y="3566126"/>
                  <a:pt x="1860186" y="3565413"/>
                  <a:pt x="1860310" y="3564544"/>
                </a:cubicBezTo>
                <a:cubicBezTo>
                  <a:pt x="1860434" y="3563676"/>
                  <a:pt x="1860496" y="3562622"/>
                  <a:pt x="1860496" y="3561382"/>
                </a:cubicBezTo>
                <a:cubicBezTo>
                  <a:pt x="1860496" y="3560266"/>
                  <a:pt x="1860418" y="3559258"/>
                  <a:pt x="1860263" y="3558359"/>
                </a:cubicBezTo>
                <a:cubicBezTo>
                  <a:pt x="1860108" y="3557460"/>
                  <a:pt x="1859907" y="3556715"/>
                  <a:pt x="1859659" y="3556126"/>
                </a:cubicBezTo>
                <a:cubicBezTo>
                  <a:pt x="1859411" y="3555537"/>
                  <a:pt x="1859085" y="3555103"/>
                  <a:pt x="1858682" y="3554824"/>
                </a:cubicBezTo>
                <a:cubicBezTo>
                  <a:pt x="1858279" y="3554545"/>
                  <a:pt x="1857830" y="3554406"/>
                  <a:pt x="1857333" y="3554406"/>
                </a:cubicBezTo>
                <a:close/>
                <a:moveTo>
                  <a:pt x="2504754" y="3553940"/>
                </a:moveTo>
                <a:cubicBezTo>
                  <a:pt x="2503328" y="3553940"/>
                  <a:pt x="2502118" y="3553987"/>
                  <a:pt x="2501126" y="3554080"/>
                </a:cubicBezTo>
                <a:cubicBezTo>
                  <a:pt x="2500134" y="3554173"/>
                  <a:pt x="2499344" y="3554343"/>
                  <a:pt x="2498754" y="3554592"/>
                </a:cubicBezTo>
                <a:cubicBezTo>
                  <a:pt x="2498165" y="3554840"/>
                  <a:pt x="2497762" y="3555150"/>
                  <a:pt x="2497545" y="3555522"/>
                </a:cubicBezTo>
                <a:cubicBezTo>
                  <a:pt x="2497328" y="3555894"/>
                  <a:pt x="2497220" y="3556297"/>
                  <a:pt x="2497220" y="3556731"/>
                </a:cubicBezTo>
                <a:lnTo>
                  <a:pt x="2497220" y="3640633"/>
                </a:lnTo>
                <a:cubicBezTo>
                  <a:pt x="2497220" y="3641067"/>
                  <a:pt x="2497328" y="3641470"/>
                  <a:pt x="2497545" y="3641842"/>
                </a:cubicBezTo>
                <a:cubicBezTo>
                  <a:pt x="2497762" y="3642214"/>
                  <a:pt x="2498134" y="3642509"/>
                  <a:pt x="2498662" y="3642726"/>
                </a:cubicBezTo>
                <a:cubicBezTo>
                  <a:pt x="2499188" y="3642943"/>
                  <a:pt x="2499886" y="3643113"/>
                  <a:pt x="2500754" y="3643237"/>
                </a:cubicBezTo>
                <a:cubicBezTo>
                  <a:pt x="2501622" y="3643361"/>
                  <a:pt x="2502739" y="3643423"/>
                  <a:pt x="2504103" y="3643423"/>
                </a:cubicBezTo>
                <a:cubicBezTo>
                  <a:pt x="2505281" y="3643423"/>
                  <a:pt x="2506274" y="3643377"/>
                  <a:pt x="2507080" y="3643284"/>
                </a:cubicBezTo>
                <a:cubicBezTo>
                  <a:pt x="2507886" y="3643191"/>
                  <a:pt x="2508552" y="3643036"/>
                  <a:pt x="2509080" y="3642819"/>
                </a:cubicBezTo>
                <a:cubicBezTo>
                  <a:pt x="2509606" y="3642602"/>
                  <a:pt x="2510041" y="3642307"/>
                  <a:pt x="2510382" y="3641935"/>
                </a:cubicBezTo>
                <a:cubicBezTo>
                  <a:pt x="2510723" y="3641563"/>
                  <a:pt x="2511110" y="3641129"/>
                  <a:pt x="2511544" y="3640633"/>
                </a:cubicBezTo>
                <a:lnTo>
                  <a:pt x="2547077" y="3592078"/>
                </a:lnTo>
                <a:cubicBezTo>
                  <a:pt x="2548813" y="3589721"/>
                  <a:pt x="2550534" y="3587349"/>
                  <a:pt x="2552240" y="3584962"/>
                </a:cubicBezTo>
                <a:cubicBezTo>
                  <a:pt x="2553945" y="3582574"/>
                  <a:pt x="2555510" y="3580140"/>
                  <a:pt x="2556937" y="3577660"/>
                </a:cubicBezTo>
                <a:cubicBezTo>
                  <a:pt x="2556751" y="3580078"/>
                  <a:pt x="2556596" y="3582543"/>
                  <a:pt x="2556472" y="3585055"/>
                </a:cubicBezTo>
                <a:cubicBezTo>
                  <a:pt x="2556348" y="3587566"/>
                  <a:pt x="2556286" y="3590031"/>
                  <a:pt x="2556286" y="3592450"/>
                </a:cubicBezTo>
                <a:lnTo>
                  <a:pt x="2556286" y="3640633"/>
                </a:lnTo>
                <a:cubicBezTo>
                  <a:pt x="2556286" y="3641067"/>
                  <a:pt x="2556410" y="3641470"/>
                  <a:pt x="2556658" y="3641842"/>
                </a:cubicBezTo>
                <a:cubicBezTo>
                  <a:pt x="2556906" y="3642214"/>
                  <a:pt x="2557340" y="3642509"/>
                  <a:pt x="2557960" y="3642726"/>
                </a:cubicBezTo>
                <a:cubicBezTo>
                  <a:pt x="2558580" y="3642943"/>
                  <a:pt x="2559386" y="3643113"/>
                  <a:pt x="2560378" y="3643237"/>
                </a:cubicBezTo>
                <a:cubicBezTo>
                  <a:pt x="2561371" y="3643361"/>
                  <a:pt x="2562611" y="3643423"/>
                  <a:pt x="2564099" y="3643423"/>
                </a:cubicBezTo>
                <a:cubicBezTo>
                  <a:pt x="2565588" y="3643423"/>
                  <a:pt x="2566828" y="3643361"/>
                  <a:pt x="2567820" y="3643237"/>
                </a:cubicBezTo>
                <a:cubicBezTo>
                  <a:pt x="2568812" y="3643113"/>
                  <a:pt x="2569587" y="3642943"/>
                  <a:pt x="2570146" y="3642726"/>
                </a:cubicBezTo>
                <a:cubicBezTo>
                  <a:pt x="2570704" y="3642509"/>
                  <a:pt x="2571107" y="3642214"/>
                  <a:pt x="2571355" y="3641842"/>
                </a:cubicBezTo>
                <a:cubicBezTo>
                  <a:pt x="2571603" y="3641470"/>
                  <a:pt x="2571727" y="3641067"/>
                  <a:pt x="2571727" y="3640633"/>
                </a:cubicBezTo>
                <a:lnTo>
                  <a:pt x="2571727" y="3556824"/>
                </a:lnTo>
                <a:cubicBezTo>
                  <a:pt x="2571727" y="3556328"/>
                  <a:pt x="2571618" y="3555894"/>
                  <a:pt x="2571401" y="3555522"/>
                </a:cubicBezTo>
                <a:cubicBezTo>
                  <a:pt x="2571184" y="3555150"/>
                  <a:pt x="2570812" y="3554840"/>
                  <a:pt x="2570285" y="3554592"/>
                </a:cubicBezTo>
                <a:cubicBezTo>
                  <a:pt x="2569758" y="3554343"/>
                  <a:pt x="2569045" y="3554173"/>
                  <a:pt x="2568146" y="3554080"/>
                </a:cubicBezTo>
                <a:cubicBezTo>
                  <a:pt x="2567246" y="3553987"/>
                  <a:pt x="2566146" y="3553940"/>
                  <a:pt x="2564844" y="3553940"/>
                </a:cubicBezTo>
                <a:cubicBezTo>
                  <a:pt x="2563541" y="3553940"/>
                  <a:pt x="2562487" y="3553987"/>
                  <a:pt x="2561681" y="3554080"/>
                </a:cubicBezTo>
                <a:cubicBezTo>
                  <a:pt x="2560875" y="3554173"/>
                  <a:pt x="2560177" y="3554328"/>
                  <a:pt x="2559588" y="3554545"/>
                </a:cubicBezTo>
                <a:cubicBezTo>
                  <a:pt x="2558999" y="3554762"/>
                  <a:pt x="2558503" y="3555057"/>
                  <a:pt x="2558100" y="3555429"/>
                </a:cubicBezTo>
                <a:cubicBezTo>
                  <a:pt x="2557696" y="3555801"/>
                  <a:pt x="2557309" y="3556235"/>
                  <a:pt x="2556937" y="3556731"/>
                </a:cubicBezTo>
                <a:lnTo>
                  <a:pt x="2520939" y="3605937"/>
                </a:lnTo>
                <a:cubicBezTo>
                  <a:pt x="2519265" y="3608108"/>
                  <a:pt x="2517699" y="3610325"/>
                  <a:pt x="2516242" y="3612588"/>
                </a:cubicBezTo>
                <a:cubicBezTo>
                  <a:pt x="2514784" y="3614851"/>
                  <a:pt x="2513343" y="3617161"/>
                  <a:pt x="2511916" y="3619518"/>
                </a:cubicBezTo>
                <a:cubicBezTo>
                  <a:pt x="2512102" y="3617161"/>
                  <a:pt x="2512258" y="3614789"/>
                  <a:pt x="2512382" y="3612402"/>
                </a:cubicBezTo>
                <a:cubicBezTo>
                  <a:pt x="2512506" y="3610015"/>
                  <a:pt x="2512568" y="3607612"/>
                  <a:pt x="2512568" y="3605193"/>
                </a:cubicBezTo>
                <a:lnTo>
                  <a:pt x="2512568" y="3556731"/>
                </a:lnTo>
                <a:cubicBezTo>
                  <a:pt x="2512568" y="3555801"/>
                  <a:pt x="2512010" y="3555103"/>
                  <a:pt x="2510893" y="3554638"/>
                </a:cubicBezTo>
                <a:cubicBezTo>
                  <a:pt x="2509777" y="3554173"/>
                  <a:pt x="2507731" y="3553940"/>
                  <a:pt x="2504754" y="3553940"/>
                </a:cubicBezTo>
                <a:close/>
                <a:moveTo>
                  <a:pt x="2399979" y="3553940"/>
                </a:moveTo>
                <a:cubicBezTo>
                  <a:pt x="2398553" y="3553940"/>
                  <a:pt x="2397344" y="3553987"/>
                  <a:pt x="2396352" y="3554080"/>
                </a:cubicBezTo>
                <a:cubicBezTo>
                  <a:pt x="2395359" y="3554173"/>
                  <a:pt x="2394569" y="3554343"/>
                  <a:pt x="2393980" y="3554592"/>
                </a:cubicBezTo>
                <a:cubicBezTo>
                  <a:pt x="2393390" y="3554840"/>
                  <a:pt x="2392988" y="3555150"/>
                  <a:pt x="2392770" y="3555522"/>
                </a:cubicBezTo>
                <a:cubicBezTo>
                  <a:pt x="2392553" y="3555894"/>
                  <a:pt x="2392445" y="3556297"/>
                  <a:pt x="2392445" y="3556731"/>
                </a:cubicBezTo>
                <a:lnTo>
                  <a:pt x="2392445" y="3640633"/>
                </a:lnTo>
                <a:cubicBezTo>
                  <a:pt x="2392445" y="3641067"/>
                  <a:pt x="2392553" y="3641470"/>
                  <a:pt x="2392770" y="3641842"/>
                </a:cubicBezTo>
                <a:cubicBezTo>
                  <a:pt x="2392988" y="3642214"/>
                  <a:pt x="2393360" y="3642509"/>
                  <a:pt x="2393886" y="3642726"/>
                </a:cubicBezTo>
                <a:cubicBezTo>
                  <a:pt x="2394414" y="3642943"/>
                  <a:pt x="2395111" y="3643113"/>
                  <a:pt x="2395979" y="3643237"/>
                </a:cubicBezTo>
                <a:cubicBezTo>
                  <a:pt x="2396848" y="3643361"/>
                  <a:pt x="2397964" y="3643423"/>
                  <a:pt x="2399328" y="3643423"/>
                </a:cubicBezTo>
                <a:cubicBezTo>
                  <a:pt x="2400506" y="3643423"/>
                  <a:pt x="2401498" y="3643377"/>
                  <a:pt x="2402304" y="3643284"/>
                </a:cubicBezTo>
                <a:cubicBezTo>
                  <a:pt x="2403111" y="3643191"/>
                  <a:pt x="2403778" y="3643036"/>
                  <a:pt x="2404304" y="3642819"/>
                </a:cubicBezTo>
                <a:cubicBezTo>
                  <a:pt x="2404832" y="3642602"/>
                  <a:pt x="2405266" y="3642307"/>
                  <a:pt x="2405607" y="3641935"/>
                </a:cubicBezTo>
                <a:cubicBezTo>
                  <a:pt x="2405948" y="3641563"/>
                  <a:pt x="2406336" y="3641129"/>
                  <a:pt x="2406770" y="3640633"/>
                </a:cubicBezTo>
                <a:lnTo>
                  <a:pt x="2442302" y="3592078"/>
                </a:lnTo>
                <a:cubicBezTo>
                  <a:pt x="2444038" y="3589721"/>
                  <a:pt x="2445759" y="3587349"/>
                  <a:pt x="2447464" y="3584962"/>
                </a:cubicBezTo>
                <a:cubicBezTo>
                  <a:pt x="2449170" y="3582574"/>
                  <a:pt x="2450736" y="3580140"/>
                  <a:pt x="2452162" y="3577660"/>
                </a:cubicBezTo>
                <a:cubicBezTo>
                  <a:pt x="2451976" y="3580078"/>
                  <a:pt x="2451821" y="3582543"/>
                  <a:pt x="2451697" y="3585055"/>
                </a:cubicBezTo>
                <a:cubicBezTo>
                  <a:pt x="2451573" y="3587566"/>
                  <a:pt x="2451511" y="3590031"/>
                  <a:pt x="2451511" y="3592450"/>
                </a:cubicBezTo>
                <a:lnTo>
                  <a:pt x="2451511" y="3640633"/>
                </a:lnTo>
                <a:cubicBezTo>
                  <a:pt x="2451511" y="3641067"/>
                  <a:pt x="2451635" y="3641470"/>
                  <a:pt x="2451883" y="3641842"/>
                </a:cubicBezTo>
                <a:cubicBezTo>
                  <a:pt x="2452131" y="3642214"/>
                  <a:pt x="2452565" y="3642509"/>
                  <a:pt x="2453185" y="3642726"/>
                </a:cubicBezTo>
                <a:cubicBezTo>
                  <a:pt x="2453805" y="3642943"/>
                  <a:pt x="2454612" y="3643113"/>
                  <a:pt x="2455604" y="3643237"/>
                </a:cubicBezTo>
                <a:cubicBezTo>
                  <a:pt x="2456596" y="3643361"/>
                  <a:pt x="2457836" y="3643423"/>
                  <a:pt x="2459324" y="3643423"/>
                </a:cubicBezTo>
                <a:cubicBezTo>
                  <a:pt x="2460812" y="3643423"/>
                  <a:pt x="2462053" y="3643361"/>
                  <a:pt x="2463045" y="3643237"/>
                </a:cubicBezTo>
                <a:cubicBezTo>
                  <a:pt x="2464037" y="3643113"/>
                  <a:pt x="2464812" y="3642943"/>
                  <a:pt x="2465370" y="3642726"/>
                </a:cubicBezTo>
                <a:cubicBezTo>
                  <a:pt x="2465928" y="3642509"/>
                  <a:pt x="2466332" y="3642214"/>
                  <a:pt x="2466580" y="3641842"/>
                </a:cubicBezTo>
                <a:cubicBezTo>
                  <a:pt x="2466828" y="3641470"/>
                  <a:pt x="2466952" y="3641067"/>
                  <a:pt x="2466952" y="3640633"/>
                </a:cubicBezTo>
                <a:lnTo>
                  <a:pt x="2466952" y="3556824"/>
                </a:lnTo>
                <a:cubicBezTo>
                  <a:pt x="2466952" y="3556328"/>
                  <a:pt x="2466843" y="3555894"/>
                  <a:pt x="2466626" y="3555522"/>
                </a:cubicBezTo>
                <a:cubicBezTo>
                  <a:pt x="2466409" y="3555150"/>
                  <a:pt x="2466037" y="3554840"/>
                  <a:pt x="2465510" y="3554592"/>
                </a:cubicBezTo>
                <a:cubicBezTo>
                  <a:pt x="2464983" y="3554343"/>
                  <a:pt x="2464270" y="3554173"/>
                  <a:pt x="2463370" y="3554080"/>
                </a:cubicBezTo>
                <a:cubicBezTo>
                  <a:pt x="2462472" y="3553987"/>
                  <a:pt x="2461371" y="3553940"/>
                  <a:pt x="2460068" y="3553940"/>
                </a:cubicBezTo>
                <a:cubicBezTo>
                  <a:pt x="2458766" y="3553940"/>
                  <a:pt x="2457712" y="3553987"/>
                  <a:pt x="2456906" y="3554080"/>
                </a:cubicBezTo>
                <a:cubicBezTo>
                  <a:pt x="2456100" y="3554173"/>
                  <a:pt x="2455402" y="3554328"/>
                  <a:pt x="2454813" y="3554545"/>
                </a:cubicBezTo>
                <a:cubicBezTo>
                  <a:pt x="2454224" y="3554762"/>
                  <a:pt x="2453728" y="3555057"/>
                  <a:pt x="2453325" y="3555429"/>
                </a:cubicBezTo>
                <a:cubicBezTo>
                  <a:pt x="2452922" y="3555801"/>
                  <a:pt x="2452534" y="3556235"/>
                  <a:pt x="2452162" y="3556731"/>
                </a:cubicBezTo>
                <a:lnTo>
                  <a:pt x="2416164" y="3605937"/>
                </a:lnTo>
                <a:cubicBezTo>
                  <a:pt x="2414490" y="3608108"/>
                  <a:pt x="2412924" y="3610325"/>
                  <a:pt x="2411467" y="3612588"/>
                </a:cubicBezTo>
                <a:cubicBezTo>
                  <a:pt x="2410010" y="3614851"/>
                  <a:pt x="2408568" y="3617161"/>
                  <a:pt x="2407142" y="3619518"/>
                </a:cubicBezTo>
                <a:cubicBezTo>
                  <a:pt x="2407328" y="3617161"/>
                  <a:pt x="2407482" y="3614789"/>
                  <a:pt x="2407606" y="3612402"/>
                </a:cubicBezTo>
                <a:cubicBezTo>
                  <a:pt x="2407731" y="3610015"/>
                  <a:pt x="2407792" y="3607612"/>
                  <a:pt x="2407792" y="3605193"/>
                </a:cubicBezTo>
                <a:lnTo>
                  <a:pt x="2407792" y="3556731"/>
                </a:lnTo>
                <a:cubicBezTo>
                  <a:pt x="2407792" y="3555801"/>
                  <a:pt x="2407234" y="3555103"/>
                  <a:pt x="2406118" y="3554638"/>
                </a:cubicBezTo>
                <a:cubicBezTo>
                  <a:pt x="2405002" y="3554173"/>
                  <a:pt x="2402956" y="3553940"/>
                  <a:pt x="2399979" y="3553940"/>
                </a:cubicBezTo>
                <a:close/>
                <a:moveTo>
                  <a:pt x="1323747" y="3553940"/>
                </a:moveTo>
                <a:cubicBezTo>
                  <a:pt x="1322259" y="3553940"/>
                  <a:pt x="1321019" y="3553987"/>
                  <a:pt x="1320027" y="3554080"/>
                </a:cubicBezTo>
                <a:cubicBezTo>
                  <a:pt x="1319035" y="3554173"/>
                  <a:pt x="1318244" y="3554359"/>
                  <a:pt x="1317655" y="3554638"/>
                </a:cubicBezTo>
                <a:cubicBezTo>
                  <a:pt x="1317066" y="3554917"/>
                  <a:pt x="1316663" y="3555227"/>
                  <a:pt x="1316445" y="3555568"/>
                </a:cubicBezTo>
                <a:cubicBezTo>
                  <a:pt x="1316229" y="3555909"/>
                  <a:pt x="1316120" y="3556328"/>
                  <a:pt x="1316120" y="3556824"/>
                </a:cubicBezTo>
                <a:lnTo>
                  <a:pt x="1316120" y="3640540"/>
                </a:lnTo>
                <a:cubicBezTo>
                  <a:pt x="1316120" y="3641036"/>
                  <a:pt x="1316229" y="3641454"/>
                  <a:pt x="1316445" y="3641796"/>
                </a:cubicBezTo>
                <a:cubicBezTo>
                  <a:pt x="1316663" y="3642137"/>
                  <a:pt x="1317066" y="3642431"/>
                  <a:pt x="1317655" y="3642679"/>
                </a:cubicBezTo>
                <a:cubicBezTo>
                  <a:pt x="1318244" y="3642927"/>
                  <a:pt x="1319035" y="3643113"/>
                  <a:pt x="1320027" y="3643237"/>
                </a:cubicBezTo>
                <a:cubicBezTo>
                  <a:pt x="1321019" y="3643361"/>
                  <a:pt x="1322259" y="3643423"/>
                  <a:pt x="1323747" y="3643423"/>
                </a:cubicBezTo>
                <a:cubicBezTo>
                  <a:pt x="1325298" y="3643423"/>
                  <a:pt x="1326569" y="3643361"/>
                  <a:pt x="1327561" y="3643237"/>
                </a:cubicBezTo>
                <a:cubicBezTo>
                  <a:pt x="1328553" y="3643113"/>
                  <a:pt x="1329328" y="3642927"/>
                  <a:pt x="1329886" y="3642679"/>
                </a:cubicBezTo>
                <a:cubicBezTo>
                  <a:pt x="1330445" y="3642431"/>
                  <a:pt x="1330848" y="3642137"/>
                  <a:pt x="1331096" y="3641796"/>
                </a:cubicBezTo>
                <a:cubicBezTo>
                  <a:pt x="1331344" y="3641454"/>
                  <a:pt x="1331468" y="3641036"/>
                  <a:pt x="1331468" y="3640540"/>
                </a:cubicBezTo>
                <a:lnTo>
                  <a:pt x="1331468" y="3603798"/>
                </a:lnTo>
                <a:lnTo>
                  <a:pt x="1374163" y="3603798"/>
                </a:lnTo>
                <a:lnTo>
                  <a:pt x="1374163" y="3640540"/>
                </a:lnTo>
                <a:cubicBezTo>
                  <a:pt x="1374163" y="3641036"/>
                  <a:pt x="1374287" y="3641454"/>
                  <a:pt x="1374535" y="3641796"/>
                </a:cubicBezTo>
                <a:cubicBezTo>
                  <a:pt x="1374783" y="3642137"/>
                  <a:pt x="1375186" y="3642431"/>
                  <a:pt x="1375744" y="3642679"/>
                </a:cubicBezTo>
                <a:cubicBezTo>
                  <a:pt x="1376302" y="3642927"/>
                  <a:pt x="1377077" y="3643113"/>
                  <a:pt x="1378070" y="3643237"/>
                </a:cubicBezTo>
                <a:cubicBezTo>
                  <a:pt x="1379062" y="3643361"/>
                  <a:pt x="1380333" y="3643423"/>
                  <a:pt x="1381883" y="3643423"/>
                </a:cubicBezTo>
                <a:cubicBezTo>
                  <a:pt x="1383372" y="3643423"/>
                  <a:pt x="1384612" y="3643361"/>
                  <a:pt x="1385604" y="3643237"/>
                </a:cubicBezTo>
                <a:cubicBezTo>
                  <a:pt x="1386596" y="3643113"/>
                  <a:pt x="1387371" y="3642927"/>
                  <a:pt x="1387929" y="3642679"/>
                </a:cubicBezTo>
                <a:cubicBezTo>
                  <a:pt x="1388488" y="3642431"/>
                  <a:pt x="1388891" y="3642137"/>
                  <a:pt x="1389139" y="3641796"/>
                </a:cubicBezTo>
                <a:cubicBezTo>
                  <a:pt x="1389387" y="3641454"/>
                  <a:pt x="1389511" y="3641036"/>
                  <a:pt x="1389511" y="3640540"/>
                </a:cubicBezTo>
                <a:lnTo>
                  <a:pt x="1389511" y="3556824"/>
                </a:lnTo>
                <a:cubicBezTo>
                  <a:pt x="1389511" y="3556328"/>
                  <a:pt x="1389387" y="3555909"/>
                  <a:pt x="1389139" y="3555568"/>
                </a:cubicBezTo>
                <a:cubicBezTo>
                  <a:pt x="1388891" y="3555227"/>
                  <a:pt x="1388488" y="3554917"/>
                  <a:pt x="1387929" y="3554638"/>
                </a:cubicBezTo>
                <a:cubicBezTo>
                  <a:pt x="1387371" y="3554359"/>
                  <a:pt x="1386596" y="3554173"/>
                  <a:pt x="1385604" y="3554080"/>
                </a:cubicBezTo>
                <a:cubicBezTo>
                  <a:pt x="1384612" y="3553987"/>
                  <a:pt x="1383372" y="3553940"/>
                  <a:pt x="1381883" y="3553940"/>
                </a:cubicBezTo>
                <a:cubicBezTo>
                  <a:pt x="1380333" y="3553940"/>
                  <a:pt x="1379062" y="3553987"/>
                  <a:pt x="1378070" y="3554080"/>
                </a:cubicBezTo>
                <a:cubicBezTo>
                  <a:pt x="1377077" y="3554173"/>
                  <a:pt x="1376302" y="3554359"/>
                  <a:pt x="1375744" y="3554638"/>
                </a:cubicBezTo>
                <a:cubicBezTo>
                  <a:pt x="1375186" y="3554917"/>
                  <a:pt x="1374783" y="3555227"/>
                  <a:pt x="1374535" y="3555568"/>
                </a:cubicBezTo>
                <a:cubicBezTo>
                  <a:pt x="1374287" y="3555909"/>
                  <a:pt x="1374163" y="3556328"/>
                  <a:pt x="1374163" y="3556824"/>
                </a:cubicBezTo>
                <a:lnTo>
                  <a:pt x="1374163" y="3590868"/>
                </a:lnTo>
                <a:lnTo>
                  <a:pt x="1331468" y="3590868"/>
                </a:lnTo>
                <a:lnTo>
                  <a:pt x="1331468" y="3556824"/>
                </a:lnTo>
                <a:cubicBezTo>
                  <a:pt x="1331468" y="3556328"/>
                  <a:pt x="1331344" y="3555909"/>
                  <a:pt x="1331096" y="3555568"/>
                </a:cubicBezTo>
                <a:cubicBezTo>
                  <a:pt x="1330848" y="3555227"/>
                  <a:pt x="1330445" y="3554917"/>
                  <a:pt x="1329886" y="3554638"/>
                </a:cubicBezTo>
                <a:cubicBezTo>
                  <a:pt x="1329328" y="3554359"/>
                  <a:pt x="1328553" y="3554173"/>
                  <a:pt x="1327561" y="3554080"/>
                </a:cubicBezTo>
                <a:cubicBezTo>
                  <a:pt x="1326569" y="3553987"/>
                  <a:pt x="1325298" y="3553940"/>
                  <a:pt x="1323747" y="3553940"/>
                </a:cubicBezTo>
                <a:close/>
                <a:moveTo>
                  <a:pt x="1161822" y="3553940"/>
                </a:moveTo>
                <a:cubicBezTo>
                  <a:pt x="1160520" y="3553940"/>
                  <a:pt x="1159373" y="3553987"/>
                  <a:pt x="1158381" y="3554080"/>
                </a:cubicBezTo>
                <a:cubicBezTo>
                  <a:pt x="1157389" y="3554173"/>
                  <a:pt x="1156582" y="3554312"/>
                  <a:pt x="1155962" y="3554499"/>
                </a:cubicBezTo>
                <a:cubicBezTo>
                  <a:pt x="1155342" y="3554685"/>
                  <a:pt x="1154893" y="3554917"/>
                  <a:pt x="1154613" y="3555196"/>
                </a:cubicBezTo>
                <a:cubicBezTo>
                  <a:pt x="1154334" y="3555475"/>
                  <a:pt x="1154195" y="3555770"/>
                  <a:pt x="1154195" y="3556080"/>
                </a:cubicBezTo>
                <a:lnTo>
                  <a:pt x="1154195" y="3641098"/>
                </a:lnTo>
                <a:cubicBezTo>
                  <a:pt x="1154195" y="3641408"/>
                  <a:pt x="1154334" y="3641718"/>
                  <a:pt x="1154613" y="3642028"/>
                </a:cubicBezTo>
                <a:cubicBezTo>
                  <a:pt x="1154893" y="3642338"/>
                  <a:pt x="1155342" y="3642586"/>
                  <a:pt x="1155962" y="3642772"/>
                </a:cubicBezTo>
                <a:cubicBezTo>
                  <a:pt x="1156582" y="3642958"/>
                  <a:pt x="1157389" y="3643113"/>
                  <a:pt x="1158381" y="3643237"/>
                </a:cubicBezTo>
                <a:cubicBezTo>
                  <a:pt x="1159373" y="3643361"/>
                  <a:pt x="1160520" y="3643423"/>
                  <a:pt x="1161822" y="3643423"/>
                </a:cubicBezTo>
                <a:cubicBezTo>
                  <a:pt x="1163125" y="3643423"/>
                  <a:pt x="1164272" y="3643361"/>
                  <a:pt x="1165264" y="3643237"/>
                </a:cubicBezTo>
                <a:cubicBezTo>
                  <a:pt x="1166256" y="3643113"/>
                  <a:pt x="1167062" y="3642958"/>
                  <a:pt x="1167682" y="3642772"/>
                </a:cubicBezTo>
                <a:cubicBezTo>
                  <a:pt x="1168303" y="3642586"/>
                  <a:pt x="1168768" y="3642338"/>
                  <a:pt x="1169078" y="3642028"/>
                </a:cubicBezTo>
                <a:cubicBezTo>
                  <a:pt x="1169388" y="3641718"/>
                  <a:pt x="1169543" y="3641408"/>
                  <a:pt x="1169543" y="3641098"/>
                </a:cubicBezTo>
                <a:lnTo>
                  <a:pt x="1169543" y="3603426"/>
                </a:lnTo>
                <a:lnTo>
                  <a:pt x="1176054" y="3603426"/>
                </a:lnTo>
                <a:cubicBezTo>
                  <a:pt x="1178783" y="3603426"/>
                  <a:pt x="1181201" y="3603705"/>
                  <a:pt x="1183309" y="3604263"/>
                </a:cubicBezTo>
                <a:cubicBezTo>
                  <a:pt x="1185418" y="3604821"/>
                  <a:pt x="1187309" y="3605720"/>
                  <a:pt x="1188984" y="3606960"/>
                </a:cubicBezTo>
                <a:cubicBezTo>
                  <a:pt x="1190658" y="3608201"/>
                  <a:pt x="1192131" y="3609828"/>
                  <a:pt x="1193402" y="3611844"/>
                </a:cubicBezTo>
                <a:cubicBezTo>
                  <a:pt x="1194673" y="3613859"/>
                  <a:pt x="1195867" y="3616262"/>
                  <a:pt x="1196983" y="3619053"/>
                </a:cubicBezTo>
                <a:lnTo>
                  <a:pt x="1205913" y="3640726"/>
                </a:lnTo>
                <a:cubicBezTo>
                  <a:pt x="1206037" y="3641160"/>
                  <a:pt x="1206254" y="3641547"/>
                  <a:pt x="1206564" y="3641889"/>
                </a:cubicBezTo>
                <a:cubicBezTo>
                  <a:pt x="1206874" y="3642230"/>
                  <a:pt x="1207370" y="3642509"/>
                  <a:pt x="1208052" y="3642726"/>
                </a:cubicBezTo>
                <a:cubicBezTo>
                  <a:pt x="1208734" y="3642943"/>
                  <a:pt x="1209618" y="3643113"/>
                  <a:pt x="1210703" y="3643237"/>
                </a:cubicBezTo>
                <a:cubicBezTo>
                  <a:pt x="1211788" y="3643361"/>
                  <a:pt x="1213199" y="3643423"/>
                  <a:pt x="1214935" y="3643423"/>
                </a:cubicBezTo>
                <a:cubicBezTo>
                  <a:pt x="1216424" y="3643423"/>
                  <a:pt x="1217648" y="3643377"/>
                  <a:pt x="1218610" y="3643284"/>
                </a:cubicBezTo>
                <a:cubicBezTo>
                  <a:pt x="1219571" y="3643191"/>
                  <a:pt x="1220346" y="3643051"/>
                  <a:pt x="1220935" y="3642865"/>
                </a:cubicBezTo>
                <a:cubicBezTo>
                  <a:pt x="1221524" y="3642679"/>
                  <a:pt x="1221927" y="3642447"/>
                  <a:pt x="1222144" y="3642168"/>
                </a:cubicBezTo>
                <a:cubicBezTo>
                  <a:pt x="1222361" y="3641889"/>
                  <a:pt x="1222470" y="3641563"/>
                  <a:pt x="1222470" y="3641191"/>
                </a:cubicBezTo>
                <a:cubicBezTo>
                  <a:pt x="1222470" y="3641005"/>
                  <a:pt x="1222454" y="3640803"/>
                  <a:pt x="1222423" y="3640586"/>
                </a:cubicBezTo>
                <a:cubicBezTo>
                  <a:pt x="1222392" y="3640369"/>
                  <a:pt x="1222346" y="3640090"/>
                  <a:pt x="1222284" y="3639749"/>
                </a:cubicBezTo>
                <a:cubicBezTo>
                  <a:pt x="1222222" y="3639408"/>
                  <a:pt x="1222129" y="3639051"/>
                  <a:pt x="1222005" y="3638679"/>
                </a:cubicBezTo>
                <a:cubicBezTo>
                  <a:pt x="1221881" y="3638307"/>
                  <a:pt x="1221695" y="3637904"/>
                  <a:pt x="1221447" y="3637470"/>
                </a:cubicBezTo>
                <a:lnTo>
                  <a:pt x="1212238" y="3616262"/>
                </a:lnTo>
                <a:cubicBezTo>
                  <a:pt x="1211060" y="3613472"/>
                  <a:pt x="1209788" y="3611007"/>
                  <a:pt x="1208424" y="3608867"/>
                </a:cubicBezTo>
                <a:cubicBezTo>
                  <a:pt x="1207060" y="3606728"/>
                  <a:pt x="1205587" y="3604883"/>
                  <a:pt x="1204006" y="3603333"/>
                </a:cubicBezTo>
                <a:cubicBezTo>
                  <a:pt x="1202425" y="3601782"/>
                  <a:pt x="1200719" y="3600480"/>
                  <a:pt x="1198890" y="3599426"/>
                </a:cubicBezTo>
                <a:cubicBezTo>
                  <a:pt x="1197060" y="3598372"/>
                  <a:pt x="1195061" y="3597473"/>
                  <a:pt x="1192890" y="3596729"/>
                </a:cubicBezTo>
                <a:lnTo>
                  <a:pt x="1192890" y="3596542"/>
                </a:lnTo>
                <a:cubicBezTo>
                  <a:pt x="1194316" y="3596108"/>
                  <a:pt x="1195805" y="3595504"/>
                  <a:pt x="1197355" y="3594729"/>
                </a:cubicBezTo>
                <a:cubicBezTo>
                  <a:pt x="1198905" y="3593954"/>
                  <a:pt x="1200425" y="3592868"/>
                  <a:pt x="1201913" y="3591473"/>
                </a:cubicBezTo>
                <a:cubicBezTo>
                  <a:pt x="1203401" y="3590078"/>
                  <a:pt x="1204874" y="3588326"/>
                  <a:pt x="1206331" y="3586218"/>
                </a:cubicBezTo>
                <a:cubicBezTo>
                  <a:pt x="1207789" y="3584109"/>
                  <a:pt x="1209137" y="3581505"/>
                  <a:pt x="1210378" y="3578404"/>
                </a:cubicBezTo>
                <a:lnTo>
                  <a:pt x="1218377" y="3559987"/>
                </a:lnTo>
                <a:cubicBezTo>
                  <a:pt x="1218687" y="3559180"/>
                  <a:pt x="1218920" y="3558467"/>
                  <a:pt x="1219075" y="3557847"/>
                </a:cubicBezTo>
                <a:cubicBezTo>
                  <a:pt x="1219230" y="3557227"/>
                  <a:pt x="1219307" y="3556638"/>
                  <a:pt x="1219307" y="3556080"/>
                </a:cubicBezTo>
                <a:cubicBezTo>
                  <a:pt x="1219307" y="3555770"/>
                  <a:pt x="1219214" y="3555475"/>
                  <a:pt x="1219028" y="3555196"/>
                </a:cubicBezTo>
                <a:cubicBezTo>
                  <a:pt x="1218842" y="3554917"/>
                  <a:pt x="1218486" y="3554685"/>
                  <a:pt x="1217958" y="3554499"/>
                </a:cubicBezTo>
                <a:cubicBezTo>
                  <a:pt x="1217431" y="3554312"/>
                  <a:pt x="1216687" y="3554173"/>
                  <a:pt x="1215726" y="3554080"/>
                </a:cubicBezTo>
                <a:cubicBezTo>
                  <a:pt x="1214765" y="3553987"/>
                  <a:pt x="1213540" y="3553940"/>
                  <a:pt x="1212052" y="3553940"/>
                </a:cubicBezTo>
                <a:cubicBezTo>
                  <a:pt x="1210378" y="3553940"/>
                  <a:pt x="1209029" y="3553987"/>
                  <a:pt x="1208006" y="3554080"/>
                </a:cubicBezTo>
                <a:cubicBezTo>
                  <a:pt x="1206982" y="3554173"/>
                  <a:pt x="1206161" y="3554343"/>
                  <a:pt x="1205541" y="3554592"/>
                </a:cubicBezTo>
                <a:cubicBezTo>
                  <a:pt x="1204921" y="3554840"/>
                  <a:pt x="1204455" y="3555150"/>
                  <a:pt x="1204145" y="3555522"/>
                </a:cubicBezTo>
                <a:cubicBezTo>
                  <a:pt x="1203835" y="3555894"/>
                  <a:pt x="1203618" y="3556328"/>
                  <a:pt x="1203494" y="3556824"/>
                </a:cubicBezTo>
                <a:lnTo>
                  <a:pt x="1195681" y="3576079"/>
                </a:lnTo>
                <a:cubicBezTo>
                  <a:pt x="1194627" y="3578807"/>
                  <a:pt x="1193464" y="3581133"/>
                  <a:pt x="1192193" y="3583055"/>
                </a:cubicBezTo>
                <a:cubicBezTo>
                  <a:pt x="1190921" y="3584977"/>
                  <a:pt x="1189480" y="3586543"/>
                  <a:pt x="1187867" y="3587752"/>
                </a:cubicBezTo>
                <a:cubicBezTo>
                  <a:pt x="1186255" y="3588962"/>
                  <a:pt x="1184472" y="3589830"/>
                  <a:pt x="1182519" y="3590357"/>
                </a:cubicBezTo>
                <a:cubicBezTo>
                  <a:pt x="1180565" y="3590884"/>
                  <a:pt x="1178410" y="3591147"/>
                  <a:pt x="1176054" y="3591147"/>
                </a:cubicBezTo>
                <a:lnTo>
                  <a:pt x="1169543" y="3591147"/>
                </a:lnTo>
                <a:lnTo>
                  <a:pt x="1169543" y="3556080"/>
                </a:lnTo>
                <a:cubicBezTo>
                  <a:pt x="1169543" y="3555770"/>
                  <a:pt x="1169388" y="3555475"/>
                  <a:pt x="1169078" y="3555196"/>
                </a:cubicBezTo>
                <a:cubicBezTo>
                  <a:pt x="1168768" y="3554917"/>
                  <a:pt x="1168303" y="3554685"/>
                  <a:pt x="1167682" y="3554499"/>
                </a:cubicBezTo>
                <a:cubicBezTo>
                  <a:pt x="1167062" y="3554312"/>
                  <a:pt x="1166256" y="3554173"/>
                  <a:pt x="1165264" y="3554080"/>
                </a:cubicBezTo>
                <a:cubicBezTo>
                  <a:pt x="1164272" y="3553987"/>
                  <a:pt x="1163125" y="3553940"/>
                  <a:pt x="1161822" y="3553940"/>
                </a:cubicBezTo>
                <a:close/>
                <a:moveTo>
                  <a:pt x="847404" y="3553940"/>
                </a:moveTo>
                <a:cubicBezTo>
                  <a:pt x="845978" y="3553940"/>
                  <a:pt x="844769" y="3553987"/>
                  <a:pt x="843777" y="3554080"/>
                </a:cubicBezTo>
                <a:cubicBezTo>
                  <a:pt x="842784" y="3554173"/>
                  <a:pt x="841994" y="3554343"/>
                  <a:pt x="841405" y="3554592"/>
                </a:cubicBezTo>
                <a:cubicBezTo>
                  <a:pt x="840816" y="3554840"/>
                  <a:pt x="840413" y="3555150"/>
                  <a:pt x="840195" y="3555522"/>
                </a:cubicBezTo>
                <a:cubicBezTo>
                  <a:pt x="839978" y="3555894"/>
                  <a:pt x="839870" y="3556297"/>
                  <a:pt x="839870" y="3556731"/>
                </a:cubicBezTo>
                <a:lnTo>
                  <a:pt x="839870" y="3640633"/>
                </a:lnTo>
                <a:cubicBezTo>
                  <a:pt x="839870" y="3641067"/>
                  <a:pt x="839978" y="3641470"/>
                  <a:pt x="840195" y="3641842"/>
                </a:cubicBezTo>
                <a:cubicBezTo>
                  <a:pt x="840413" y="3642214"/>
                  <a:pt x="840785" y="3642509"/>
                  <a:pt x="841312" y="3642726"/>
                </a:cubicBezTo>
                <a:cubicBezTo>
                  <a:pt x="841839" y="3642943"/>
                  <a:pt x="842536" y="3643113"/>
                  <a:pt x="843405" y="3643237"/>
                </a:cubicBezTo>
                <a:cubicBezTo>
                  <a:pt x="844273" y="3643361"/>
                  <a:pt x="845389" y="3643423"/>
                  <a:pt x="846753" y="3643423"/>
                </a:cubicBezTo>
                <a:cubicBezTo>
                  <a:pt x="847931" y="3643423"/>
                  <a:pt x="848924" y="3643377"/>
                  <a:pt x="849730" y="3643284"/>
                </a:cubicBezTo>
                <a:cubicBezTo>
                  <a:pt x="850536" y="3643191"/>
                  <a:pt x="851203" y="3643036"/>
                  <a:pt x="851730" y="3642819"/>
                </a:cubicBezTo>
                <a:cubicBezTo>
                  <a:pt x="852257" y="3642602"/>
                  <a:pt x="852691" y="3642307"/>
                  <a:pt x="853032" y="3641935"/>
                </a:cubicBezTo>
                <a:cubicBezTo>
                  <a:pt x="853373" y="3641563"/>
                  <a:pt x="853761" y="3641129"/>
                  <a:pt x="854195" y="3640633"/>
                </a:cubicBezTo>
                <a:lnTo>
                  <a:pt x="889727" y="3592078"/>
                </a:lnTo>
                <a:cubicBezTo>
                  <a:pt x="891464" y="3589721"/>
                  <a:pt x="893185" y="3587349"/>
                  <a:pt x="894890" y="3584962"/>
                </a:cubicBezTo>
                <a:cubicBezTo>
                  <a:pt x="896595" y="3582574"/>
                  <a:pt x="898161" y="3580140"/>
                  <a:pt x="899587" y="3577660"/>
                </a:cubicBezTo>
                <a:cubicBezTo>
                  <a:pt x="899401" y="3580078"/>
                  <a:pt x="899246" y="3582543"/>
                  <a:pt x="899122" y="3585055"/>
                </a:cubicBezTo>
                <a:cubicBezTo>
                  <a:pt x="898998" y="3587566"/>
                  <a:pt x="898936" y="3590031"/>
                  <a:pt x="898936" y="3592450"/>
                </a:cubicBezTo>
                <a:lnTo>
                  <a:pt x="898936" y="3640633"/>
                </a:lnTo>
                <a:cubicBezTo>
                  <a:pt x="898936" y="3641067"/>
                  <a:pt x="899060" y="3641470"/>
                  <a:pt x="899308" y="3641842"/>
                </a:cubicBezTo>
                <a:cubicBezTo>
                  <a:pt x="899556" y="3642214"/>
                  <a:pt x="899990" y="3642509"/>
                  <a:pt x="900610" y="3642726"/>
                </a:cubicBezTo>
                <a:cubicBezTo>
                  <a:pt x="901231" y="3642943"/>
                  <a:pt x="902037" y="3643113"/>
                  <a:pt x="903029" y="3643237"/>
                </a:cubicBezTo>
                <a:cubicBezTo>
                  <a:pt x="904021" y="3643361"/>
                  <a:pt x="905261" y="3643423"/>
                  <a:pt x="906750" y="3643423"/>
                </a:cubicBezTo>
                <a:cubicBezTo>
                  <a:pt x="908238" y="3643423"/>
                  <a:pt x="909478" y="3643361"/>
                  <a:pt x="910470" y="3643237"/>
                </a:cubicBezTo>
                <a:cubicBezTo>
                  <a:pt x="911462" y="3643113"/>
                  <a:pt x="912238" y="3642943"/>
                  <a:pt x="912796" y="3642726"/>
                </a:cubicBezTo>
                <a:cubicBezTo>
                  <a:pt x="913354" y="3642509"/>
                  <a:pt x="913757" y="3642214"/>
                  <a:pt x="914005" y="3641842"/>
                </a:cubicBezTo>
                <a:cubicBezTo>
                  <a:pt x="914253" y="3641470"/>
                  <a:pt x="914377" y="3641067"/>
                  <a:pt x="914377" y="3640633"/>
                </a:cubicBezTo>
                <a:lnTo>
                  <a:pt x="914377" y="3556824"/>
                </a:lnTo>
                <a:cubicBezTo>
                  <a:pt x="914377" y="3556328"/>
                  <a:pt x="914269" y="3555894"/>
                  <a:pt x="914051" y="3555522"/>
                </a:cubicBezTo>
                <a:cubicBezTo>
                  <a:pt x="913834" y="3555150"/>
                  <a:pt x="913462" y="3554840"/>
                  <a:pt x="912935" y="3554592"/>
                </a:cubicBezTo>
                <a:cubicBezTo>
                  <a:pt x="912408" y="3554343"/>
                  <a:pt x="911695" y="3554173"/>
                  <a:pt x="910796" y="3554080"/>
                </a:cubicBezTo>
                <a:cubicBezTo>
                  <a:pt x="909897" y="3553987"/>
                  <a:pt x="908796" y="3553940"/>
                  <a:pt x="907494" y="3553940"/>
                </a:cubicBezTo>
                <a:cubicBezTo>
                  <a:pt x="906191" y="3553940"/>
                  <a:pt x="905137" y="3553987"/>
                  <a:pt x="904331" y="3554080"/>
                </a:cubicBezTo>
                <a:cubicBezTo>
                  <a:pt x="903525" y="3554173"/>
                  <a:pt x="902827" y="3554328"/>
                  <a:pt x="902238" y="3554545"/>
                </a:cubicBezTo>
                <a:cubicBezTo>
                  <a:pt x="901649" y="3554762"/>
                  <a:pt x="901153" y="3555057"/>
                  <a:pt x="900750" y="3555429"/>
                </a:cubicBezTo>
                <a:cubicBezTo>
                  <a:pt x="900347" y="3555801"/>
                  <a:pt x="899959" y="3556235"/>
                  <a:pt x="899587" y="3556731"/>
                </a:cubicBezTo>
                <a:lnTo>
                  <a:pt x="863589" y="3605937"/>
                </a:lnTo>
                <a:cubicBezTo>
                  <a:pt x="861915" y="3608108"/>
                  <a:pt x="860349" y="3610325"/>
                  <a:pt x="858892" y="3612588"/>
                </a:cubicBezTo>
                <a:cubicBezTo>
                  <a:pt x="857435" y="3614851"/>
                  <a:pt x="855993" y="3617161"/>
                  <a:pt x="854567" y="3619518"/>
                </a:cubicBezTo>
                <a:cubicBezTo>
                  <a:pt x="854753" y="3617161"/>
                  <a:pt x="854908" y="3614789"/>
                  <a:pt x="855032" y="3612402"/>
                </a:cubicBezTo>
                <a:cubicBezTo>
                  <a:pt x="855156" y="3610015"/>
                  <a:pt x="855218" y="3607612"/>
                  <a:pt x="855218" y="3605193"/>
                </a:cubicBezTo>
                <a:lnTo>
                  <a:pt x="855218" y="3556731"/>
                </a:lnTo>
                <a:cubicBezTo>
                  <a:pt x="855218" y="3555801"/>
                  <a:pt x="854660" y="3555103"/>
                  <a:pt x="853543" y="3554638"/>
                </a:cubicBezTo>
                <a:cubicBezTo>
                  <a:pt x="852427" y="3554173"/>
                  <a:pt x="850381" y="3553940"/>
                  <a:pt x="847404" y="3553940"/>
                </a:cubicBezTo>
                <a:close/>
                <a:moveTo>
                  <a:pt x="704715" y="3553940"/>
                </a:moveTo>
                <a:cubicBezTo>
                  <a:pt x="703227" y="3553940"/>
                  <a:pt x="701987" y="3553987"/>
                  <a:pt x="700995" y="3554080"/>
                </a:cubicBezTo>
                <a:cubicBezTo>
                  <a:pt x="700003" y="3554173"/>
                  <a:pt x="699196" y="3554359"/>
                  <a:pt x="698576" y="3554638"/>
                </a:cubicBezTo>
                <a:cubicBezTo>
                  <a:pt x="697956" y="3554917"/>
                  <a:pt x="697538" y="3555227"/>
                  <a:pt x="697321" y="3555568"/>
                </a:cubicBezTo>
                <a:cubicBezTo>
                  <a:pt x="697103" y="3555909"/>
                  <a:pt x="696995" y="3556328"/>
                  <a:pt x="696995" y="3556824"/>
                </a:cubicBezTo>
                <a:lnTo>
                  <a:pt x="696995" y="3637470"/>
                </a:lnTo>
                <a:cubicBezTo>
                  <a:pt x="696995" y="3639269"/>
                  <a:pt x="697414" y="3640617"/>
                  <a:pt x="698251" y="3641516"/>
                </a:cubicBezTo>
                <a:cubicBezTo>
                  <a:pt x="699088" y="3642416"/>
                  <a:pt x="700251" y="3642865"/>
                  <a:pt x="701739" y="3642865"/>
                </a:cubicBezTo>
                <a:lnTo>
                  <a:pt x="802570" y="3642865"/>
                </a:lnTo>
                <a:cubicBezTo>
                  <a:pt x="803996" y="3642865"/>
                  <a:pt x="805143" y="3642416"/>
                  <a:pt x="806012" y="3641516"/>
                </a:cubicBezTo>
                <a:cubicBezTo>
                  <a:pt x="806880" y="3640617"/>
                  <a:pt x="807314" y="3639269"/>
                  <a:pt x="807314" y="3637470"/>
                </a:cubicBezTo>
                <a:lnTo>
                  <a:pt x="807314" y="3556824"/>
                </a:lnTo>
                <a:cubicBezTo>
                  <a:pt x="807314" y="3556328"/>
                  <a:pt x="807190" y="3555909"/>
                  <a:pt x="806942" y="3555568"/>
                </a:cubicBezTo>
                <a:cubicBezTo>
                  <a:pt x="806694" y="3555227"/>
                  <a:pt x="806275" y="3554917"/>
                  <a:pt x="805686" y="3554638"/>
                </a:cubicBezTo>
                <a:cubicBezTo>
                  <a:pt x="805097" y="3554359"/>
                  <a:pt x="804306" y="3554173"/>
                  <a:pt x="803314" y="3554080"/>
                </a:cubicBezTo>
                <a:cubicBezTo>
                  <a:pt x="802322" y="3553987"/>
                  <a:pt x="801051" y="3553940"/>
                  <a:pt x="799500" y="3553940"/>
                </a:cubicBezTo>
                <a:cubicBezTo>
                  <a:pt x="798012" y="3553940"/>
                  <a:pt x="796787" y="3553987"/>
                  <a:pt x="795826" y="3554080"/>
                </a:cubicBezTo>
                <a:cubicBezTo>
                  <a:pt x="794865" y="3554173"/>
                  <a:pt x="794090" y="3554359"/>
                  <a:pt x="793501" y="3554638"/>
                </a:cubicBezTo>
                <a:cubicBezTo>
                  <a:pt x="792912" y="3554917"/>
                  <a:pt x="792508" y="3555227"/>
                  <a:pt x="792291" y="3555568"/>
                </a:cubicBezTo>
                <a:cubicBezTo>
                  <a:pt x="792074" y="3555909"/>
                  <a:pt x="791966" y="3556328"/>
                  <a:pt x="791966" y="3556824"/>
                </a:cubicBezTo>
                <a:lnTo>
                  <a:pt x="791966" y="3629657"/>
                </a:lnTo>
                <a:lnTo>
                  <a:pt x="759596" y="3629657"/>
                </a:lnTo>
                <a:lnTo>
                  <a:pt x="759596" y="3556824"/>
                </a:lnTo>
                <a:cubicBezTo>
                  <a:pt x="759596" y="3556328"/>
                  <a:pt x="759472" y="3555909"/>
                  <a:pt x="759224" y="3555568"/>
                </a:cubicBezTo>
                <a:cubicBezTo>
                  <a:pt x="758976" y="3555227"/>
                  <a:pt x="758573" y="3554917"/>
                  <a:pt x="758014" y="3554638"/>
                </a:cubicBezTo>
                <a:cubicBezTo>
                  <a:pt x="757456" y="3554359"/>
                  <a:pt x="756681" y="3554173"/>
                  <a:pt x="755689" y="3554080"/>
                </a:cubicBezTo>
                <a:cubicBezTo>
                  <a:pt x="754697" y="3553987"/>
                  <a:pt x="753488" y="3553940"/>
                  <a:pt x="752061" y="3553940"/>
                </a:cubicBezTo>
                <a:cubicBezTo>
                  <a:pt x="750511" y="3553940"/>
                  <a:pt x="749271" y="3553987"/>
                  <a:pt x="748341" y="3554080"/>
                </a:cubicBezTo>
                <a:cubicBezTo>
                  <a:pt x="747410" y="3554173"/>
                  <a:pt x="746666" y="3554359"/>
                  <a:pt x="746108" y="3554638"/>
                </a:cubicBezTo>
                <a:cubicBezTo>
                  <a:pt x="745550" y="3554917"/>
                  <a:pt x="745163" y="3555227"/>
                  <a:pt x="744945" y="3555568"/>
                </a:cubicBezTo>
                <a:cubicBezTo>
                  <a:pt x="744728" y="3555909"/>
                  <a:pt x="744620" y="3556328"/>
                  <a:pt x="744620" y="3556824"/>
                </a:cubicBezTo>
                <a:lnTo>
                  <a:pt x="744620" y="3629657"/>
                </a:lnTo>
                <a:lnTo>
                  <a:pt x="712343" y="3629657"/>
                </a:lnTo>
                <a:lnTo>
                  <a:pt x="712343" y="3556824"/>
                </a:lnTo>
                <a:cubicBezTo>
                  <a:pt x="712343" y="3556328"/>
                  <a:pt x="712219" y="3555909"/>
                  <a:pt x="711971" y="3555568"/>
                </a:cubicBezTo>
                <a:cubicBezTo>
                  <a:pt x="711723" y="3555227"/>
                  <a:pt x="711320" y="3554917"/>
                  <a:pt x="710762" y="3554638"/>
                </a:cubicBezTo>
                <a:cubicBezTo>
                  <a:pt x="710203" y="3554359"/>
                  <a:pt x="709428" y="3554173"/>
                  <a:pt x="708436" y="3554080"/>
                </a:cubicBezTo>
                <a:cubicBezTo>
                  <a:pt x="707444" y="3553987"/>
                  <a:pt x="706204" y="3553940"/>
                  <a:pt x="704715" y="3553940"/>
                </a:cubicBezTo>
                <a:close/>
                <a:moveTo>
                  <a:pt x="2327147" y="3553103"/>
                </a:moveTo>
                <a:cubicBezTo>
                  <a:pt x="2325038" y="3553103"/>
                  <a:pt x="2322961" y="3553134"/>
                  <a:pt x="2320914" y="3553196"/>
                </a:cubicBezTo>
                <a:cubicBezTo>
                  <a:pt x="2318868" y="3553258"/>
                  <a:pt x="2316884" y="3553336"/>
                  <a:pt x="2314961" y="3553429"/>
                </a:cubicBezTo>
                <a:cubicBezTo>
                  <a:pt x="2313039" y="3553522"/>
                  <a:pt x="2311163" y="3553630"/>
                  <a:pt x="2309334" y="3553754"/>
                </a:cubicBezTo>
                <a:cubicBezTo>
                  <a:pt x="2307504" y="3553878"/>
                  <a:pt x="2305784" y="3554033"/>
                  <a:pt x="2304171" y="3554219"/>
                </a:cubicBezTo>
                <a:cubicBezTo>
                  <a:pt x="2301815" y="3554468"/>
                  <a:pt x="2300063" y="3555274"/>
                  <a:pt x="2298916" y="3556638"/>
                </a:cubicBezTo>
                <a:cubicBezTo>
                  <a:pt x="2297769" y="3558002"/>
                  <a:pt x="2297195" y="3559956"/>
                  <a:pt x="2297195" y="3562498"/>
                </a:cubicBezTo>
                <a:lnTo>
                  <a:pt x="2297195" y="3634587"/>
                </a:lnTo>
                <a:cubicBezTo>
                  <a:pt x="2297195" y="3637191"/>
                  <a:pt x="2297784" y="3639160"/>
                  <a:pt x="2298962" y="3640493"/>
                </a:cubicBezTo>
                <a:cubicBezTo>
                  <a:pt x="2300140" y="3641827"/>
                  <a:pt x="2301970" y="3642648"/>
                  <a:pt x="2304450" y="3642958"/>
                </a:cubicBezTo>
                <a:cubicBezTo>
                  <a:pt x="2306187" y="3643144"/>
                  <a:pt x="2307938" y="3643299"/>
                  <a:pt x="2309706" y="3643423"/>
                </a:cubicBezTo>
                <a:cubicBezTo>
                  <a:pt x="2311473" y="3643547"/>
                  <a:pt x="2313256" y="3643656"/>
                  <a:pt x="2315054" y="3643749"/>
                </a:cubicBezTo>
                <a:cubicBezTo>
                  <a:pt x="2316853" y="3643842"/>
                  <a:pt x="2318713" y="3643904"/>
                  <a:pt x="2320635" y="3643935"/>
                </a:cubicBezTo>
                <a:cubicBezTo>
                  <a:pt x="2322558" y="3643966"/>
                  <a:pt x="2324542" y="3643981"/>
                  <a:pt x="2326588" y="3643981"/>
                </a:cubicBezTo>
                <a:cubicBezTo>
                  <a:pt x="2333100" y="3643981"/>
                  <a:pt x="2338805" y="3643377"/>
                  <a:pt x="2343704" y="3642168"/>
                </a:cubicBezTo>
                <a:cubicBezTo>
                  <a:pt x="2348602" y="3640958"/>
                  <a:pt x="2352695" y="3639191"/>
                  <a:pt x="2355982" y="3636866"/>
                </a:cubicBezTo>
                <a:cubicBezTo>
                  <a:pt x="2359268" y="3634540"/>
                  <a:pt x="2361749" y="3631657"/>
                  <a:pt x="2363423" y="3628215"/>
                </a:cubicBezTo>
                <a:cubicBezTo>
                  <a:pt x="2365098" y="3624773"/>
                  <a:pt x="2365935" y="3620851"/>
                  <a:pt x="2365935" y="3616448"/>
                </a:cubicBezTo>
                <a:cubicBezTo>
                  <a:pt x="2365935" y="3610805"/>
                  <a:pt x="2364384" y="3606123"/>
                  <a:pt x="2361284" y="3602403"/>
                </a:cubicBezTo>
                <a:cubicBezTo>
                  <a:pt x="2358183" y="3598682"/>
                  <a:pt x="2353563" y="3596170"/>
                  <a:pt x="2347424" y="3594868"/>
                </a:cubicBezTo>
                <a:cubicBezTo>
                  <a:pt x="2352323" y="3593442"/>
                  <a:pt x="2356028" y="3591054"/>
                  <a:pt x="2358540" y="3587706"/>
                </a:cubicBezTo>
                <a:cubicBezTo>
                  <a:pt x="2361051" y="3584357"/>
                  <a:pt x="2362307" y="3580326"/>
                  <a:pt x="2362307" y="3575614"/>
                </a:cubicBezTo>
                <a:cubicBezTo>
                  <a:pt x="2362307" y="3572017"/>
                  <a:pt x="2361609" y="3568823"/>
                  <a:pt x="2360214" y="3566033"/>
                </a:cubicBezTo>
                <a:cubicBezTo>
                  <a:pt x="2358819" y="3563242"/>
                  <a:pt x="2356664" y="3560886"/>
                  <a:pt x="2353750" y="3558963"/>
                </a:cubicBezTo>
                <a:cubicBezTo>
                  <a:pt x="2350835" y="3557041"/>
                  <a:pt x="2347176" y="3555584"/>
                  <a:pt x="2342773" y="3554592"/>
                </a:cubicBezTo>
                <a:cubicBezTo>
                  <a:pt x="2338371" y="3553599"/>
                  <a:pt x="2333162" y="3553103"/>
                  <a:pt x="2327147" y="3553103"/>
                </a:cubicBezTo>
                <a:close/>
                <a:moveTo>
                  <a:pt x="1908047" y="3553103"/>
                </a:moveTo>
                <a:cubicBezTo>
                  <a:pt x="1905938" y="3553103"/>
                  <a:pt x="1903861" y="3553134"/>
                  <a:pt x="1901814" y="3553196"/>
                </a:cubicBezTo>
                <a:cubicBezTo>
                  <a:pt x="1899768" y="3553258"/>
                  <a:pt x="1897784" y="3553336"/>
                  <a:pt x="1895861" y="3553429"/>
                </a:cubicBezTo>
                <a:cubicBezTo>
                  <a:pt x="1893939" y="3553522"/>
                  <a:pt x="1892063" y="3553630"/>
                  <a:pt x="1890234" y="3553754"/>
                </a:cubicBezTo>
                <a:cubicBezTo>
                  <a:pt x="1888404" y="3553878"/>
                  <a:pt x="1886683" y="3554033"/>
                  <a:pt x="1885071" y="3554219"/>
                </a:cubicBezTo>
                <a:cubicBezTo>
                  <a:pt x="1882715" y="3554468"/>
                  <a:pt x="1880963" y="3555274"/>
                  <a:pt x="1879816" y="3556638"/>
                </a:cubicBezTo>
                <a:cubicBezTo>
                  <a:pt x="1878669" y="3558002"/>
                  <a:pt x="1878095" y="3559956"/>
                  <a:pt x="1878095" y="3562498"/>
                </a:cubicBezTo>
                <a:lnTo>
                  <a:pt x="1878095" y="3634587"/>
                </a:lnTo>
                <a:cubicBezTo>
                  <a:pt x="1878095" y="3637191"/>
                  <a:pt x="1878684" y="3639160"/>
                  <a:pt x="1879862" y="3640493"/>
                </a:cubicBezTo>
                <a:cubicBezTo>
                  <a:pt x="1881040" y="3641827"/>
                  <a:pt x="1882870" y="3642648"/>
                  <a:pt x="1885350" y="3642958"/>
                </a:cubicBezTo>
                <a:cubicBezTo>
                  <a:pt x="1887087" y="3643144"/>
                  <a:pt x="1888838" y="3643299"/>
                  <a:pt x="1890606" y="3643423"/>
                </a:cubicBezTo>
                <a:cubicBezTo>
                  <a:pt x="1892373" y="3643547"/>
                  <a:pt x="1894156" y="3643656"/>
                  <a:pt x="1895954" y="3643749"/>
                </a:cubicBezTo>
                <a:cubicBezTo>
                  <a:pt x="1897753" y="3643842"/>
                  <a:pt x="1899613" y="3643904"/>
                  <a:pt x="1901535" y="3643935"/>
                </a:cubicBezTo>
                <a:cubicBezTo>
                  <a:pt x="1903458" y="3643966"/>
                  <a:pt x="1905442" y="3643981"/>
                  <a:pt x="1907488" y="3643981"/>
                </a:cubicBezTo>
                <a:cubicBezTo>
                  <a:pt x="1914000" y="3643981"/>
                  <a:pt x="1919705" y="3643377"/>
                  <a:pt x="1924604" y="3642168"/>
                </a:cubicBezTo>
                <a:cubicBezTo>
                  <a:pt x="1929503" y="3640958"/>
                  <a:pt x="1933595" y="3639191"/>
                  <a:pt x="1936882" y="3636866"/>
                </a:cubicBezTo>
                <a:cubicBezTo>
                  <a:pt x="1940169" y="3634540"/>
                  <a:pt x="1942649" y="3631657"/>
                  <a:pt x="1944323" y="3628215"/>
                </a:cubicBezTo>
                <a:cubicBezTo>
                  <a:pt x="1945998" y="3624773"/>
                  <a:pt x="1946835" y="3620851"/>
                  <a:pt x="1946835" y="3616448"/>
                </a:cubicBezTo>
                <a:cubicBezTo>
                  <a:pt x="1946835" y="3610805"/>
                  <a:pt x="1945285" y="3606123"/>
                  <a:pt x="1942184" y="3602403"/>
                </a:cubicBezTo>
                <a:cubicBezTo>
                  <a:pt x="1939083" y="3598682"/>
                  <a:pt x="1934464" y="3596170"/>
                  <a:pt x="1928324" y="3594868"/>
                </a:cubicBezTo>
                <a:cubicBezTo>
                  <a:pt x="1933223" y="3593442"/>
                  <a:pt x="1936928" y="3591054"/>
                  <a:pt x="1939440" y="3587706"/>
                </a:cubicBezTo>
                <a:cubicBezTo>
                  <a:pt x="1941951" y="3584357"/>
                  <a:pt x="1943207" y="3580326"/>
                  <a:pt x="1943207" y="3575614"/>
                </a:cubicBezTo>
                <a:cubicBezTo>
                  <a:pt x="1943207" y="3572017"/>
                  <a:pt x="1942510" y="3568823"/>
                  <a:pt x="1941114" y="3566033"/>
                </a:cubicBezTo>
                <a:cubicBezTo>
                  <a:pt x="1939719" y="3563242"/>
                  <a:pt x="1937564" y="3560886"/>
                  <a:pt x="1934650" y="3558963"/>
                </a:cubicBezTo>
                <a:cubicBezTo>
                  <a:pt x="1931735" y="3557041"/>
                  <a:pt x="1928076" y="3555584"/>
                  <a:pt x="1923673" y="3554592"/>
                </a:cubicBezTo>
                <a:cubicBezTo>
                  <a:pt x="1919271" y="3553599"/>
                  <a:pt x="1914062" y="3553103"/>
                  <a:pt x="1908047" y="3553103"/>
                </a:cubicBezTo>
                <a:close/>
                <a:moveTo>
                  <a:pt x="2178002" y="3552731"/>
                </a:moveTo>
                <a:cubicBezTo>
                  <a:pt x="2172483" y="3552731"/>
                  <a:pt x="2167352" y="3553646"/>
                  <a:pt x="2162608" y="3555475"/>
                </a:cubicBezTo>
                <a:cubicBezTo>
                  <a:pt x="2157864" y="3557305"/>
                  <a:pt x="2153740" y="3560111"/>
                  <a:pt x="2150236" y="3563893"/>
                </a:cubicBezTo>
                <a:cubicBezTo>
                  <a:pt x="2146733" y="3567676"/>
                  <a:pt x="2143973" y="3572528"/>
                  <a:pt x="2141958" y="3578451"/>
                </a:cubicBezTo>
                <a:cubicBezTo>
                  <a:pt x="2139942" y="3584373"/>
                  <a:pt x="2138935" y="3591458"/>
                  <a:pt x="2138935" y="3599705"/>
                </a:cubicBezTo>
                <a:cubicBezTo>
                  <a:pt x="2138935" y="3606960"/>
                  <a:pt x="2139756" y="3613363"/>
                  <a:pt x="2141400" y="3618913"/>
                </a:cubicBezTo>
                <a:cubicBezTo>
                  <a:pt x="2143043" y="3624463"/>
                  <a:pt x="2145430" y="3629145"/>
                  <a:pt x="2148562" y="3632959"/>
                </a:cubicBezTo>
                <a:cubicBezTo>
                  <a:pt x="2151694" y="3636773"/>
                  <a:pt x="2155585" y="3639672"/>
                  <a:pt x="2160236" y="3641656"/>
                </a:cubicBezTo>
                <a:cubicBezTo>
                  <a:pt x="2164887" y="3643640"/>
                  <a:pt x="2170220" y="3644633"/>
                  <a:pt x="2176235" y="3644633"/>
                </a:cubicBezTo>
                <a:cubicBezTo>
                  <a:pt x="2179149" y="3644633"/>
                  <a:pt x="2181971" y="3644353"/>
                  <a:pt x="2184699" y="3643795"/>
                </a:cubicBezTo>
                <a:cubicBezTo>
                  <a:pt x="2187428" y="3643237"/>
                  <a:pt x="2189955" y="3642509"/>
                  <a:pt x="2192280" y="3641609"/>
                </a:cubicBezTo>
                <a:cubicBezTo>
                  <a:pt x="2194606" y="3640710"/>
                  <a:pt x="2196699" y="3639687"/>
                  <a:pt x="2198559" y="3638540"/>
                </a:cubicBezTo>
                <a:cubicBezTo>
                  <a:pt x="2200419" y="3637393"/>
                  <a:pt x="2201737" y="3636431"/>
                  <a:pt x="2202512" y="3635656"/>
                </a:cubicBezTo>
                <a:cubicBezTo>
                  <a:pt x="2203287" y="3634881"/>
                  <a:pt x="2203784" y="3634292"/>
                  <a:pt x="2204001" y="3633889"/>
                </a:cubicBezTo>
                <a:cubicBezTo>
                  <a:pt x="2204218" y="3633486"/>
                  <a:pt x="2204404" y="3633021"/>
                  <a:pt x="2204559" y="3632494"/>
                </a:cubicBezTo>
                <a:cubicBezTo>
                  <a:pt x="2204714" y="3631967"/>
                  <a:pt x="2204822" y="3631316"/>
                  <a:pt x="2204884" y="3630540"/>
                </a:cubicBezTo>
                <a:cubicBezTo>
                  <a:pt x="2204946" y="3629765"/>
                  <a:pt x="2204977" y="3628851"/>
                  <a:pt x="2204977" y="3627796"/>
                </a:cubicBezTo>
                <a:cubicBezTo>
                  <a:pt x="2204977" y="3626556"/>
                  <a:pt x="2204931" y="3625486"/>
                  <a:pt x="2204838" y="3624587"/>
                </a:cubicBezTo>
                <a:cubicBezTo>
                  <a:pt x="2204745" y="3623688"/>
                  <a:pt x="2204590" y="3622944"/>
                  <a:pt x="2204373" y="3622355"/>
                </a:cubicBezTo>
                <a:cubicBezTo>
                  <a:pt x="2204156" y="3621766"/>
                  <a:pt x="2203892" y="3621347"/>
                  <a:pt x="2203582" y="3621099"/>
                </a:cubicBezTo>
                <a:cubicBezTo>
                  <a:pt x="2203272" y="3620851"/>
                  <a:pt x="2202900" y="3620727"/>
                  <a:pt x="2202466" y="3620727"/>
                </a:cubicBezTo>
                <a:cubicBezTo>
                  <a:pt x="2201722" y="3620727"/>
                  <a:pt x="2200683" y="3621270"/>
                  <a:pt x="2199350" y="3622355"/>
                </a:cubicBezTo>
                <a:cubicBezTo>
                  <a:pt x="2198016" y="3623440"/>
                  <a:pt x="2196373" y="3624649"/>
                  <a:pt x="2194420" y="3625983"/>
                </a:cubicBezTo>
                <a:cubicBezTo>
                  <a:pt x="2192466" y="3627316"/>
                  <a:pt x="2190156" y="3628541"/>
                  <a:pt x="2187490" y="3629657"/>
                </a:cubicBezTo>
                <a:cubicBezTo>
                  <a:pt x="2184823" y="3630773"/>
                  <a:pt x="2181723" y="3631331"/>
                  <a:pt x="2178188" y="3631331"/>
                </a:cubicBezTo>
                <a:cubicBezTo>
                  <a:pt x="2174467" y="3631331"/>
                  <a:pt x="2171165" y="3630664"/>
                  <a:pt x="2168282" y="3629331"/>
                </a:cubicBezTo>
                <a:cubicBezTo>
                  <a:pt x="2165398" y="3627998"/>
                  <a:pt x="2162964" y="3625967"/>
                  <a:pt x="2160980" y="3623239"/>
                </a:cubicBezTo>
                <a:cubicBezTo>
                  <a:pt x="2158996" y="3620510"/>
                  <a:pt x="2157492" y="3617115"/>
                  <a:pt x="2156469" y="3613053"/>
                </a:cubicBezTo>
                <a:cubicBezTo>
                  <a:pt x="2155445" y="3608991"/>
                  <a:pt x="2154934" y="3604263"/>
                  <a:pt x="2154934" y="3598868"/>
                </a:cubicBezTo>
                <a:cubicBezTo>
                  <a:pt x="2154934" y="3588078"/>
                  <a:pt x="2156903" y="3579846"/>
                  <a:pt x="2160840" y="3574172"/>
                </a:cubicBezTo>
                <a:cubicBezTo>
                  <a:pt x="2164778" y="3568498"/>
                  <a:pt x="2170437" y="3565661"/>
                  <a:pt x="2177816" y="3565661"/>
                </a:cubicBezTo>
                <a:cubicBezTo>
                  <a:pt x="2181413" y="3565661"/>
                  <a:pt x="2184529" y="3566172"/>
                  <a:pt x="2187164" y="3567195"/>
                </a:cubicBezTo>
                <a:cubicBezTo>
                  <a:pt x="2189800" y="3568219"/>
                  <a:pt x="2192048" y="3569350"/>
                  <a:pt x="2193908" y="3570591"/>
                </a:cubicBezTo>
                <a:cubicBezTo>
                  <a:pt x="2195769" y="3571831"/>
                  <a:pt x="2197303" y="3572963"/>
                  <a:pt x="2198513" y="3573986"/>
                </a:cubicBezTo>
                <a:cubicBezTo>
                  <a:pt x="2199722" y="3575009"/>
                  <a:pt x="2200791" y="3575521"/>
                  <a:pt x="2201722" y="3575521"/>
                </a:cubicBezTo>
                <a:cubicBezTo>
                  <a:pt x="2202528" y="3575521"/>
                  <a:pt x="2203210" y="3575040"/>
                  <a:pt x="2203768" y="3574079"/>
                </a:cubicBezTo>
                <a:cubicBezTo>
                  <a:pt x="2204326" y="3573118"/>
                  <a:pt x="2204605" y="3571428"/>
                  <a:pt x="2204605" y="3569009"/>
                </a:cubicBezTo>
                <a:cubicBezTo>
                  <a:pt x="2204605" y="3567893"/>
                  <a:pt x="2204574" y="3566963"/>
                  <a:pt x="2204512" y="3566219"/>
                </a:cubicBezTo>
                <a:cubicBezTo>
                  <a:pt x="2204450" y="3565475"/>
                  <a:pt x="2204326" y="3564808"/>
                  <a:pt x="2204140" y="3564219"/>
                </a:cubicBezTo>
                <a:cubicBezTo>
                  <a:pt x="2203954" y="3563630"/>
                  <a:pt x="2203722" y="3563118"/>
                  <a:pt x="2203442" y="3562684"/>
                </a:cubicBezTo>
                <a:cubicBezTo>
                  <a:pt x="2203163" y="3562250"/>
                  <a:pt x="2202652" y="3561661"/>
                  <a:pt x="2201908" y="3560917"/>
                </a:cubicBezTo>
                <a:cubicBezTo>
                  <a:pt x="2201164" y="3560173"/>
                  <a:pt x="2199970" y="3559273"/>
                  <a:pt x="2198326" y="3558219"/>
                </a:cubicBezTo>
                <a:cubicBezTo>
                  <a:pt x="2196683" y="3557165"/>
                  <a:pt x="2194807" y="3556235"/>
                  <a:pt x="2192699" y="3555429"/>
                </a:cubicBezTo>
                <a:cubicBezTo>
                  <a:pt x="2190590" y="3554623"/>
                  <a:pt x="2188281" y="3553971"/>
                  <a:pt x="2185769" y="3553475"/>
                </a:cubicBezTo>
                <a:cubicBezTo>
                  <a:pt x="2183258" y="3552979"/>
                  <a:pt x="2180669" y="3552731"/>
                  <a:pt x="2178002" y="3552731"/>
                </a:cubicBezTo>
                <a:close/>
                <a:moveTo>
                  <a:pt x="1549352" y="3552731"/>
                </a:moveTo>
                <a:cubicBezTo>
                  <a:pt x="1543833" y="3552731"/>
                  <a:pt x="1538702" y="3553646"/>
                  <a:pt x="1533958" y="3555475"/>
                </a:cubicBezTo>
                <a:cubicBezTo>
                  <a:pt x="1529214" y="3557305"/>
                  <a:pt x="1525090" y="3560111"/>
                  <a:pt x="1521586" y="3563893"/>
                </a:cubicBezTo>
                <a:cubicBezTo>
                  <a:pt x="1518083" y="3567676"/>
                  <a:pt x="1515323" y="3572528"/>
                  <a:pt x="1513308" y="3578451"/>
                </a:cubicBezTo>
                <a:cubicBezTo>
                  <a:pt x="1511293" y="3584373"/>
                  <a:pt x="1510285" y="3591458"/>
                  <a:pt x="1510285" y="3599705"/>
                </a:cubicBezTo>
                <a:cubicBezTo>
                  <a:pt x="1510285" y="3606960"/>
                  <a:pt x="1511107" y="3613363"/>
                  <a:pt x="1512750" y="3618913"/>
                </a:cubicBezTo>
                <a:cubicBezTo>
                  <a:pt x="1514393" y="3624463"/>
                  <a:pt x="1516781" y="3629145"/>
                  <a:pt x="1519912" y="3632959"/>
                </a:cubicBezTo>
                <a:cubicBezTo>
                  <a:pt x="1523044" y="3636773"/>
                  <a:pt x="1526935" y="3639672"/>
                  <a:pt x="1531586" y="3641656"/>
                </a:cubicBezTo>
                <a:cubicBezTo>
                  <a:pt x="1536237" y="3643640"/>
                  <a:pt x="1541570" y="3644633"/>
                  <a:pt x="1547585" y="3644633"/>
                </a:cubicBezTo>
                <a:cubicBezTo>
                  <a:pt x="1550499" y="3644633"/>
                  <a:pt x="1553321" y="3644353"/>
                  <a:pt x="1556049" y="3643795"/>
                </a:cubicBezTo>
                <a:cubicBezTo>
                  <a:pt x="1558778" y="3643237"/>
                  <a:pt x="1561305" y="3642509"/>
                  <a:pt x="1563630" y="3641609"/>
                </a:cubicBezTo>
                <a:cubicBezTo>
                  <a:pt x="1565956" y="3640710"/>
                  <a:pt x="1568049" y="3639687"/>
                  <a:pt x="1569909" y="3638540"/>
                </a:cubicBezTo>
                <a:cubicBezTo>
                  <a:pt x="1571769" y="3637393"/>
                  <a:pt x="1573087" y="3636431"/>
                  <a:pt x="1573862" y="3635656"/>
                </a:cubicBezTo>
                <a:cubicBezTo>
                  <a:pt x="1574638" y="3634881"/>
                  <a:pt x="1575134" y="3634292"/>
                  <a:pt x="1575351" y="3633889"/>
                </a:cubicBezTo>
                <a:cubicBezTo>
                  <a:pt x="1575568" y="3633486"/>
                  <a:pt x="1575754" y="3633021"/>
                  <a:pt x="1575909" y="3632494"/>
                </a:cubicBezTo>
                <a:cubicBezTo>
                  <a:pt x="1576064" y="3631967"/>
                  <a:pt x="1576172" y="3631316"/>
                  <a:pt x="1576234" y="3630540"/>
                </a:cubicBezTo>
                <a:cubicBezTo>
                  <a:pt x="1576296" y="3629765"/>
                  <a:pt x="1576327" y="3628851"/>
                  <a:pt x="1576327" y="3627796"/>
                </a:cubicBezTo>
                <a:cubicBezTo>
                  <a:pt x="1576327" y="3626556"/>
                  <a:pt x="1576281" y="3625486"/>
                  <a:pt x="1576188" y="3624587"/>
                </a:cubicBezTo>
                <a:cubicBezTo>
                  <a:pt x="1576095" y="3623688"/>
                  <a:pt x="1575940" y="3622944"/>
                  <a:pt x="1575723" y="3622355"/>
                </a:cubicBezTo>
                <a:cubicBezTo>
                  <a:pt x="1575506" y="3621766"/>
                  <a:pt x="1575242" y="3621347"/>
                  <a:pt x="1574932" y="3621099"/>
                </a:cubicBezTo>
                <a:cubicBezTo>
                  <a:pt x="1574622" y="3620851"/>
                  <a:pt x="1574250" y="3620727"/>
                  <a:pt x="1573816" y="3620727"/>
                </a:cubicBezTo>
                <a:cubicBezTo>
                  <a:pt x="1573072" y="3620727"/>
                  <a:pt x="1572033" y="3621270"/>
                  <a:pt x="1570700" y="3622355"/>
                </a:cubicBezTo>
                <a:cubicBezTo>
                  <a:pt x="1569367" y="3623440"/>
                  <a:pt x="1567723" y="3624649"/>
                  <a:pt x="1565770" y="3625983"/>
                </a:cubicBezTo>
                <a:cubicBezTo>
                  <a:pt x="1563816" y="3627316"/>
                  <a:pt x="1561506" y="3628541"/>
                  <a:pt x="1558840" y="3629657"/>
                </a:cubicBezTo>
                <a:cubicBezTo>
                  <a:pt x="1556174" y="3630773"/>
                  <a:pt x="1553073" y="3631331"/>
                  <a:pt x="1549538" y="3631331"/>
                </a:cubicBezTo>
                <a:cubicBezTo>
                  <a:pt x="1545817" y="3631331"/>
                  <a:pt x="1542515" y="3630664"/>
                  <a:pt x="1539632" y="3629331"/>
                </a:cubicBezTo>
                <a:cubicBezTo>
                  <a:pt x="1536748" y="3627998"/>
                  <a:pt x="1534314" y="3625967"/>
                  <a:pt x="1532330" y="3623239"/>
                </a:cubicBezTo>
                <a:cubicBezTo>
                  <a:pt x="1530346" y="3620510"/>
                  <a:pt x="1528842" y="3617115"/>
                  <a:pt x="1527819" y="3613053"/>
                </a:cubicBezTo>
                <a:cubicBezTo>
                  <a:pt x="1526795" y="3608991"/>
                  <a:pt x="1526284" y="3604263"/>
                  <a:pt x="1526284" y="3598868"/>
                </a:cubicBezTo>
                <a:cubicBezTo>
                  <a:pt x="1526284" y="3588078"/>
                  <a:pt x="1528253" y="3579846"/>
                  <a:pt x="1532190" y="3574172"/>
                </a:cubicBezTo>
                <a:cubicBezTo>
                  <a:pt x="1536128" y="3568498"/>
                  <a:pt x="1541787" y="3565661"/>
                  <a:pt x="1549166" y="3565661"/>
                </a:cubicBezTo>
                <a:cubicBezTo>
                  <a:pt x="1552763" y="3565661"/>
                  <a:pt x="1555879" y="3566172"/>
                  <a:pt x="1558514" y="3567195"/>
                </a:cubicBezTo>
                <a:cubicBezTo>
                  <a:pt x="1561150" y="3568219"/>
                  <a:pt x="1563398" y="3569350"/>
                  <a:pt x="1565258" y="3570591"/>
                </a:cubicBezTo>
                <a:cubicBezTo>
                  <a:pt x="1567119" y="3571831"/>
                  <a:pt x="1568653" y="3572963"/>
                  <a:pt x="1569863" y="3573986"/>
                </a:cubicBezTo>
                <a:cubicBezTo>
                  <a:pt x="1571072" y="3575009"/>
                  <a:pt x="1572141" y="3575521"/>
                  <a:pt x="1573072" y="3575521"/>
                </a:cubicBezTo>
                <a:cubicBezTo>
                  <a:pt x="1573878" y="3575521"/>
                  <a:pt x="1574560" y="3575040"/>
                  <a:pt x="1575118" y="3574079"/>
                </a:cubicBezTo>
                <a:cubicBezTo>
                  <a:pt x="1575676" y="3573118"/>
                  <a:pt x="1575955" y="3571428"/>
                  <a:pt x="1575955" y="3569009"/>
                </a:cubicBezTo>
                <a:cubicBezTo>
                  <a:pt x="1575955" y="3567893"/>
                  <a:pt x="1575924" y="3566963"/>
                  <a:pt x="1575862" y="3566219"/>
                </a:cubicBezTo>
                <a:cubicBezTo>
                  <a:pt x="1575800" y="3565475"/>
                  <a:pt x="1575676" y="3564808"/>
                  <a:pt x="1575490" y="3564219"/>
                </a:cubicBezTo>
                <a:cubicBezTo>
                  <a:pt x="1575304" y="3563630"/>
                  <a:pt x="1575072" y="3563118"/>
                  <a:pt x="1574792" y="3562684"/>
                </a:cubicBezTo>
                <a:cubicBezTo>
                  <a:pt x="1574513" y="3562250"/>
                  <a:pt x="1574002" y="3561661"/>
                  <a:pt x="1573258" y="3560917"/>
                </a:cubicBezTo>
                <a:cubicBezTo>
                  <a:pt x="1572514" y="3560173"/>
                  <a:pt x="1571320" y="3559273"/>
                  <a:pt x="1569676" y="3558219"/>
                </a:cubicBezTo>
                <a:cubicBezTo>
                  <a:pt x="1568033" y="3557165"/>
                  <a:pt x="1566157" y="3556235"/>
                  <a:pt x="1564049" y="3555429"/>
                </a:cubicBezTo>
                <a:cubicBezTo>
                  <a:pt x="1561941" y="3554623"/>
                  <a:pt x="1559631" y="3553971"/>
                  <a:pt x="1557119" y="3553475"/>
                </a:cubicBezTo>
                <a:cubicBezTo>
                  <a:pt x="1554608" y="3552979"/>
                  <a:pt x="1552019" y="3552731"/>
                  <a:pt x="1549352" y="3552731"/>
                </a:cubicBezTo>
                <a:close/>
                <a:moveTo>
                  <a:pt x="2007947" y="3552638"/>
                </a:moveTo>
                <a:cubicBezTo>
                  <a:pt x="2001808" y="3552638"/>
                  <a:pt x="1996258" y="3553708"/>
                  <a:pt x="1991297" y="3555847"/>
                </a:cubicBezTo>
                <a:cubicBezTo>
                  <a:pt x="1986336" y="3557987"/>
                  <a:pt x="1982104" y="3561056"/>
                  <a:pt x="1978600" y="3565056"/>
                </a:cubicBezTo>
                <a:cubicBezTo>
                  <a:pt x="1975097" y="3569056"/>
                  <a:pt x="1972415" y="3573924"/>
                  <a:pt x="1970554" y="3579660"/>
                </a:cubicBezTo>
                <a:cubicBezTo>
                  <a:pt x="1968694" y="3585396"/>
                  <a:pt x="1967764" y="3591861"/>
                  <a:pt x="1967764" y="3599054"/>
                </a:cubicBezTo>
                <a:cubicBezTo>
                  <a:pt x="1967764" y="3606619"/>
                  <a:pt x="1968663" y="3613255"/>
                  <a:pt x="1970461" y="3618960"/>
                </a:cubicBezTo>
                <a:cubicBezTo>
                  <a:pt x="1972260" y="3624665"/>
                  <a:pt x="1974926" y="3629409"/>
                  <a:pt x="1978461" y="3633191"/>
                </a:cubicBezTo>
                <a:cubicBezTo>
                  <a:pt x="1981996" y="3636974"/>
                  <a:pt x="1986352" y="3639827"/>
                  <a:pt x="1991530" y="3641749"/>
                </a:cubicBezTo>
                <a:cubicBezTo>
                  <a:pt x="1996708" y="3643671"/>
                  <a:pt x="2002738" y="3644633"/>
                  <a:pt x="2009622" y="3644633"/>
                </a:cubicBezTo>
                <a:cubicBezTo>
                  <a:pt x="2013591" y="3644633"/>
                  <a:pt x="2017327" y="3644338"/>
                  <a:pt x="2020830" y="3643749"/>
                </a:cubicBezTo>
                <a:cubicBezTo>
                  <a:pt x="2024334" y="3643160"/>
                  <a:pt x="2027419" y="3642493"/>
                  <a:pt x="2030086" y="3641749"/>
                </a:cubicBezTo>
                <a:cubicBezTo>
                  <a:pt x="2032752" y="3641005"/>
                  <a:pt x="2034923" y="3640245"/>
                  <a:pt x="2036597" y="3639470"/>
                </a:cubicBezTo>
                <a:cubicBezTo>
                  <a:pt x="2038271" y="3638695"/>
                  <a:pt x="2039279" y="3638137"/>
                  <a:pt x="2039620" y="3637796"/>
                </a:cubicBezTo>
                <a:cubicBezTo>
                  <a:pt x="2039961" y="3637455"/>
                  <a:pt x="2040240" y="3637098"/>
                  <a:pt x="2040457" y="3636726"/>
                </a:cubicBezTo>
                <a:cubicBezTo>
                  <a:pt x="2040674" y="3636354"/>
                  <a:pt x="2040829" y="3635935"/>
                  <a:pt x="2040922" y="3635470"/>
                </a:cubicBezTo>
                <a:cubicBezTo>
                  <a:pt x="2041015" y="3635005"/>
                  <a:pt x="2041093" y="3634478"/>
                  <a:pt x="2041155" y="3633889"/>
                </a:cubicBezTo>
                <a:cubicBezTo>
                  <a:pt x="2041217" y="3633300"/>
                  <a:pt x="2041248" y="3632602"/>
                  <a:pt x="2041248" y="3631796"/>
                </a:cubicBezTo>
                <a:cubicBezTo>
                  <a:pt x="2041248" y="3630680"/>
                  <a:pt x="2041201" y="3629734"/>
                  <a:pt x="2041107" y="3628959"/>
                </a:cubicBezTo>
                <a:cubicBezTo>
                  <a:pt x="2041014" y="3628184"/>
                  <a:pt x="2040874" y="3627579"/>
                  <a:pt x="2040687" y="3627145"/>
                </a:cubicBezTo>
                <a:cubicBezTo>
                  <a:pt x="2040500" y="3626711"/>
                  <a:pt x="2040235" y="3626386"/>
                  <a:pt x="2039892" y="3626169"/>
                </a:cubicBezTo>
                <a:cubicBezTo>
                  <a:pt x="2039550" y="3625952"/>
                  <a:pt x="2039161" y="3625843"/>
                  <a:pt x="2038725" y="3625843"/>
                </a:cubicBezTo>
                <a:cubicBezTo>
                  <a:pt x="2037977" y="3625843"/>
                  <a:pt x="2036870" y="3626169"/>
                  <a:pt x="2035406" y="3626820"/>
                </a:cubicBezTo>
                <a:cubicBezTo>
                  <a:pt x="2033941" y="3627471"/>
                  <a:pt x="2032072" y="3628199"/>
                  <a:pt x="2029797" y="3629006"/>
                </a:cubicBezTo>
                <a:cubicBezTo>
                  <a:pt x="2027523" y="3629812"/>
                  <a:pt x="2024827" y="3630540"/>
                  <a:pt x="2021712" y="3631192"/>
                </a:cubicBezTo>
                <a:cubicBezTo>
                  <a:pt x="2018596" y="3631843"/>
                  <a:pt x="2015044" y="3632168"/>
                  <a:pt x="2011056" y="3632168"/>
                </a:cubicBezTo>
                <a:cubicBezTo>
                  <a:pt x="2006009" y="3632168"/>
                  <a:pt x="2001741" y="3631455"/>
                  <a:pt x="1998251" y="3630029"/>
                </a:cubicBezTo>
                <a:cubicBezTo>
                  <a:pt x="1994761" y="3628603"/>
                  <a:pt x="1991926" y="3626556"/>
                  <a:pt x="1989745" y="3623890"/>
                </a:cubicBezTo>
                <a:cubicBezTo>
                  <a:pt x="1987564" y="3621223"/>
                  <a:pt x="1986006" y="3618030"/>
                  <a:pt x="1985072" y="3614309"/>
                </a:cubicBezTo>
                <a:cubicBezTo>
                  <a:pt x="1984137" y="3610588"/>
                  <a:pt x="1983670" y="3606402"/>
                  <a:pt x="1983670" y="3601751"/>
                </a:cubicBezTo>
                <a:lnTo>
                  <a:pt x="2038802" y="3601751"/>
                </a:lnTo>
                <a:cubicBezTo>
                  <a:pt x="2040360" y="3601751"/>
                  <a:pt x="2041746" y="3601240"/>
                  <a:pt x="2042961" y="3600217"/>
                </a:cubicBezTo>
                <a:cubicBezTo>
                  <a:pt x="2044175" y="3599193"/>
                  <a:pt x="2044782" y="3597473"/>
                  <a:pt x="2044782" y="3595054"/>
                </a:cubicBezTo>
                <a:lnTo>
                  <a:pt x="2044782" y="3592264"/>
                </a:lnTo>
                <a:cubicBezTo>
                  <a:pt x="2044782" y="3586807"/>
                  <a:pt x="2044085" y="3581675"/>
                  <a:pt x="2042689" y="3576869"/>
                </a:cubicBezTo>
                <a:cubicBezTo>
                  <a:pt x="2041294" y="3572063"/>
                  <a:pt x="2039108" y="3567878"/>
                  <a:pt x="2036132" y="3564312"/>
                </a:cubicBezTo>
                <a:cubicBezTo>
                  <a:pt x="2033155" y="3560746"/>
                  <a:pt x="2029357" y="3557909"/>
                  <a:pt x="2024737" y="3555801"/>
                </a:cubicBezTo>
                <a:cubicBezTo>
                  <a:pt x="2020117" y="3553692"/>
                  <a:pt x="2014521" y="3552638"/>
                  <a:pt x="2007947" y="3552638"/>
                </a:cubicBezTo>
                <a:close/>
                <a:moveTo>
                  <a:pt x="1733955" y="3552638"/>
                </a:moveTo>
                <a:cubicBezTo>
                  <a:pt x="1726824" y="3552638"/>
                  <a:pt x="1720591" y="3553785"/>
                  <a:pt x="1715258" y="3556080"/>
                </a:cubicBezTo>
                <a:cubicBezTo>
                  <a:pt x="1709925" y="3558374"/>
                  <a:pt x="1705476" y="3561599"/>
                  <a:pt x="1701910" y="3565754"/>
                </a:cubicBezTo>
                <a:cubicBezTo>
                  <a:pt x="1698345" y="3569908"/>
                  <a:pt x="1695678" y="3574854"/>
                  <a:pt x="1693911" y="3580590"/>
                </a:cubicBezTo>
                <a:cubicBezTo>
                  <a:pt x="1692143" y="3586326"/>
                  <a:pt x="1691260" y="3592605"/>
                  <a:pt x="1691260" y="3599426"/>
                </a:cubicBezTo>
                <a:cubicBezTo>
                  <a:pt x="1691260" y="3606495"/>
                  <a:pt x="1692097" y="3612821"/>
                  <a:pt x="1693771" y="3618402"/>
                </a:cubicBezTo>
                <a:cubicBezTo>
                  <a:pt x="1695446" y="3623983"/>
                  <a:pt x="1697988" y="3628727"/>
                  <a:pt x="1701399" y="3632633"/>
                </a:cubicBezTo>
                <a:cubicBezTo>
                  <a:pt x="1704809" y="3636540"/>
                  <a:pt x="1709073" y="3639517"/>
                  <a:pt x="1714189" y="3641563"/>
                </a:cubicBezTo>
                <a:cubicBezTo>
                  <a:pt x="1719305" y="3643609"/>
                  <a:pt x="1725304" y="3644633"/>
                  <a:pt x="1732188" y="3644633"/>
                </a:cubicBezTo>
                <a:cubicBezTo>
                  <a:pt x="1739257" y="3644633"/>
                  <a:pt x="1745474" y="3643470"/>
                  <a:pt x="1750838" y="3641144"/>
                </a:cubicBezTo>
                <a:cubicBezTo>
                  <a:pt x="1756201" y="3638819"/>
                  <a:pt x="1760666" y="3635579"/>
                  <a:pt x="1764232" y="3631424"/>
                </a:cubicBezTo>
                <a:cubicBezTo>
                  <a:pt x="1767798" y="3627269"/>
                  <a:pt x="1770480" y="3622324"/>
                  <a:pt x="1772278" y="3616588"/>
                </a:cubicBezTo>
                <a:cubicBezTo>
                  <a:pt x="1774077" y="3610852"/>
                  <a:pt x="1774976" y="3604573"/>
                  <a:pt x="1774976" y="3597752"/>
                </a:cubicBezTo>
                <a:cubicBezTo>
                  <a:pt x="1774976" y="3590744"/>
                  <a:pt x="1774123" y="3584450"/>
                  <a:pt x="1772418" y="3578869"/>
                </a:cubicBezTo>
                <a:cubicBezTo>
                  <a:pt x="1770712" y="3573288"/>
                  <a:pt x="1768154" y="3568544"/>
                  <a:pt x="1764744" y="3564637"/>
                </a:cubicBezTo>
                <a:cubicBezTo>
                  <a:pt x="1761333" y="3560731"/>
                  <a:pt x="1757070" y="3557754"/>
                  <a:pt x="1751954" y="3555708"/>
                </a:cubicBezTo>
                <a:cubicBezTo>
                  <a:pt x="1746838" y="3553661"/>
                  <a:pt x="1740838" y="3552638"/>
                  <a:pt x="1733955" y="3552638"/>
                </a:cubicBezTo>
                <a:close/>
                <a:moveTo>
                  <a:pt x="1629180" y="3552638"/>
                </a:moveTo>
                <a:cubicBezTo>
                  <a:pt x="1622048" y="3552638"/>
                  <a:pt x="1615816" y="3553785"/>
                  <a:pt x="1610483" y="3556080"/>
                </a:cubicBezTo>
                <a:cubicBezTo>
                  <a:pt x="1605150" y="3558374"/>
                  <a:pt x="1600701" y="3561599"/>
                  <a:pt x="1597135" y="3565754"/>
                </a:cubicBezTo>
                <a:cubicBezTo>
                  <a:pt x="1593570" y="3569908"/>
                  <a:pt x="1590903" y="3574854"/>
                  <a:pt x="1589136" y="3580590"/>
                </a:cubicBezTo>
                <a:cubicBezTo>
                  <a:pt x="1587368" y="3586326"/>
                  <a:pt x="1586485" y="3592605"/>
                  <a:pt x="1586485" y="3599426"/>
                </a:cubicBezTo>
                <a:cubicBezTo>
                  <a:pt x="1586485" y="3606495"/>
                  <a:pt x="1587322" y="3612821"/>
                  <a:pt x="1588996" y="3618402"/>
                </a:cubicBezTo>
                <a:cubicBezTo>
                  <a:pt x="1590671" y="3623983"/>
                  <a:pt x="1593213" y="3628727"/>
                  <a:pt x="1596624" y="3632633"/>
                </a:cubicBezTo>
                <a:cubicBezTo>
                  <a:pt x="1600034" y="3636540"/>
                  <a:pt x="1604298" y="3639517"/>
                  <a:pt x="1609414" y="3641563"/>
                </a:cubicBezTo>
                <a:cubicBezTo>
                  <a:pt x="1614530" y="3643609"/>
                  <a:pt x="1620529" y="3644633"/>
                  <a:pt x="1627413" y="3644633"/>
                </a:cubicBezTo>
                <a:cubicBezTo>
                  <a:pt x="1634482" y="3644633"/>
                  <a:pt x="1640698" y="3643470"/>
                  <a:pt x="1646063" y="3641144"/>
                </a:cubicBezTo>
                <a:cubicBezTo>
                  <a:pt x="1651427" y="3638819"/>
                  <a:pt x="1655891" y="3635579"/>
                  <a:pt x="1659457" y="3631424"/>
                </a:cubicBezTo>
                <a:cubicBezTo>
                  <a:pt x="1663023" y="3627269"/>
                  <a:pt x="1665705" y="3622324"/>
                  <a:pt x="1667503" y="3616588"/>
                </a:cubicBezTo>
                <a:cubicBezTo>
                  <a:pt x="1669301" y="3610852"/>
                  <a:pt x="1670201" y="3604573"/>
                  <a:pt x="1670201" y="3597752"/>
                </a:cubicBezTo>
                <a:cubicBezTo>
                  <a:pt x="1670201" y="3590744"/>
                  <a:pt x="1669348" y="3584450"/>
                  <a:pt x="1667643" y="3578869"/>
                </a:cubicBezTo>
                <a:cubicBezTo>
                  <a:pt x="1665937" y="3573288"/>
                  <a:pt x="1663379" y="3568544"/>
                  <a:pt x="1659969" y="3564637"/>
                </a:cubicBezTo>
                <a:cubicBezTo>
                  <a:pt x="1656558" y="3560731"/>
                  <a:pt x="1652295" y="3557754"/>
                  <a:pt x="1647179" y="3555708"/>
                </a:cubicBezTo>
                <a:cubicBezTo>
                  <a:pt x="1642063" y="3553661"/>
                  <a:pt x="1636063" y="3552638"/>
                  <a:pt x="1629180" y="3552638"/>
                </a:cubicBezTo>
                <a:close/>
                <a:moveTo>
                  <a:pt x="1455497" y="3552638"/>
                </a:moveTo>
                <a:cubicBezTo>
                  <a:pt x="1449358" y="3552638"/>
                  <a:pt x="1443808" y="3553708"/>
                  <a:pt x="1438847" y="3555847"/>
                </a:cubicBezTo>
                <a:cubicBezTo>
                  <a:pt x="1433886" y="3557987"/>
                  <a:pt x="1429654" y="3561056"/>
                  <a:pt x="1426150" y="3565056"/>
                </a:cubicBezTo>
                <a:cubicBezTo>
                  <a:pt x="1422647" y="3569056"/>
                  <a:pt x="1419965" y="3573924"/>
                  <a:pt x="1418104" y="3579660"/>
                </a:cubicBezTo>
                <a:cubicBezTo>
                  <a:pt x="1416244" y="3585396"/>
                  <a:pt x="1415314" y="3591861"/>
                  <a:pt x="1415314" y="3599054"/>
                </a:cubicBezTo>
                <a:cubicBezTo>
                  <a:pt x="1415314" y="3606619"/>
                  <a:pt x="1416213" y="3613255"/>
                  <a:pt x="1418011" y="3618960"/>
                </a:cubicBezTo>
                <a:cubicBezTo>
                  <a:pt x="1419810" y="3624665"/>
                  <a:pt x="1422476" y="3629409"/>
                  <a:pt x="1426011" y="3633191"/>
                </a:cubicBezTo>
                <a:cubicBezTo>
                  <a:pt x="1429546" y="3636974"/>
                  <a:pt x="1433902" y="3639827"/>
                  <a:pt x="1439080" y="3641749"/>
                </a:cubicBezTo>
                <a:cubicBezTo>
                  <a:pt x="1444258" y="3643671"/>
                  <a:pt x="1450288" y="3644633"/>
                  <a:pt x="1457172" y="3644633"/>
                </a:cubicBezTo>
                <a:cubicBezTo>
                  <a:pt x="1461141" y="3644633"/>
                  <a:pt x="1464877" y="3644338"/>
                  <a:pt x="1468380" y="3643749"/>
                </a:cubicBezTo>
                <a:cubicBezTo>
                  <a:pt x="1471884" y="3643160"/>
                  <a:pt x="1474969" y="3642493"/>
                  <a:pt x="1477636" y="3641749"/>
                </a:cubicBezTo>
                <a:cubicBezTo>
                  <a:pt x="1480302" y="3641005"/>
                  <a:pt x="1482473" y="3640245"/>
                  <a:pt x="1484147" y="3639470"/>
                </a:cubicBezTo>
                <a:cubicBezTo>
                  <a:pt x="1485821" y="3638695"/>
                  <a:pt x="1486829" y="3638137"/>
                  <a:pt x="1487170" y="3637796"/>
                </a:cubicBezTo>
                <a:cubicBezTo>
                  <a:pt x="1487511" y="3637455"/>
                  <a:pt x="1487790" y="3637098"/>
                  <a:pt x="1488007" y="3636726"/>
                </a:cubicBezTo>
                <a:cubicBezTo>
                  <a:pt x="1488224" y="3636354"/>
                  <a:pt x="1488379" y="3635935"/>
                  <a:pt x="1488472" y="3635470"/>
                </a:cubicBezTo>
                <a:cubicBezTo>
                  <a:pt x="1488565" y="3635005"/>
                  <a:pt x="1488643" y="3634478"/>
                  <a:pt x="1488705" y="3633889"/>
                </a:cubicBezTo>
                <a:cubicBezTo>
                  <a:pt x="1488767" y="3633300"/>
                  <a:pt x="1488798" y="3632602"/>
                  <a:pt x="1488798" y="3631796"/>
                </a:cubicBezTo>
                <a:cubicBezTo>
                  <a:pt x="1488798" y="3630680"/>
                  <a:pt x="1488751" y="3629734"/>
                  <a:pt x="1488657" y="3628959"/>
                </a:cubicBezTo>
                <a:cubicBezTo>
                  <a:pt x="1488564" y="3628184"/>
                  <a:pt x="1488424" y="3627579"/>
                  <a:pt x="1488237" y="3627145"/>
                </a:cubicBezTo>
                <a:cubicBezTo>
                  <a:pt x="1488050" y="3626711"/>
                  <a:pt x="1487785" y="3626386"/>
                  <a:pt x="1487443" y="3626169"/>
                </a:cubicBezTo>
                <a:cubicBezTo>
                  <a:pt x="1487100" y="3625952"/>
                  <a:pt x="1486711" y="3625843"/>
                  <a:pt x="1486275" y="3625843"/>
                </a:cubicBezTo>
                <a:cubicBezTo>
                  <a:pt x="1485527" y="3625843"/>
                  <a:pt x="1484420" y="3626169"/>
                  <a:pt x="1482956" y="3626820"/>
                </a:cubicBezTo>
                <a:cubicBezTo>
                  <a:pt x="1481491" y="3627471"/>
                  <a:pt x="1479622" y="3628199"/>
                  <a:pt x="1477347" y="3629006"/>
                </a:cubicBezTo>
                <a:cubicBezTo>
                  <a:pt x="1475073" y="3629812"/>
                  <a:pt x="1472377" y="3630540"/>
                  <a:pt x="1469262" y="3631192"/>
                </a:cubicBezTo>
                <a:cubicBezTo>
                  <a:pt x="1466146" y="3631843"/>
                  <a:pt x="1462594" y="3632168"/>
                  <a:pt x="1458606" y="3632168"/>
                </a:cubicBezTo>
                <a:cubicBezTo>
                  <a:pt x="1453559" y="3632168"/>
                  <a:pt x="1449291" y="3631455"/>
                  <a:pt x="1445801" y="3630029"/>
                </a:cubicBezTo>
                <a:cubicBezTo>
                  <a:pt x="1442311" y="3628603"/>
                  <a:pt x="1439476" y="3626556"/>
                  <a:pt x="1437295" y="3623890"/>
                </a:cubicBezTo>
                <a:cubicBezTo>
                  <a:pt x="1435114" y="3621223"/>
                  <a:pt x="1433556" y="3618030"/>
                  <a:pt x="1432622" y="3614309"/>
                </a:cubicBezTo>
                <a:cubicBezTo>
                  <a:pt x="1431687" y="3610588"/>
                  <a:pt x="1431220" y="3606402"/>
                  <a:pt x="1431220" y="3601751"/>
                </a:cubicBezTo>
                <a:lnTo>
                  <a:pt x="1486352" y="3601751"/>
                </a:lnTo>
                <a:cubicBezTo>
                  <a:pt x="1487910" y="3601751"/>
                  <a:pt x="1489296" y="3601240"/>
                  <a:pt x="1490511" y="3600217"/>
                </a:cubicBezTo>
                <a:cubicBezTo>
                  <a:pt x="1491725" y="3599193"/>
                  <a:pt x="1492332" y="3597473"/>
                  <a:pt x="1492332" y="3595054"/>
                </a:cubicBezTo>
                <a:lnTo>
                  <a:pt x="1492332" y="3592264"/>
                </a:lnTo>
                <a:cubicBezTo>
                  <a:pt x="1492332" y="3586807"/>
                  <a:pt x="1491635" y="3581675"/>
                  <a:pt x="1490239" y="3576869"/>
                </a:cubicBezTo>
                <a:cubicBezTo>
                  <a:pt x="1488844" y="3572063"/>
                  <a:pt x="1486658" y="3567878"/>
                  <a:pt x="1483682" y="3564312"/>
                </a:cubicBezTo>
                <a:cubicBezTo>
                  <a:pt x="1480705" y="3560746"/>
                  <a:pt x="1476907" y="3557909"/>
                  <a:pt x="1472287" y="3555801"/>
                </a:cubicBezTo>
                <a:cubicBezTo>
                  <a:pt x="1467667" y="3553692"/>
                  <a:pt x="1462071" y="3552638"/>
                  <a:pt x="1455497" y="3552638"/>
                </a:cubicBezTo>
                <a:close/>
                <a:moveTo>
                  <a:pt x="1086255" y="3552638"/>
                </a:moveTo>
                <a:cubicBezTo>
                  <a:pt x="1079123" y="3552638"/>
                  <a:pt x="1072891" y="3553785"/>
                  <a:pt x="1067558" y="3556080"/>
                </a:cubicBezTo>
                <a:cubicBezTo>
                  <a:pt x="1062225" y="3558374"/>
                  <a:pt x="1057776" y="3561599"/>
                  <a:pt x="1054210" y="3565754"/>
                </a:cubicBezTo>
                <a:cubicBezTo>
                  <a:pt x="1050645" y="3569908"/>
                  <a:pt x="1047978" y="3574854"/>
                  <a:pt x="1046211" y="3580590"/>
                </a:cubicBezTo>
                <a:cubicBezTo>
                  <a:pt x="1044443" y="3586326"/>
                  <a:pt x="1043560" y="3592605"/>
                  <a:pt x="1043560" y="3599426"/>
                </a:cubicBezTo>
                <a:cubicBezTo>
                  <a:pt x="1043560" y="3606495"/>
                  <a:pt x="1044397" y="3612821"/>
                  <a:pt x="1046071" y="3618402"/>
                </a:cubicBezTo>
                <a:cubicBezTo>
                  <a:pt x="1047746" y="3623983"/>
                  <a:pt x="1050288" y="3628727"/>
                  <a:pt x="1053699" y="3632633"/>
                </a:cubicBezTo>
                <a:cubicBezTo>
                  <a:pt x="1057109" y="3636540"/>
                  <a:pt x="1061373" y="3639517"/>
                  <a:pt x="1066489" y="3641563"/>
                </a:cubicBezTo>
                <a:cubicBezTo>
                  <a:pt x="1071605" y="3643609"/>
                  <a:pt x="1077604" y="3644633"/>
                  <a:pt x="1084488" y="3644633"/>
                </a:cubicBezTo>
                <a:cubicBezTo>
                  <a:pt x="1091557" y="3644633"/>
                  <a:pt x="1097774" y="3643470"/>
                  <a:pt x="1103138" y="3641144"/>
                </a:cubicBezTo>
                <a:cubicBezTo>
                  <a:pt x="1108502" y="3638819"/>
                  <a:pt x="1112966" y="3635579"/>
                  <a:pt x="1116532" y="3631424"/>
                </a:cubicBezTo>
                <a:cubicBezTo>
                  <a:pt x="1120098" y="3627269"/>
                  <a:pt x="1122780" y="3622324"/>
                  <a:pt x="1124578" y="3616588"/>
                </a:cubicBezTo>
                <a:cubicBezTo>
                  <a:pt x="1126376" y="3610852"/>
                  <a:pt x="1127276" y="3604573"/>
                  <a:pt x="1127276" y="3597752"/>
                </a:cubicBezTo>
                <a:cubicBezTo>
                  <a:pt x="1127276" y="3590744"/>
                  <a:pt x="1126423" y="3584450"/>
                  <a:pt x="1124718" y="3578869"/>
                </a:cubicBezTo>
                <a:cubicBezTo>
                  <a:pt x="1123012" y="3573288"/>
                  <a:pt x="1120454" y="3568544"/>
                  <a:pt x="1117044" y="3564637"/>
                </a:cubicBezTo>
                <a:cubicBezTo>
                  <a:pt x="1113633" y="3560731"/>
                  <a:pt x="1109370" y="3557754"/>
                  <a:pt x="1104254" y="3555708"/>
                </a:cubicBezTo>
                <a:cubicBezTo>
                  <a:pt x="1099138" y="3553661"/>
                  <a:pt x="1093138" y="3552638"/>
                  <a:pt x="1086255" y="3552638"/>
                </a:cubicBezTo>
                <a:close/>
                <a:moveTo>
                  <a:pt x="629055" y="3552638"/>
                </a:moveTo>
                <a:cubicBezTo>
                  <a:pt x="621924" y="3552638"/>
                  <a:pt x="615691" y="3553785"/>
                  <a:pt x="610358" y="3556080"/>
                </a:cubicBezTo>
                <a:cubicBezTo>
                  <a:pt x="605025" y="3558374"/>
                  <a:pt x="600576" y="3561599"/>
                  <a:pt x="597010" y="3565754"/>
                </a:cubicBezTo>
                <a:cubicBezTo>
                  <a:pt x="593445" y="3569908"/>
                  <a:pt x="590778" y="3574854"/>
                  <a:pt x="589011" y="3580590"/>
                </a:cubicBezTo>
                <a:cubicBezTo>
                  <a:pt x="587244" y="3586326"/>
                  <a:pt x="586360" y="3592605"/>
                  <a:pt x="586360" y="3599426"/>
                </a:cubicBezTo>
                <a:cubicBezTo>
                  <a:pt x="586360" y="3606495"/>
                  <a:pt x="587197" y="3612821"/>
                  <a:pt x="588871" y="3618402"/>
                </a:cubicBezTo>
                <a:cubicBezTo>
                  <a:pt x="590546" y="3623983"/>
                  <a:pt x="593088" y="3628727"/>
                  <a:pt x="596499" y="3632633"/>
                </a:cubicBezTo>
                <a:cubicBezTo>
                  <a:pt x="599909" y="3636540"/>
                  <a:pt x="604173" y="3639517"/>
                  <a:pt x="609289" y="3641563"/>
                </a:cubicBezTo>
                <a:cubicBezTo>
                  <a:pt x="614405" y="3643609"/>
                  <a:pt x="620404" y="3644633"/>
                  <a:pt x="627288" y="3644633"/>
                </a:cubicBezTo>
                <a:cubicBezTo>
                  <a:pt x="634357" y="3644633"/>
                  <a:pt x="640574" y="3643470"/>
                  <a:pt x="645938" y="3641144"/>
                </a:cubicBezTo>
                <a:cubicBezTo>
                  <a:pt x="651302" y="3638819"/>
                  <a:pt x="655766" y="3635579"/>
                  <a:pt x="659332" y="3631424"/>
                </a:cubicBezTo>
                <a:cubicBezTo>
                  <a:pt x="662898" y="3627269"/>
                  <a:pt x="665580" y="3622324"/>
                  <a:pt x="667378" y="3616588"/>
                </a:cubicBezTo>
                <a:cubicBezTo>
                  <a:pt x="669176" y="3610852"/>
                  <a:pt x="670076" y="3604573"/>
                  <a:pt x="670076" y="3597752"/>
                </a:cubicBezTo>
                <a:cubicBezTo>
                  <a:pt x="670076" y="3590744"/>
                  <a:pt x="669223" y="3584450"/>
                  <a:pt x="667518" y="3578869"/>
                </a:cubicBezTo>
                <a:cubicBezTo>
                  <a:pt x="665812" y="3573288"/>
                  <a:pt x="663254" y="3568544"/>
                  <a:pt x="659844" y="3564637"/>
                </a:cubicBezTo>
                <a:cubicBezTo>
                  <a:pt x="656433" y="3560731"/>
                  <a:pt x="652170" y="3557754"/>
                  <a:pt x="647054" y="3555708"/>
                </a:cubicBezTo>
                <a:cubicBezTo>
                  <a:pt x="641938" y="3553661"/>
                  <a:pt x="635938" y="3552638"/>
                  <a:pt x="629055" y="3552638"/>
                </a:cubicBezTo>
                <a:close/>
                <a:moveTo>
                  <a:pt x="2513777" y="3513943"/>
                </a:moveTo>
                <a:cubicBezTo>
                  <a:pt x="2512413" y="3513943"/>
                  <a:pt x="2511250" y="3514005"/>
                  <a:pt x="2510289" y="3514129"/>
                </a:cubicBezTo>
                <a:cubicBezTo>
                  <a:pt x="2509328" y="3514253"/>
                  <a:pt x="2508552" y="3514439"/>
                  <a:pt x="2507963" y="3514687"/>
                </a:cubicBezTo>
                <a:cubicBezTo>
                  <a:pt x="2507374" y="3514935"/>
                  <a:pt x="2506971" y="3515276"/>
                  <a:pt x="2506754" y="3515710"/>
                </a:cubicBezTo>
                <a:cubicBezTo>
                  <a:pt x="2506537" y="3516144"/>
                  <a:pt x="2506428" y="3516671"/>
                  <a:pt x="2506428" y="3517292"/>
                </a:cubicBezTo>
                <a:cubicBezTo>
                  <a:pt x="2506428" y="3521260"/>
                  <a:pt x="2507033" y="3524826"/>
                  <a:pt x="2508242" y="3527989"/>
                </a:cubicBezTo>
                <a:cubicBezTo>
                  <a:pt x="2509452" y="3531151"/>
                  <a:pt x="2511250" y="3533833"/>
                  <a:pt x="2513637" y="3536035"/>
                </a:cubicBezTo>
                <a:cubicBezTo>
                  <a:pt x="2516025" y="3538236"/>
                  <a:pt x="2519001" y="3539926"/>
                  <a:pt x="2522567" y="3541104"/>
                </a:cubicBezTo>
                <a:cubicBezTo>
                  <a:pt x="2526133" y="3542282"/>
                  <a:pt x="2530272" y="3542871"/>
                  <a:pt x="2534985" y="3542871"/>
                </a:cubicBezTo>
                <a:cubicBezTo>
                  <a:pt x="2540132" y="3542871"/>
                  <a:pt x="2544504" y="3542205"/>
                  <a:pt x="2548100" y="3540871"/>
                </a:cubicBezTo>
                <a:cubicBezTo>
                  <a:pt x="2551697" y="3539538"/>
                  <a:pt x="2554643" y="3537709"/>
                  <a:pt x="2556937" y="3535383"/>
                </a:cubicBezTo>
                <a:cubicBezTo>
                  <a:pt x="2559231" y="3533058"/>
                  <a:pt x="2560906" y="3530345"/>
                  <a:pt x="2561960" y="3527244"/>
                </a:cubicBezTo>
                <a:cubicBezTo>
                  <a:pt x="2563014" y="3524144"/>
                  <a:pt x="2563541" y="3520826"/>
                  <a:pt x="2563541" y="3517292"/>
                </a:cubicBezTo>
                <a:cubicBezTo>
                  <a:pt x="2563541" y="3516671"/>
                  <a:pt x="2563417" y="3516144"/>
                  <a:pt x="2563169" y="3515710"/>
                </a:cubicBezTo>
                <a:cubicBezTo>
                  <a:pt x="2562921" y="3515276"/>
                  <a:pt x="2562502" y="3514935"/>
                  <a:pt x="2561914" y="3514687"/>
                </a:cubicBezTo>
                <a:cubicBezTo>
                  <a:pt x="2561324" y="3514439"/>
                  <a:pt x="2560549" y="3514253"/>
                  <a:pt x="2559588" y="3514129"/>
                </a:cubicBezTo>
                <a:cubicBezTo>
                  <a:pt x="2558627" y="3514005"/>
                  <a:pt x="2557402" y="3513943"/>
                  <a:pt x="2555914" y="3513943"/>
                </a:cubicBezTo>
                <a:cubicBezTo>
                  <a:pt x="2554488" y="3513943"/>
                  <a:pt x="2553356" y="3514020"/>
                  <a:pt x="2552519" y="3514175"/>
                </a:cubicBezTo>
                <a:cubicBezTo>
                  <a:pt x="2551682" y="3514330"/>
                  <a:pt x="2551030" y="3514563"/>
                  <a:pt x="2550565" y="3514873"/>
                </a:cubicBezTo>
                <a:cubicBezTo>
                  <a:pt x="2550100" y="3515183"/>
                  <a:pt x="2549790" y="3515571"/>
                  <a:pt x="2549635" y="3516036"/>
                </a:cubicBezTo>
                <a:cubicBezTo>
                  <a:pt x="2549480" y="3516501"/>
                  <a:pt x="2549402" y="3517043"/>
                  <a:pt x="2549402" y="3517664"/>
                </a:cubicBezTo>
                <a:cubicBezTo>
                  <a:pt x="2549402" y="3519648"/>
                  <a:pt x="2549092" y="3521508"/>
                  <a:pt x="2548472" y="3523245"/>
                </a:cubicBezTo>
                <a:cubicBezTo>
                  <a:pt x="2547852" y="3524981"/>
                  <a:pt x="2546922" y="3526469"/>
                  <a:pt x="2545682" y="3527709"/>
                </a:cubicBezTo>
                <a:cubicBezTo>
                  <a:pt x="2544442" y="3528950"/>
                  <a:pt x="2542938" y="3529911"/>
                  <a:pt x="2541170" y="3530593"/>
                </a:cubicBezTo>
                <a:cubicBezTo>
                  <a:pt x="2539403" y="3531275"/>
                  <a:pt x="2537372" y="3531616"/>
                  <a:pt x="2535078" y="3531616"/>
                </a:cubicBezTo>
                <a:cubicBezTo>
                  <a:pt x="2532721" y="3531616"/>
                  <a:pt x="2530644" y="3531275"/>
                  <a:pt x="2528846" y="3530593"/>
                </a:cubicBezTo>
                <a:cubicBezTo>
                  <a:pt x="2527047" y="3529911"/>
                  <a:pt x="2525512" y="3528950"/>
                  <a:pt x="2524241" y="3527709"/>
                </a:cubicBezTo>
                <a:cubicBezTo>
                  <a:pt x="2522970" y="3526469"/>
                  <a:pt x="2522024" y="3525012"/>
                  <a:pt x="2521404" y="3523338"/>
                </a:cubicBezTo>
                <a:cubicBezTo>
                  <a:pt x="2520784" y="3521663"/>
                  <a:pt x="2520474" y="3519834"/>
                  <a:pt x="2520474" y="3517850"/>
                </a:cubicBezTo>
                <a:cubicBezTo>
                  <a:pt x="2520474" y="3517167"/>
                  <a:pt x="2520396" y="3516578"/>
                  <a:pt x="2520242" y="3516082"/>
                </a:cubicBezTo>
                <a:cubicBezTo>
                  <a:pt x="2520086" y="3515586"/>
                  <a:pt x="2519776" y="3515183"/>
                  <a:pt x="2519311" y="3514873"/>
                </a:cubicBezTo>
                <a:cubicBezTo>
                  <a:pt x="2518846" y="3514563"/>
                  <a:pt x="2518180" y="3514330"/>
                  <a:pt x="2517312" y="3514175"/>
                </a:cubicBezTo>
                <a:cubicBezTo>
                  <a:pt x="2516443" y="3514020"/>
                  <a:pt x="2515265" y="3513943"/>
                  <a:pt x="2513777" y="3513943"/>
                </a:cubicBezTo>
                <a:close/>
                <a:moveTo>
                  <a:pt x="1016268" y="3512501"/>
                </a:moveTo>
                <a:cubicBezTo>
                  <a:pt x="1015586" y="3512470"/>
                  <a:pt x="1014718" y="3512548"/>
                  <a:pt x="1013664" y="3512734"/>
                </a:cubicBezTo>
                <a:lnTo>
                  <a:pt x="983805" y="3517664"/>
                </a:lnTo>
                <a:cubicBezTo>
                  <a:pt x="980271" y="3518284"/>
                  <a:pt x="977093" y="3518997"/>
                  <a:pt x="974271" y="3519803"/>
                </a:cubicBezTo>
                <a:cubicBezTo>
                  <a:pt x="971450" y="3520609"/>
                  <a:pt x="968922" y="3521555"/>
                  <a:pt x="966690" y="3522640"/>
                </a:cubicBezTo>
                <a:cubicBezTo>
                  <a:pt x="964458" y="3523725"/>
                  <a:pt x="962427" y="3524903"/>
                  <a:pt x="960597" y="3526175"/>
                </a:cubicBezTo>
                <a:cubicBezTo>
                  <a:pt x="958768" y="3527446"/>
                  <a:pt x="956908" y="3529136"/>
                  <a:pt x="955016" y="3531244"/>
                </a:cubicBezTo>
                <a:cubicBezTo>
                  <a:pt x="953125" y="3533353"/>
                  <a:pt x="951280" y="3536205"/>
                  <a:pt x="949482" y="3539802"/>
                </a:cubicBezTo>
                <a:cubicBezTo>
                  <a:pt x="947684" y="3543398"/>
                  <a:pt x="946133" y="3547755"/>
                  <a:pt x="944831" y="3552871"/>
                </a:cubicBezTo>
                <a:cubicBezTo>
                  <a:pt x="943529" y="3557987"/>
                  <a:pt x="942521" y="3563754"/>
                  <a:pt x="941808" y="3570172"/>
                </a:cubicBezTo>
                <a:cubicBezTo>
                  <a:pt x="941095" y="3576590"/>
                  <a:pt x="940738" y="3583613"/>
                  <a:pt x="940738" y="3591240"/>
                </a:cubicBezTo>
                <a:cubicBezTo>
                  <a:pt x="940738" y="3600232"/>
                  <a:pt x="941513" y="3608061"/>
                  <a:pt x="943064" y="3614727"/>
                </a:cubicBezTo>
                <a:cubicBezTo>
                  <a:pt x="944614" y="3621394"/>
                  <a:pt x="947017" y="3626944"/>
                  <a:pt x="950272" y="3631378"/>
                </a:cubicBezTo>
                <a:cubicBezTo>
                  <a:pt x="953528" y="3635811"/>
                  <a:pt x="957652" y="3639129"/>
                  <a:pt x="962644" y="3641330"/>
                </a:cubicBezTo>
                <a:cubicBezTo>
                  <a:pt x="967636" y="3643532"/>
                  <a:pt x="973542" y="3644633"/>
                  <a:pt x="980364" y="3644633"/>
                </a:cubicBezTo>
                <a:cubicBezTo>
                  <a:pt x="986937" y="3644633"/>
                  <a:pt x="992844" y="3643485"/>
                  <a:pt x="998084" y="3641191"/>
                </a:cubicBezTo>
                <a:cubicBezTo>
                  <a:pt x="1003324" y="3638896"/>
                  <a:pt x="1007773" y="3635656"/>
                  <a:pt x="1011432" y="3631471"/>
                </a:cubicBezTo>
                <a:cubicBezTo>
                  <a:pt x="1015090" y="3627285"/>
                  <a:pt x="1017881" y="3622308"/>
                  <a:pt x="1019803" y="3616541"/>
                </a:cubicBezTo>
                <a:cubicBezTo>
                  <a:pt x="1021726" y="3610774"/>
                  <a:pt x="1022687" y="3604387"/>
                  <a:pt x="1022687" y="3597380"/>
                </a:cubicBezTo>
                <a:cubicBezTo>
                  <a:pt x="1022687" y="3591116"/>
                  <a:pt x="1021958" y="3585380"/>
                  <a:pt x="1020501" y="3580171"/>
                </a:cubicBezTo>
                <a:cubicBezTo>
                  <a:pt x="1019043" y="3574962"/>
                  <a:pt x="1016842" y="3570498"/>
                  <a:pt x="1013896" y="3566777"/>
                </a:cubicBezTo>
                <a:cubicBezTo>
                  <a:pt x="1010951" y="3563056"/>
                  <a:pt x="1007230" y="3560188"/>
                  <a:pt x="1002734" y="3558173"/>
                </a:cubicBezTo>
                <a:cubicBezTo>
                  <a:pt x="998239" y="3556157"/>
                  <a:pt x="992983" y="3555150"/>
                  <a:pt x="986968" y="3555150"/>
                </a:cubicBezTo>
                <a:cubicBezTo>
                  <a:pt x="983805" y="3555150"/>
                  <a:pt x="980813" y="3555475"/>
                  <a:pt x="977992" y="3556126"/>
                </a:cubicBezTo>
                <a:cubicBezTo>
                  <a:pt x="975170" y="3556777"/>
                  <a:pt x="972488" y="3557723"/>
                  <a:pt x="969946" y="3558963"/>
                </a:cubicBezTo>
                <a:cubicBezTo>
                  <a:pt x="967403" y="3560204"/>
                  <a:pt x="964985" y="3561707"/>
                  <a:pt x="962690" y="3563475"/>
                </a:cubicBezTo>
                <a:cubicBezTo>
                  <a:pt x="960396" y="3565242"/>
                  <a:pt x="958225" y="3567211"/>
                  <a:pt x="956179" y="3569381"/>
                </a:cubicBezTo>
                <a:cubicBezTo>
                  <a:pt x="956613" y="3566095"/>
                  <a:pt x="957063" y="3563010"/>
                  <a:pt x="957528" y="3560126"/>
                </a:cubicBezTo>
                <a:cubicBezTo>
                  <a:pt x="957993" y="3557243"/>
                  <a:pt x="958582" y="3554576"/>
                  <a:pt x="959295" y="3552127"/>
                </a:cubicBezTo>
                <a:cubicBezTo>
                  <a:pt x="960008" y="3549677"/>
                  <a:pt x="960876" y="3547491"/>
                  <a:pt x="961900" y="3545569"/>
                </a:cubicBezTo>
                <a:cubicBezTo>
                  <a:pt x="962923" y="3543647"/>
                  <a:pt x="964055" y="3542034"/>
                  <a:pt x="965295" y="3540732"/>
                </a:cubicBezTo>
                <a:cubicBezTo>
                  <a:pt x="966535" y="3539430"/>
                  <a:pt x="967775" y="3538360"/>
                  <a:pt x="969016" y="3537523"/>
                </a:cubicBezTo>
                <a:cubicBezTo>
                  <a:pt x="970256" y="3536686"/>
                  <a:pt x="971698" y="3535926"/>
                  <a:pt x="973341" y="3535244"/>
                </a:cubicBezTo>
                <a:cubicBezTo>
                  <a:pt x="974984" y="3534562"/>
                  <a:pt x="976860" y="3533942"/>
                  <a:pt x="978968" y="3533384"/>
                </a:cubicBezTo>
                <a:cubicBezTo>
                  <a:pt x="981077" y="3532825"/>
                  <a:pt x="983526" y="3532329"/>
                  <a:pt x="986317" y="3531895"/>
                </a:cubicBezTo>
                <a:lnTo>
                  <a:pt x="1014129" y="3527244"/>
                </a:lnTo>
                <a:cubicBezTo>
                  <a:pt x="1015121" y="3527058"/>
                  <a:pt x="1015927" y="3526810"/>
                  <a:pt x="1016547" y="3526500"/>
                </a:cubicBezTo>
                <a:cubicBezTo>
                  <a:pt x="1017168" y="3526190"/>
                  <a:pt x="1017633" y="3525756"/>
                  <a:pt x="1017943" y="3525198"/>
                </a:cubicBezTo>
                <a:cubicBezTo>
                  <a:pt x="1018253" y="3524640"/>
                  <a:pt x="1018470" y="3523927"/>
                  <a:pt x="1018594" y="3523059"/>
                </a:cubicBezTo>
                <a:cubicBezTo>
                  <a:pt x="1018718" y="3522190"/>
                  <a:pt x="1018780" y="3521136"/>
                  <a:pt x="1018780" y="3519896"/>
                </a:cubicBezTo>
                <a:cubicBezTo>
                  <a:pt x="1018780" y="3518036"/>
                  <a:pt x="1018718" y="3516578"/>
                  <a:pt x="1018594" y="3515524"/>
                </a:cubicBezTo>
                <a:cubicBezTo>
                  <a:pt x="1018470" y="3514470"/>
                  <a:pt x="1018222" y="3513710"/>
                  <a:pt x="1017850" y="3513245"/>
                </a:cubicBezTo>
                <a:cubicBezTo>
                  <a:pt x="1017478" y="3512780"/>
                  <a:pt x="1016951" y="3512532"/>
                  <a:pt x="1016268" y="3512501"/>
                </a:cubicBezTo>
                <a:close/>
                <a:moveTo>
                  <a:pt x="1971522" y="3299649"/>
                </a:moveTo>
                <a:lnTo>
                  <a:pt x="1980451" y="3299649"/>
                </a:lnTo>
                <a:lnTo>
                  <a:pt x="1980451" y="3313788"/>
                </a:lnTo>
                <a:cubicBezTo>
                  <a:pt x="1977599" y="3317012"/>
                  <a:pt x="1974793" y="3319462"/>
                  <a:pt x="1972033" y="3321136"/>
                </a:cubicBezTo>
                <a:cubicBezTo>
                  <a:pt x="1969274" y="3322810"/>
                  <a:pt x="1966251" y="3323648"/>
                  <a:pt x="1962964" y="3323648"/>
                </a:cubicBezTo>
                <a:cubicBezTo>
                  <a:pt x="1959057" y="3323648"/>
                  <a:pt x="1956003" y="3322655"/>
                  <a:pt x="1953802" y="3320671"/>
                </a:cubicBezTo>
                <a:cubicBezTo>
                  <a:pt x="1951600" y="3318687"/>
                  <a:pt x="1950500" y="3315958"/>
                  <a:pt x="1950500" y="3312485"/>
                </a:cubicBezTo>
                <a:cubicBezTo>
                  <a:pt x="1950500" y="3310439"/>
                  <a:pt x="1950887" y="3308625"/>
                  <a:pt x="1951662" y="3307044"/>
                </a:cubicBezTo>
                <a:cubicBezTo>
                  <a:pt x="1952438" y="3305463"/>
                  <a:pt x="1953662" y="3304114"/>
                  <a:pt x="1955337" y="3302998"/>
                </a:cubicBezTo>
                <a:cubicBezTo>
                  <a:pt x="1957011" y="3301881"/>
                  <a:pt x="1959181" y="3301044"/>
                  <a:pt x="1961848" y="3300486"/>
                </a:cubicBezTo>
                <a:cubicBezTo>
                  <a:pt x="1964514" y="3299928"/>
                  <a:pt x="1967739" y="3299649"/>
                  <a:pt x="1971522" y="3299649"/>
                </a:cubicBezTo>
                <a:close/>
                <a:moveTo>
                  <a:pt x="1021143" y="3298626"/>
                </a:moveTo>
                <a:lnTo>
                  <a:pt x="1033328" y="3298626"/>
                </a:lnTo>
                <a:cubicBezTo>
                  <a:pt x="1036739" y="3298626"/>
                  <a:pt x="1039669" y="3298858"/>
                  <a:pt x="1042118" y="3299323"/>
                </a:cubicBezTo>
                <a:cubicBezTo>
                  <a:pt x="1044568" y="3299789"/>
                  <a:pt x="1046552" y="3300517"/>
                  <a:pt x="1048071" y="3301509"/>
                </a:cubicBezTo>
                <a:cubicBezTo>
                  <a:pt x="1049590" y="3302502"/>
                  <a:pt x="1050676" y="3303742"/>
                  <a:pt x="1051327" y="3305230"/>
                </a:cubicBezTo>
                <a:cubicBezTo>
                  <a:pt x="1051978" y="3306718"/>
                  <a:pt x="1052303" y="3308455"/>
                  <a:pt x="1052303" y="3310439"/>
                </a:cubicBezTo>
                <a:cubicBezTo>
                  <a:pt x="1052303" y="3312361"/>
                  <a:pt x="1051962" y="3314113"/>
                  <a:pt x="1051280" y="3315695"/>
                </a:cubicBezTo>
                <a:cubicBezTo>
                  <a:pt x="1050598" y="3317276"/>
                  <a:pt x="1049513" y="3318625"/>
                  <a:pt x="1048025" y="3319741"/>
                </a:cubicBezTo>
                <a:cubicBezTo>
                  <a:pt x="1046536" y="3320857"/>
                  <a:pt x="1044614" y="3321710"/>
                  <a:pt x="1042258" y="3322299"/>
                </a:cubicBezTo>
                <a:cubicBezTo>
                  <a:pt x="1039901" y="3322888"/>
                  <a:pt x="1037080" y="3323182"/>
                  <a:pt x="1033793" y="3323182"/>
                </a:cubicBezTo>
                <a:cubicBezTo>
                  <a:pt x="1032925" y="3323182"/>
                  <a:pt x="1031948" y="3323167"/>
                  <a:pt x="1030863" y="3323136"/>
                </a:cubicBezTo>
                <a:cubicBezTo>
                  <a:pt x="1029778" y="3323105"/>
                  <a:pt x="1028677" y="3323058"/>
                  <a:pt x="1027561" y="3322996"/>
                </a:cubicBezTo>
                <a:cubicBezTo>
                  <a:pt x="1026445" y="3322934"/>
                  <a:pt x="1025344" y="3322857"/>
                  <a:pt x="1024259" y="3322764"/>
                </a:cubicBezTo>
                <a:cubicBezTo>
                  <a:pt x="1023173" y="3322671"/>
                  <a:pt x="1022135" y="3322562"/>
                  <a:pt x="1021143" y="3322438"/>
                </a:cubicBezTo>
                <a:close/>
                <a:moveTo>
                  <a:pt x="2435605" y="3284766"/>
                </a:moveTo>
                <a:cubicBezTo>
                  <a:pt x="2434489" y="3284766"/>
                  <a:pt x="2433652" y="3285231"/>
                  <a:pt x="2433093" y="3286161"/>
                </a:cubicBezTo>
                <a:cubicBezTo>
                  <a:pt x="2432535" y="3287092"/>
                  <a:pt x="2432256" y="3288735"/>
                  <a:pt x="2432256" y="3291091"/>
                </a:cubicBezTo>
                <a:cubicBezTo>
                  <a:pt x="2432256" y="3293448"/>
                  <a:pt x="2432535" y="3295107"/>
                  <a:pt x="2433093" y="3296068"/>
                </a:cubicBezTo>
                <a:cubicBezTo>
                  <a:pt x="2433652" y="3297029"/>
                  <a:pt x="2434489" y="3297510"/>
                  <a:pt x="2435605" y="3297510"/>
                </a:cubicBezTo>
                <a:lnTo>
                  <a:pt x="2474486" y="3297510"/>
                </a:lnTo>
                <a:cubicBezTo>
                  <a:pt x="2475540" y="3297510"/>
                  <a:pt x="2476346" y="3297044"/>
                  <a:pt x="2476905" y="3296114"/>
                </a:cubicBezTo>
                <a:cubicBezTo>
                  <a:pt x="2477463" y="3295184"/>
                  <a:pt x="2477742" y="3293510"/>
                  <a:pt x="2477742" y="3291091"/>
                </a:cubicBezTo>
                <a:cubicBezTo>
                  <a:pt x="2477742" y="3289913"/>
                  <a:pt x="2477664" y="3288921"/>
                  <a:pt x="2477509" y="3288115"/>
                </a:cubicBezTo>
                <a:cubicBezTo>
                  <a:pt x="2477354" y="3287309"/>
                  <a:pt x="2477137" y="3286642"/>
                  <a:pt x="2476858" y="3286115"/>
                </a:cubicBezTo>
                <a:cubicBezTo>
                  <a:pt x="2476579" y="3285588"/>
                  <a:pt x="2476238" y="3285231"/>
                  <a:pt x="2475835" y="3285045"/>
                </a:cubicBezTo>
                <a:cubicBezTo>
                  <a:pt x="2475432" y="3284859"/>
                  <a:pt x="2474982" y="3284766"/>
                  <a:pt x="2474486" y="3284766"/>
                </a:cubicBezTo>
                <a:close/>
                <a:moveTo>
                  <a:pt x="2347089" y="3266628"/>
                </a:moveTo>
                <a:cubicBezTo>
                  <a:pt x="2350190" y="3266628"/>
                  <a:pt x="2352779" y="3267387"/>
                  <a:pt x="2354856" y="3268907"/>
                </a:cubicBezTo>
                <a:cubicBezTo>
                  <a:pt x="2356934" y="3270426"/>
                  <a:pt x="2358608" y="3272457"/>
                  <a:pt x="2359879" y="3274999"/>
                </a:cubicBezTo>
                <a:cubicBezTo>
                  <a:pt x="2361150" y="3277542"/>
                  <a:pt x="2362050" y="3280441"/>
                  <a:pt x="2362577" y="3283696"/>
                </a:cubicBezTo>
                <a:cubicBezTo>
                  <a:pt x="2363104" y="3286952"/>
                  <a:pt x="2363368" y="3290347"/>
                  <a:pt x="2363368" y="3293882"/>
                </a:cubicBezTo>
                <a:cubicBezTo>
                  <a:pt x="2363368" y="3297044"/>
                  <a:pt x="2363042" y="3300207"/>
                  <a:pt x="2362391" y="3303370"/>
                </a:cubicBezTo>
                <a:cubicBezTo>
                  <a:pt x="2361740" y="3306532"/>
                  <a:pt x="2360732" y="3309369"/>
                  <a:pt x="2359368" y="3311881"/>
                </a:cubicBezTo>
                <a:cubicBezTo>
                  <a:pt x="2358004" y="3314392"/>
                  <a:pt x="2356252" y="3316423"/>
                  <a:pt x="2354112" y="3317973"/>
                </a:cubicBezTo>
                <a:cubicBezTo>
                  <a:pt x="2351973" y="3319524"/>
                  <a:pt x="2349384" y="3320299"/>
                  <a:pt x="2346345" y="3320299"/>
                </a:cubicBezTo>
                <a:cubicBezTo>
                  <a:pt x="2343121" y="3320299"/>
                  <a:pt x="2340020" y="3319167"/>
                  <a:pt x="2337044" y="3316904"/>
                </a:cubicBezTo>
                <a:cubicBezTo>
                  <a:pt x="2334067" y="3314640"/>
                  <a:pt x="2330936" y="3311431"/>
                  <a:pt x="2327649" y="3307276"/>
                </a:cubicBezTo>
                <a:lnTo>
                  <a:pt x="2327649" y="3279929"/>
                </a:lnTo>
                <a:cubicBezTo>
                  <a:pt x="2329509" y="3277449"/>
                  <a:pt x="2331277" y="3275371"/>
                  <a:pt x="2332951" y="3273697"/>
                </a:cubicBezTo>
                <a:cubicBezTo>
                  <a:pt x="2334625" y="3272023"/>
                  <a:pt x="2336253" y="3270659"/>
                  <a:pt x="2337834" y="3269604"/>
                </a:cubicBezTo>
                <a:cubicBezTo>
                  <a:pt x="2339415" y="3268550"/>
                  <a:pt x="2340966" y="3267790"/>
                  <a:pt x="2342485" y="3267325"/>
                </a:cubicBezTo>
                <a:cubicBezTo>
                  <a:pt x="2344004" y="3266860"/>
                  <a:pt x="2345539" y="3266628"/>
                  <a:pt x="2347089" y="3266628"/>
                </a:cubicBezTo>
                <a:close/>
                <a:moveTo>
                  <a:pt x="1840311" y="3265325"/>
                </a:moveTo>
                <a:lnTo>
                  <a:pt x="1840311" y="3321601"/>
                </a:lnTo>
                <a:cubicBezTo>
                  <a:pt x="1836218" y="3321167"/>
                  <a:pt x="1832746" y="3320206"/>
                  <a:pt x="1829893" y="3318718"/>
                </a:cubicBezTo>
                <a:cubicBezTo>
                  <a:pt x="1827041" y="3317229"/>
                  <a:pt x="1824715" y="3315291"/>
                  <a:pt x="1822917" y="3312904"/>
                </a:cubicBezTo>
                <a:cubicBezTo>
                  <a:pt x="1821119" y="3310517"/>
                  <a:pt x="1819801" y="3307664"/>
                  <a:pt x="1818964" y="3304346"/>
                </a:cubicBezTo>
                <a:cubicBezTo>
                  <a:pt x="1818126" y="3301029"/>
                  <a:pt x="1817708" y="3297324"/>
                  <a:pt x="1817708" y="3293231"/>
                </a:cubicBezTo>
                <a:cubicBezTo>
                  <a:pt x="1817708" y="3284301"/>
                  <a:pt x="1819661" y="3277557"/>
                  <a:pt x="1823568" y="3272999"/>
                </a:cubicBezTo>
                <a:cubicBezTo>
                  <a:pt x="1827475" y="3268442"/>
                  <a:pt x="1833056" y="3265884"/>
                  <a:pt x="1840311" y="3265325"/>
                </a:cubicBezTo>
                <a:close/>
                <a:moveTo>
                  <a:pt x="1863659" y="3265232"/>
                </a:moveTo>
                <a:cubicBezTo>
                  <a:pt x="1871720" y="3266101"/>
                  <a:pt x="1877503" y="3268969"/>
                  <a:pt x="1881006" y="3273837"/>
                </a:cubicBezTo>
                <a:cubicBezTo>
                  <a:pt x="1884510" y="3278705"/>
                  <a:pt x="1886262" y="3285324"/>
                  <a:pt x="1886262" y="3293696"/>
                </a:cubicBezTo>
                <a:cubicBezTo>
                  <a:pt x="1886262" y="3302440"/>
                  <a:pt x="1884308" y="3309121"/>
                  <a:pt x="1880402" y="3313741"/>
                </a:cubicBezTo>
                <a:cubicBezTo>
                  <a:pt x="1876495" y="3318361"/>
                  <a:pt x="1870914" y="3320950"/>
                  <a:pt x="1863659" y="3321508"/>
                </a:cubicBezTo>
                <a:close/>
                <a:moveTo>
                  <a:pt x="2239059" y="3265139"/>
                </a:moveTo>
                <a:cubicBezTo>
                  <a:pt x="2242966" y="3265139"/>
                  <a:pt x="2246206" y="3265853"/>
                  <a:pt x="2248779" y="3267279"/>
                </a:cubicBezTo>
                <a:cubicBezTo>
                  <a:pt x="2251353" y="3268705"/>
                  <a:pt x="2253415" y="3270690"/>
                  <a:pt x="2254965" y="3273232"/>
                </a:cubicBezTo>
                <a:cubicBezTo>
                  <a:pt x="2256515" y="3275774"/>
                  <a:pt x="2257616" y="3278767"/>
                  <a:pt x="2258267" y="3282208"/>
                </a:cubicBezTo>
                <a:cubicBezTo>
                  <a:pt x="2258918" y="3285650"/>
                  <a:pt x="2259244" y="3289417"/>
                  <a:pt x="2259244" y="3293510"/>
                </a:cubicBezTo>
                <a:cubicBezTo>
                  <a:pt x="2259244" y="3297913"/>
                  <a:pt x="2258841" y="3301835"/>
                  <a:pt x="2258034" y="3305277"/>
                </a:cubicBezTo>
                <a:cubicBezTo>
                  <a:pt x="2257228" y="3308718"/>
                  <a:pt x="2255988" y="3311648"/>
                  <a:pt x="2254314" y="3314067"/>
                </a:cubicBezTo>
                <a:cubicBezTo>
                  <a:pt x="2252639" y="3316485"/>
                  <a:pt x="2250500" y="3318330"/>
                  <a:pt x="2247896" y="3319601"/>
                </a:cubicBezTo>
                <a:cubicBezTo>
                  <a:pt x="2245291" y="3320872"/>
                  <a:pt x="2242221" y="3321508"/>
                  <a:pt x="2238687" y="3321508"/>
                </a:cubicBezTo>
                <a:cubicBezTo>
                  <a:pt x="2234842" y="3321508"/>
                  <a:pt x="2231617" y="3320810"/>
                  <a:pt x="2229013" y="3319415"/>
                </a:cubicBezTo>
                <a:cubicBezTo>
                  <a:pt x="2226408" y="3318020"/>
                  <a:pt x="2224347" y="3316051"/>
                  <a:pt x="2222827" y="3313509"/>
                </a:cubicBezTo>
                <a:cubicBezTo>
                  <a:pt x="2221308" y="3310966"/>
                  <a:pt x="2220207" y="3307974"/>
                  <a:pt x="2219525" y="3304532"/>
                </a:cubicBezTo>
                <a:cubicBezTo>
                  <a:pt x="2218843" y="3301091"/>
                  <a:pt x="2218502" y="3297324"/>
                  <a:pt x="2218502" y="3293231"/>
                </a:cubicBezTo>
                <a:cubicBezTo>
                  <a:pt x="2218502" y="3288828"/>
                  <a:pt x="2218921" y="3284906"/>
                  <a:pt x="2219758" y="3281464"/>
                </a:cubicBezTo>
                <a:cubicBezTo>
                  <a:pt x="2220595" y="3278022"/>
                  <a:pt x="2221851" y="3275077"/>
                  <a:pt x="2223525" y="3272627"/>
                </a:cubicBezTo>
                <a:cubicBezTo>
                  <a:pt x="2225199" y="3270178"/>
                  <a:pt x="2227339" y="3268318"/>
                  <a:pt x="2229943" y="3267046"/>
                </a:cubicBezTo>
                <a:cubicBezTo>
                  <a:pt x="2232548" y="3265775"/>
                  <a:pt x="2235586" y="3265139"/>
                  <a:pt x="2239059" y="3265139"/>
                </a:cubicBezTo>
                <a:close/>
                <a:moveTo>
                  <a:pt x="934134" y="3265139"/>
                </a:moveTo>
                <a:cubicBezTo>
                  <a:pt x="938041" y="3265139"/>
                  <a:pt x="941281" y="3265853"/>
                  <a:pt x="943854" y="3267279"/>
                </a:cubicBezTo>
                <a:cubicBezTo>
                  <a:pt x="946428" y="3268705"/>
                  <a:pt x="948490" y="3270690"/>
                  <a:pt x="950040" y="3273232"/>
                </a:cubicBezTo>
                <a:cubicBezTo>
                  <a:pt x="951590" y="3275774"/>
                  <a:pt x="952691" y="3278767"/>
                  <a:pt x="953342" y="3282208"/>
                </a:cubicBezTo>
                <a:cubicBezTo>
                  <a:pt x="953993" y="3285650"/>
                  <a:pt x="954319" y="3289417"/>
                  <a:pt x="954319" y="3293510"/>
                </a:cubicBezTo>
                <a:cubicBezTo>
                  <a:pt x="954319" y="3297913"/>
                  <a:pt x="953916" y="3301835"/>
                  <a:pt x="953110" y="3305277"/>
                </a:cubicBezTo>
                <a:cubicBezTo>
                  <a:pt x="952303" y="3308718"/>
                  <a:pt x="951063" y="3311648"/>
                  <a:pt x="949389" y="3314067"/>
                </a:cubicBezTo>
                <a:cubicBezTo>
                  <a:pt x="947714" y="3316485"/>
                  <a:pt x="945575" y="3318330"/>
                  <a:pt x="942971" y="3319601"/>
                </a:cubicBezTo>
                <a:cubicBezTo>
                  <a:pt x="940366" y="3320872"/>
                  <a:pt x="937297" y="3321508"/>
                  <a:pt x="933762" y="3321508"/>
                </a:cubicBezTo>
                <a:cubicBezTo>
                  <a:pt x="929917" y="3321508"/>
                  <a:pt x="926693" y="3320810"/>
                  <a:pt x="924088" y="3319415"/>
                </a:cubicBezTo>
                <a:cubicBezTo>
                  <a:pt x="921484" y="3318020"/>
                  <a:pt x="919422" y="3316051"/>
                  <a:pt x="917902" y="3313509"/>
                </a:cubicBezTo>
                <a:cubicBezTo>
                  <a:pt x="916383" y="3310966"/>
                  <a:pt x="915282" y="3307974"/>
                  <a:pt x="914600" y="3304532"/>
                </a:cubicBezTo>
                <a:cubicBezTo>
                  <a:pt x="913918" y="3301091"/>
                  <a:pt x="913577" y="3297324"/>
                  <a:pt x="913577" y="3293231"/>
                </a:cubicBezTo>
                <a:cubicBezTo>
                  <a:pt x="913577" y="3288828"/>
                  <a:pt x="913996" y="3284906"/>
                  <a:pt x="914833" y="3281464"/>
                </a:cubicBezTo>
                <a:cubicBezTo>
                  <a:pt x="915670" y="3278022"/>
                  <a:pt x="916926" y="3275077"/>
                  <a:pt x="918600" y="3272627"/>
                </a:cubicBezTo>
                <a:cubicBezTo>
                  <a:pt x="920274" y="3270178"/>
                  <a:pt x="922414" y="3268318"/>
                  <a:pt x="925018" y="3267046"/>
                </a:cubicBezTo>
                <a:cubicBezTo>
                  <a:pt x="927623" y="3265775"/>
                  <a:pt x="930661" y="3265139"/>
                  <a:pt x="934134" y="3265139"/>
                </a:cubicBezTo>
                <a:close/>
                <a:moveTo>
                  <a:pt x="1033235" y="3263372"/>
                </a:moveTo>
                <a:cubicBezTo>
                  <a:pt x="1036273" y="3263372"/>
                  <a:pt x="1038862" y="3263605"/>
                  <a:pt x="1041002" y="3264070"/>
                </a:cubicBezTo>
                <a:cubicBezTo>
                  <a:pt x="1043141" y="3264535"/>
                  <a:pt x="1044862" y="3265217"/>
                  <a:pt x="1046164" y="3266116"/>
                </a:cubicBezTo>
                <a:cubicBezTo>
                  <a:pt x="1047467" y="3267015"/>
                  <a:pt x="1048412" y="3268116"/>
                  <a:pt x="1049001" y="3269418"/>
                </a:cubicBezTo>
                <a:cubicBezTo>
                  <a:pt x="1049590" y="3270721"/>
                  <a:pt x="1049885" y="3272209"/>
                  <a:pt x="1049885" y="3273883"/>
                </a:cubicBezTo>
                <a:cubicBezTo>
                  <a:pt x="1049885" y="3277480"/>
                  <a:pt x="1048505" y="3280224"/>
                  <a:pt x="1045746" y="3282115"/>
                </a:cubicBezTo>
                <a:cubicBezTo>
                  <a:pt x="1042986" y="3284007"/>
                  <a:pt x="1038971" y="3284952"/>
                  <a:pt x="1033700" y="3284952"/>
                </a:cubicBezTo>
                <a:lnTo>
                  <a:pt x="1021143" y="3284952"/>
                </a:lnTo>
                <a:lnTo>
                  <a:pt x="1021143" y="3264023"/>
                </a:lnTo>
                <a:cubicBezTo>
                  <a:pt x="1022693" y="3263837"/>
                  <a:pt x="1024507" y="3263682"/>
                  <a:pt x="1026584" y="3263558"/>
                </a:cubicBezTo>
                <a:cubicBezTo>
                  <a:pt x="1028662" y="3263434"/>
                  <a:pt x="1030878" y="3263372"/>
                  <a:pt x="1033235" y="3263372"/>
                </a:cubicBezTo>
                <a:close/>
                <a:moveTo>
                  <a:pt x="1321961" y="3263186"/>
                </a:moveTo>
                <a:cubicBezTo>
                  <a:pt x="1327852" y="3263186"/>
                  <a:pt x="1332209" y="3265062"/>
                  <a:pt x="1335030" y="3268814"/>
                </a:cubicBezTo>
                <a:cubicBezTo>
                  <a:pt x="1337852" y="3272565"/>
                  <a:pt x="1339170" y="3277728"/>
                  <a:pt x="1338984" y="3284301"/>
                </a:cubicBezTo>
                <a:lnTo>
                  <a:pt x="1304009" y="3284301"/>
                </a:lnTo>
                <a:cubicBezTo>
                  <a:pt x="1304133" y="3281387"/>
                  <a:pt x="1304583" y="3278643"/>
                  <a:pt x="1305358" y="3276069"/>
                </a:cubicBezTo>
                <a:cubicBezTo>
                  <a:pt x="1306133" y="3273496"/>
                  <a:pt x="1307249" y="3271263"/>
                  <a:pt x="1308706" y="3269372"/>
                </a:cubicBezTo>
                <a:cubicBezTo>
                  <a:pt x="1310164" y="3267480"/>
                  <a:pt x="1311993" y="3265977"/>
                  <a:pt x="1314194" y="3264860"/>
                </a:cubicBezTo>
                <a:cubicBezTo>
                  <a:pt x="1316396" y="3263744"/>
                  <a:pt x="1318985" y="3263186"/>
                  <a:pt x="1321961" y="3263186"/>
                </a:cubicBezTo>
                <a:close/>
                <a:moveTo>
                  <a:pt x="1131461" y="3263186"/>
                </a:moveTo>
                <a:cubicBezTo>
                  <a:pt x="1137353" y="3263186"/>
                  <a:pt x="1141709" y="3265062"/>
                  <a:pt x="1144530" y="3268814"/>
                </a:cubicBezTo>
                <a:cubicBezTo>
                  <a:pt x="1147352" y="3272565"/>
                  <a:pt x="1148670" y="3277728"/>
                  <a:pt x="1148484" y="3284301"/>
                </a:cubicBezTo>
                <a:lnTo>
                  <a:pt x="1113509" y="3284301"/>
                </a:lnTo>
                <a:cubicBezTo>
                  <a:pt x="1113633" y="3281387"/>
                  <a:pt x="1114083" y="3278643"/>
                  <a:pt x="1114858" y="3276069"/>
                </a:cubicBezTo>
                <a:cubicBezTo>
                  <a:pt x="1115633" y="3273496"/>
                  <a:pt x="1116749" y="3271263"/>
                  <a:pt x="1118206" y="3269372"/>
                </a:cubicBezTo>
                <a:cubicBezTo>
                  <a:pt x="1119664" y="3267480"/>
                  <a:pt x="1121493" y="3265977"/>
                  <a:pt x="1123694" y="3264860"/>
                </a:cubicBezTo>
                <a:cubicBezTo>
                  <a:pt x="1125896" y="3263744"/>
                  <a:pt x="1128485" y="3263186"/>
                  <a:pt x="1131461" y="3263186"/>
                </a:cubicBezTo>
                <a:close/>
                <a:moveTo>
                  <a:pt x="731411" y="3263186"/>
                </a:moveTo>
                <a:cubicBezTo>
                  <a:pt x="737303" y="3263186"/>
                  <a:pt x="741659" y="3265062"/>
                  <a:pt x="744480" y="3268814"/>
                </a:cubicBezTo>
                <a:cubicBezTo>
                  <a:pt x="747302" y="3272565"/>
                  <a:pt x="748620" y="3277728"/>
                  <a:pt x="748434" y="3284301"/>
                </a:cubicBezTo>
                <a:lnTo>
                  <a:pt x="713459" y="3284301"/>
                </a:lnTo>
                <a:cubicBezTo>
                  <a:pt x="713583" y="3281387"/>
                  <a:pt x="714033" y="3278643"/>
                  <a:pt x="714808" y="3276069"/>
                </a:cubicBezTo>
                <a:cubicBezTo>
                  <a:pt x="715583" y="3273496"/>
                  <a:pt x="716699" y="3271263"/>
                  <a:pt x="718156" y="3269372"/>
                </a:cubicBezTo>
                <a:cubicBezTo>
                  <a:pt x="719614" y="3267480"/>
                  <a:pt x="721443" y="3265977"/>
                  <a:pt x="723644" y="3264860"/>
                </a:cubicBezTo>
                <a:cubicBezTo>
                  <a:pt x="725846" y="3263744"/>
                  <a:pt x="728435" y="3263186"/>
                  <a:pt x="731411" y="3263186"/>
                </a:cubicBezTo>
                <a:close/>
                <a:moveTo>
                  <a:pt x="2680431" y="3261047"/>
                </a:moveTo>
                <a:cubicBezTo>
                  <a:pt x="2684424" y="3261047"/>
                  <a:pt x="2687762" y="3261977"/>
                  <a:pt x="2690445" y="3263837"/>
                </a:cubicBezTo>
                <a:cubicBezTo>
                  <a:pt x="2693128" y="3265698"/>
                  <a:pt x="2695265" y="3268178"/>
                  <a:pt x="2696856" y="3271279"/>
                </a:cubicBezTo>
                <a:cubicBezTo>
                  <a:pt x="2698447" y="3274379"/>
                  <a:pt x="2699570" y="3277929"/>
                  <a:pt x="2700225" y="3281929"/>
                </a:cubicBezTo>
                <a:cubicBezTo>
                  <a:pt x="2700880" y="3285929"/>
                  <a:pt x="2701207" y="3290068"/>
                  <a:pt x="2701207" y="3294347"/>
                </a:cubicBezTo>
                <a:cubicBezTo>
                  <a:pt x="2701207" y="3298254"/>
                  <a:pt x="2700802" y="3302129"/>
                  <a:pt x="2699991" y="3305974"/>
                </a:cubicBezTo>
                <a:cubicBezTo>
                  <a:pt x="2699180" y="3309819"/>
                  <a:pt x="2697916" y="3313292"/>
                  <a:pt x="2696200" y="3316392"/>
                </a:cubicBezTo>
                <a:cubicBezTo>
                  <a:pt x="2694484" y="3319493"/>
                  <a:pt x="2692238" y="3321973"/>
                  <a:pt x="2689462" y="3323834"/>
                </a:cubicBezTo>
                <a:cubicBezTo>
                  <a:pt x="2686685" y="3325694"/>
                  <a:pt x="2683363" y="3326624"/>
                  <a:pt x="2679495" y="3326624"/>
                </a:cubicBezTo>
                <a:cubicBezTo>
                  <a:pt x="2675315" y="3326624"/>
                  <a:pt x="2671322" y="3325260"/>
                  <a:pt x="2667516" y="3322531"/>
                </a:cubicBezTo>
                <a:cubicBezTo>
                  <a:pt x="2663710" y="3319803"/>
                  <a:pt x="2659686" y="3315865"/>
                  <a:pt x="2655442" y="3310718"/>
                </a:cubicBezTo>
                <a:lnTo>
                  <a:pt x="2655442" y="3277418"/>
                </a:lnTo>
                <a:cubicBezTo>
                  <a:pt x="2657876" y="3274379"/>
                  <a:pt x="2660184" y="3271821"/>
                  <a:pt x="2662368" y="3269744"/>
                </a:cubicBezTo>
                <a:cubicBezTo>
                  <a:pt x="2664552" y="3267666"/>
                  <a:pt x="2666642" y="3265992"/>
                  <a:pt x="2668639" y="3264721"/>
                </a:cubicBezTo>
                <a:cubicBezTo>
                  <a:pt x="2670635" y="3263450"/>
                  <a:pt x="2672600" y="3262519"/>
                  <a:pt x="2674534" y="3261930"/>
                </a:cubicBezTo>
                <a:cubicBezTo>
                  <a:pt x="2676468" y="3261341"/>
                  <a:pt x="2678434" y="3261047"/>
                  <a:pt x="2680431" y="3261047"/>
                </a:cubicBezTo>
                <a:close/>
                <a:moveTo>
                  <a:pt x="2781102" y="3260675"/>
                </a:moveTo>
                <a:cubicBezTo>
                  <a:pt x="2786045" y="3260675"/>
                  <a:pt x="2790175" y="3261558"/>
                  <a:pt x="2793491" y="3263326"/>
                </a:cubicBezTo>
                <a:cubicBezTo>
                  <a:pt x="2796807" y="3265093"/>
                  <a:pt x="2799435" y="3267496"/>
                  <a:pt x="2801375" y="3270534"/>
                </a:cubicBezTo>
                <a:cubicBezTo>
                  <a:pt x="2803315" y="3273573"/>
                  <a:pt x="2804707" y="3277108"/>
                  <a:pt x="2805552" y="3281138"/>
                </a:cubicBezTo>
                <a:cubicBezTo>
                  <a:pt x="2806397" y="3285169"/>
                  <a:pt x="2806820" y="3289448"/>
                  <a:pt x="2806820" y="3293975"/>
                </a:cubicBezTo>
                <a:cubicBezTo>
                  <a:pt x="2806820" y="3298812"/>
                  <a:pt x="2806319" y="3303246"/>
                  <a:pt x="2805317" y="3307276"/>
                </a:cubicBezTo>
                <a:cubicBezTo>
                  <a:pt x="2804316" y="3311307"/>
                  <a:pt x="2802752" y="3314780"/>
                  <a:pt x="2800624" y="3317694"/>
                </a:cubicBezTo>
                <a:cubicBezTo>
                  <a:pt x="2798497" y="3320609"/>
                  <a:pt x="2795775" y="3322872"/>
                  <a:pt x="2792459" y="3324485"/>
                </a:cubicBezTo>
                <a:cubicBezTo>
                  <a:pt x="2789143" y="3326097"/>
                  <a:pt x="2785232" y="3326903"/>
                  <a:pt x="2780726" y="3326903"/>
                </a:cubicBezTo>
                <a:cubicBezTo>
                  <a:pt x="2775783" y="3326903"/>
                  <a:pt x="2771653" y="3326019"/>
                  <a:pt x="2768337" y="3324252"/>
                </a:cubicBezTo>
                <a:cubicBezTo>
                  <a:pt x="2765021" y="3322485"/>
                  <a:pt x="2762377" y="3320097"/>
                  <a:pt x="2760406" y="3317090"/>
                </a:cubicBezTo>
                <a:cubicBezTo>
                  <a:pt x="2758436" y="3314082"/>
                  <a:pt x="2757028" y="3310563"/>
                  <a:pt x="2756183" y="3306532"/>
                </a:cubicBezTo>
                <a:cubicBezTo>
                  <a:pt x="2755338" y="3302502"/>
                  <a:pt x="2754916" y="3298192"/>
                  <a:pt x="2754916" y="3293603"/>
                </a:cubicBezTo>
                <a:cubicBezTo>
                  <a:pt x="2754916" y="3288828"/>
                  <a:pt x="2755432" y="3284425"/>
                  <a:pt x="2756464" y="3280394"/>
                </a:cubicBezTo>
                <a:cubicBezTo>
                  <a:pt x="2757496" y="3276364"/>
                  <a:pt x="2759076" y="3272875"/>
                  <a:pt x="2761204" y="3269930"/>
                </a:cubicBezTo>
                <a:cubicBezTo>
                  <a:pt x="2763331" y="3266984"/>
                  <a:pt x="2766037" y="3264705"/>
                  <a:pt x="2769322" y="3263093"/>
                </a:cubicBezTo>
                <a:cubicBezTo>
                  <a:pt x="2772608" y="3261481"/>
                  <a:pt x="2776534" y="3260675"/>
                  <a:pt x="2781102" y="3260675"/>
                </a:cubicBezTo>
                <a:close/>
                <a:moveTo>
                  <a:pt x="2854388" y="3249606"/>
                </a:moveTo>
                <a:cubicBezTo>
                  <a:pt x="2852900" y="3249606"/>
                  <a:pt x="2851738" y="3250055"/>
                  <a:pt x="2850900" y="3250954"/>
                </a:cubicBezTo>
                <a:cubicBezTo>
                  <a:pt x="2850063" y="3251853"/>
                  <a:pt x="2849645" y="3253233"/>
                  <a:pt x="2849645" y="3255094"/>
                </a:cubicBezTo>
                <a:lnTo>
                  <a:pt x="2849645" y="3335740"/>
                </a:lnTo>
                <a:cubicBezTo>
                  <a:pt x="2849645" y="3336236"/>
                  <a:pt x="2849753" y="3336654"/>
                  <a:pt x="2849970" y="3336996"/>
                </a:cubicBezTo>
                <a:cubicBezTo>
                  <a:pt x="2850188" y="3337337"/>
                  <a:pt x="2850590" y="3337631"/>
                  <a:pt x="2851180" y="3337879"/>
                </a:cubicBezTo>
                <a:cubicBezTo>
                  <a:pt x="2851769" y="3338127"/>
                  <a:pt x="2852559" y="3338313"/>
                  <a:pt x="2853552" y="3338437"/>
                </a:cubicBezTo>
                <a:cubicBezTo>
                  <a:pt x="2854544" y="3338561"/>
                  <a:pt x="2855784" y="3338623"/>
                  <a:pt x="2857272" y="3338623"/>
                </a:cubicBezTo>
                <a:cubicBezTo>
                  <a:pt x="2858760" y="3338623"/>
                  <a:pt x="2860001" y="3338561"/>
                  <a:pt x="2860993" y="3338437"/>
                </a:cubicBezTo>
                <a:cubicBezTo>
                  <a:pt x="2861985" y="3338313"/>
                  <a:pt x="2862776" y="3338127"/>
                  <a:pt x="2863365" y="3337879"/>
                </a:cubicBezTo>
                <a:cubicBezTo>
                  <a:pt x="2863954" y="3337631"/>
                  <a:pt x="2864372" y="3337337"/>
                  <a:pt x="2864620" y="3336996"/>
                </a:cubicBezTo>
                <a:cubicBezTo>
                  <a:pt x="2864868" y="3336654"/>
                  <a:pt x="2864992" y="3336236"/>
                  <a:pt x="2864992" y="3335740"/>
                </a:cubicBezTo>
                <a:lnTo>
                  <a:pt x="2864992" y="3262628"/>
                </a:lnTo>
                <a:lnTo>
                  <a:pt x="2904897" y="3262628"/>
                </a:lnTo>
                <a:lnTo>
                  <a:pt x="2904897" y="3335740"/>
                </a:lnTo>
                <a:cubicBezTo>
                  <a:pt x="2904897" y="3336236"/>
                  <a:pt x="2905021" y="3336654"/>
                  <a:pt x="2905269" y="3336996"/>
                </a:cubicBezTo>
                <a:cubicBezTo>
                  <a:pt x="2905517" y="3337337"/>
                  <a:pt x="2905936" y="3337631"/>
                  <a:pt x="2906525" y="3337879"/>
                </a:cubicBezTo>
                <a:cubicBezTo>
                  <a:pt x="2907114" y="3338127"/>
                  <a:pt x="2907905" y="3338313"/>
                  <a:pt x="2908897" y="3338437"/>
                </a:cubicBezTo>
                <a:cubicBezTo>
                  <a:pt x="2909889" y="3338561"/>
                  <a:pt x="2911160" y="3338623"/>
                  <a:pt x="2912710" y="3338623"/>
                </a:cubicBezTo>
                <a:cubicBezTo>
                  <a:pt x="2914199" y="3338623"/>
                  <a:pt x="2915439" y="3338561"/>
                  <a:pt x="2916431" y="3338437"/>
                </a:cubicBezTo>
                <a:cubicBezTo>
                  <a:pt x="2917424" y="3338313"/>
                  <a:pt x="2918199" y="3338127"/>
                  <a:pt x="2918757" y="3337879"/>
                </a:cubicBezTo>
                <a:cubicBezTo>
                  <a:pt x="2919315" y="3337631"/>
                  <a:pt x="2919718" y="3337337"/>
                  <a:pt x="2919966" y="3336996"/>
                </a:cubicBezTo>
                <a:cubicBezTo>
                  <a:pt x="2920214" y="3336654"/>
                  <a:pt x="2920338" y="3336236"/>
                  <a:pt x="2920338" y="3335740"/>
                </a:cubicBezTo>
                <a:lnTo>
                  <a:pt x="2920338" y="3255094"/>
                </a:lnTo>
                <a:cubicBezTo>
                  <a:pt x="2920338" y="3253233"/>
                  <a:pt x="2919935" y="3251853"/>
                  <a:pt x="2919129" y="3250954"/>
                </a:cubicBezTo>
                <a:cubicBezTo>
                  <a:pt x="2918323" y="3250055"/>
                  <a:pt x="2917176" y="3249606"/>
                  <a:pt x="2915687" y="3249606"/>
                </a:cubicBezTo>
                <a:close/>
                <a:moveTo>
                  <a:pt x="2549588" y="3249606"/>
                </a:moveTo>
                <a:cubicBezTo>
                  <a:pt x="2548100" y="3249606"/>
                  <a:pt x="2546938" y="3250055"/>
                  <a:pt x="2546100" y="3250954"/>
                </a:cubicBezTo>
                <a:cubicBezTo>
                  <a:pt x="2545263" y="3251853"/>
                  <a:pt x="2544845" y="3253233"/>
                  <a:pt x="2544845" y="3255094"/>
                </a:cubicBezTo>
                <a:lnTo>
                  <a:pt x="2544845" y="3335740"/>
                </a:lnTo>
                <a:cubicBezTo>
                  <a:pt x="2544845" y="3336236"/>
                  <a:pt x="2544953" y="3336654"/>
                  <a:pt x="2545170" y="3336996"/>
                </a:cubicBezTo>
                <a:cubicBezTo>
                  <a:pt x="2545387" y="3337337"/>
                  <a:pt x="2545790" y="3337631"/>
                  <a:pt x="2546380" y="3337879"/>
                </a:cubicBezTo>
                <a:cubicBezTo>
                  <a:pt x="2546968" y="3338127"/>
                  <a:pt x="2547759" y="3338313"/>
                  <a:pt x="2548752" y="3338437"/>
                </a:cubicBezTo>
                <a:cubicBezTo>
                  <a:pt x="2549744" y="3338561"/>
                  <a:pt x="2550984" y="3338623"/>
                  <a:pt x="2552472" y="3338623"/>
                </a:cubicBezTo>
                <a:cubicBezTo>
                  <a:pt x="2553960" y="3338623"/>
                  <a:pt x="2555200" y="3338561"/>
                  <a:pt x="2556193" y="3338437"/>
                </a:cubicBezTo>
                <a:cubicBezTo>
                  <a:pt x="2557185" y="3338313"/>
                  <a:pt x="2557976" y="3338127"/>
                  <a:pt x="2558565" y="3337879"/>
                </a:cubicBezTo>
                <a:cubicBezTo>
                  <a:pt x="2559154" y="3337631"/>
                  <a:pt x="2559572" y="3337337"/>
                  <a:pt x="2559820" y="3336996"/>
                </a:cubicBezTo>
                <a:cubicBezTo>
                  <a:pt x="2560068" y="3336654"/>
                  <a:pt x="2560192" y="3336236"/>
                  <a:pt x="2560192" y="3335740"/>
                </a:cubicBezTo>
                <a:lnTo>
                  <a:pt x="2560192" y="3262628"/>
                </a:lnTo>
                <a:lnTo>
                  <a:pt x="2600097" y="3262628"/>
                </a:lnTo>
                <a:lnTo>
                  <a:pt x="2600097" y="3335740"/>
                </a:lnTo>
                <a:cubicBezTo>
                  <a:pt x="2600097" y="3336236"/>
                  <a:pt x="2600221" y="3336654"/>
                  <a:pt x="2600469" y="3336996"/>
                </a:cubicBezTo>
                <a:cubicBezTo>
                  <a:pt x="2600717" y="3337337"/>
                  <a:pt x="2601136" y="3337631"/>
                  <a:pt x="2601725" y="3337879"/>
                </a:cubicBezTo>
                <a:cubicBezTo>
                  <a:pt x="2602314" y="3338127"/>
                  <a:pt x="2603105" y="3338313"/>
                  <a:pt x="2604097" y="3338437"/>
                </a:cubicBezTo>
                <a:cubicBezTo>
                  <a:pt x="2605089" y="3338561"/>
                  <a:pt x="2606360" y="3338623"/>
                  <a:pt x="2607910" y="3338623"/>
                </a:cubicBezTo>
                <a:cubicBezTo>
                  <a:pt x="2609399" y="3338623"/>
                  <a:pt x="2610639" y="3338561"/>
                  <a:pt x="2611631" y="3338437"/>
                </a:cubicBezTo>
                <a:cubicBezTo>
                  <a:pt x="2612624" y="3338313"/>
                  <a:pt x="2613399" y="3338127"/>
                  <a:pt x="2613957" y="3337879"/>
                </a:cubicBezTo>
                <a:cubicBezTo>
                  <a:pt x="2614515" y="3337631"/>
                  <a:pt x="2614918" y="3337337"/>
                  <a:pt x="2615166" y="3336996"/>
                </a:cubicBezTo>
                <a:cubicBezTo>
                  <a:pt x="2615414" y="3336654"/>
                  <a:pt x="2615538" y="3336236"/>
                  <a:pt x="2615538" y="3335740"/>
                </a:cubicBezTo>
                <a:lnTo>
                  <a:pt x="2615538" y="3255094"/>
                </a:lnTo>
                <a:cubicBezTo>
                  <a:pt x="2615538" y="3253233"/>
                  <a:pt x="2615135" y="3251853"/>
                  <a:pt x="2614329" y="3250954"/>
                </a:cubicBezTo>
                <a:cubicBezTo>
                  <a:pt x="2613522" y="3250055"/>
                  <a:pt x="2612376" y="3249606"/>
                  <a:pt x="2610887" y="3249606"/>
                </a:cubicBezTo>
                <a:close/>
                <a:moveTo>
                  <a:pt x="3114447" y="3249140"/>
                </a:moveTo>
                <a:cubicBezTo>
                  <a:pt x="3113145" y="3249140"/>
                  <a:pt x="3111998" y="3249187"/>
                  <a:pt x="3111006" y="3249280"/>
                </a:cubicBezTo>
                <a:cubicBezTo>
                  <a:pt x="3110014" y="3249373"/>
                  <a:pt x="3109207" y="3249513"/>
                  <a:pt x="3108587" y="3249699"/>
                </a:cubicBezTo>
                <a:cubicBezTo>
                  <a:pt x="3107967" y="3249885"/>
                  <a:pt x="3107517" y="3250117"/>
                  <a:pt x="3107238" y="3250396"/>
                </a:cubicBezTo>
                <a:cubicBezTo>
                  <a:pt x="3106959" y="3250675"/>
                  <a:pt x="3106820" y="3250970"/>
                  <a:pt x="3106820" y="3251280"/>
                </a:cubicBezTo>
                <a:lnTo>
                  <a:pt x="3106820" y="3336298"/>
                </a:lnTo>
                <a:cubicBezTo>
                  <a:pt x="3106820" y="3336608"/>
                  <a:pt x="3106959" y="3336918"/>
                  <a:pt x="3107238" y="3337228"/>
                </a:cubicBezTo>
                <a:cubicBezTo>
                  <a:pt x="3107517" y="3337538"/>
                  <a:pt x="3107967" y="3337786"/>
                  <a:pt x="3108587" y="3337972"/>
                </a:cubicBezTo>
                <a:cubicBezTo>
                  <a:pt x="3109207" y="3338158"/>
                  <a:pt x="3110014" y="3338313"/>
                  <a:pt x="3111006" y="3338437"/>
                </a:cubicBezTo>
                <a:cubicBezTo>
                  <a:pt x="3111998" y="3338561"/>
                  <a:pt x="3113145" y="3338623"/>
                  <a:pt x="3114447" y="3338623"/>
                </a:cubicBezTo>
                <a:cubicBezTo>
                  <a:pt x="3115750" y="3338623"/>
                  <a:pt x="3116897" y="3338561"/>
                  <a:pt x="3117889" y="3338437"/>
                </a:cubicBezTo>
                <a:cubicBezTo>
                  <a:pt x="3118881" y="3338313"/>
                  <a:pt x="3119687" y="3338158"/>
                  <a:pt x="3120307" y="3337972"/>
                </a:cubicBezTo>
                <a:cubicBezTo>
                  <a:pt x="3120927" y="3337786"/>
                  <a:pt x="3121392" y="3337538"/>
                  <a:pt x="3121702" y="3337228"/>
                </a:cubicBezTo>
                <a:cubicBezTo>
                  <a:pt x="3122013" y="3336918"/>
                  <a:pt x="3122168" y="3336608"/>
                  <a:pt x="3122168" y="3336298"/>
                </a:cubicBezTo>
                <a:lnTo>
                  <a:pt x="3122168" y="3298626"/>
                </a:lnTo>
                <a:lnTo>
                  <a:pt x="3128679" y="3298626"/>
                </a:lnTo>
                <a:cubicBezTo>
                  <a:pt x="3131408" y="3298626"/>
                  <a:pt x="3133826" y="3298905"/>
                  <a:pt x="3135934" y="3299463"/>
                </a:cubicBezTo>
                <a:cubicBezTo>
                  <a:pt x="3138042" y="3300021"/>
                  <a:pt x="3139934" y="3300920"/>
                  <a:pt x="3141608" y="3302160"/>
                </a:cubicBezTo>
                <a:cubicBezTo>
                  <a:pt x="3143282" y="3303401"/>
                  <a:pt x="3144755" y="3305029"/>
                  <a:pt x="3146026" y="3307044"/>
                </a:cubicBezTo>
                <a:cubicBezTo>
                  <a:pt x="3147298" y="3309059"/>
                  <a:pt x="3148492" y="3311462"/>
                  <a:pt x="3149608" y="3314253"/>
                </a:cubicBezTo>
                <a:lnTo>
                  <a:pt x="3158538" y="3335926"/>
                </a:lnTo>
                <a:cubicBezTo>
                  <a:pt x="3158661" y="3336360"/>
                  <a:pt x="3158878" y="3336747"/>
                  <a:pt x="3159188" y="3337089"/>
                </a:cubicBezTo>
                <a:cubicBezTo>
                  <a:pt x="3159498" y="3337430"/>
                  <a:pt x="3159995" y="3337709"/>
                  <a:pt x="3160677" y="3337926"/>
                </a:cubicBezTo>
                <a:cubicBezTo>
                  <a:pt x="3161359" y="3338143"/>
                  <a:pt x="3162242" y="3338313"/>
                  <a:pt x="3163328" y="3338437"/>
                </a:cubicBezTo>
                <a:cubicBezTo>
                  <a:pt x="3164413" y="3338561"/>
                  <a:pt x="3165824" y="3338623"/>
                  <a:pt x="3167560" y="3338623"/>
                </a:cubicBezTo>
                <a:cubicBezTo>
                  <a:pt x="3169048" y="3338623"/>
                  <a:pt x="3170273" y="3338577"/>
                  <a:pt x="3171234" y="3338484"/>
                </a:cubicBezTo>
                <a:cubicBezTo>
                  <a:pt x="3172195" y="3338391"/>
                  <a:pt x="3172970" y="3338251"/>
                  <a:pt x="3173560" y="3338065"/>
                </a:cubicBezTo>
                <a:cubicBezTo>
                  <a:pt x="3174149" y="3337879"/>
                  <a:pt x="3174552" y="3337647"/>
                  <a:pt x="3174769" y="3337368"/>
                </a:cubicBezTo>
                <a:cubicBezTo>
                  <a:pt x="3174986" y="3337089"/>
                  <a:pt x="3175094" y="3336763"/>
                  <a:pt x="3175094" y="3336391"/>
                </a:cubicBezTo>
                <a:cubicBezTo>
                  <a:pt x="3175094" y="3336205"/>
                  <a:pt x="3175079" y="3336003"/>
                  <a:pt x="3175048" y="3335786"/>
                </a:cubicBezTo>
                <a:cubicBezTo>
                  <a:pt x="3175017" y="3335569"/>
                  <a:pt x="3174970" y="3335290"/>
                  <a:pt x="3174908" y="3334949"/>
                </a:cubicBezTo>
                <a:cubicBezTo>
                  <a:pt x="3174846" y="3334608"/>
                  <a:pt x="3174753" y="3334252"/>
                  <a:pt x="3174630" y="3333879"/>
                </a:cubicBezTo>
                <a:cubicBezTo>
                  <a:pt x="3174506" y="3333507"/>
                  <a:pt x="3174319" y="3333104"/>
                  <a:pt x="3174072" y="3332670"/>
                </a:cubicBezTo>
                <a:lnTo>
                  <a:pt x="3164863" y="3311462"/>
                </a:lnTo>
                <a:cubicBezTo>
                  <a:pt x="3163684" y="3308672"/>
                  <a:pt x="3162413" y="3306207"/>
                  <a:pt x="3161049" y="3304067"/>
                </a:cubicBezTo>
                <a:cubicBezTo>
                  <a:pt x="3159684" y="3301928"/>
                  <a:pt x="3158212" y="3300083"/>
                  <a:pt x="3156630" y="3298533"/>
                </a:cubicBezTo>
                <a:cubicBezTo>
                  <a:pt x="3155049" y="3296982"/>
                  <a:pt x="3153344" y="3295680"/>
                  <a:pt x="3151515" y="3294626"/>
                </a:cubicBezTo>
                <a:cubicBezTo>
                  <a:pt x="3149685" y="3293572"/>
                  <a:pt x="3147685" y="3292673"/>
                  <a:pt x="3145515" y="3291929"/>
                </a:cubicBezTo>
                <a:lnTo>
                  <a:pt x="3145515" y="3291742"/>
                </a:lnTo>
                <a:cubicBezTo>
                  <a:pt x="3146941" y="3291308"/>
                  <a:pt x="3148429" y="3290704"/>
                  <a:pt x="3149980" y="3289929"/>
                </a:cubicBezTo>
                <a:cubicBezTo>
                  <a:pt x="3151530" y="3289154"/>
                  <a:pt x="3153050" y="3288068"/>
                  <a:pt x="3154538" y="3286673"/>
                </a:cubicBezTo>
                <a:cubicBezTo>
                  <a:pt x="3156026" y="3285278"/>
                  <a:pt x="3157498" y="3283526"/>
                  <a:pt x="3158956" y="3281418"/>
                </a:cubicBezTo>
                <a:cubicBezTo>
                  <a:pt x="3160413" y="3279309"/>
                  <a:pt x="3161762" y="3276705"/>
                  <a:pt x="3163002" y="3273604"/>
                </a:cubicBezTo>
                <a:lnTo>
                  <a:pt x="3171002" y="3255187"/>
                </a:lnTo>
                <a:cubicBezTo>
                  <a:pt x="3171312" y="3254380"/>
                  <a:pt x="3171544" y="3253667"/>
                  <a:pt x="3171700" y="3253047"/>
                </a:cubicBezTo>
                <a:cubicBezTo>
                  <a:pt x="3171854" y="3252427"/>
                  <a:pt x="3171932" y="3251838"/>
                  <a:pt x="3171932" y="3251280"/>
                </a:cubicBezTo>
                <a:cubicBezTo>
                  <a:pt x="3171932" y="3250970"/>
                  <a:pt x="3171839" y="3250675"/>
                  <a:pt x="3171653" y="3250396"/>
                </a:cubicBezTo>
                <a:cubicBezTo>
                  <a:pt x="3171467" y="3250117"/>
                  <a:pt x="3171110" y="3249885"/>
                  <a:pt x="3170583" y="3249699"/>
                </a:cubicBezTo>
                <a:cubicBezTo>
                  <a:pt x="3170056" y="3249513"/>
                  <a:pt x="3169312" y="3249373"/>
                  <a:pt x="3168351" y="3249280"/>
                </a:cubicBezTo>
                <a:cubicBezTo>
                  <a:pt x="3167390" y="3249187"/>
                  <a:pt x="3166165" y="3249140"/>
                  <a:pt x="3164676" y="3249140"/>
                </a:cubicBezTo>
                <a:cubicBezTo>
                  <a:pt x="3163002" y="3249140"/>
                  <a:pt x="3161654" y="3249187"/>
                  <a:pt x="3160630" y="3249280"/>
                </a:cubicBezTo>
                <a:cubicBezTo>
                  <a:pt x="3159607" y="3249373"/>
                  <a:pt x="3158786" y="3249544"/>
                  <a:pt x="3158166" y="3249792"/>
                </a:cubicBezTo>
                <a:cubicBezTo>
                  <a:pt x="3157545" y="3250040"/>
                  <a:pt x="3157080" y="3250350"/>
                  <a:pt x="3156770" y="3250722"/>
                </a:cubicBezTo>
                <a:cubicBezTo>
                  <a:pt x="3156460" y="3251094"/>
                  <a:pt x="3156243" y="3251528"/>
                  <a:pt x="3156119" y="3252024"/>
                </a:cubicBezTo>
                <a:lnTo>
                  <a:pt x="3148306" y="3271279"/>
                </a:lnTo>
                <a:cubicBezTo>
                  <a:pt x="3147251" y="3274007"/>
                  <a:pt x="3146088" y="3276333"/>
                  <a:pt x="3144817" y="3278255"/>
                </a:cubicBezTo>
                <a:cubicBezTo>
                  <a:pt x="3143546" y="3280177"/>
                  <a:pt x="3142104" y="3281743"/>
                  <a:pt x="3140492" y="3282952"/>
                </a:cubicBezTo>
                <a:cubicBezTo>
                  <a:pt x="3138880" y="3284162"/>
                  <a:pt x="3137097" y="3285030"/>
                  <a:pt x="3135144" y="3285557"/>
                </a:cubicBezTo>
                <a:cubicBezTo>
                  <a:pt x="3133190" y="3286084"/>
                  <a:pt x="3131035" y="3286347"/>
                  <a:pt x="3128679" y="3286347"/>
                </a:cubicBezTo>
                <a:lnTo>
                  <a:pt x="3122168" y="3286347"/>
                </a:lnTo>
                <a:lnTo>
                  <a:pt x="3122168" y="3251280"/>
                </a:lnTo>
                <a:cubicBezTo>
                  <a:pt x="3122168" y="3250970"/>
                  <a:pt x="3122013" y="3250675"/>
                  <a:pt x="3121702" y="3250396"/>
                </a:cubicBezTo>
                <a:cubicBezTo>
                  <a:pt x="3121392" y="3250117"/>
                  <a:pt x="3120927" y="3249885"/>
                  <a:pt x="3120307" y="3249699"/>
                </a:cubicBezTo>
                <a:cubicBezTo>
                  <a:pt x="3119687" y="3249513"/>
                  <a:pt x="3118881" y="3249373"/>
                  <a:pt x="3117889" y="3249280"/>
                </a:cubicBezTo>
                <a:cubicBezTo>
                  <a:pt x="3116897" y="3249187"/>
                  <a:pt x="3115750" y="3249140"/>
                  <a:pt x="3114447" y="3249140"/>
                </a:cubicBezTo>
                <a:close/>
                <a:moveTo>
                  <a:pt x="2941453" y="3249140"/>
                </a:moveTo>
                <a:cubicBezTo>
                  <a:pt x="2939593" y="3249140"/>
                  <a:pt x="2938104" y="3249218"/>
                  <a:pt x="2936988" y="3249373"/>
                </a:cubicBezTo>
                <a:cubicBezTo>
                  <a:pt x="2935872" y="3249528"/>
                  <a:pt x="2935066" y="3249823"/>
                  <a:pt x="2934570" y="3250257"/>
                </a:cubicBezTo>
                <a:cubicBezTo>
                  <a:pt x="2934074" y="3250691"/>
                  <a:pt x="2933826" y="3251280"/>
                  <a:pt x="2933826" y="3252024"/>
                </a:cubicBezTo>
                <a:cubicBezTo>
                  <a:pt x="2933826" y="3252768"/>
                  <a:pt x="2934074" y="3253791"/>
                  <a:pt x="2934570" y="3255094"/>
                </a:cubicBezTo>
                <a:lnTo>
                  <a:pt x="2964428" y="3335089"/>
                </a:lnTo>
                <a:cubicBezTo>
                  <a:pt x="2964614" y="3335709"/>
                  <a:pt x="2964956" y="3336298"/>
                  <a:pt x="2965452" y="3336856"/>
                </a:cubicBezTo>
                <a:cubicBezTo>
                  <a:pt x="2965948" y="3337414"/>
                  <a:pt x="2966475" y="3337817"/>
                  <a:pt x="2967033" y="3338065"/>
                </a:cubicBezTo>
                <a:lnTo>
                  <a:pt x="2955499" y="3367180"/>
                </a:lnTo>
                <a:cubicBezTo>
                  <a:pt x="2955126" y="3368048"/>
                  <a:pt x="2954972" y="3368792"/>
                  <a:pt x="2955034" y="3369412"/>
                </a:cubicBezTo>
                <a:cubicBezTo>
                  <a:pt x="2955096" y="3370032"/>
                  <a:pt x="2955390" y="3370528"/>
                  <a:pt x="2955917" y="3370900"/>
                </a:cubicBezTo>
                <a:cubicBezTo>
                  <a:pt x="2956444" y="3371273"/>
                  <a:pt x="2957204" y="3371536"/>
                  <a:pt x="2958196" y="3371691"/>
                </a:cubicBezTo>
                <a:cubicBezTo>
                  <a:pt x="2959188" y="3371846"/>
                  <a:pt x="2960490" y="3371924"/>
                  <a:pt x="2962103" y="3371924"/>
                </a:cubicBezTo>
                <a:cubicBezTo>
                  <a:pt x="2965204" y="3371924"/>
                  <a:pt x="2967513" y="3371660"/>
                  <a:pt x="2969033" y="3371133"/>
                </a:cubicBezTo>
                <a:cubicBezTo>
                  <a:pt x="2970552" y="3370606"/>
                  <a:pt x="2971498" y="3369846"/>
                  <a:pt x="2971870" y="3368854"/>
                </a:cubicBezTo>
                <a:lnTo>
                  <a:pt x="2983032" y="3338065"/>
                </a:lnTo>
                <a:lnTo>
                  <a:pt x="3013076" y="3254815"/>
                </a:lnTo>
                <a:cubicBezTo>
                  <a:pt x="3013449" y="3253698"/>
                  <a:pt x="3013635" y="3252768"/>
                  <a:pt x="3013635" y="3252024"/>
                </a:cubicBezTo>
                <a:cubicBezTo>
                  <a:pt x="3013635" y="3251280"/>
                  <a:pt x="3013371" y="3250691"/>
                  <a:pt x="3012844" y="3250257"/>
                </a:cubicBezTo>
                <a:cubicBezTo>
                  <a:pt x="3012317" y="3249823"/>
                  <a:pt x="3011495" y="3249528"/>
                  <a:pt x="3010379" y="3249373"/>
                </a:cubicBezTo>
                <a:cubicBezTo>
                  <a:pt x="3009263" y="3249218"/>
                  <a:pt x="3007836" y="3249140"/>
                  <a:pt x="3006100" y="3249140"/>
                </a:cubicBezTo>
                <a:cubicBezTo>
                  <a:pt x="3004116" y="3249140"/>
                  <a:pt x="3002597" y="3249218"/>
                  <a:pt x="3001542" y="3249373"/>
                </a:cubicBezTo>
                <a:cubicBezTo>
                  <a:pt x="3000488" y="3249528"/>
                  <a:pt x="2999698" y="3249776"/>
                  <a:pt x="2999170" y="3250117"/>
                </a:cubicBezTo>
                <a:cubicBezTo>
                  <a:pt x="2998644" y="3250458"/>
                  <a:pt x="2998194" y="3251218"/>
                  <a:pt x="2997822" y="3252396"/>
                </a:cubicBezTo>
                <a:lnTo>
                  <a:pt x="2974753" y="3319927"/>
                </a:lnTo>
                <a:lnTo>
                  <a:pt x="2974474" y="3319927"/>
                </a:lnTo>
                <a:lnTo>
                  <a:pt x="2950569" y="3252768"/>
                </a:lnTo>
                <a:cubicBezTo>
                  <a:pt x="2950258" y="3251962"/>
                  <a:pt x="2949964" y="3251326"/>
                  <a:pt x="2949685" y="3250861"/>
                </a:cubicBezTo>
                <a:cubicBezTo>
                  <a:pt x="2949406" y="3250396"/>
                  <a:pt x="2948956" y="3250040"/>
                  <a:pt x="2948336" y="3249792"/>
                </a:cubicBezTo>
                <a:cubicBezTo>
                  <a:pt x="2947716" y="3249544"/>
                  <a:pt x="2946879" y="3249373"/>
                  <a:pt x="2945825" y="3249280"/>
                </a:cubicBezTo>
                <a:cubicBezTo>
                  <a:pt x="2944770" y="3249187"/>
                  <a:pt x="2943314" y="3249140"/>
                  <a:pt x="2941453" y="3249140"/>
                </a:cubicBezTo>
                <a:close/>
                <a:moveTo>
                  <a:pt x="811965" y="3248954"/>
                </a:moveTo>
                <a:cubicBezTo>
                  <a:pt x="809794" y="3248954"/>
                  <a:pt x="808228" y="3249575"/>
                  <a:pt x="807267" y="3250815"/>
                </a:cubicBezTo>
                <a:cubicBezTo>
                  <a:pt x="806306" y="3252055"/>
                  <a:pt x="805763" y="3253946"/>
                  <a:pt x="805639" y="3256489"/>
                </a:cubicBezTo>
                <a:cubicBezTo>
                  <a:pt x="804771" y="3264922"/>
                  <a:pt x="803872" y="3272317"/>
                  <a:pt x="802942" y="3278674"/>
                </a:cubicBezTo>
                <a:cubicBezTo>
                  <a:pt x="802012" y="3285030"/>
                  <a:pt x="801020" y="3290502"/>
                  <a:pt x="799965" y="3295091"/>
                </a:cubicBezTo>
                <a:cubicBezTo>
                  <a:pt x="798911" y="3299680"/>
                  <a:pt x="797764" y="3303478"/>
                  <a:pt x="796524" y="3306486"/>
                </a:cubicBezTo>
                <a:cubicBezTo>
                  <a:pt x="795284" y="3309493"/>
                  <a:pt x="793966" y="3311912"/>
                  <a:pt x="792571" y="3313741"/>
                </a:cubicBezTo>
                <a:cubicBezTo>
                  <a:pt x="791175" y="3315570"/>
                  <a:pt x="789687" y="3316842"/>
                  <a:pt x="788106" y="3317555"/>
                </a:cubicBezTo>
                <a:cubicBezTo>
                  <a:pt x="786524" y="3318268"/>
                  <a:pt x="784866" y="3318625"/>
                  <a:pt x="783129" y="3318625"/>
                </a:cubicBezTo>
                <a:cubicBezTo>
                  <a:pt x="782509" y="3318625"/>
                  <a:pt x="781982" y="3318749"/>
                  <a:pt x="781548" y="3318997"/>
                </a:cubicBezTo>
                <a:cubicBezTo>
                  <a:pt x="781114" y="3319245"/>
                  <a:pt x="780773" y="3319756"/>
                  <a:pt x="780525" y="3320531"/>
                </a:cubicBezTo>
                <a:cubicBezTo>
                  <a:pt x="780277" y="3321307"/>
                  <a:pt x="780106" y="3322407"/>
                  <a:pt x="780013" y="3323834"/>
                </a:cubicBezTo>
                <a:cubicBezTo>
                  <a:pt x="779920" y="3325260"/>
                  <a:pt x="779874" y="3327120"/>
                  <a:pt x="779874" y="3329415"/>
                </a:cubicBezTo>
                <a:cubicBezTo>
                  <a:pt x="779874" y="3331647"/>
                  <a:pt x="779936" y="3333445"/>
                  <a:pt x="780060" y="3334810"/>
                </a:cubicBezTo>
                <a:cubicBezTo>
                  <a:pt x="780184" y="3336174"/>
                  <a:pt x="780401" y="3337213"/>
                  <a:pt x="780711" y="3337926"/>
                </a:cubicBezTo>
                <a:cubicBezTo>
                  <a:pt x="781021" y="3338639"/>
                  <a:pt x="781455" y="3339119"/>
                  <a:pt x="782013" y="3339367"/>
                </a:cubicBezTo>
                <a:cubicBezTo>
                  <a:pt x="782571" y="3339616"/>
                  <a:pt x="783284" y="3339740"/>
                  <a:pt x="784152" y="3339740"/>
                </a:cubicBezTo>
                <a:cubicBezTo>
                  <a:pt x="787749" y="3339740"/>
                  <a:pt x="791175" y="3339305"/>
                  <a:pt x="794431" y="3338437"/>
                </a:cubicBezTo>
                <a:cubicBezTo>
                  <a:pt x="797686" y="3337569"/>
                  <a:pt x="800710" y="3336112"/>
                  <a:pt x="803500" y="3334065"/>
                </a:cubicBezTo>
                <a:cubicBezTo>
                  <a:pt x="806291" y="3332019"/>
                  <a:pt x="808849" y="3329244"/>
                  <a:pt x="811174" y="3325740"/>
                </a:cubicBezTo>
                <a:cubicBezTo>
                  <a:pt x="813499" y="3322237"/>
                  <a:pt x="815623" y="3317818"/>
                  <a:pt x="817546" y="3312485"/>
                </a:cubicBezTo>
                <a:cubicBezTo>
                  <a:pt x="819468" y="3307152"/>
                  <a:pt x="821158" y="3300812"/>
                  <a:pt x="822615" y="3293463"/>
                </a:cubicBezTo>
                <a:cubicBezTo>
                  <a:pt x="824072" y="3286115"/>
                  <a:pt x="825297" y="3277573"/>
                  <a:pt x="826289" y="3267837"/>
                </a:cubicBezTo>
                <a:lnTo>
                  <a:pt x="843126" y="3267837"/>
                </a:lnTo>
                <a:lnTo>
                  <a:pt x="843126" y="3334903"/>
                </a:lnTo>
                <a:cubicBezTo>
                  <a:pt x="843126" y="3335523"/>
                  <a:pt x="843296" y="3336065"/>
                  <a:pt x="843637" y="3336530"/>
                </a:cubicBezTo>
                <a:cubicBezTo>
                  <a:pt x="843978" y="3336996"/>
                  <a:pt x="844598" y="3337383"/>
                  <a:pt x="845497" y="3337693"/>
                </a:cubicBezTo>
                <a:cubicBezTo>
                  <a:pt x="846397" y="3338003"/>
                  <a:pt x="847606" y="3338236"/>
                  <a:pt x="849125" y="3338391"/>
                </a:cubicBezTo>
                <a:cubicBezTo>
                  <a:pt x="850644" y="3338546"/>
                  <a:pt x="852551" y="3338623"/>
                  <a:pt x="854846" y="3338623"/>
                </a:cubicBezTo>
                <a:cubicBezTo>
                  <a:pt x="857078" y="3338623"/>
                  <a:pt x="858954" y="3338546"/>
                  <a:pt x="860473" y="3338391"/>
                </a:cubicBezTo>
                <a:cubicBezTo>
                  <a:pt x="861993" y="3338236"/>
                  <a:pt x="863186" y="3338003"/>
                  <a:pt x="864054" y="3337693"/>
                </a:cubicBezTo>
                <a:cubicBezTo>
                  <a:pt x="864923" y="3337383"/>
                  <a:pt x="865543" y="3336996"/>
                  <a:pt x="865915" y="3336530"/>
                </a:cubicBezTo>
                <a:cubicBezTo>
                  <a:pt x="866287" y="3336065"/>
                  <a:pt x="866473" y="3335523"/>
                  <a:pt x="866473" y="3334903"/>
                </a:cubicBezTo>
                <a:lnTo>
                  <a:pt x="866473" y="3256489"/>
                </a:lnTo>
                <a:cubicBezTo>
                  <a:pt x="866473" y="3253946"/>
                  <a:pt x="865946" y="3252055"/>
                  <a:pt x="864892" y="3250815"/>
                </a:cubicBezTo>
                <a:cubicBezTo>
                  <a:pt x="863837" y="3249575"/>
                  <a:pt x="862225" y="3248954"/>
                  <a:pt x="860055" y="3248954"/>
                </a:cubicBezTo>
                <a:close/>
                <a:moveTo>
                  <a:pt x="2116071" y="3248768"/>
                </a:moveTo>
                <a:cubicBezTo>
                  <a:pt x="2115451" y="3248768"/>
                  <a:pt x="2114924" y="3248939"/>
                  <a:pt x="2114490" y="3249280"/>
                </a:cubicBezTo>
                <a:cubicBezTo>
                  <a:pt x="2114056" y="3249621"/>
                  <a:pt x="2113684" y="3250195"/>
                  <a:pt x="2113374" y="3251001"/>
                </a:cubicBezTo>
                <a:cubicBezTo>
                  <a:pt x="2113063" y="3251807"/>
                  <a:pt x="2112815" y="3252846"/>
                  <a:pt x="2112629" y="3254117"/>
                </a:cubicBezTo>
                <a:cubicBezTo>
                  <a:pt x="2112443" y="3255388"/>
                  <a:pt x="2112350" y="3256954"/>
                  <a:pt x="2112350" y="3258814"/>
                </a:cubicBezTo>
                <a:cubicBezTo>
                  <a:pt x="2112350" y="3260861"/>
                  <a:pt x="2112428" y="3262597"/>
                  <a:pt x="2112583" y="3264023"/>
                </a:cubicBezTo>
                <a:cubicBezTo>
                  <a:pt x="2112738" y="3265450"/>
                  <a:pt x="2112970" y="3266566"/>
                  <a:pt x="2113281" y="3267372"/>
                </a:cubicBezTo>
                <a:cubicBezTo>
                  <a:pt x="2113591" y="3268178"/>
                  <a:pt x="2113978" y="3268752"/>
                  <a:pt x="2114443" y="3269093"/>
                </a:cubicBezTo>
                <a:cubicBezTo>
                  <a:pt x="2114908" y="3269434"/>
                  <a:pt x="2115451" y="3269604"/>
                  <a:pt x="2116071" y="3269604"/>
                </a:cubicBezTo>
                <a:lnTo>
                  <a:pt x="2137000" y="3269604"/>
                </a:lnTo>
                <a:lnTo>
                  <a:pt x="2137000" y="3334903"/>
                </a:lnTo>
                <a:cubicBezTo>
                  <a:pt x="2137000" y="3335523"/>
                  <a:pt x="2137170" y="3336065"/>
                  <a:pt x="2137512" y="3336530"/>
                </a:cubicBezTo>
                <a:cubicBezTo>
                  <a:pt x="2137853" y="3336996"/>
                  <a:pt x="2138473" y="3337383"/>
                  <a:pt x="2139372" y="3337693"/>
                </a:cubicBezTo>
                <a:cubicBezTo>
                  <a:pt x="2140271" y="3338003"/>
                  <a:pt x="2141465" y="3338236"/>
                  <a:pt x="2142953" y="3338391"/>
                </a:cubicBezTo>
                <a:cubicBezTo>
                  <a:pt x="2144441" y="3338546"/>
                  <a:pt x="2146302" y="3338623"/>
                  <a:pt x="2148534" y="3338623"/>
                </a:cubicBezTo>
                <a:cubicBezTo>
                  <a:pt x="2150829" y="3338623"/>
                  <a:pt x="2152735" y="3338546"/>
                  <a:pt x="2154255" y="3338391"/>
                </a:cubicBezTo>
                <a:cubicBezTo>
                  <a:pt x="2155774" y="3338236"/>
                  <a:pt x="2156968" y="3338003"/>
                  <a:pt x="2157836" y="3337693"/>
                </a:cubicBezTo>
                <a:cubicBezTo>
                  <a:pt x="2158704" y="3337383"/>
                  <a:pt x="2159324" y="3336996"/>
                  <a:pt x="2159696" y="3336530"/>
                </a:cubicBezTo>
                <a:cubicBezTo>
                  <a:pt x="2160068" y="3336065"/>
                  <a:pt x="2160254" y="3335523"/>
                  <a:pt x="2160254" y="3334903"/>
                </a:cubicBezTo>
                <a:lnTo>
                  <a:pt x="2160254" y="3269604"/>
                </a:lnTo>
                <a:lnTo>
                  <a:pt x="2181183" y="3269604"/>
                </a:lnTo>
                <a:cubicBezTo>
                  <a:pt x="2181741" y="3269604"/>
                  <a:pt x="2182253" y="3269449"/>
                  <a:pt x="2182718" y="3269139"/>
                </a:cubicBezTo>
                <a:cubicBezTo>
                  <a:pt x="2183183" y="3268829"/>
                  <a:pt x="2183571" y="3268271"/>
                  <a:pt x="2183881" y="3267465"/>
                </a:cubicBezTo>
                <a:cubicBezTo>
                  <a:pt x="2184191" y="3266659"/>
                  <a:pt x="2184423" y="3265574"/>
                  <a:pt x="2184578" y="3264209"/>
                </a:cubicBezTo>
                <a:cubicBezTo>
                  <a:pt x="2184733" y="3262845"/>
                  <a:pt x="2184811" y="3261140"/>
                  <a:pt x="2184811" y="3259093"/>
                </a:cubicBezTo>
                <a:cubicBezTo>
                  <a:pt x="2184811" y="3257171"/>
                  <a:pt x="2184733" y="3255543"/>
                  <a:pt x="2184578" y="3254210"/>
                </a:cubicBezTo>
                <a:cubicBezTo>
                  <a:pt x="2184423" y="3252877"/>
                  <a:pt x="2184191" y="3251807"/>
                  <a:pt x="2183881" y="3251001"/>
                </a:cubicBezTo>
                <a:cubicBezTo>
                  <a:pt x="2183571" y="3250195"/>
                  <a:pt x="2183183" y="3249621"/>
                  <a:pt x="2182718" y="3249280"/>
                </a:cubicBezTo>
                <a:cubicBezTo>
                  <a:pt x="2182253" y="3248939"/>
                  <a:pt x="2181741" y="3248768"/>
                  <a:pt x="2181183" y="3248768"/>
                </a:cubicBezTo>
                <a:close/>
                <a:moveTo>
                  <a:pt x="282527" y="3248768"/>
                </a:moveTo>
                <a:cubicBezTo>
                  <a:pt x="278496" y="3248768"/>
                  <a:pt x="274667" y="3249528"/>
                  <a:pt x="271040" y="3251047"/>
                </a:cubicBezTo>
                <a:cubicBezTo>
                  <a:pt x="267412" y="3252567"/>
                  <a:pt x="264265" y="3254675"/>
                  <a:pt x="261598" y="3257372"/>
                </a:cubicBezTo>
                <a:cubicBezTo>
                  <a:pt x="258932" y="3260070"/>
                  <a:pt x="256839" y="3263202"/>
                  <a:pt x="255320" y="3266767"/>
                </a:cubicBezTo>
                <a:cubicBezTo>
                  <a:pt x="253800" y="3270333"/>
                  <a:pt x="253041" y="3274193"/>
                  <a:pt x="253041" y="3278348"/>
                </a:cubicBezTo>
                <a:cubicBezTo>
                  <a:pt x="253041" y="3282379"/>
                  <a:pt x="253785" y="3286208"/>
                  <a:pt x="255273" y="3289836"/>
                </a:cubicBezTo>
                <a:cubicBezTo>
                  <a:pt x="256761" y="3293463"/>
                  <a:pt x="258839" y="3296610"/>
                  <a:pt x="261505" y="3299277"/>
                </a:cubicBezTo>
                <a:cubicBezTo>
                  <a:pt x="264172" y="3301943"/>
                  <a:pt x="267319" y="3304021"/>
                  <a:pt x="270947" y="3305509"/>
                </a:cubicBezTo>
                <a:cubicBezTo>
                  <a:pt x="274574" y="3306997"/>
                  <a:pt x="278403" y="3307742"/>
                  <a:pt x="282434" y="3307742"/>
                </a:cubicBezTo>
                <a:cubicBezTo>
                  <a:pt x="286527" y="3307742"/>
                  <a:pt x="290372" y="3306982"/>
                  <a:pt x="293968" y="3305463"/>
                </a:cubicBezTo>
                <a:cubicBezTo>
                  <a:pt x="297565" y="3303943"/>
                  <a:pt x="300712" y="3301850"/>
                  <a:pt x="303410" y="3299184"/>
                </a:cubicBezTo>
                <a:cubicBezTo>
                  <a:pt x="306107" y="3296517"/>
                  <a:pt x="308216" y="3293370"/>
                  <a:pt x="309735" y="3289743"/>
                </a:cubicBezTo>
                <a:cubicBezTo>
                  <a:pt x="311254" y="3286115"/>
                  <a:pt x="312014" y="3282286"/>
                  <a:pt x="312014" y="3278255"/>
                </a:cubicBezTo>
                <a:cubicBezTo>
                  <a:pt x="312014" y="3274162"/>
                  <a:pt x="311254" y="3270317"/>
                  <a:pt x="309735" y="3266721"/>
                </a:cubicBezTo>
                <a:cubicBezTo>
                  <a:pt x="308216" y="3263124"/>
                  <a:pt x="306123" y="3259992"/>
                  <a:pt x="303456" y="3257326"/>
                </a:cubicBezTo>
                <a:cubicBezTo>
                  <a:pt x="300790" y="3254659"/>
                  <a:pt x="297643" y="3252567"/>
                  <a:pt x="294015" y="3251047"/>
                </a:cubicBezTo>
                <a:cubicBezTo>
                  <a:pt x="290387" y="3249528"/>
                  <a:pt x="286558" y="3248768"/>
                  <a:pt x="282527" y="3248768"/>
                </a:cubicBezTo>
                <a:close/>
                <a:moveTo>
                  <a:pt x="2039704" y="3248210"/>
                </a:moveTo>
                <a:cubicBezTo>
                  <a:pt x="2037533" y="3248210"/>
                  <a:pt x="2035704" y="3248288"/>
                  <a:pt x="2034216" y="3248443"/>
                </a:cubicBezTo>
                <a:cubicBezTo>
                  <a:pt x="2032727" y="3248598"/>
                  <a:pt x="2031518" y="3248815"/>
                  <a:pt x="2030588" y="3249094"/>
                </a:cubicBezTo>
                <a:cubicBezTo>
                  <a:pt x="2029658" y="3249373"/>
                  <a:pt x="2028991" y="3249714"/>
                  <a:pt x="2028588" y="3250117"/>
                </a:cubicBezTo>
                <a:cubicBezTo>
                  <a:pt x="2028185" y="3250520"/>
                  <a:pt x="2027983" y="3250939"/>
                  <a:pt x="2027983" y="3251373"/>
                </a:cubicBezTo>
                <a:lnTo>
                  <a:pt x="2027983" y="3335368"/>
                </a:lnTo>
                <a:cubicBezTo>
                  <a:pt x="2027983" y="3335802"/>
                  <a:pt x="2028185" y="3336220"/>
                  <a:pt x="2028588" y="3336623"/>
                </a:cubicBezTo>
                <a:cubicBezTo>
                  <a:pt x="2028991" y="3337027"/>
                  <a:pt x="2029658" y="3337383"/>
                  <a:pt x="2030588" y="3337693"/>
                </a:cubicBezTo>
                <a:cubicBezTo>
                  <a:pt x="2031518" y="3338003"/>
                  <a:pt x="2032727" y="3338236"/>
                  <a:pt x="2034216" y="3338391"/>
                </a:cubicBezTo>
                <a:cubicBezTo>
                  <a:pt x="2035704" y="3338546"/>
                  <a:pt x="2037533" y="3338623"/>
                  <a:pt x="2039704" y="3338623"/>
                </a:cubicBezTo>
                <a:cubicBezTo>
                  <a:pt x="2041812" y="3338623"/>
                  <a:pt x="2043610" y="3338546"/>
                  <a:pt x="2045099" y="3338391"/>
                </a:cubicBezTo>
                <a:cubicBezTo>
                  <a:pt x="2046587" y="3338236"/>
                  <a:pt x="2047796" y="3338003"/>
                  <a:pt x="2048726" y="3337693"/>
                </a:cubicBezTo>
                <a:cubicBezTo>
                  <a:pt x="2049656" y="3337383"/>
                  <a:pt x="2050339" y="3337027"/>
                  <a:pt x="2050773" y="3336623"/>
                </a:cubicBezTo>
                <a:cubicBezTo>
                  <a:pt x="2051207" y="3336220"/>
                  <a:pt x="2051424" y="3335802"/>
                  <a:pt x="2051424" y="3335368"/>
                </a:cubicBezTo>
                <a:lnTo>
                  <a:pt x="2051424" y="3301509"/>
                </a:lnTo>
                <a:lnTo>
                  <a:pt x="2056168" y="3301509"/>
                </a:lnTo>
                <a:cubicBezTo>
                  <a:pt x="2058338" y="3301509"/>
                  <a:pt x="2060261" y="3301742"/>
                  <a:pt x="2061935" y="3302207"/>
                </a:cubicBezTo>
                <a:cubicBezTo>
                  <a:pt x="2063609" y="3302672"/>
                  <a:pt x="2065097" y="3303447"/>
                  <a:pt x="2066400" y="3304532"/>
                </a:cubicBezTo>
                <a:cubicBezTo>
                  <a:pt x="2067702" y="3305618"/>
                  <a:pt x="2068896" y="3307059"/>
                  <a:pt x="2069981" y="3308858"/>
                </a:cubicBezTo>
                <a:cubicBezTo>
                  <a:pt x="2071066" y="3310656"/>
                  <a:pt x="2072074" y="3312888"/>
                  <a:pt x="2073004" y="3315555"/>
                </a:cubicBezTo>
                <a:lnTo>
                  <a:pt x="2080724" y="3335368"/>
                </a:lnTo>
                <a:cubicBezTo>
                  <a:pt x="2080972" y="3335988"/>
                  <a:pt x="2081313" y="3336515"/>
                  <a:pt x="2081748" y="3336949"/>
                </a:cubicBezTo>
                <a:cubicBezTo>
                  <a:pt x="2082182" y="3337383"/>
                  <a:pt x="2082895" y="3337709"/>
                  <a:pt x="2083887" y="3337926"/>
                </a:cubicBezTo>
                <a:cubicBezTo>
                  <a:pt x="2084879" y="3338143"/>
                  <a:pt x="2086212" y="3338313"/>
                  <a:pt x="2087887" y="3338437"/>
                </a:cubicBezTo>
                <a:cubicBezTo>
                  <a:pt x="2089561" y="3338561"/>
                  <a:pt x="2091700" y="3338623"/>
                  <a:pt x="2094305" y="3338623"/>
                </a:cubicBezTo>
                <a:cubicBezTo>
                  <a:pt x="2096599" y="3338623"/>
                  <a:pt x="2098506" y="3338561"/>
                  <a:pt x="2100026" y="3338437"/>
                </a:cubicBezTo>
                <a:cubicBezTo>
                  <a:pt x="2101545" y="3338313"/>
                  <a:pt x="2102738" y="3338143"/>
                  <a:pt x="2103607" y="3337926"/>
                </a:cubicBezTo>
                <a:cubicBezTo>
                  <a:pt x="2104475" y="3337709"/>
                  <a:pt x="2105079" y="3337430"/>
                  <a:pt x="2105421" y="3337089"/>
                </a:cubicBezTo>
                <a:cubicBezTo>
                  <a:pt x="2105762" y="3336747"/>
                  <a:pt x="2105932" y="3336329"/>
                  <a:pt x="2105932" y="3335833"/>
                </a:cubicBezTo>
                <a:cubicBezTo>
                  <a:pt x="2105932" y="3335585"/>
                  <a:pt x="2105917" y="3335306"/>
                  <a:pt x="2105886" y="3334996"/>
                </a:cubicBezTo>
                <a:cubicBezTo>
                  <a:pt x="2105855" y="3334686"/>
                  <a:pt x="2105777" y="3334298"/>
                  <a:pt x="2105653" y="3333833"/>
                </a:cubicBezTo>
                <a:cubicBezTo>
                  <a:pt x="2105529" y="3333368"/>
                  <a:pt x="2105358" y="3332841"/>
                  <a:pt x="2105141" y="3332252"/>
                </a:cubicBezTo>
                <a:cubicBezTo>
                  <a:pt x="2104924" y="3331663"/>
                  <a:pt x="2104630" y="3330965"/>
                  <a:pt x="2104258" y="3330159"/>
                </a:cubicBezTo>
                <a:lnTo>
                  <a:pt x="2096165" y="3311555"/>
                </a:lnTo>
                <a:cubicBezTo>
                  <a:pt x="2094801" y="3308455"/>
                  <a:pt x="2093421" y="3305804"/>
                  <a:pt x="2092026" y="3303602"/>
                </a:cubicBezTo>
                <a:cubicBezTo>
                  <a:pt x="2090631" y="3301401"/>
                  <a:pt x="2089173" y="3299556"/>
                  <a:pt x="2087654" y="3298068"/>
                </a:cubicBezTo>
                <a:cubicBezTo>
                  <a:pt x="2086135" y="3296579"/>
                  <a:pt x="2084538" y="3295370"/>
                  <a:pt x="2082864" y="3294440"/>
                </a:cubicBezTo>
                <a:cubicBezTo>
                  <a:pt x="2081189" y="3293510"/>
                  <a:pt x="2079391" y="3292642"/>
                  <a:pt x="2077469" y="3291836"/>
                </a:cubicBezTo>
                <a:lnTo>
                  <a:pt x="2077469" y="3291649"/>
                </a:lnTo>
                <a:cubicBezTo>
                  <a:pt x="2078895" y="3291153"/>
                  <a:pt x="2080383" y="3290471"/>
                  <a:pt x="2081934" y="3289603"/>
                </a:cubicBezTo>
                <a:cubicBezTo>
                  <a:pt x="2083484" y="3288735"/>
                  <a:pt x="2085019" y="3287588"/>
                  <a:pt x="2086538" y="3286161"/>
                </a:cubicBezTo>
                <a:cubicBezTo>
                  <a:pt x="2088057" y="3284735"/>
                  <a:pt x="2089545" y="3282921"/>
                  <a:pt x="2091003" y="3280720"/>
                </a:cubicBezTo>
                <a:cubicBezTo>
                  <a:pt x="2092460" y="3278518"/>
                  <a:pt x="2093840" y="3275836"/>
                  <a:pt x="2095142" y="3272674"/>
                </a:cubicBezTo>
                <a:lnTo>
                  <a:pt x="2101746" y="3256861"/>
                </a:lnTo>
                <a:cubicBezTo>
                  <a:pt x="2102366" y="3255373"/>
                  <a:pt x="2102800" y="3254194"/>
                  <a:pt x="2103049" y="3253326"/>
                </a:cubicBezTo>
                <a:cubicBezTo>
                  <a:pt x="2103297" y="3252458"/>
                  <a:pt x="2103421" y="3251714"/>
                  <a:pt x="2103421" y="3251094"/>
                </a:cubicBezTo>
                <a:cubicBezTo>
                  <a:pt x="2103421" y="3250598"/>
                  <a:pt x="2103266" y="3250179"/>
                  <a:pt x="2102956" y="3249838"/>
                </a:cubicBezTo>
                <a:cubicBezTo>
                  <a:pt x="2102645" y="3249497"/>
                  <a:pt x="2102072" y="3249202"/>
                  <a:pt x="2101235" y="3248954"/>
                </a:cubicBezTo>
                <a:cubicBezTo>
                  <a:pt x="2100398" y="3248706"/>
                  <a:pt x="2099250" y="3248520"/>
                  <a:pt x="2097793" y="3248396"/>
                </a:cubicBezTo>
                <a:cubicBezTo>
                  <a:pt x="2096336" y="3248272"/>
                  <a:pt x="2094460" y="3248210"/>
                  <a:pt x="2092166" y="3248210"/>
                </a:cubicBezTo>
                <a:cubicBezTo>
                  <a:pt x="2089561" y="3248210"/>
                  <a:pt x="2087468" y="3248272"/>
                  <a:pt x="2085887" y="3248396"/>
                </a:cubicBezTo>
                <a:cubicBezTo>
                  <a:pt x="2084306" y="3248520"/>
                  <a:pt x="2083065" y="3248722"/>
                  <a:pt x="2082166" y="3249001"/>
                </a:cubicBezTo>
                <a:cubicBezTo>
                  <a:pt x="2081267" y="3249280"/>
                  <a:pt x="2080600" y="3249652"/>
                  <a:pt x="2080166" y="3250117"/>
                </a:cubicBezTo>
                <a:cubicBezTo>
                  <a:pt x="2079732" y="3250582"/>
                  <a:pt x="2079422" y="3251125"/>
                  <a:pt x="2079236" y="3251745"/>
                </a:cubicBezTo>
                <a:lnTo>
                  <a:pt x="2072260" y="3269604"/>
                </a:lnTo>
                <a:cubicBezTo>
                  <a:pt x="2071268" y="3272271"/>
                  <a:pt x="2070229" y="3274503"/>
                  <a:pt x="2069144" y="3276302"/>
                </a:cubicBezTo>
                <a:cubicBezTo>
                  <a:pt x="2068058" y="3278100"/>
                  <a:pt x="2066880" y="3279542"/>
                  <a:pt x="2065609" y="3280627"/>
                </a:cubicBezTo>
                <a:cubicBezTo>
                  <a:pt x="2064338" y="3281712"/>
                  <a:pt x="2062927" y="3282487"/>
                  <a:pt x="2061377" y="3282952"/>
                </a:cubicBezTo>
                <a:cubicBezTo>
                  <a:pt x="2059826" y="3283417"/>
                  <a:pt x="2058090" y="3283650"/>
                  <a:pt x="2056168" y="3283650"/>
                </a:cubicBezTo>
                <a:lnTo>
                  <a:pt x="2051424" y="3283650"/>
                </a:lnTo>
                <a:lnTo>
                  <a:pt x="2051424" y="3251373"/>
                </a:lnTo>
                <a:cubicBezTo>
                  <a:pt x="2051424" y="3250939"/>
                  <a:pt x="2051207" y="3250520"/>
                  <a:pt x="2050773" y="3250117"/>
                </a:cubicBezTo>
                <a:cubicBezTo>
                  <a:pt x="2050339" y="3249714"/>
                  <a:pt x="2049656" y="3249373"/>
                  <a:pt x="2048726" y="3249094"/>
                </a:cubicBezTo>
                <a:cubicBezTo>
                  <a:pt x="2047796" y="3248815"/>
                  <a:pt x="2046587" y="3248598"/>
                  <a:pt x="2045099" y="3248443"/>
                </a:cubicBezTo>
                <a:cubicBezTo>
                  <a:pt x="2043610" y="3248288"/>
                  <a:pt x="2041812" y="3248210"/>
                  <a:pt x="2039704" y="3248210"/>
                </a:cubicBezTo>
                <a:close/>
                <a:moveTo>
                  <a:pt x="1667950" y="3248210"/>
                </a:moveTo>
                <a:cubicBezTo>
                  <a:pt x="1665717" y="3248210"/>
                  <a:pt x="1663872" y="3248288"/>
                  <a:pt x="1662415" y="3248443"/>
                </a:cubicBezTo>
                <a:cubicBezTo>
                  <a:pt x="1660958" y="3248598"/>
                  <a:pt x="1659780" y="3248830"/>
                  <a:pt x="1658880" y="3249140"/>
                </a:cubicBezTo>
                <a:cubicBezTo>
                  <a:pt x="1657981" y="3249450"/>
                  <a:pt x="1657361" y="3249838"/>
                  <a:pt x="1657020" y="3250303"/>
                </a:cubicBezTo>
                <a:cubicBezTo>
                  <a:pt x="1656679" y="3250768"/>
                  <a:pt x="1656508" y="3251280"/>
                  <a:pt x="1656508" y="3251838"/>
                </a:cubicBezTo>
                <a:lnTo>
                  <a:pt x="1656508" y="3335089"/>
                </a:lnTo>
                <a:cubicBezTo>
                  <a:pt x="1656508" y="3335709"/>
                  <a:pt x="1656679" y="3336251"/>
                  <a:pt x="1657020" y="3336716"/>
                </a:cubicBezTo>
                <a:cubicBezTo>
                  <a:pt x="1657361" y="3337182"/>
                  <a:pt x="1657950" y="3337554"/>
                  <a:pt x="1658787" y="3337833"/>
                </a:cubicBezTo>
                <a:cubicBezTo>
                  <a:pt x="1659624" y="3338112"/>
                  <a:pt x="1660741" y="3338313"/>
                  <a:pt x="1662136" y="3338437"/>
                </a:cubicBezTo>
                <a:cubicBezTo>
                  <a:pt x="1663531" y="3338561"/>
                  <a:pt x="1665345" y="3338623"/>
                  <a:pt x="1667577" y="3338623"/>
                </a:cubicBezTo>
                <a:cubicBezTo>
                  <a:pt x="1669438" y="3338623"/>
                  <a:pt x="1670957" y="3338577"/>
                  <a:pt x="1672135" y="3338484"/>
                </a:cubicBezTo>
                <a:cubicBezTo>
                  <a:pt x="1673314" y="3338391"/>
                  <a:pt x="1674290" y="3338205"/>
                  <a:pt x="1675065" y="3337926"/>
                </a:cubicBezTo>
                <a:cubicBezTo>
                  <a:pt x="1675841" y="3337647"/>
                  <a:pt x="1676476" y="3337275"/>
                  <a:pt x="1676972" y="3336810"/>
                </a:cubicBezTo>
                <a:cubicBezTo>
                  <a:pt x="1677468" y="3336344"/>
                  <a:pt x="1677995" y="3335771"/>
                  <a:pt x="1678554" y="3335089"/>
                </a:cubicBezTo>
                <a:lnTo>
                  <a:pt x="1706552" y="3297044"/>
                </a:lnTo>
                <a:cubicBezTo>
                  <a:pt x="1708350" y="3294564"/>
                  <a:pt x="1710118" y="3292068"/>
                  <a:pt x="1711854" y="3289557"/>
                </a:cubicBezTo>
                <a:cubicBezTo>
                  <a:pt x="1713590" y="3287045"/>
                  <a:pt x="1715202" y="3284487"/>
                  <a:pt x="1716691" y="3281883"/>
                </a:cubicBezTo>
                <a:cubicBezTo>
                  <a:pt x="1716381" y="3284549"/>
                  <a:pt x="1716148" y="3287278"/>
                  <a:pt x="1715993" y="3290068"/>
                </a:cubicBezTo>
                <a:cubicBezTo>
                  <a:pt x="1715838" y="3292859"/>
                  <a:pt x="1715761" y="3295556"/>
                  <a:pt x="1715761" y="3298161"/>
                </a:cubicBezTo>
                <a:lnTo>
                  <a:pt x="1715761" y="3335182"/>
                </a:lnTo>
                <a:cubicBezTo>
                  <a:pt x="1715761" y="3335802"/>
                  <a:pt x="1715962" y="3336329"/>
                  <a:pt x="1716365" y="3336763"/>
                </a:cubicBezTo>
                <a:cubicBezTo>
                  <a:pt x="1716768" y="3337197"/>
                  <a:pt x="1717450" y="3337554"/>
                  <a:pt x="1718412" y="3337833"/>
                </a:cubicBezTo>
                <a:cubicBezTo>
                  <a:pt x="1719373" y="3338112"/>
                  <a:pt x="1720613" y="3338313"/>
                  <a:pt x="1722132" y="3338437"/>
                </a:cubicBezTo>
                <a:cubicBezTo>
                  <a:pt x="1723652" y="3338561"/>
                  <a:pt x="1725527" y="3338623"/>
                  <a:pt x="1727760" y="3338623"/>
                </a:cubicBezTo>
                <a:cubicBezTo>
                  <a:pt x="1729992" y="3338623"/>
                  <a:pt x="1731837" y="3338561"/>
                  <a:pt x="1733294" y="3338437"/>
                </a:cubicBezTo>
                <a:cubicBezTo>
                  <a:pt x="1734752" y="3338313"/>
                  <a:pt x="1735914" y="3338112"/>
                  <a:pt x="1736783" y="3337833"/>
                </a:cubicBezTo>
                <a:cubicBezTo>
                  <a:pt x="1737651" y="3337554"/>
                  <a:pt x="1738255" y="3337197"/>
                  <a:pt x="1738596" y="3336763"/>
                </a:cubicBezTo>
                <a:cubicBezTo>
                  <a:pt x="1738938" y="3336329"/>
                  <a:pt x="1739108" y="3335802"/>
                  <a:pt x="1739108" y="3335182"/>
                </a:cubicBezTo>
                <a:lnTo>
                  <a:pt x="1739108" y="3251931"/>
                </a:lnTo>
                <a:cubicBezTo>
                  <a:pt x="1739108" y="3251311"/>
                  <a:pt x="1738953" y="3250753"/>
                  <a:pt x="1738643" y="3250257"/>
                </a:cubicBezTo>
                <a:cubicBezTo>
                  <a:pt x="1738333" y="3249761"/>
                  <a:pt x="1737759" y="3249357"/>
                  <a:pt x="1736922" y="3249047"/>
                </a:cubicBezTo>
                <a:cubicBezTo>
                  <a:pt x="1736085" y="3248737"/>
                  <a:pt x="1734953" y="3248520"/>
                  <a:pt x="1733527" y="3248396"/>
                </a:cubicBezTo>
                <a:cubicBezTo>
                  <a:pt x="1732101" y="3248272"/>
                  <a:pt x="1730302" y="3248210"/>
                  <a:pt x="1728132" y="3248210"/>
                </a:cubicBezTo>
                <a:cubicBezTo>
                  <a:pt x="1726210" y="3248210"/>
                  <a:pt x="1724644" y="3248272"/>
                  <a:pt x="1723435" y="3248396"/>
                </a:cubicBezTo>
                <a:cubicBezTo>
                  <a:pt x="1722225" y="3248520"/>
                  <a:pt x="1721202" y="3248722"/>
                  <a:pt x="1720365" y="3249001"/>
                </a:cubicBezTo>
                <a:cubicBezTo>
                  <a:pt x="1719528" y="3249280"/>
                  <a:pt x="1718830" y="3249652"/>
                  <a:pt x="1718272" y="3250117"/>
                </a:cubicBezTo>
                <a:cubicBezTo>
                  <a:pt x="1717714" y="3250582"/>
                  <a:pt x="1717187" y="3251156"/>
                  <a:pt x="1716691" y="3251838"/>
                </a:cubicBezTo>
                <a:lnTo>
                  <a:pt x="1688413" y="3289975"/>
                </a:lnTo>
                <a:cubicBezTo>
                  <a:pt x="1686677" y="3292270"/>
                  <a:pt x="1685034" y="3294642"/>
                  <a:pt x="1683483" y="3297091"/>
                </a:cubicBezTo>
                <a:cubicBezTo>
                  <a:pt x="1681933" y="3299540"/>
                  <a:pt x="1680414" y="3302005"/>
                  <a:pt x="1678926" y="3304486"/>
                </a:cubicBezTo>
                <a:cubicBezTo>
                  <a:pt x="1679236" y="3301943"/>
                  <a:pt x="1679484" y="3299308"/>
                  <a:pt x="1679670" y="3296579"/>
                </a:cubicBezTo>
                <a:cubicBezTo>
                  <a:pt x="1679856" y="3293851"/>
                  <a:pt x="1679949" y="3291215"/>
                  <a:pt x="1679949" y="3288673"/>
                </a:cubicBezTo>
                <a:lnTo>
                  <a:pt x="1679949" y="3251838"/>
                </a:lnTo>
                <a:cubicBezTo>
                  <a:pt x="1679949" y="3250660"/>
                  <a:pt x="1679050" y="3249761"/>
                  <a:pt x="1677251" y="3249140"/>
                </a:cubicBezTo>
                <a:cubicBezTo>
                  <a:pt x="1675453" y="3248520"/>
                  <a:pt x="1672352" y="3248210"/>
                  <a:pt x="1667950" y="3248210"/>
                </a:cubicBezTo>
                <a:close/>
                <a:moveTo>
                  <a:pt x="1563175" y="3248210"/>
                </a:moveTo>
                <a:cubicBezTo>
                  <a:pt x="1560942" y="3248210"/>
                  <a:pt x="1559097" y="3248288"/>
                  <a:pt x="1557640" y="3248443"/>
                </a:cubicBezTo>
                <a:cubicBezTo>
                  <a:pt x="1556183" y="3248598"/>
                  <a:pt x="1555004" y="3248830"/>
                  <a:pt x="1554105" y="3249140"/>
                </a:cubicBezTo>
                <a:cubicBezTo>
                  <a:pt x="1553206" y="3249450"/>
                  <a:pt x="1552586" y="3249838"/>
                  <a:pt x="1552245" y="3250303"/>
                </a:cubicBezTo>
                <a:cubicBezTo>
                  <a:pt x="1551904" y="3250768"/>
                  <a:pt x="1551733" y="3251280"/>
                  <a:pt x="1551733" y="3251838"/>
                </a:cubicBezTo>
                <a:lnTo>
                  <a:pt x="1551733" y="3335089"/>
                </a:lnTo>
                <a:cubicBezTo>
                  <a:pt x="1551733" y="3335709"/>
                  <a:pt x="1551904" y="3336251"/>
                  <a:pt x="1552245" y="3336716"/>
                </a:cubicBezTo>
                <a:cubicBezTo>
                  <a:pt x="1552586" y="3337182"/>
                  <a:pt x="1553175" y="3337554"/>
                  <a:pt x="1554012" y="3337833"/>
                </a:cubicBezTo>
                <a:cubicBezTo>
                  <a:pt x="1554849" y="3338112"/>
                  <a:pt x="1555966" y="3338313"/>
                  <a:pt x="1557361" y="3338437"/>
                </a:cubicBezTo>
                <a:cubicBezTo>
                  <a:pt x="1558756" y="3338561"/>
                  <a:pt x="1560570" y="3338623"/>
                  <a:pt x="1562802" y="3338623"/>
                </a:cubicBezTo>
                <a:cubicBezTo>
                  <a:pt x="1564663" y="3338623"/>
                  <a:pt x="1566182" y="3338577"/>
                  <a:pt x="1567360" y="3338484"/>
                </a:cubicBezTo>
                <a:cubicBezTo>
                  <a:pt x="1568538" y="3338391"/>
                  <a:pt x="1569515" y="3338205"/>
                  <a:pt x="1570290" y="3337926"/>
                </a:cubicBezTo>
                <a:cubicBezTo>
                  <a:pt x="1571066" y="3337647"/>
                  <a:pt x="1571701" y="3337275"/>
                  <a:pt x="1572197" y="3336810"/>
                </a:cubicBezTo>
                <a:cubicBezTo>
                  <a:pt x="1572693" y="3336344"/>
                  <a:pt x="1573220" y="3335771"/>
                  <a:pt x="1573779" y="3335089"/>
                </a:cubicBezTo>
                <a:lnTo>
                  <a:pt x="1601777" y="3297044"/>
                </a:lnTo>
                <a:cubicBezTo>
                  <a:pt x="1603575" y="3294564"/>
                  <a:pt x="1605343" y="3292068"/>
                  <a:pt x="1607079" y="3289557"/>
                </a:cubicBezTo>
                <a:cubicBezTo>
                  <a:pt x="1608815" y="3287045"/>
                  <a:pt x="1610427" y="3284487"/>
                  <a:pt x="1611916" y="3281883"/>
                </a:cubicBezTo>
                <a:cubicBezTo>
                  <a:pt x="1611606" y="3284549"/>
                  <a:pt x="1611373" y="3287278"/>
                  <a:pt x="1611218" y="3290068"/>
                </a:cubicBezTo>
                <a:cubicBezTo>
                  <a:pt x="1611063" y="3292859"/>
                  <a:pt x="1610986" y="3295556"/>
                  <a:pt x="1610986" y="3298161"/>
                </a:cubicBezTo>
                <a:lnTo>
                  <a:pt x="1610986" y="3335182"/>
                </a:lnTo>
                <a:cubicBezTo>
                  <a:pt x="1610986" y="3335802"/>
                  <a:pt x="1611187" y="3336329"/>
                  <a:pt x="1611590" y="3336763"/>
                </a:cubicBezTo>
                <a:cubicBezTo>
                  <a:pt x="1611993" y="3337197"/>
                  <a:pt x="1612675" y="3337554"/>
                  <a:pt x="1613637" y="3337833"/>
                </a:cubicBezTo>
                <a:cubicBezTo>
                  <a:pt x="1614598" y="3338112"/>
                  <a:pt x="1615838" y="3338313"/>
                  <a:pt x="1617357" y="3338437"/>
                </a:cubicBezTo>
                <a:cubicBezTo>
                  <a:pt x="1618877" y="3338561"/>
                  <a:pt x="1620752" y="3338623"/>
                  <a:pt x="1622985" y="3338623"/>
                </a:cubicBezTo>
                <a:cubicBezTo>
                  <a:pt x="1625217" y="3338623"/>
                  <a:pt x="1627062" y="3338561"/>
                  <a:pt x="1628519" y="3338437"/>
                </a:cubicBezTo>
                <a:cubicBezTo>
                  <a:pt x="1629977" y="3338313"/>
                  <a:pt x="1631139" y="3338112"/>
                  <a:pt x="1632008" y="3337833"/>
                </a:cubicBezTo>
                <a:cubicBezTo>
                  <a:pt x="1632876" y="3337554"/>
                  <a:pt x="1633480" y="3337197"/>
                  <a:pt x="1633821" y="3336763"/>
                </a:cubicBezTo>
                <a:cubicBezTo>
                  <a:pt x="1634162" y="3336329"/>
                  <a:pt x="1634333" y="3335802"/>
                  <a:pt x="1634333" y="3335182"/>
                </a:cubicBezTo>
                <a:lnTo>
                  <a:pt x="1634333" y="3251931"/>
                </a:lnTo>
                <a:cubicBezTo>
                  <a:pt x="1634333" y="3251311"/>
                  <a:pt x="1634178" y="3250753"/>
                  <a:pt x="1633868" y="3250257"/>
                </a:cubicBezTo>
                <a:cubicBezTo>
                  <a:pt x="1633558" y="3249761"/>
                  <a:pt x="1632984" y="3249357"/>
                  <a:pt x="1632147" y="3249047"/>
                </a:cubicBezTo>
                <a:cubicBezTo>
                  <a:pt x="1631310" y="3248737"/>
                  <a:pt x="1630178" y="3248520"/>
                  <a:pt x="1628752" y="3248396"/>
                </a:cubicBezTo>
                <a:cubicBezTo>
                  <a:pt x="1627326" y="3248272"/>
                  <a:pt x="1625527" y="3248210"/>
                  <a:pt x="1623357" y="3248210"/>
                </a:cubicBezTo>
                <a:cubicBezTo>
                  <a:pt x="1621435" y="3248210"/>
                  <a:pt x="1619869" y="3248272"/>
                  <a:pt x="1618660" y="3248396"/>
                </a:cubicBezTo>
                <a:cubicBezTo>
                  <a:pt x="1617450" y="3248520"/>
                  <a:pt x="1616427" y="3248722"/>
                  <a:pt x="1615590" y="3249001"/>
                </a:cubicBezTo>
                <a:cubicBezTo>
                  <a:pt x="1614753" y="3249280"/>
                  <a:pt x="1614055" y="3249652"/>
                  <a:pt x="1613497" y="3250117"/>
                </a:cubicBezTo>
                <a:cubicBezTo>
                  <a:pt x="1612939" y="3250582"/>
                  <a:pt x="1612412" y="3251156"/>
                  <a:pt x="1611916" y="3251838"/>
                </a:cubicBezTo>
                <a:lnTo>
                  <a:pt x="1583638" y="3289975"/>
                </a:lnTo>
                <a:cubicBezTo>
                  <a:pt x="1581902" y="3292270"/>
                  <a:pt x="1580259" y="3294642"/>
                  <a:pt x="1578708" y="3297091"/>
                </a:cubicBezTo>
                <a:cubicBezTo>
                  <a:pt x="1577158" y="3299540"/>
                  <a:pt x="1575639" y="3302005"/>
                  <a:pt x="1574151" y="3304486"/>
                </a:cubicBezTo>
                <a:cubicBezTo>
                  <a:pt x="1574461" y="3301943"/>
                  <a:pt x="1574709" y="3299308"/>
                  <a:pt x="1574895" y="3296579"/>
                </a:cubicBezTo>
                <a:cubicBezTo>
                  <a:pt x="1575081" y="3293851"/>
                  <a:pt x="1575174" y="3291215"/>
                  <a:pt x="1575174" y="3288673"/>
                </a:cubicBezTo>
                <a:lnTo>
                  <a:pt x="1575174" y="3251838"/>
                </a:lnTo>
                <a:cubicBezTo>
                  <a:pt x="1575174" y="3250660"/>
                  <a:pt x="1574275" y="3249761"/>
                  <a:pt x="1572476" y="3249140"/>
                </a:cubicBezTo>
                <a:cubicBezTo>
                  <a:pt x="1570678" y="3248520"/>
                  <a:pt x="1567577" y="3248210"/>
                  <a:pt x="1563175" y="3248210"/>
                </a:cubicBezTo>
                <a:close/>
                <a:moveTo>
                  <a:pt x="1468204" y="3248210"/>
                </a:moveTo>
                <a:cubicBezTo>
                  <a:pt x="1466033" y="3248210"/>
                  <a:pt x="1464204" y="3248288"/>
                  <a:pt x="1462716" y="3248443"/>
                </a:cubicBezTo>
                <a:cubicBezTo>
                  <a:pt x="1461227" y="3248598"/>
                  <a:pt x="1460018" y="3248815"/>
                  <a:pt x="1459088" y="3249094"/>
                </a:cubicBezTo>
                <a:cubicBezTo>
                  <a:pt x="1458158" y="3249373"/>
                  <a:pt x="1457491" y="3249714"/>
                  <a:pt x="1457088" y="3250117"/>
                </a:cubicBezTo>
                <a:cubicBezTo>
                  <a:pt x="1456685" y="3250520"/>
                  <a:pt x="1456483" y="3250939"/>
                  <a:pt x="1456483" y="3251373"/>
                </a:cubicBezTo>
                <a:lnTo>
                  <a:pt x="1456483" y="3335368"/>
                </a:lnTo>
                <a:cubicBezTo>
                  <a:pt x="1456483" y="3335802"/>
                  <a:pt x="1456685" y="3336220"/>
                  <a:pt x="1457088" y="3336623"/>
                </a:cubicBezTo>
                <a:cubicBezTo>
                  <a:pt x="1457491" y="3337027"/>
                  <a:pt x="1458158" y="3337383"/>
                  <a:pt x="1459088" y="3337693"/>
                </a:cubicBezTo>
                <a:cubicBezTo>
                  <a:pt x="1460018" y="3338003"/>
                  <a:pt x="1461227" y="3338236"/>
                  <a:pt x="1462716" y="3338391"/>
                </a:cubicBezTo>
                <a:cubicBezTo>
                  <a:pt x="1464204" y="3338546"/>
                  <a:pt x="1466033" y="3338623"/>
                  <a:pt x="1468204" y="3338623"/>
                </a:cubicBezTo>
                <a:cubicBezTo>
                  <a:pt x="1470312" y="3338623"/>
                  <a:pt x="1472110" y="3338546"/>
                  <a:pt x="1473599" y="3338391"/>
                </a:cubicBezTo>
                <a:cubicBezTo>
                  <a:pt x="1475087" y="3338236"/>
                  <a:pt x="1476296" y="3338003"/>
                  <a:pt x="1477226" y="3337693"/>
                </a:cubicBezTo>
                <a:cubicBezTo>
                  <a:pt x="1478156" y="3337383"/>
                  <a:pt x="1478839" y="3337027"/>
                  <a:pt x="1479273" y="3336623"/>
                </a:cubicBezTo>
                <a:cubicBezTo>
                  <a:pt x="1479707" y="3336220"/>
                  <a:pt x="1479924" y="3335802"/>
                  <a:pt x="1479924" y="3335368"/>
                </a:cubicBezTo>
                <a:lnTo>
                  <a:pt x="1479924" y="3301509"/>
                </a:lnTo>
                <a:lnTo>
                  <a:pt x="1484668" y="3301509"/>
                </a:lnTo>
                <a:cubicBezTo>
                  <a:pt x="1486838" y="3301509"/>
                  <a:pt x="1488761" y="3301742"/>
                  <a:pt x="1490435" y="3302207"/>
                </a:cubicBezTo>
                <a:cubicBezTo>
                  <a:pt x="1492109" y="3302672"/>
                  <a:pt x="1493597" y="3303447"/>
                  <a:pt x="1494900" y="3304532"/>
                </a:cubicBezTo>
                <a:cubicBezTo>
                  <a:pt x="1496202" y="3305618"/>
                  <a:pt x="1497396" y="3307059"/>
                  <a:pt x="1498481" y="3308858"/>
                </a:cubicBezTo>
                <a:cubicBezTo>
                  <a:pt x="1499566" y="3310656"/>
                  <a:pt x="1500574" y="3312888"/>
                  <a:pt x="1501504" y="3315555"/>
                </a:cubicBezTo>
                <a:lnTo>
                  <a:pt x="1509224" y="3335368"/>
                </a:lnTo>
                <a:cubicBezTo>
                  <a:pt x="1509472" y="3335988"/>
                  <a:pt x="1509814" y="3336515"/>
                  <a:pt x="1510248" y="3336949"/>
                </a:cubicBezTo>
                <a:cubicBezTo>
                  <a:pt x="1510682" y="3337383"/>
                  <a:pt x="1511395" y="3337709"/>
                  <a:pt x="1512387" y="3337926"/>
                </a:cubicBezTo>
                <a:cubicBezTo>
                  <a:pt x="1513379" y="3338143"/>
                  <a:pt x="1514712" y="3338313"/>
                  <a:pt x="1516387" y="3338437"/>
                </a:cubicBezTo>
                <a:cubicBezTo>
                  <a:pt x="1518061" y="3338561"/>
                  <a:pt x="1520200" y="3338623"/>
                  <a:pt x="1522805" y="3338623"/>
                </a:cubicBezTo>
                <a:cubicBezTo>
                  <a:pt x="1525099" y="3338623"/>
                  <a:pt x="1527006" y="3338561"/>
                  <a:pt x="1528526" y="3338437"/>
                </a:cubicBezTo>
                <a:cubicBezTo>
                  <a:pt x="1530045" y="3338313"/>
                  <a:pt x="1531238" y="3338143"/>
                  <a:pt x="1532107" y="3337926"/>
                </a:cubicBezTo>
                <a:cubicBezTo>
                  <a:pt x="1532975" y="3337709"/>
                  <a:pt x="1533580" y="3337430"/>
                  <a:pt x="1533921" y="3337089"/>
                </a:cubicBezTo>
                <a:cubicBezTo>
                  <a:pt x="1534262" y="3336747"/>
                  <a:pt x="1534432" y="3336329"/>
                  <a:pt x="1534432" y="3335833"/>
                </a:cubicBezTo>
                <a:cubicBezTo>
                  <a:pt x="1534432" y="3335585"/>
                  <a:pt x="1534417" y="3335306"/>
                  <a:pt x="1534386" y="3334996"/>
                </a:cubicBezTo>
                <a:cubicBezTo>
                  <a:pt x="1534355" y="3334686"/>
                  <a:pt x="1534277" y="3334298"/>
                  <a:pt x="1534153" y="3333833"/>
                </a:cubicBezTo>
                <a:cubicBezTo>
                  <a:pt x="1534029" y="3333368"/>
                  <a:pt x="1533859" y="3332841"/>
                  <a:pt x="1533641" y="3332252"/>
                </a:cubicBezTo>
                <a:cubicBezTo>
                  <a:pt x="1533424" y="3331663"/>
                  <a:pt x="1533130" y="3330965"/>
                  <a:pt x="1532758" y="3330159"/>
                </a:cubicBezTo>
                <a:lnTo>
                  <a:pt x="1524665" y="3311555"/>
                </a:lnTo>
                <a:cubicBezTo>
                  <a:pt x="1523301" y="3308455"/>
                  <a:pt x="1521921" y="3305804"/>
                  <a:pt x="1520526" y="3303602"/>
                </a:cubicBezTo>
                <a:cubicBezTo>
                  <a:pt x="1519131" y="3301401"/>
                  <a:pt x="1517674" y="3299556"/>
                  <a:pt x="1516154" y="3298068"/>
                </a:cubicBezTo>
                <a:cubicBezTo>
                  <a:pt x="1514635" y="3296579"/>
                  <a:pt x="1513038" y="3295370"/>
                  <a:pt x="1511364" y="3294440"/>
                </a:cubicBezTo>
                <a:cubicBezTo>
                  <a:pt x="1509689" y="3293510"/>
                  <a:pt x="1507891" y="3292642"/>
                  <a:pt x="1505969" y="3291836"/>
                </a:cubicBezTo>
                <a:lnTo>
                  <a:pt x="1505969" y="3291649"/>
                </a:lnTo>
                <a:cubicBezTo>
                  <a:pt x="1507395" y="3291153"/>
                  <a:pt x="1508883" y="3290471"/>
                  <a:pt x="1510434" y="3289603"/>
                </a:cubicBezTo>
                <a:cubicBezTo>
                  <a:pt x="1511984" y="3288735"/>
                  <a:pt x="1513519" y="3287588"/>
                  <a:pt x="1515038" y="3286161"/>
                </a:cubicBezTo>
                <a:cubicBezTo>
                  <a:pt x="1516557" y="3284735"/>
                  <a:pt x="1518046" y="3282921"/>
                  <a:pt x="1519503" y="3280720"/>
                </a:cubicBezTo>
                <a:cubicBezTo>
                  <a:pt x="1520960" y="3278518"/>
                  <a:pt x="1522340" y="3275836"/>
                  <a:pt x="1523642" y="3272674"/>
                </a:cubicBezTo>
                <a:lnTo>
                  <a:pt x="1530246" y="3256861"/>
                </a:lnTo>
                <a:cubicBezTo>
                  <a:pt x="1530866" y="3255373"/>
                  <a:pt x="1531301" y="3254194"/>
                  <a:pt x="1531549" y="3253326"/>
                </a:cubicBezTo>
                <a:cubicBezTo>
                  <a:pt x="1531797" y="3252458"/>
                  <a:pt x="1531921" y="3251714"/>
                  <a:pt x="1531921" y="3251094"/>
                </a:cubicBezTo>
                <a:cubicBezTo>
                  <a:pt x="1531921" y="3250598"/>
                  <a:pt x="1531766" y="3250179"/>
                  <a:pt x="1531456" y="3249838"/>
                </a:cubicBezTo>
                <a:cubicBezTo>
                  <a:pt x="1531145" y="3249497"/>
                  <a:pt x="1530572" y="3249202"/>
                  <a:pt x="1529735" y="3248954"/>
                </a:cubicBezTo>
                <a:cubicBezTo>
                  <a:pt x="1528898" y="3248706"/>
                  <a:pt x="1527750" y="3248520"/>
                  <a:pt x="1526293" y="3248396"/>
                </a:cubicBezTo>
                <a:cubicBezTo>
                  <a:pt x="1524836" y="3248272"/>
                  <a:pt x="1522960" y="3248210"/>
                  <a:pt x="1520666" y="3248210"/>
                </a:cubicBezTo>
                <a:cubicBezTo>
                  <a:pt x="1518061" y="3248210"/>
                  <a:pt x="1515968" y="3248272"/>
                  <a:pt x="1514387" y="3248396"/>
                </a:cubicBezTo>
                <a:cubicBezTo>
                  <a:pt x="1512806" y="3248520"/>
                  <a:pt x="1511565" y="3248722"/>
                  <a:pt x="1510666" y="3249001"/>
                </a:cubicBezTo>
                <a:cubicBezTo>
                  <a:pt x="1509767" y="3249280"/>
                  <a:pt x="1509100" y="3249652"/>
                  <a:pt x="1508666" y="3250117"/>
                </a:cubicBezTo>
                <a:cubicBezTo>
                  <a:pt x="1508232" y="3250582"/>
                  <a:pt x="1507922" y="3251125"/>
                  <a:pt x="1507736" y="3251745"/>
                </a:cubicBezTo>
                <a:lnTo>
                  <a:pt x="1500760" y="3269604"/>
                </a:lnTo>
                <a:cubicBezTo>
                  <a:pt x="1499768" y="3272271"/>
                  <a:pt x="1498729" y="3274503"/>
                  <a:pt x="1497644" y="3276302"/>
                </a:cubicBezTo>
                <a:cubicBezTo>
                  <a:pt x="1496559" y="3278100"/>
                  <a:pt x="1495380" y="3279542"/>
                  <a:pt x="1494109" y="3280627"/>
                </a:cubicBezTo>
                <a:cubicBezTo>
                  <a:pt x="1492838" y="3281712"/>
                  <a:pt x="1491427" y="3282487"/>
                  <a:pt x="1489877" y="3282952"/>
                </a:cubicBezTo>
                <a:cubicBezTo>
                  <a:pt x="1488327" y="3283417"/>
                  <a:pt x="1486590" y="3283650"/>
                  <a:pt x="1484668" y="3283650"/>
                </a:cubicBezTo>
                <a:lnTo>
                  <a:pt x="1479924" y="3283650"/>
                </a:lnTo>
                <a:lnTo>
                  <a:pt x="1479924" y="3251373"/>
                </a:lnTo>
                <a:cubicBezTo>
                  <a:pt x="1479924" y="3250939"/>
                  <a:pt x="1479707" y="3250520"/>
                  <a:pt x="1479273" y="3250117"/>
                </a:cubicBezTo>
                <a:cubicBezTo>
                  <a:pt x="1478839" y="3249714"/>
                  <a:pt x="1478156" y="3249373"/>
                  <a:pt x="1477226" y="3249094"/>
                </a:cubicBezTo>
                <a:cubicBezTo>
                  <a:pt x="1476296" y="3248815"/>
                  <a:pt x="1475087" y="3248598"/>
                  <a:pt x="1473599" y="3248443"/>
                </a:cubicBezTo>
                <a:cubicBezTo>
                  <a:pt x="1472110" y="3248288"/>
                  <a:pt x="1470312" y="3248210"/>
                  <a:pt x="1468204" y="3248210"/>
                </a:cubicBezTo>
                <a:close/>
                <a:moveTo>
                  <a:pt x="1194155" y="3248210"/>
                </a:moveTo>
                <a:cubicBezTo>
                  <a:pt x="1191861" y="3248210"/>
                  <a:pt x="1189969" y="3248288"/>
                  <a:pt x="1188481" y="3248443"/>
                </a:cubicBezTo>
                <a:cubicBezTo>
                  <a:pt x="1186993" y="3248598"/>
                  <a:pt x="1185799" y="3248830"/>
                  <a:pt x="1184900" y="3249140"/>
                </a:cubicBezTo>
                <a:cubicBezTo>
                  <a:pt x="1184001" y="3249450"/>
                  <a:pt x="1183381" y="3249838"/>
                  <a:pt x="1183040" y="3250303"/>
                </a:cubicBezTo>
                <a:cubicBezTo>
                  <a:pt x="1182699" y="3250768"/>
                  <a:pt x="1182528" y="3251311"/>
                  <a:pt x="1182528" y="3251931"/>
                </a:cubicBezTo>
                <a:lnTo>
                  <a:pt x="1182528" y="3278627"/>
                </a:lnTo>
                <a:cubicBezTo>
                  <a:pt x="1182528" y="3284208"/>
                  <a:pt x="1183040" y="3288797"/>
                  <a:pt x="1184063" y="3292394"/>
                </a:cubicBezTo>
                <a:cubicBezTo>
                  <a:pt x="1185086" y="3295990"/>
                  <a:pt x="1186853" y="3299122"/>
                  <a:pt x="1189365" y="3301788"/>
                </a:cubicBezTo>
                <a:cubicBezTo>
                  <a:pt x="1191876" y="3304455"/>
                  <a:pt x="1195194" y="3306532"/>
                  <a:pt x="1199318" y="3308021"/>
                </a:cubicBezTo>
                <a:cubicBezTo>
                  <a:pt x="1203441" y="3309509"/>
                  <a:pt x="1208635" y="3310253"/>
                  <a:pt x="1214898" y="3310253"/>
                </a:cubicBezTo>
                <a:cubicBezTo>
                  <a:pt x="1219053" y="3310253"/>
                  <a:pt x="1222851" y="3309927"/>
                  <a:pt x="1226293" y="3309276"/>
                </a:cubicBezTo>
                <a:cubicBezTo>
                  <a:pt x="1229734" y="3308625"/>
                  <a:pt x="1232975" y="3307648"/>
                  <a:pt x="1236013" y="3306346"/>
                </a:cubicBezTo>
                <a:lnTo>
                  <a:pt x="1236013" y="3334903"/>
                </a:lnTo>
                <a:cubicBezTo>
                  <a:pt x="1236013" y="3335523"/>
                  <a:pt x="1236184" y="3336065"/>
                  <a:pt x="1236525" y="3336530"/>
                </a:cubicBezTo>
                <a:cubicBezTo>
                  <a:pt x="1236866" y="3336996"/>
                  <a:pt x="1237486" y="3337383"/>
                  <a:pt x="1238385" y="3337693"/>
                </a:cubicBezTo>
                <a:cubicBezTo>
                  <a:pt x="1239284" y="3338003"/>
                  <a:pt x="1240494" y="3338236"/>
                  <a:pt x="1242013" y="3338391"/>
                </a:cubicBezTo>
                <a:cubicBezTo>
                  <a:pt x="1243532" y="3338546"/>
                  <a:pt x="1245439" y="3338623"/>
                  <a:pt x="1247733" y="3338623"/>
                </a:cubicBezTo>
                <a:cubicBezTo>
                  <a:pt x="1249966" y="3338623"/>
                  <a:pt x="1251842" y="3338546"/>
                  <a:pt x="1253361" y="3338391"/>
                </a:cubicBezTo>
                <a:cubicBezTo>
                  <a:pt x="1254880" y="3338236"/>
                  <a:pt x="1256074" y="3338003"/>
                  <a:pt x="1256942" y="3337693"/>
                </a:cubicBezTo>
                <a:cubicBezTo>
                  <a:pt x="1257810" y="3337383"/>
                  <a:pt x="1258430" y="3336996"/>
                  <a:pt x="1258802" y="3336530"/>
                </a:cubicBezTo>
                <a:cubicBezTo>
                  <a:pt x="1259175" y="3336065"/>
                  <a:pt x="1259361" y="3335523"/>
                  <a:pt x="1259361" y="3334903"/>
                </a:cubicBezTo>
                <a:lnTo>
                  <a:pt x="1259361" y="3251931"/>
                </a:lnTo>
                <a:cubicBezTo>
                  <a:pt x="1259361" y="3251311"/>
                  <a:pt x="1259175" y="3250768"/>
                  <a:pt x="1258802" y="3250303"/>
                </a:cubicBezTo>
                <a:cubicBezTo>
                  <a:pt x="1258430" y="3249838"/>
                  <a:pt x="1257810" y="3249450"/>
                  <a:pt x="1256942" y="3249140"/>
                </a:cubicBezTo>
                <a:cubicBezTo>
                  <a:pt x="1256074" y="3248830"/>
                  <a:pt x="1254880" y="3248598"/>
                  <a:pt x="1253361" y="3248443"/>
                </a:cubicBezTo>
                <a:cubicBezTo>
                  <a:pt x="1251842" y="3248288"/>
                  <a:pt x="1249966" y="3248210"/>
                  <a:pt x="1247733" y="3248210"/>
                </a:cubicBezTo>
                <a:cubicBezTo>
                  <a:pt x="1245439" y="3248210"/>
                  <a:pt x="1243532" y="3248288"/>
                  <a:pt x="1242013" y="3248443"/>
                </a:cubicBezTo>
                <a:cubicBezTo>
                  <a:pt x="1240494" y="3248598"/>
                  <a:pt x="1239284" y="3248830"/>
                  <a:pt x="1238385" y="3249140"/>
                </a:cubicBezTo>
                <a:cubicBezTo>
                  <a:pt x="1237486" y="3249450"/>
                  <a:pt x="1236866" y="3249838"/>
                  <a:pt x="1236525" y="3250303"/>
                </a:cubicBezTo>
                <a:cubicBezTo>
                  <a:pt x="1236184" y="3250768"/>
                  <a:pt x="1236013" y="3251311"/>
                  <a:pt x="1236013" y="3251931"/>
                </a:cubicBezTo>
                <a:lnTo>
                  <a:pt x="1236013" y="3287557"/>
                </a:lnTo>
                <a:cubicBezTo>
                  <a:pt x="1233285" y="3288921"/>
                  <a:pt x="1230510" y="3289960"/>
                  <a:pt x="1227688" y="3290673"/>
                </a:cubicBezTo>
                <a:cubicBezTo>
                  <a:pt x="1224867" y="3291386"/>
                  <a:pt x="1221968" y="3291742"/>
                  <a:pt x="1218991" y="3291742"/>
                </a:cubicBezTo>
                <a:cubicBezTo>
                  <a:pt x="1216883" y="3291742"/>
                  <a:pt x="1215022" y="3291510"/>
                  <a:pt x="1213410" y="3291045"/>
                </a:cubicBezTo>
                <a:cubicBezTo>
                  <a:pt x="1211798" y="3290580"/>
                  <a:pt x="1210433" y="3289774"/>
                  <a:pt x="1209317" y="3288626"/>
                </a:cubicBezTo>
                <a:cubicBezTo>
                  <a:pt x="1208201" y="3287479"/>
                  <a:pt x="1207333" y="3285960"/>
                  <a:pt x="1206713" y="3284069"/>
                </a:cubicBezTo>
                <a:cubicBezTo>
                  <a:pt x="1206093" y="3282177"/>
                  <a:pt x="1205782" y="3279185"/>
                  <a:pt x="1205782" y="3275092"/>
                </a:cubicBezTo>
                <a:lnTo>
                  <a:pt x="1205782" y="3251931"/>
                </a:lnTo>
                <a:cubicBezTo>
                  <a:pt x="1205782" y="3251311"/>
                  <a:pt x="1205612" y="3250768"/>
                  <a:pt x="1205271" y="3250303"/>
                </a:cubicBezTo>
                <a:cubicBezTo>
                  <a:pt x="1204930" y="3249838"/>
                  <a:pt x="1204310" y="3249450"/>
                  <a:pt x="1203411" y="3249140"/>
                </a:cubicBezTo>
                <a:cubicBezTo>
                  <a:pt x="1202511" y="3248830"/>
                  <a:pt x="1201318" y="3248598"/>
                  <a:pt x="1199829" y="3248443"/>
                </a:cubicBezTo>
                <a:cubicBezTo>
                  <a:pt x="1198341" y="3248288"/>
                  <a:pt x="1196450" y="3248210"/>
                  <a:pt x="1194155" y="3248210"/>
                </a:cubicBezTo>
                <a:close/>
                <a:moveTo>
                  <a:pt x="3063827" y="3247931"/>
                </a:moveTo>
                <a:cubicBezTo>
                  <a:pt x="3058308" y="3247931"/>
                  <a:pt x="3053176" y="3248846"/>
                  <a:pt x="3048432" y="3250675"/>
                </a:cubicBezTo>
                <a:cubicBezTo>
                  <a:pt x="3043689" y="3252505"/>
                  <a:pt x="3039565" y="3255311"/>
                  <a:pt x="3036061" y="3259093"/>
                </a:cubicBezTo>
                <a:cubicBezTo>
                  <a:pt x="3032558" y="3262876"/>
                  <a:pt x="3029798" y="3267728"/>
                  <a:pt x="3027783" y="3273651"/>
                </a:cubicBezTo>
                <a:cubicBezTo>
                  <a:pt x="3025767" y="3279573"/>
                  <a:pt x="3024760" y="3286658"/>
                  <a:pt x="3024760" y="3294905"/>
                </a:cubicBezTo>
                <a:cubicBezTo>
                  <a:pt x="3024760" y="3302160"/>
                  <a:pt x="3025581" y="3308563"/>
                  <a:pt x="3027224" y="3314113"/>
                </a:cubicBezTo>
                <a:cubicBezTo>
                  <a:pt x="3028868" y="3319663"/>
                  <a:pt x="3031256" y="3324345"/>
                  <a:pt x="3034387" y="3328159"/>
                </a:cubicBezTo>
                <a:cubicBezTo>
                  <a:pt x="3037518" y="3331973"/>
                  <a:pt x="3041410" y="3334872"/>
                  <a:pt x="3046060" y="3336856"/>
                </a:cubicBezTo>
                <a:cubicBezTo>
                  <a:pt x="3050712" y="3338840"/>
                  <a:pt x="3056044" y="3339833"/>
                  <a:pt x="3062060" y="3339833"/>
                </a:cubicBezTo>
                <a:cubicBezTo>
                  <a:pt x="3064974" y="3339833"/>
                  <a:pt x="3067796" y="3339554"/>
                  <a:pt x="3070524" y="3338995"/>
                </a:cubicBezTo>
                <a:cubicBezTo>
                  <a:pt x="3073253" y="3338437"/>
                  <a:pt x="3075780" y="3337709"/>
                  <a:pt x="3078105" y="3336810"/>
                </a:cubicBezTo>
                <a:cubicBezTo>
                  <a:pt x="3080430" y="3335910"/>
                  <a:pt x="3082524" y="3334887"/>
                  <a:pt x="3084384" y="3333740"/>
                </a:cubicBezTo>
                <a:cubicBezTo>
                  <a:pt x="3086244" y="3332593"/>
                  <a:pt x="3087562" y="3331632"/>
                  <a:pt x="3088337" y="3330856"/>
                </a:cubicBezTo>
                <a:cubicBezTo>
                  <a:pt x="3089112" y="3330081"/>
                  <a:pt x="3089608" y="3329492"/>
                  <a:pt x="3089826" y="3329089"/>
                </a:cubicBezTo>
                <a:cubicBezTo>
                  <a:pt x="3090042" y="3328686"/>
                  <a:pt x="3090228" y="3328221"/>
                  <a:pt x="3090384" y="3327694"/>
                </a:cubicBezTo>
                <a:cubicBezTo>
                  <a:pt x="3090538" y="3327167"/>
                  <a:pt x="3090647" y="3326516"/>
                  <a:pt x="3090709" y="3325740"/>
                </a:cubicBezTo>
                <a:cubicBezTo>
                  <a:pt x="3090771" y="3324965"/>
                  <a:pt x="3090802" y="3324051"/>
                  <a:pt x="3090802" y="3322996"/>
                </a:cubicBezTo>
                <a:cubicBezTo>
                  <a:pt x="3090802" y="3321756"/>
                  <a:pt x="3090756" y="3320686"/>
                  <a:pt x="3090662" y="3319787"/>
                </a:cubicBezTo>
                <a:cubicBezTo>
                  <a:pt x="3090570" y="3318888"/>
                  <a:pt x="3090414" y="3318144"/>
                  <a:pt x="3090198" y="3317555"/>
                </a:cubicBezTo>
                <a:cubicBezTo>
                  <a:pt x="3089980" y="3316966"/>
                  <a:pt x="3089717" y="3316547"/>
                  <a:pt x="3089407" y="3316299"/>
                </a:cubicBezTo>
                <a:cubicBezTo>
                  <a:pt x="3089097" y="3316051"/>
                  <a:pt x="3088724" y="3315927"/>
                  <a:pt x="3088290" y="3315927"/>
                </a:cubicBezTo>
                <a:cubicBezTo>
                  <a:pt x="3087546" y="3315927"/>
                  <a:pt x="3086508" y="3316470"/>
                  <a:pt x="3085174" y="3317555"/>
                </a:cubicBezTo>
                <a:cubicBezTo>
                  <a:pt x="3083841" y="3318640"/>
                  <a:pt x="3082198" y="3319849"/>
                  <a:pt x="3080244" y="3321183"/>
                </a:cubicBezTo>
                <a:cubicBezTo>
                  <a:pt x="3078291" y="3322516"/>
                  <a:pt x="3075981" y="3323741"/>
                  <a:pt x="3073315" y="3324857"/>
                </a:cubicBezTo>
                <a:cubicBezTo>
                  <a:pt x="3070648" y="3325973"/>
                  <a:pt x="3067548" y="3326531"/>
                  <a:pt x="3064013" y="3326531"/>
                </a:cubicBezTo>
                <a:cubicBezTo>
                  <a:pt x="3060292" y="3326531"/>
                  <a:pt x="3056990" y="3325864"/>
                  <a:pt x="3054107" y="3324531"/>
                </a:cubicBezTo>
                <a:cubicBezTo>
                  <a:pt x="3051223" y="3323198"/>
                  <a:pt x="3048789" y="3321167"/>
                  <a:pt x="3046805" y="3318439"/>
                </a:cubicBezTo>
                <a:cubicBezTo>
                  <a:pt x="3044820" y="3315710"/>
                  <a:pt x="3043316" y="3312315"/>
                  <a:pt x="3042294" y="3308253"/>
                </a:cubicBezTo>
                <a:cubicBezTo>
                  <a:pt x="3041270" y="3304191"/>
                  <a:pt x="3040758" y="3299463"/>
                  <a:pt x="3040758" y="3294068"/>
                </a:cubicBezTo>
                <a:cubicBezTo>
                  <a:pt x="3040758" y="3283278"/>
                  <a:pt x="3042728" y="3275046"/>
                  <a:pt x="3046665" y="3269372"/>
                </a:cubicBezTo>
                <a:cubicBezTo>
                  <a:pt x="3050603" y="3263698"/>
                  <a:pt x="3056262" y="3260861"/>
                  <a:pt x="3063641" y="3260861"/>
                </a:cubicBezTo>
                <a:cubicBezTo>
                  <a:pt x="3067238" y="3260861"/>
                  <a:pt x="3070354" y="3261372"/>
                  <a:pt x="3072989" y="3262395"/>
                </a:cubicBezTo>
                <a:cubicBezTo>
                  <a:pt x="3075625" y="3263419"/>
                  <a:pt x="3077872" y="3264550"/>
                  <a:pt x="3079733" y="3265791"/>
                </a:cubicBezTo>
                <a:cubicBezTo>
                  <a:pt x="3081593" y="3267031"/>
                  <a:pt x="3083128" y="3268163"/>
                  <a:pt x="3084337" y="3269186"/>
                </a:cubicBezTo>
                <a:cubicBezTo>
                  <a:pt x="3085546" y="3270209"/>
                  <a:pt x="3086616" y="3270721"/>
                  <a:pt x="3087546" y="3270721"/>
                </a:cubicBezTo>
                <a:cubicBezTo>
                  <a:pt x="3088352" y="3270721"/>
                  <a:pt x="3089035" y="3270240"/>
                  <a:pt x="3089593" y="3269279"/>
                </a:cubicBezTo>
                <a:cubicBezTo>
                  <a:pt x="3090151" y="3268318"/>
                  <a:pt x="3090430" y="3266628"/>
                  <a:pt x="3090430" y="3264209"/>
                </a:cubicBezTo>
                <a:cubicBezTo>
                  <a:pt x="3090430" y="3263093"/>
                  <a:pt x="3090399" y="3262163"/>
                  <a:pt x="3090337" y="3261419"/>
                </a:cubicBezTo>
                <a:cubicBezTo>
                  <a:pt x="3090275" y="3260675"/>
                  <a:pt x="3090151" y="3260008"/>
                  <a:pt x="3089965" y="3259419"/>
                </a:cubicBezTo>
                <a:cubicBezTo>
                  <a:pt x="3089779" y="3258830"/>
                  <a:pt x="3089546" y="3258318"/>
                  <a:pt x="3089267" y="3257884"/>
                </a:cubicBezTo>
                <a:cubicBezTo>
                  <a:pt x="3088988" y="3257450"/>
                  <a:pt x="3088476" y="3256861"/>
                  <a:pt x="3087732" y="3256117"/>
                </a:cubicBezTo>
                <a:cubicBezTo>
                  <a:pt x="3086988" y="3255373"/>
                  <a:pt x="3085794" y="3254473"/>
                  <a:pt x="3084151" y="3253419"/>
                </a:cubicBezTo>
                <a:cubicBezTo>
                  <a:pt x="3082508" y="3252365"/>
                  <a:pt x="3080632" y="3251435"/>
                  <a:pt x="3078524" y="3250629"/>
                </a:cubicBezTo>
                <a:cubicBezTo>
                  <a:pt x="3076416" y="3249823"/>
                  <a:pt x="3074106" y="3249171"/>
                  <a:pt x="3071594" y="3248675"/>
                </a:cubicBezTo>
                <a:cubicBezTo>
                  <a:pt x="3069082" y="3248179"/>
                  <a:pt x="3066493" y="3247931"/>
                  <a:pt x="3063827" y="3247931"/>
                </a:cubicBezTo>
                <a:close/>
                <a:moveTo>
                  <a:pt x="2781705" y="3247838"/>
                </a:moveTo>
                <a:cubicBezTo>
                  <a:pt x="2774574" y="3247838"/>
                  <a:pt x="2768341" y="3248985"/>
                  <a:pt x="2763008" y="3251280"/>
                </a:cubicBezTo>
                <a:cubicBezTo>
                  <a:pt x="2757675" y="3253574"/>
                  <a:pt x="2753226" y="3256799"/>
                  <a:pt x="2749660" y="3260954"/>
                </a:cubicBezTo>
                <a:cubicBezTo>
                  <a:pt x="2746094" y="3265108"/>
                  <a:pt x="2743428" y="3270054"/>
                  <a:pt x="2741660" y="3275790"/>
                </a:cubicBezTo>
                <a:cubicBezTo>
                  <a:pt x="2739893" y="3281526"/>
                  <a:pt x="2739010" y="3287805"/>
                  <a:pt x="2739010" y="3294626"/>
                </a:cubicBezTo>
                <a:cubicBezTo>
                  <a:pt x="2739010" y="3301695"/>
                  <a:pt x="2739847" y="3308021"/>
                  <a:pt x="2741521" y="3313602"/>
                </a:cubicBezTo>
                <a:cubicBezTo>
                  <a:pt x="2743195" y="3319183"/>
                  <a:pt x="2745738" y="3323927"/>
                  <a:pt x="2749148" y="3327833"/>
                </a:cubicBezTo>
                <a:cubicBezTo>
                  <a:pt x="2752559" y="3331740"/>
                  <a:pt x="2756822" y="3334717"/>
                  <a:pt x="2761938" y="3336763"/>
                </a:cubicBezTo>
                <a:cubicBezTo>
                  <a:pt x="2767054" y="3338809"/>
                  <a:pt x="2773054" y="3339833"/>
                  <a:pt x="2779937" y="3339833"/>
                </a:cubicBezTo>
                <a:cubicBezTo>
                  <a:pt x="2787007" y="3339833"/>
                  <a:pt x="2793224" y="3338670"/>
                  <a:pt x="2798587" y="3336344"/>
                </a:cubicBezTo>
                <a:cubicBezTo>
                  <a:pt x="2803951" y="3334019"/>
                  <a:pt x="2808416" y="3330779"/>
                  <a:pt x="2811982" y="3326624"/>
                </a:cubicBezTo>
                <a:cubicBezTo>
                  <a:pt x="2815548" y="3322469"/>
                  <a:pt x="2818230" y="3317524"/>
                  <a:pt x="2820028" y="3311788"/>
                </a:cubicBezTo>
                <a:cubicBezTo>
                  <a:pt x="2821826" y="3306052"/>
                  <a:pt x="2822726" y="3299773"/>
                  <a:pt x="2822726" y="3292952"/>
                </a:cubicBezTo>
                <a:cubicBezTo>
                  <a:pt x="2822726" y="3285944"/>
                  <a:pt x="2821873" y="3279650"/>
                  <a:pt x="2820168" y="3274069"/>
                </a:cubicBezTo>
                <a:cubicBezTo>
                  <a:pt x="2818462" y="3268488"/>
                  <a:pt x="2815904" y="3263744"/>
                  <a:pt x="2812494" y="3259837"/>
                </a:cubicBezTo>
                <a:cubicBezTo>
                  <a:pt x="2809083" y="3255931"/>
                  <a:pt x="2804820" y="3252954"/>
                  <a:pt x="2799704" y="3250908"/>
                </a:cubicBezTo>
                <a:cubicBezTo>
                  <a:pt x="2794588" y="3248861"/>
                  <a:pt x="2788588" y="3247838"/>
                  <a:pt x="2781705" y="3247838"/>
                </a:cubicBezTo>
                <a:close/>
                <a:moveTo>
                  <a:pt x="2683348" y="3247838"/>
                </a:moveTo>
                <a:cubicBezTo>
                  <a:pt x="2680557" y="3247838"/>
                  <a:pt x="2677906" y="3248164"/>
                  <a:pt x="2675395" y="3248815"/>
                </a:cubicBezTo>
                <a:cubicBezTo>
                  <a:pt x="2672884" y="3249466"/>
                  <a:pt x="2670434" y="3250427"/>
                  <a:pt x="2668046" y="3251698"/>
                </a:cubicBezTo>
                <a:cubicBezTo>
                  <a:pt x="2665659" y="3252970"/>
                  <a:pt x="2663287" y="3254566"/>
                  <a:pt x="2660931" y="3256489"/>
                </a:cubicBezTo>
                <a:cubicBezTo>
                  <a:pt x="2658574" y="3258411"/>
                  <a:pt x="2656125" y="3260675"/>
                  <a:pt x="2653582" y="3263279"/>
                </a:cubicBezTo>
                <a:lnTo>
                  <a:pt x="2653582" y="3252024"/>
                </a:lnTo>
                <a:cubicBezTo>
                  <a:pt x="2653582" y="3251466"/>
                  <a:pt x="2653474" y="3251016"/>
                  <a:pt x="2653257" y="3250675"/>
                </a:cubicBezTo>
                <a:cubicBezTo>
                  <a:pt x="2653040" y="3250334"/>
                  <a:pt x="2652652" y="3250040"/>
                  <a:pt x="2652094" y="3249792"/>
                </a:cubicBezTo>
                <a:cubicBezTo>
                  <a:pt x="2651536" y="3249544"/>
                  <a:pt x="2650838" y="3249373"/>
                  <a:pt x="2650001" y="3249280"/>
                </a:cubicBezTo>
                <a:cubicBezTo>
                  <a:pt x="2649164" y="3249187"/>
                  <a:pt x="2648094" y="3249140"/>
                  <a:pt x="2646792" y="3249140"/>
                </a:cubicBezTo>
                <a:cubicBezTo>
                  <a:pt x="2645552" y="3249140"/>
                  <a:pt x="2644498" y="3249187"/>
                  <a:pt x="2643629" y="3249280"/>
                </a:cubicBezTo>
                <a:cubicBezTo>
                  <a:pt x="2642761" y="3249373"/>
                  <a:pt x="2642048" y="3249544"/>
                  <a:pt x="2641490" y="3249792"/>
                </a:cubicBezTo>
                <a:cubicBezTo>
                  <a:pt x="2640932" y="3250040"/>
                  <a:pt x="2640560" y="3250334"/>
                  <a:pt x="2640374" y="3250675"/>
                </a:cubicBezTo>
                <a:cubicBezTo>
                  <a:pt x="2640188" y="3251016"/>
                  <a:pt x="2640095" y="3251466"/>
                  <a:pt x="2640095" y="3252024"/>
                </a:cubicBezTo>
                <a:lnTo>
                  <a:pt x="2640095" y="3368947"/>
                </a:lnTo>
                <a:cubicBezTo>
                  <a:pt x="2640095" y="3369443"/>
                  <a:pt x="2640203" y="3369877"/>
                  <a:pt x="2640420" y="3370249"/>
                </a:cubicBezTo>
                <a:cubicBezTo>
                  <a:pt x="2640637" y="3370621"/>
                  <a:pt x="2641040" y="3370931"/>
                  <a:pt x="2641630" y="3371179"/>
                </a:cubicBezTo>
                <a:cubicBezTo>
                  <a:pt x="2642218" y="3371428"/>
                  <a:pt x="2643009" y="3371614"/>
                  <a:pt x="2644002" y="3371738"/>
                </a:cubicBezTo>
                <a:cubicBezTo>
                  <a:pt x="2644994" y="3371862"/>
                  <a:pt x="2646234" y="3371924"/>
                  <a:pt x="2647722" y="3371924"/>
                </a:cubicBezTo>
                <a:cubicBezTo>
                  <a:pt x="2649272" y="3371924"/>
                  <a:pt x="2650544" y="3371862"/>
                  <a:pt x="2651536" y="3371738"/>
                </a:cubicBezTo>
                <a:cubicBezTo>
                  <a:pt x="2652528" y="3371614"/>
                  <a:pt x="2653303" y="3371428"/>
                  <a:pt x="2653861" y="3371179"/>
                </a:cubicBezTo>
                <a:cubicBezTo>
                  <a:pt x="2654420" y="3370931"/>
                  <a:pt x="2654822" y="3370621"/>
                  <a:pt x="2655070" y="3370249"/>
                </a:cubicBezTo>
                <a:cubicBezTo>
                  <a:pt x="2655318" y="3369877"/>
                  <a:pt x="2655442" y="3369443"/>
                  <a:pt x="2655442" y="3368947"/>
                </a:cubicBezTo>
                <a:lnTo>
                  <a:pt x="2655442" y="3327089"/>
                </a:lnTo>
                <a:cubicBezTo>
                  <a:pt x="2657675" y="3329260"/>
                  <a:pt x="2659784" y="3331151"/>
                  <a:pt x="2661768" y="3332763"/>
                </a:cubicBezTo>
                <a:cubicBezTo>
                  <a:pt x="2663752" y="3334376"/>
                  <a:pt x="2665752" y="3335709"/>
                  <a:pt x="2667768" y="3336763"/>
                </a:cubicBezTo>
                <a:cubicBezTo>
                  <a:pt x="2669783" y="3337817"/>
                  <a:pt x="2671845" y="3338592"/>
                  <a:pt x="2673953" y="3339088"/>
                </a:cubicBezTo>
                <a:cubicBezTo>
                  <a:pt x="2676062" y="3339585"/>
                  <a:pt x="2678356" y="3339833"/>
                  <a:pt x="2680836" y="3339833"/>
                </a:cubicBezTo>
                <a:cubicBezTo>
                  <a:pt x="2686666" y="3339833"/>
                  <a:pt x="2691844" y="3338732"/>
                  <a:pt x="2696370" y="3336530"/>
                </a:cubicBezTo>
                <a:cubicBezTo>
                  <a:pt x="2700897" y="3334329"/>
                  <a:pt x="2704696" y="3331197"/>
                  <a:pt x="2707765" y="3327136"/>
                </a:cubicBezTo>
                <a:cubicBezTo>
                  <a:pt x="2710834" y="3323074"/>
                  <a:pt x="2713160" y="3318128"/>
                  <a:pt x="2714741" y="3312299"/>
                </a:cubicBezTo>
                <a:cubicBezTo>
                  <a:pt x="2716322" y="3306470"/>
                  <a:pt x="2717113" y="3299897"/>
                  <a:pt x="2717113" y="3292580"/>
                </a:cubicBezTo>
                <a:cubicBezTo>
                  <a:pt x="2717113" y="3286503"/>
                  <a:pt x="2716493" y="3280751"/>
                  <a:pt x="2715253" y="3275325"/>
                </a:cubicBezTo>
                <a:cubicBezTo>
                  <a:pt x="2714012" y="3269899"/>
                  <a:pt x="2712044" y="3265139"/>
                  <a:pt x="2709346" y="3261047"/>
                </a:cubicBezTo>
                <a:cubicBezTo>
                  <a:pt x="2706649" y="3256954"/>
                  <a:pt x="2703160" y="3253729"/>
                  <a:pt x="2698882" y="3251373"/>
                </a:cubicBezTo>
                <a:cubicBezTo>
                  <a:pt x="2694603" y="3249016"/>
                  <a:pt x="2689425" y="3247838"/>
                  <a:pt x="2683348" y="3247838"/>
                </a:cubicBezTo>
                <a:close/>
                <a:moveTo>
                  <a:pt x="1033421" y="3247373"/>
                </a:moveTo>
                <a:cubicBezTo>
                  <a:pt x="1030816" y="3247373"/>
                  <a:pt x="1028243" y="3247404"/>
                  <a:pt x="1025700" y="3247466"/>
                </a:cubicBezTo>
                <a:cubicBezTo>
                  <a:pt x="1023158" y="3247528"/>
                  <a:pt x="1020709" y="3247606"/>
                  <a:pt x="1018352" y="3247699"/>
                </a:cubicBezTo>
                <a:cubicBezTo>
                  <a:pt x="1015996" y="3247792"/>
                  <a:pt x="1013810" y="3247900"/>
                  <a:pt x="1011794" y="3248024"/>
                </a:cubicBezTo>
                <a:cubicBezTo>
                  <a:pt x="1009779" y="3248148"/>
                  <a:pt x="1007996" y="3248272"/>
                  <a:pt x="1006446" y="3248396"/>
                </a:cubicBezTo>
                <a:cubicBezTo>
                  <a:pt x="1004027" y="3248706"/>
                  <a:pt x="1002229" y="3249590"/>
                  <a:pt x="1001051" y="3251047"/>
                </a:cubicBezTo>
                <a:cubicBezTo>
                  <a:pt x="999873" y="3252505"/>
                  <a:pt x="999283" y="3254659"/>
                  <a:pt x="999283" y="3257512"/>
                </a:cubicBezTo>
                <a:lnTo>
                  <a:pt x="999283" y="3329043"/>
                </a:lnTo>
                <a:cubicBezTo>
                  <a:pt x="999283" y="3332019"/>
                  <a:pt x="999904" y="3334252"/>
                  <a:pt x="1001144" y="3335740"/>
                </a:cubicBezTo>
                <a:cubicBezTo>
                  <a:pt x="1002384" y="3337228"/>
                  <a:pt x="1004461" y="3338096"/>
                  <a:pt x="1007376" y="3338344"/>
                </a:cubicBezTo>
                <a:cubicBezTo>
                  <a:pt x="1009608" y="3338592"/>
                  <a:pt x="1011701" y="3338778"/>
                  <a:pt x="1013655" y="3338902"/>
                </a:cubicBezTo>
                <a:cubicBezTo>
                  <a:pt x="1015608" y="3339026"/>
                  <a:pt x="1017561" y="3339119"/>
                  <a:pt x="1019515" y="3339181"/>
                </a:cubicBezTo>
                <a:cubicBezTo>
                  <a:pt x="1021468" y="3339243"/>
                  <a:pt x="1023484" y="3339290"/>
                  <a:pt x="1025561" y="3339321"/>
                </a:cubicBezTo>
                <a:cubicBezTo>
                  <a:pt x="1027638" y="3339352"/>
                  <a:pt x="1029886" y="3339367"/>
                  <a:pt x="1032305" y="3339367"/>
                </a:cubicBezTo>
                <a:cubicBezTo>
                  <a:pt x="1039622" y="3339367"/>
                  <a:pt x="1045978" y="3338747"/>
                  <a:pt x="1051373" y="3337507"/>
                </a:cubicBezTo>
                <a:cubicBezTo>
                  <a:pt x="1056768" y="3336267"/>
                  <a:pt x="1061264" y="3334453"/>
                  <a:pt x="1064861" y="3332066"/>
                </a:cubicBezTo>
                <a:cubicBezTo>
                  <a:pt x="1068458" y="3329678"/>
                  <a:pt x="1071140" y="3326686"/>
                  <a:pt x="1072907" y="3323089"/>
                </a:cubicBezTo>
                <a:cubicBezTo>
                  <a:pt x="1074674" y="3319493"/>
                  <a:pt x="1075558" y="3315307"/>
                  <a:pt x="1075558" y="3310532"/>
                </a:cubicBezTo>
                <a:cubicBezTo>
                  <a:pt x="1075558" y="3304703"/>
                  <a:pt x="1073884" y="3299944"/>
                  <a:pt x="1070535" y="3296254"/>
                </a:cubicBezTo>
                <a:cubicBezTo>
                  <a:pt x="1067186" y="3292564"/>
                  <a:pt x="1062380" y="3290161"/>
                  <a:pt x="1056117" y="3289045"/>
                </a:cubicBezTo>
                <a:cubicBezTo>
                  <a:pt x="1061140" y="3287867"/>
                  <a:pt x="1065000" y="3285603"/>
                  <a:pt x="1067698" y="3282255"/>
                </a:cubicBezTo>
                <a:cubicBezTo>
                  <a:pt x="1070395" y="3278906"/>
                  <a:pt x="1071744" y="3274720"/>
                  <a:pt x="1071744" y="3269697"/>
                </a:cubicBezTo>
                <a:cubicBezTo>
                  <a:pt x="1071744" y="3265977"/>
                  <a:pt x="1070984" y="3262737"/>
                  <a:pt x="1069465" y="3259977"/>
                </a:cubicBezTo>
                <a:cubicBezTo>
                  <a:pt x="1067946" y="3257217"/>
                  <a:pt x="1065621" y="3254892"/>
                  <a:pt x="1062489" y="3253001"/>
                </a:cubicBezTo>
                <a:cubicBezTo>
                  <a:pt x="1059357" y="3251109"/>
                  <a:pt x="1055389" y="3249699"/>
                  <a:pt x="1050583" y="3248768"/>
                </a:cubicBezTo>
                <a:cubicBezTo>
                  <a:pt x="1045777" y="3247838"/>
                  <a:pt x="1040056" y="3247373"/>
                  <a:pt x="1033421" y="3247373"/>
                </a:cubicBezTo>
                <a:close/>
                <a:moveTo>
                  <a:pt x="1417025" y="3246722"/>
                </a:moveTo>
                <a:cubicBezTo>
                  <a:pt x="1410948" y="3246722"/>
                  <a:pt x="1405367" y="3247683"/>
                  <a:pt x="1400282" y="3249606"/>
                </a:cubicBezTo>
                <a:cubicBezTo>
                  <a:pt x="1395197" y="3251528"/>
                  <a:pt x="1390794" y="3254473"/>
                  <a:pt x="1387074" y="3258442"/>
                </a:cubicBezTo>
                <a:cubicBezTo>
                  <a:pt x="1383353" y="3262411"/>
                  <a:pt x="1380454" y="3267418"/>
                  <a:pt x="1378377" y="3273465"/>
                </a:cubicBezTo>
                <a:cubicBezTo>
                  <a:pt x="1376299" y="3279511"/>
                  <a:pt x="1375260" y="3286689"/>
                  <a:pt x="1375260" y="3294998"/>
                </a:cubicBezTo>
                <a:cubicBezTo>
                  <a:pt x="1375260" y="3302191"/>
                  <a:pt x="1376113" y="3308579"/>
                  <a:pt x="1377818" y="3314160"/>
                </a:cubicBezTo>
                <a:cubicBezTo>
                  <a:pt x="1379524" y="3319741"/>
                  <a:pt x="1382051" y="3324469"/>
                  <a:pt x="1385399" y="3328345"/>
                </a:cubicBezTo>
                <a:cubicBezTo>
                  <a:pt x="1388748" y="3332221"/>
                  <a:pt x="1392887" y="3335151"/>
                  <a:pt x="1397817" y="3337135"/>
                </a:cubicBezTo>
                <a:cubicBezTo>
                  <a:pt x="1402747" y="3339119"/>
                  <a:pt x="1408406" y="3340112"/>
                  <a:pt x="1414793" y="3340112"/>
                </a:cubicBezTo>
                <a:cubicBezTo>
                  <a:pt x="1417645" y="3340112"/>
                  <a:pt x="1420421" y="3339864"/>
                  <a:pt x="1423118" y="3339367"/>
                </a:cubicBezTo>
                <a:cubicBezTo>
                  <a:pt x="1425816" y="3338871"/>
                  <a:pt x="1428311" y="3338220"/>
                  <a:pt x="1430606" y="3337414"/>
                </a:cubicBezTo>
                <a:cubicBezTo>
                  <a:pt x="1432900" y="3336608"/>
                  <a:pt x="1434947" y="3335693"/>
                  <a:pt x="1436745" y="3334670"/>
                </a:cubicBezTo>
                <a:cubicBezTo>
                  <a:pt x="1438543" y="3333647"/>
                  <a:pt x="1439815" y="3332779"/>
                  <a:pt x="1440559" y="3332066"/>
                </a:cubicBezTo>
                <a:cubicBezTo>
                  <a:pt x="1441303" y="3331352"/>
                  <a:pt x="1441784" y="3330763"/>
                  <a:pt x="1442001" y="3330298"/>
                </a:cubicBezTo>
                <a:cubicBezTo>
                  <a:pt x="1442218" y="3329833"/>
                  <a:pt x="1442404" y="3329229"/>
                  <a:pt x="1442559" y="3328484"/>
                </a:cubicBezTo>
                <a:cubicBezTo>
                  <a:pt x="1442714" y="3327740"/>
                  <a:pt x="1442838" y="3326826"/>
                  <a:pt x="1442931" y="3325740"/>
                </a:cubicBezTo>
                <a:cubicBezTo>
                  <a:pt x="1443024" y="3324655"/>
                  <a:pt x="1443070" y="3323306"/>
                  <a:pt x="1443070" y="3321694"/>
                </a:cubicBezTo>
                <a:cubicBezTo>
                  <a:pt x="1443070" y="3319648"/>
                  <a:pt x="1443008" y="3317973"/>
                  <a:pt x="1442884" y="3316671"/>
                </a:cubicBezTo>
                <a:cubicBezTo>
                  <a:pt x="1442760" y="3315369"/>
                  <a:pt x="1442590" y="3314299"/>
                  <a:pt x="1442373" y="3313462"/>
                </a:cubicBezTo>
                <a:cubicBezTo>
                  <a:pt x="1442156" y="3312625"/>
                  <a:pt x="1441861" y="3312051"/>
                  <a:pt x="1441489" y="3311741"/>
                </a:cubicBezTo>
                <a:cubicBezTo>
                  <a:pt x="1441117" y="3311431"/>
                  <a:pt x="1440652" y="3311276"/>
                  <a:pt x="1440094" y="3311276"/>
                </a:cubicBezTo>
                <a:cubicBezTo>
                  <a:pt x="1439288" y="3311276"/>
                  <a:pt x="1438295" y="3311757"/>
                  <a:pt x="1437117" y="3312718"/>
                </a:cubicBezTo>
                <a:cubicBezTo>
                  <a:pt x="1435939" y="3313679"/>
                  <a:pt x="1434482" y="3314749"/>
                  <a:pt x="1432745" y="3315927"/>
                </a:cubicBezTo>
                <a:cubicBezTo>
                  <a:pt x="1431009" y="3317105"/>
                  <a:pt x="1428978" y="3318175"/>
                  <a:pt x="1426653" y="3319136"/>
                </a:cubicBezTo>
                <a:cubicBezTo>
                  <a:pt x="1424327" y="3320097"/>
                  <a:pt x="1421552" y="3320578"/>
                  <a:pt x="1418328" y="3320578"/>
                </a:cubicBezTo>
                <a:cubicBezTo>
                  <a:pt x="1415165" y="3320578"/>
                  <a:pt x="1412390" y="3320004"/>
                  <a:pt x="1410003" y="3318857"/>
                </a:cubicBezTo>
                <a:cubicBezTo>
                  <a:pt x="1407615" y="3317710"/>
                  <a:pt x="1405631" y="3315989"/>
                  <a:pt x="1404049" y="3313695"/>
                </a:cubicBezTo>
                <a:cubicBezTo>
                  <a:pt x="1402468" y="3311400"/>
                  <a:pt x="1401274" y="3308548"/>
                  <a:pt x="1400468" y="3305137"/>
                </a:cubicBezTo>
                <a:cubicBezTo>
                  <a:pt x="1399662" y="3301726"/>
                  <a:pt x="1399259" y="3297789"/>
                  <a:pt x="1399259" y="3293324"/>
                </a:cubicBezTo>
                <a:cubicBezTo>
                  <a:pt x="1399259" y="3284270"/>
                  <a:pt x="1400871" y="3277402"/>
                  <a:pt x="1404096" y="3272720"/>
                </a:cubicBezTo>
                <a:cubicBezTo>
                  <a:pt x="1407320" y="3268039"/>
                  <a:pt x="1411971" y="3265698"/>
                  <a:pt x="1418049" y="3265698"/>
                </a:cubicBezTo>
                <a:cubicBezTo>
                  <a:pt x="1421149" y="3265698"/>
                  <a:pt x="1423816" y="3266132"/>
                  <a:pt x="1426048" y="3267000"/>
                </a:cubicBezTo>
                <a:cubicBezTo>
                  <a:pt x="1428280" y="3267868"/>
                  <a:pt x="1430203" y="3268829"/>
                  <a:pt x="1431815" y="3269883"/>
                </a:cubicBezTo>
                <a:cubicBezTo>
                  <a:pt x="1433427" y="3270938"/>
                  <a:pt x="1434823" y="3271899"/>
                  <a:pt x="1436001" y="3272767"/>
                </a:cubicBezTo>
                <a:cubicBezTo>
                  <a:pt x="1437179" y="3273635"/>
                  <a:pt x="1438295" y="3274069"/>
                  <a:pt x="1439350" y="3274069"/>
                </a:cubicBezTo>
                <a:cubicBezTo>
                  <a:pt x="1440342" y="3274069"/>
                  <a:pt x="1441148" y="3273341"/>
                  <a:pt x="1441768" y="3271883"/>
                </a:cubicBezTo>
                <a:cubicBezTo>
                  <a:pt x="1442388" y="3270426"/>
                  <a:pt x="1442698" y="3267899"/>
                  <a:pt x="1442698" y="3264302"/>
                </a:cubicBezTo>
                <a:cubicBezTo>
                  <a:pt x="1442698" y="3262752"/>
                  <a:pt x="1442652" y="3261434"/>
                  <a:pt x="1442559" y="3260349"/>
                </a:cubicBezTo>
                <a:cubicBezTo>
                  <a:pt x="1442466" y="3259264"/>
                  <a:pt x="1442342" y="3258349"/>
                  <a:pt x="1442187" y="3257605"/>
                </a:cubicBezTo>
                <a:cubicBezTo>
                  <a:pt x="1442032" y="3256861"/>
                  <a:pt x="1441815" y="3256256"/>
                  <a:pt x="1441535" y="3255791"/>
                </a:cubicBezTo>
                <a:cubicBezTo>
                  <a:pt x="1441256" y="3255326"/>
                  <a:pt x="1440776" y="3254752"/>
                  <a:pt x="1440094" y="3254070"/>
                </a:cubicBezTo>
                <a:cubicBezTo>
                  <a:pt x="1439412" y="3253388"/>
                  <a:pt x="1438249" y="3252582"/>
                  <a:pt x="1436606" y="3251652"/>
                </a:cubicBezTo>
                <a:cubicBezTo>
                  <a:pt x="1434962" y="3250722"/>
                  <a:pt x="1433102" y="3249885"/>
                  <a:pt x="1431024" y="3249140"/>
                </a:cubicBezTo>
                <a:cubicBezTo>
                  <a:pt x="1428947" y="3248396"/>
                  <a:pt x="1426715" y="3247807"/>
                  <a:pt x="1424327" y="3247373"/>
                </a:cubicBezTo>
                <a:cubicBezTo>
                  <a:pt x="1421940" y="3246939"/>
                  <a:pt x="1419506" y="3246722"/>
                  <a:pt x="1417025" y="3246722"/>
                </a:cubicBezTo>
                <a:close/>
                <a:moveTo>
                  <a:pt x="2353972" y="3246629"/>
                </a:moveTo>
                <a:cubicBezTo>
                  <a:pt x="2351058" y="3246629"/>
                  <a:pt x="2348314" y="3246939"/>
                  <a:pt x="2345740" y="3247559"/>
                </a:cubicBezTo>
                <a:cubicBezTo>
                  <a:pt x="2343167" y="3248179"/>
                  <a:pt x="2340671" y="3249125"/>
                  <a:pt x="2338253" y="3250396"/>
                </a:cubicBezTo>
                <a:cubicBezTo>
                  <a:pt x="2335834" y="3251667"/>
                  <a:pt x="2333462" y="3253249"/>
                  <a:pt x="2331137" y="3255140"/>
                </a:cubicBezTo>
                <a:cubicBezTo>
                  <a:pt x="2328812" y="3257031"/>
                  <a:pt x="2326440" y="3259217"/>
                  <a:pt x="2324021" y="3261698"/>
                </a:cubicBezTo>
                <a:lnTo>
                  <a:pt x="2324021" y="3251931"/>
                </a:lnTo>
                <a:cubicBezTo>
                  <a:pt x="2324021" y="3251311"/>
                  <a:pt x="2323866" y="3250768"/>
                  <a:pt x="2323556" y="3250303"/>
                </a:cubicBezTo>
                <a:cubicBezTo>
                  <a:pt x="2323246" y="3249838"/>
                  <a:pt x="2322703" y="3249450"/>
                  <a:pt x="2321928" y="3249140"/>
                </a:cubicBezTo>
                <a:cubicBezTo>
                  <a:pt x="2321153" y="3248830"/>
                  <a:pt x="2320130" y="3248598"/>
                  <a:pt x="2318859" y="3248443"/>
                </a:cubicBezTo>
                <a:cubicBezTo>
                  <a:pt x="2317588" y="3248288"/>
                  <a:pt x="2316022" y="3248210"/>
                  <a:pt x="2314161" y="3248210"/>
                </a:cubicBezTo>
                <a:cubicBezTo>
                  <a:pt x="2312239" y="3248210"/>
                  <a:pt x="2310642" y="3248288"/>
                  <a:pt x="2309371" y="3248443"/>
                </a:cubicBezTo>
                <a:cubicBezTo>
                  <a:pt x="2308100" y="3248598"/>
                  <a:pt x="2307077" y="3248830"/>
                  <a:pt x="2306301" y="3249140"/>
                </a:cubicBezTo>
                <a:cubicBezTo>
                  <a:pt x="2305526" y="3249450"/>
                  <a:pt x="2304984" y="3249838"/>
                  <a:pt x="2304673" y="3250303"/>
                </a:cubicBezTo>
                <a:cubicBezTo>
                  <a:pt x="2304363" y="3250768"/>
                  <a:pt x="2304208" y="3251311"/>
                  <a:pt x="2304208" y="3251931"/>
                </a:cubicBezTo>
                <a:lnTo>
                  <a:pt x="2304208" y="3367831"/>
                </a:lnTo>
                <a:cubicBezTo>
                  <a:pt x="2304208" y="3368451"/>
                  <a:pt x="2304394" y="3369009"/>
                  <a:pt x="2304767" y="3369505"/>
                </a:cubicBezTo>
                <a:cubicBezTo>
                  <a:pt x="2305139" y="3370001"/>
                  <a:pt x="2305774" y="3370420"/>
                  <a:pt x="2306673" y="3370761"/>
                </a:cubicBezTo>
                <a:cubicBezTo>
                  <a:pt x="2307572" y="3371102"/>
                  <a:pt x="2308766" y="3371366"/>
                  <a:pt x="2310255" y="3371552"/>
                </a:cubicBezTo>
                <a:cubicBezTo>
                  <a:pt x="2311743" y="3371738"/>
                  <a:pt x="2313634" y="3371831"/>
                  <a:pt x="2315929" y="3371831"/>
                </a:cubicBezTo>
                <a:cubicBezTo>
                  <a:pt x="2318223" y="3371831"/>
                  <a:pt x="2320114" y="3371738"/>
                  <a:pt x="2321603" y="3371552"/>
                </a:cubicBezTo>
                <a:cubicBezTo>
                  <a:pt x="2323091" y="3371366"/>
                  <a:pt x="2324285" y="3371102"/>
                  <a:pt x="2325184" y="3370761"/>
                </a:cubicBezTo>
                <a:cubicBezTo>
                  <a:pt x="2326083" y="3370420"/>
                  <a:pt x="2326719" y="3370001"/>
                  <a:pt x="2327091" y="3369505"/>
                </a:cubicBezTo>
                <a:cubicBezTo>
                  <a:pt x="2327463" y="3369009"/>
                  <a:pt x="2327649" y="3368451"/>
                  <a:pt x="2327649" y="3367831"/>
                </a:cubicBezTo>
                <a:lnTo>
                  <a:pt x="2327649" y="3328763"/>
                </a:lnTo>
                <a:cubicBezTo>
                  <a:pt x="2329633" y="3330686"/>
                  <a:pt x="2331556" y="3332360"/>
                  <a:pt x="2333416" y="3333786"/>
                </a:cubicBezTo>
                <a:cubicBezTo>
                  <a:pt x="2335276" y="3335213"/>
                  <a:pt x="2337152" y="3336406"/>
                  <a:pt x="2339043" y="3337368"/>
                </a:cubicBezTo>
                <a:cubicBezTo>
                  <a:pt x="2340935" y="3338329"/>
                  <a:pt x="2342888" y="3339042"/>
                  <a:pt x="2344904" y="3339507"/>
                </a:cubicBezTo>
                <a:cubicBezTo>
                  <a:pt x="2346919" y="3339972"/>
                  <a:pt x="2349136" y="3340205"/>
                  <a:pt x="2351554" y="3340205"/>
                </a:cubicBezTo>
                <a:cubicBezTo>
                  <a:pt x="2357383" y="3340205"/>
                  <a:pt x="2362561" y="3339088"/>
                  <a:pt x="2367088" y="3336856"/>
                </a:cubicBezTo>
                <a:cubicBezTo>
                  <a:pt x="2371615" y="3334624"/>
                  <a:pt x="2375398" y="3331430"/>
                  <a:pt x="2378436" y="3327275"/>
                </a:cubicBezTo>
                <a:cubicBezTo>
                  <a:pt x="2381475" y="3323120"/>
                  <a:pt x="2383785" y="3318082"/>
                  <a:pt x="2385366" y="3312160"/>
                </a:cubicBezTo>
                <a:cubicBezTo>
                  <a:pt x="2386947" y="3306238"/>
                  <a:pt x="2387738" y="3299587"/>
                  <a:pt x="2387738" y="3292208"/>
                </a:cubicBezTo>
                <a:cubicBezTo>
                  <a:pt x="2387738" y="3285944"/>
                  <a:pt x="2387118" y="3280053"/>
                  <a:pt x="2385878" y="3274534"/>
                </a:cubicBezTo>
                <a:cubicBezTo>
                  <a:pt x="2384637" y="3269015"/>
                  <a:pt x="2382668" y="3264178"/>
                  <a:pt x="2379971" y="3260023"/>
                </a:cubicBezTo>
                <a:cubicBezTo>
                  <a:pt x="2377274" y="3255869"/>
                  <a:pt x="2373785" y="3252598"/>
                  <a:pt x="2369506" y="3250210"/>
                </a:cubicBezTo>
                <a:cubicBezTo>
                  <a:pt x="2365228" y="3247823"/>
                  <a:pt x="2360050" y="3246629"/>
                  <a:pt x="2353972" y="3246629"/>
                </a:cubicBezTo>
                <a:close/>
                <a:moveTo>
                  <a:pt x="2239896" y="3246629"/>
                </a:moveTo>
                <a:cubicBezTo>
                  <a:pt x="2232269" y="3246629"/>
                  <a:pt x="2225618" y="3247776"/>
                  <a:pt x="2219944" y="3250071"/>
                </a:cubicBezTo>
                <a:cubicBezTo>
                  <a:pt x="2214270" y="3252365"/>
                  <a:pt x="2209541" y="3255605"/>
                  <a:pt x="2205759" y="3259791"/>
                </a:cubicBezTo>
                <a:cubicBezTo>
                  <a:pt x="2201976" y="3263977"/>
                  <a:pt x="2199139" y="3269000"/>
                  <a:pt x="2197247" y="3274860"/>
                </a:cubicBezTo>
                <a:cubicBezTo>
                  <a:pt x="2195356" y="3280720"/>
                  <a:pt x="2194410" y="3287185"/>
                  <a:pt x="2194410" y="3294254"/>
                </a:cubicBezTo>
                <a:cubicBezTo>
                  <a:pt x="2194410" y="3301571"/>
                  <a:pt x="2195279" y="3308083"/>
                  <a:pt x="2197015" y="3313788"/>
                </a:cubicBezTo>
                <a:cubicBezTo>
                  <a:pt x="2198751" y="3319493"/>
                  <a:pt x="2201418" y="3324299"/>
                  <a:pt x="2205014" y="3328205"/>
                </a:cubicBezTo>
                <a:cubicBezTo>
                  <a:pt x="2208611" y="3332112"/>
                  <a:pt x="2213138" y="3335089"/>
                  <a:pt x="2218595" y="3337135"/>
                </a:cubicBezTo>
                <a:cubicBezTo>
                  <a:pt x="2224052" y="3339181"/>
                  <a:pt x="2230470" y="3340205"/>
                  <a:pt x="2237850" y="3340205"/>
                </a:cubicBezTo>
                <a:cubicBezTo>
                  <a:pt x="2245477" y="3340205"/>
                  <a:pt x="2252143" y="3339057"/>
                  <a:pt x="2257848" y="3336763"/>
                </a:cubicBezTo>
                <a:cubicBezTo>
                  <a:pt x="2263554" y="3334469"/>
                  <a:pt x="2268298" y="3331213"/>
                  <a:pt x="2272080" y="3326996"/>
                </a:cubicBezTo>
                <a:cubicBezTo>
                  <a:pt x="2275863" y="3322779"/>
                  <a:pt x="2278684" y="3317756"/>
                  <a:pt x="2280545" y="3311927"/>
                </a:cubicBezTo>
                <a:cubicBezTo>
                  <a:pt x="2282405" y="3306098"/>
                  <a:pt x="2283335" y="3299649"/>
                  <a:pt x="2283335" y="3292580"/>
                </a:cubicBezTo>
                <a:cubicBezTo>
                  <a:pt x="2283335" y="3285200"/>
                  <a:pt x="2282467" y="3278658"/>
                  <a:pt x="2280731" y="3272953"/>
                </a:cubicBezTo>
                <a:cubicBezTo>
                  <a:pt x="2278995" y="3267248"/>
                  <a:pt x="2276344" y="3262442"/>
                  <a:pt x="2272778" y="3258535"/>
                </a:cubicBezTo>
                <a:cubicBezTo>
                  <a:pt x="2269212" y="3254628"/>
                  <a:pt x="2264701" y="3251667"/>
                  <a:pt x="2259244" y="3249652"/>
                </a:cubicBezTo>
                <a:cubicBezTo>
                  <a:pt x="2253787" y="3247637"/>
                  <a:pt x="2247337" y="3246629"/>
                  <a:pt x="2239896" y="3246629"/>
                </a:cubicBezTo>
                <a:close/>
                <a:moveTo>
                  <a:pt x="1966778" y="3246629"/>
                </a:moveTo>
                <a:cubicBezTo>
                  <a:pt x="1963119" y="3246629"/>
                  <a:pt x="1959569" y="3246924"/>
                  <a:pt x="1956127" y="3247513"/>
                </a:cubicBezTo>
                <a:cubicBezTo>
                  <a:pt x="1952686" y="3248102"/>
                  <a:pt x="1949508" y="3248861"/>
                  <a:pt x="1946593" y="3249792"/>
                </a:cubicBezTo>
                <a:cubicBezTo>
                  <a:pt x="1943678" y="3250722"/>
                  <a:pt x="1941136" y="3251729"/>
                  <a:pt x="1938966" y="3252815"/>
                </a:cubicBezTo>
                <a:cubicBezTo>
                  <a:pt x="1936795" y="3253900"/>
                  <a:pt x="1935276" y="3254892"/>
                  <a:pt x="1934408" y="3255791"/>
                </a:cubicBezTo>
                <a:cubicBezTo>
                  <a:pt x="1933539" y="3256690"/>
                  <a:pt x="1932950" y="3257698"/>
                  <a:pt x="1932640" y="3258814"/>
                </a:cubicBezTo>
                <a:cubicBezTo>
                  <a:pt x="1932330" y="3259930"/>
                  <a:pt x="1932175" y="3261450"/>
                  <a:pt x="1932175" y="3263372"/>
                </a:cubicBezTo>
                <a:cubicBezTo>
                  <a:pt x="1932175" y="3264798"/>
                  <a:pt x="1932268" y="3266101"/>
                  <a:pt x="1932454" y="3267279"/>
                </a:cubicBezTo>
                <a:cubicBezTo>
                  <a:pt x="1932640" y="3268457"/>
                  <a:pt x="1932904" y="3269449"/>
                  <a:pt x="1933245" y="3270255"/>
                </a:cubicBezTo>
                <a:cubicBezTo>
                  <a:pt x="1933586" y="3271062"/>
                  <a:pt x="1934020" y="3271682"/>
                  <a:pt x="1934547" y="3272116"/>
                </a:cubicBezTo>
                <a:cubicBezTo>
                  <a:pt x="1935074" y="3272550"/>
                  <a:pt x="1935679" y="3272767"/>
                  <a:pt x="1936361" y="3272767"/>
                </a:cubicBezTo>
                <a:cubicBezTo>
                  <a:pt x="1937353" y="3272767"/>
                  <a:pt x="1938640" y="3272333"/>
                  <a:pt x="1940221" y="3271465"/>
                </a:cubicBezTo>
                <a:cubicBezTo>
                  <a:pt x="1941803" y="3270597"/>
                  <a:pt x="1943771" y="3269635"/>
                  <a:pt x="1946128" y="3268581"/>
                </a:cubicBezTo>
                <a:cubicBezTo>
                  <a:pt x="1948484" y="3267527"/>
                  <a:pt x="1951197" y="3266566"/>
                  <a:pt x="1954267" y="3265698"/>
                </a:cubicBezTo>
                <a:cubicBezTo>
                  <a:pt x="1957337" y="3264829"/>
                  <a:pt x="1960825" y="3264395"/>
                  <a:pt x="1964731" y="3264395"/>
                </a:cubicBezTo>
                <a:cubicBezTo>
                  <a:pt x="1967708" y="3264395"/>
                  <a:pt x="1970204" y="3264705"/>
                  <a:pt x="1972219" y="3265325"/>
                </a:cubicBezTo>
                <a:cubicBezTo>
                  <a:pt x="1974235" y="3265946"/>
                  <a:pt x="1975847" y="3266907"/>
                  <a:pt x="1977056" y="3268209"/>
                </a:cubicBezTo>
                <a:cubicBezTo>
                  <a:pt x="1978266" y="3269511"/>
                  <a:pt x="1979134" y="3271139"/>
                  <a:pt x="1979661" y="3273092"/>
                </a:cubicBezTo>
                <a:cubicBezTo>
                  <a:pt x="1980188" y="3275046"/>
                  <a:pt x="1980451" y="3277325"/>
                  <a:pt x="1980451" y="3279929"/>
                </a:cubicBezTo>
                <a:lnTo>
                  <a:pt x="1980451" y="3284952"/>
                </a:lnTo>
                <a:lnTo>
                  <a:pt x="1972359" y="3284952"/>
                </a:lnTo>
                <a:cubicBezTo>
                  <a:pt x="1964979" y="3284952"/>
                  <a:pt x="1958499" y="3285510"/>
                  <a:pt x="1952918" y="3286627"/>
                </a:cubicBezTo>
                <a:cubicBezTo>
                  <a:pt x="1947337" y="3287743"/>
                  <a:pt x="1942671" y="3289464"/>
                  <a:pt x="1938919" y="3291789"/>
                </a:cubicBezTo>
                <a:cubicBezTo>
                  <a:pt x="1935167" y="3294114"/>
                  <a:pt x="1932346" y="3297060"/>
                  <a:pt x="1930454" y="3300626"/>
                </a:cubicBezTo>
                <a:cubicBezTo>
                  <a:pt x="1928563" y="3304191"/>
                  <a:pt x="1927617" y="3308393"/>
                  <a:pt x="1927617" y="3313230"/>
                </a:cubicBezTo>
                <a:cubicBezTo>
                  <a:pt x="1927617" y="3317694"/>
                  <a:pt x="1928362" y="3321601"/>
                  <a:pt x="1929850" y="3324950"/>
                </a:cubicBezTo>
                <a:cubicBezTo>
                  <a:pt x="1931338" y="3328298"/>
                  <a:pt x="1933431" y="3331104"/>
                  <a:pt x="1936129" y="3333368"/>
                </a:cubicBezTo>
                <a:cubicBezTo>
                  <a:pt x="1938826" y="3335631"/>
                  <a:pt x="1942020" y="3337337"/>
                  <a:pt x="1945709" y="3338484"/>
                </a:cubicBezTo>
                <a:cubicBezTo>
                  <a:pt x="1949399" y="3339631"/>
                  <a:pt x="1953445" y="3340205"/>
                  <a:pt x="1957848" y="3340205"/>
                </a:cubicBezTo>
                <a:cubicBezTo>
                  <a:pt x="1963181" y="3340205"/>
                  <a:pt x="1968034" y="3339181"/>
                  <a:pt x="1972405" y="3337135"/>
                </a:cubicBezTo>
                <a:cubicBezTo>
                  <a:pt x="1976777" y="3335089"/>
                  <a:pt x="1980668" y="3332236"/>
                  <a:pt x="1984079" y="3328577"/>
                </a:cubicBezTo>
                <a:lnTo>
                  <a:pt x="1984079" y="3335182"/>
                </a:lnTo>
                <a:cubicBezTo>
                  <a:pt x="1984079" y="3336050"/>
                  <a:pt x="1984343" y="3336732"/>
                  <a:pt x="1984870" y="3337228"/>
                </a:cubicBezTo>
                <a:cubicBezTo>
                  <a:pt x="1985397" y="3337724"/>
                  <a:pt x="1986296" y="3338081"/>
                  <a:pt x="1987567" y="3338298"/>
                </a:cubicBezTo>
                <a:cubicBezTo>
                  <a:pt x="1988838" y="3338515"/>
                  <a:pt x="1990869" y="3338623"/>
                  <a:pt x="1993660" y="3338623"/>
                </a:cubicBezTo>
                <a:cubicBezTo>
                  <a:pt x="1996264" y="3338623"/>
                  <a:pt x="1998233" y="3338515"/>
                  <a:pt x="1999567" y="3338298"/>
                </a:cubicBezTo>
                <a:cubicBezTo>
                  <a:pt x="2000900" y="3338081"/>
                  <a:pt x="2001876" y="3337724"/>
                  <a:pt x="2002497" y="3337228"/>
                </a:cubicBezTo>
                <a:cubicBezTo>
                  <a:pt x="2003117" y="3336732"/>
                  <a:pt x="2003427" y="3336050"/>
                  <a:pt x="2003427" y="3335182"/>
                </a:cubicBezTo>
                <a:lnTo>
                  <a:pt x="2003427" y="3279371"/>
                </a:lnTo>
                <a:cubicBezTo>
                  <a:pt x="2003427" y="3273666"/>
                  <a:pt x="2002745" y="3268736"/>
                  <a:pt x="2001380" y="3264581"/>
                </a:cubicBezTo>
                <a:cubicBezTo>
                  <a:pt x="2000016" y="3260427"/>
                  <a:pt x="1997846" y="3257031"/>
                  <a:pt x="1994869" y="3254396"/>
                </a:cubicBezTo>
                <a:cubicBezTo>
                  <a:pt x="1991893" y="3251760"/>
                  <a:pt x="1988094" y="3249807"/>
                  <a:pt x="1983474" y="3248536"/>
                </a:cubicBezTo>
                <a:cubicBezTo>
                  <a:pt x="1978855" y="3247265"/>
                  <a:pt x="1973289" y="3246629"/>
                  <a:pt x="1966778" y="3246629"/>
                </a:cubicBezTo>
                <a:close/>
                <a:moveTo>
                  <a:pt x="1322519" y="3246629"/>
                </a:moveTo>
                <a:cubicBezTo>
                  <a:pt x="1315946" y="3246629"/>
                  <a:pt x="1310040" y="3247714"/>
                  <a:pt x="1304800" y="3249885"/>
                </a:cubicBezTo>
                <a:cubicBezTo>
                  <a:pt x="1299560" y="3252055"/>
                  <a:pt x="1295110" y="3255202"/>
                  <a:pt x="1291452" y="3259326"/>
                </a:cubicBezTo>
                <a:cubicBezTo>
                  <a:pt x="1287793" y="3263450"/>
                  <a:pt x="1285002" y="3268473"/>
                  <a:pt x="1283080" y="3274395"/>
                </a:cubicBezTo>
                <a:cubicBezTo>
                  <a:pt x="1281158" y="3280317"/>
                  <a:pt x="1280197" y="3286968"/>
                  <a:pt x="1280197" y="3294347"/>
                </a:cubicBezTo>
                <a:cubicBezTo>
                  <a:pt x="1280197" y="3302098"/>
                  <a:pt x="1281111" y="3308858"/>
                  <a:pt x="1282941" y="3314625"/>
                </a:cubicBezTo>
                <a:cubicBezTo>
                  <a:pt x="1284770" y="3320392"/>
                  <a:pt x="1287545" y="3325167"/>
                  <a:pt x="1291266" y="3328950"/>
                </a:cubicBezTo>
                <a:cubicBezTo>
                  <a:pt x="1294986" y="3332732"/>
                  <a:pt x="1299622" y="3335554"/>
                  <a:pt x="1305172" y="3337414"/>
                </a:cubicBezTo>
                <a:cubicBezTo>
                  <a:pt x="1310722" y="3339274"/>
                  <a:pt x="1317186" y="3340205"/>
                  <a:pt x="1324566" y="3340205"/>
                </a:cubicBezTo>
                <a:cubicBezTo>
                  <a:pt x="1328659" y="3340205"/>
                  <a:pt x="1332503" y="3339941"/>
                  <a:pt x="1336100" y="3339414"/>
                </a:cubicBezTo>
                <a:cubicBezTo>
                  <a:pt x="1339697" y="3338887"/>
                  <a:pt x="1342890" y="3338267"/>
                  <a:pt x="1345681" y="3337554"/>
                </a:cubicBezTo>
                <a:cubicBezTo>
                  <a:pt x="1348471" y="3336841"/>
                  <a:pt x="1350766" y="3336112"/>
                  <a:pt x="1352564" y="3335368"/>
                </a:cubicBezTo>
                <a:cubicBezTo>
                  <a:pt x="1354362" y="3334624"/>
                  <a:pt x="1355463" y="3334034"/>
                  <a:pt x="1355866" y="3333600"/>
                </a:cubicBezTo>
                <a:cubicBezTo>
                  <a:pt x="1356269" y="3333166"/>
                  <a:pt x="1356595" y="3332717"/>
                  <a:pt x="1356843" y="3332252"/>
                </a:cubicBezTo>
                <a:cubicBezTo>
                  <a:pt x="1357091" y="3331787"/>
                  <a:pt x="1357277" y="3331213"/>
                  <a:pt x="1357401" y="3330531"/>
                </a:cubicBezTo>
                <a:cubicBezTo>
                  <a:pt x="1357525" y="3329849"/>
                  <a:pt x="1357618" y="3329027"/>
                  <a:pt x="1357680" y="3328066"/>
                </a:cubicBezTo>
                <a:cubicBezTo>
                  <a:pt x="1357742" y="3327105"/>
                  <a:pt x="1357773" y="3325942"/>
                  <a:pt x="1357773" y="3324578"/>
                </a:cubicBezTo>
                <a:cubicBezTo>
                  <a:pt x="1357773" y="3323027"/>
                  <a:pt x="1357727" y="3321741"/>
                  <a:pt x="1357634" y="3320717"/>
                </a:cubicBezTo>
                <a:cubicBezTo>
                  <a:pt x="1357541" y="3319694"/>
                  <a:pt x="1357370" y="3318904"/>
                  <a:pt x="1357122" y="3318346"/>
                </a:cubicBezTo>
                <a:cubicBezTo>
                  <a:pt x="1356874" y="3317787"/>
                  <a:pt x="1356564" y="3317400"/>
                  <a:pt x="1356192" y="3317183"/>
                </a:cubicBezTo>
                <a:cubicBezTo>
                  <a:pt x="1355820" y="3316966"/>
                  <a:pt x="1355355" y="3316857"/>
                  <a:pt x="1354797" y="3316857"/>
                </a:cubicBezTo>
                <a:cubicBezTo>
                  <a:pt x="1353866" y="3316857"/>
                  <a:pt x="1352657" y="3317152"/>
                  <a:pt x="1351169" y="3317741"/>
                </a:cubicBezTo>
                <a:cubicBezTo>
                  <a:pt x="1349681" y="3318330"/>
                  <a:pt x="1347805" y="3318981"/>
                  <a:pt x="1345541" y="3319694"/>
                </a:cubicBezTo>
                <a:cubicBezTo>
                  <a:pt x="1343278" y="3320407"/>
                  <a:pt x="1340596" y="3321059"/>
                  <a:pt x="1337495" y="3321648"/>
                </a:cubicBezTo>
                <a:cubicBezTo>
                  <a:pt x="1334395" y="3322237"/>
                  <a:pt x="1330798" y="3322531"/>
                  <a:pt x="1326705" y="3322531"/>
                </a:cubicBezTo>
                <a:cubicBezTo>
                  <a:pt x="1322674" y="3322531"/>
                  <a:pt x="1319217" y="3322004"/>
                  <a:pt x="1316334" y="3320950"/>
                </a:cubicBezTo>
                <a:cubicBezTo>
                  <a:pt x="1313450" y="3319896"/>
                  <a:pt x="1311094" y="3318361"/>
                  <a:pt x="1309264" y="3316346"/>
                </a:cubicBezTo>
                <a:cubicBezTo>
                  <a:pt x="1307435" y="3314330"/>
                  <a:pt x="1306102" y="3311881"/>
                  <a:pt x="1305265" y="3308997"/>
                </a:cubicBezTo>
                <a:cubicBezTo>
                  <a:pt x="1304428" y="3306114"/>
                  <a:pt x="1304009" y="3302905"/>
                  <a:pt x="1304009" y="3299370"/>
                </a:cubicBezTo>
                <a:lnTo>
                  <a:pt x="1354518" y="3299370"/>
                </a:lnTo>
                <a:cubicBezTo>
                  <a:pt x="1356750" y="3299370"/>
                  <a:pt x="1358502" y="3298688"/>
                  <a:pt x="1359773" y="3297324"/>
                </a:cubicBezTo>
                <a:cubicBezTo>
                  <a:pt x="1361044" y="3295959"/>
                  <a:pt x="1361680" y="3293851"/>
                  <a:pt x="1361680" y="3290998"/>
                </a:cubicBezTo>
                <a:lnTo>
                  <a:pt x="1361680" y="3287278"/>
                </a:lnTo>
                <a:cubicBezTo>
                  <a:pt x="1361680" y="3281449"/>
                  <a:pt x="1360936" y="3276054"/>
                  <a:pt x="1359447" y="3271093"/>
                </a:cubicBezTo>
                <a:cubicBezTo>
                  <a:pt x="1357959" y="3266132"/>
                  <a:pt x="1355634" y="3261837"/>
                  <a:pt x="1352471" y="3258210"/>
                </a:cubicBezTo>
                <a:cubicBezTo>
                  <a:pt x="1349309" y="3254582"/>
                  <a:pt x="1345262" y="3251745"/>
                  <a:pt x="1340332" y="3249699"/>
                </a:cubicBezTo>
                <a:cubicBezTo>
                  <a:pt x="1335402" y="3247652"/>
                  <a:pt x="1329465" y="3246629"/>
                  <a:pt x="1322519" y="3246629"/>
                </a:cubicBezTo>
                <a:close/>
                <a:moveTo>
                  <a:pt x="1132020" y="3246629"/>
                </a:moveTo>
                <a:cubicBezTo>
                  <a:pt x="1125446" y="3246629"/>
                  <a:pt x="1119540" y="3247714"/>
                  <a:pt x="1114300" y="3249885"/>
                </a:cubicBezTo>
                <a:cubicBezTo>
                  <a:pt x="1109060" y="3252055"/>
                  <a:pt x="1104610" y="3255202"/>
                  <a:pt x="1100952" y="3259326"/>
                </a:cubicBezTo>
                <a:cubicBezTo>
                  <a:pt x="1097293" y="3263450"/>
                  <a:pt x="1094502" y="3268473"/>
                  <a:pt x="1092580" y="3274395"/>
                </a:cubicBezTo>
                <a:cubicBezTo>
                  <a:pt x="1090658" y="3280317"/>
                  <a:pt x="1089697" y="3286968"/>
                  <a:pt x="1089697" y="3294347"/>
                </a:cubicBezTo>
                <a:cubicBezTo>
                  <a:pt x="1089697" y="3302098"/>
                  <a:pt x="1090611" y="3308858"/>
                  <a:pt x="1092441" y="3314625"/>
                </a:cubicBezTo>
                <a:cubicBezTo>
                  <a:pt x="1094270" y="3320392"/>
                  <a:pt x="1097045" y="3325167"/>
                  <a:pt x="1100766" y="3328950"/>
                </a:cubicBezTo>
                <a:cubicBezTo>
                  <a:pt x="1104486" y="3332732"/>
                  <a:pt x="1109122" y="3335554"/>
                  <a:pt x="1114672" y="3337414"/>
                </a:cubicBezTo>
                <a:cubicBezTo>
                  <a:pt x="1120222" y="3339274"/>
                  <a:pt x="1126687" y="3340205"/>
                  <a:pt x="1134066" y="3340205"/>
                </a:cubicBezTo>
                <a:cubicBezTo>
                  <a:pt x="1138159" y="3340205"/>
                  <a:pt x="1142003" y="3339941"/>
                  <a:pt x="1145600" y="3339414"/>
                </a:cubicBezTo>
                <a:cubicBezTo>
                  <a:pt x="1149197" y="3338887"/>
                  <a:pt x="1152390" y="3338267"/>
                  <a:pt x="1155181" y="3337554"/>
                </a:cubicBezTo>
                <a:cubicBezTo>
                  <a:pt x="1157971" y="3336841"/>
                  <a:pt x="1160266" y="3336112"/>
                  <a:pt x="1162064" y="3335368"/>
                </a:cubicBezTo>
                <a:cubicBezTo>
                  <a:pt x="1163863" y="3334624"/>
                  <a:pt x="1164963" y="3334034"/>
                  <a:pt x="1165366" y="3333600"/>
                </a:cubicBezTo>
                <a:cubicBezTo>
                  <a:pt x="1165769" y="3333166"/>
                  <a:pt x="1166095" y="3332717"/>
                  <a:pt x="1166343" y="3332252"/>
                </a:cubicBezTo>
                <a:cubicBezTo>
                  <a:pt x="1166591" y="3331787"/>
                  <a:pt x="1166777" y="3331213"/>
                  <a:pt x="1166901" y="3330531"/>
                </a:cubicBezTo>
                <a:cubicBezTo>
                  <a:pt x="1167025" y="3329849"/>
                  <a:pt x="1167118" y="3329027"/>
                  <a:pt x="1167180" y="3328066"/>
                </a:cubicBezTo>
                <a:cubicBezTo>
                  <a:pt x="1167242" y="3327105"/>
                  <a:pt x="1167273" y="3325942"/>
                  <a:pt x="1167273" y="3324578"/>
                </a:cubicBezTo>
                <a:cubicBezTo>
                  <a:pt x="1167273" y="3323027"/>
                  <a:pt x="1167227" y="3321741"/>
                  <a:pt x="1167134" y="3320717"/>
                </a:cubicBezTo>
                <a:cubicBezTo>
                  <a:pt x="1167041" y="3319694"/>
                  <a:pt x="1166870" y="3318904"/>
                  <a:pt x="1166622" y="3318346"/>
                </a:cubicBezTo>
                <a:cubicBezTo>
                  <a:pt x="1166374" y="3317787"/>
                  <a:pt x="1166064" y="3317400"/>
                  <a:pt x="1165692" y="3317183"/>
                </a:cubicBezTo>
                <a:cubicBezTo>
                  <a:pt x="1165320" y="3316966"/>
                  <a:pt x="1164855" y="3316857"/>
                  <a:pt x="1164297" y="3316857"/>
                </a:cubicBezTo>
                <a:cubicBezTo>
                  <a:pt x="1163366" y="3316857"/>
                  <a:pt x="1162157" y="3317152"/>
                  <a:pt x="1160669" y="3317741"/>
                </a:cubicBezTo>
                <a:cubicBezTo>
                  <a:pt x="1159181" y="3318330"/>
                  <a:pt x="1157305" y="3318981"/>
                  <a:pt x="1155041" y="3319694"/>
                </a:cubicBezTo>
                <a:cubicBezTo>
                  <a:pt x="1152778" y="3320407"/>
                  <a:pt x="1150096" y="3321059"/>
                  <a:pt x="1146995" y="3321648"/>
                </a:cubicBezTo>
                <a:cubicBezTo>
                  <a:pt x="1143895" y="3322237"/>
                  <a:pt x="1140298" y="3322531"/>
                  <a:pt x="1136205" y="3322531"/>
                </a:cubicBezTo>
                <a:cubicBezTo>
                  <a:pt x="1132175" y="3322531"/>
                  <a:pt x="1128717" y="3322004"/>
                  <a:pt x="1125834" y="3320950"/>
                </a:cubicBezTo>
                <a:cubicBezTo>
                  <a:pt x="1122950" y="3319896"/>
                  <a:pt x="1120594" y="3318361"/>
                  <a:pt x="1118765" y="3316346"/>
                </a:cubicBezTo>
                <a:cubicBezTo>
                  <a:pt x="1116935" y="3314330"/>
                  <a:pt x="1115602" y="3311881"/>
                  <a:pt x="1114765" y="3308997"/>
                </a:cubicBezTo>
                <a:cubicBezTo>
                  <a:pt x="1113928" y="3306114"/>
                  <a:pt x="1113509" y="3302905"/>
                  <a:pt x="1113509" y="3299370"/>
                </a:cubicBezTo>
                <a:lnTo>
                  <a:pt x="1164018" y="3299370"/>
                </a:lnTo>
                <a:cubicBezTo>
                  <a:pt x="1166250" y="3299370"/>
                  <a:pt x="1168002" y="3298688"/>
                  <a:pt x="1169273" y="3297324"/>
                </a:cubicBezTo>
                <a:cubicBezTo>
                  <a:pt x="1170544" y="3295959"/>
                  <a:pt x="1171180" y="3293851"/>
                  <a:pt x="1171180" y="3290998"/>
                </a:cubicBezTo>
                <a:lnTo>
                  <a:pt x="1171180" y="3287278"/>
                </a:lnTo>
                <a:cubicBezTo>
                  <a:pt x="1171180" y="3281449"/>
                  <a:pt x="1170436" y="3276054"/>
                  <a:pt x="1168947" y="3271093"/>
                </a:cubicBezTo>
                <a:cubicBezTo>
                  <a:pt x="1167459" y="3266132"/>
                  <a:pt x="1165134" y="3261837"/>
                  <a:pt x="1161971" y="3258210"/>
                </a:cubicBezTo>
                <a:cubicBezTo>
                  <a:pt x="1158809" y="3254582"/>
                  <a:pt x="1154762" y="3251745"/>
                  <a:pt x="1149832" y="3249699"/>
                </a:cubicBezTo>
                <a:cubicBezTo>
                  <a:pt x="1144902" y="3247652"/>
                  <a:pt x="1138965" y="3246629"/>
                  <a:pt x="1132020" y="3246629"/>
                </a:cubicBezTo>
                <a:close/>
                <a:moveTo>
                  <a:pt x="934971" y="3246629"/>
                </a:moveTo>
                <a:cubicBezTo>
                  <a:pt x="927344" y="3246629"/>
                  <a:pt x="920693" y="3247776"/>
                  <a:pt x="915019" y="3250071"/>
                </a:cubicBezTo>
                <a:cubicBezTo>
                  <a:pt x="909345" y="3252365"/>
                  <a:pt x="904616" y="3255605"/>
                  <a:pt x="900834" y="3259791"/>
                </a:cubicBezTo>
                <a:cubicBezTo>
                  <a:pt x="897051" y="3263977"/>
                  <a:pt x="894214" y="3269000"/>
                  <a:pt x="892323" y="3274860"/>
                </a:cubicBezTo>
                <a:cubicBezTo>
                  <a:pt x="890431" y="3280720"/>
                  <a:pt x="889485" y="3287185"/>
                  <a:pt x="889485" y="3294254"/>
                </a:cubicBezTo>
                <a:cubicBezTo>
                  <a:pt x="889485" y="3301571"/>
                  <a:pt x="890354" y="3308083"/>
                  <a:pt x="892090" y="3313788"/>
                </a:cubicBezTo>
                <a:cubicBezTo>
                  <a:pt x="893826" y="3319493"/>
                  <a:pt x="896493" y="3324299"/>
                  <a:pt x="900089" y="3328205"/>
                </a:cubicBezTo>
                <a:cubicBezTo>
                  <a:pt x="903686" y="3332112"/>
                  <a:pt x="908213" y="3335089"/>
                  <a:pt x="913670" y="3337135"/>
                </a:cubicBezTo>
                <a:cubicBezTo>
                  <a:pt x="919127" y="3339181"/>
                  <a:pt x="925545" y="3340205"/>
                  <a:pt x="932925" y="3340205"/>
                </a:cubicBezTo>
                <a:cubicBezTo>
                  <a:pt x="940552" y="3340205"/>
                  <a:pt x="947218" y="3339057"/>
                  <a:pt x="952923" y="3336763"/>
                </a:cubicBezTo>
                <a:cubicBezTo>
                  <a:pt x="958629" y="3334469"/>
                  <a:pt x="963372" y="3331213"/>
                  <a:pt x="967155" y="3326996"/>
                </a:cubicBezTo>
                <a:cubicBezTo>
                  <a:pt x="970938" y="3322779"/>
                  <a:pt x="973759" y="3317756"/>
                  <a:pt x="975620" y="3311927"/>
                </a:cubicBezTo>
                <a:cubicBezTo>
                  <a:pt x="977480" y="3306098"/>
                  <a:pt x="978410" y="3299649"/>
                  <a:pt x="978410" y="3292580"/>
                </a:cubicBezTo>
                <a:cubicBezTo>
                  <a:pt x="978410" y="3285200"/>
                  <a:pt x="977542" y="3278658"/>
                  <a:pt x="975806" y="3272953"/>
                </a:cubicBezTo>
                <a:cubicBezTo>
                  <a:pt x="974069" y="3267248"/>
                  <a:pt x="971418" y="3262442"/>
                  <a:pt x="967853" y="3258535"/>
                </a:cubicBezTo>
                <a:cubicBezTo>
                  <a:pt x="964287" y="3254628"/>
                  <a:pt x="959776" y="3251667"/>
                  <a:pt x="954319" y="3249652"/>
                </a:cubicBezTo>
                <a:cubicBezTo>
                  <a:pt x="948862" y="3247637"/>
                  <a:pt x="942412" y="3246629"/>
                  <a:pt x="934971" y="3246629"/>
                </a:cubicBezTo>
                <a:close/>
                <a:moveTo>
                  <a:pt x="731970" y="3246629"/>
                </a:moveTo>
                <a:cubicBezTo>
                  <a:pt x="725396" y="3246629"/>
                  <a:pt x="719490" y="3247714"/>
                  <a:pt x="714250" y="3249885"/>
                </a:cubicBezTo>
                <a:cubicBezTo>
                  <a:pt x="709010" y="3252055"/>
                  <a:pt x="704560" y="3255202"/>
                  <a:pt x="700902" y="3259326"/>
                </a:cubicBezTo>
                <a:cubicBezTo>
                  <a:pt x="697243" y="3263450"/>
                  <a:pt x="694452" y="3268473"/>
                  <a:pt x="692530" y="3274395"/>
                </a:cubicBezTo>
                <a:cubicBezTo>
                  <a:pt x="690608" y="3280317"/>
                  <a:pt x="689647" y="3286968"/>
                  <a:pt x="689647" y="3294347"/>
                </a:cubicBezTo>
                <a:cubicBezTo>
                  <a:pt x="689647" y="3302098"/>
                  <a:pt x="690561" y="3308858"/>
                  <a:pt x="692391" y="3314625"/>
                </a:cubicBezTo>
                <a:cubicBezTo>
                  <a:pt x="694220" y="3320392"/>
                  <a:pt x="696995" y="3325167"/>
                  <a:pt x="700716" y="3328950"/>
                </a:cubicBezTo>
                <a:cubicBezTo>
                  <a:pt x="704436" y="3332732"/>
                  <a:pt x="709072" y="3335554"/>
                  <a:pt x="714622" y="3337414"/>
                </a:cubicBezTo>
                <a:cubicBezTo>
                  <a:pt x="720172" y="3339274"/>
                  <a:pt x="726637" y="3340205"/>
                  <a:pt x="734016" y="3340205"/>
                </a:cubicBezTo>
                <a:cubicBezTo>
                  <a:pt x="738109" y="3340205"/>
                  <a:pt x="741953" y="3339941"/>
                  <a:pt x="745550" y="3339414"/>
                </a:cubicBezTo>
                <a:cubicBezTo>
                  <a:pt x="749147" y="3338887"/>
                  <a:pt x="752340" y="3338267"/>
                  <a:pt x="755131" y="3337554"/>
                </a:cubicBezTo>
                <a:cubicBezTo>
                  <a:pt x="757921" y="3336841"/>
                  <a:pt x="760216" y="3336112"/>
                  <a:pt x="762014" y="3335368"/>
                </a:cubicBezTo>
                <a:cubicBezTo>
                  <a:pt x="763813" y="3334624"/>
                  <a:pt x="764913" y="3334034"/>
                  <a:pt x="765316" y="3333600"/>
                </a:cubicBezTo>
                <a:cubicBezTo>
                  <a:pt x="765719" y="3333166"/>
                  <a:pt x="766045" y="3332717"/>
                  <a:pt x="766293" y="3332252"/>
                </a:cubicBezTo>
                <a:cubicBezTo>
                  <a:pt x="766541" y="3331787"/>
                  <a:pt x="766727" y="3331213"/>
                  <a:pt x="766851" y="3330531"/>
                </a:cubicBezTo>
                <a:cubicBezTo>
                  <a:pt x="766975" y="3329849"/>
                  <a:pt x="767068" y="3329027"/>
                  <a:pt x="767130" y="3328066"/>
                </a:cubicBezTo>
                <a:cubicBezTo>
                  <a:pt x="767192" y="3327105"/>
                  <a:pt x="767223" y="3325942"/>
                  <a:pt x="767223" y="3324578"/>
                </a:cubicBezTo>
                <a:cubicBezTo>
                  <a:pt x="767223" y="3323027"/>
                  <a:pt x="767177" y="3321741"/>
                  <a:pt x="767084" y="3320717"/>
                </a:cubicBezTo>
                <a:cubicBezTo>
                  <a:pt x="766991" y="3319694"/>
                  <a:pt x="766820" y="3318904"/>
                  <a:pt x="766572" y="3318346"/>
                </a:cubicBezTo>
                <a:cubicBezTo>
                  <a:pt x="766324" y="3317787"/>
                  <a:pt x="766014" y="3317400"/>
                  <a:pt x="765642" y="3317183"/>
                </a:cubicBezTo>
                <a:cubicBezTo>
                  <a:pt x="765270" y="3316966"/>
                  <a:pt x="764805" y="3316857"/>
                  <a:pt x="764247" y="3316857"/>
                </a:cubicBezTo>
                <a:cubicBezTo>
                  <a:pt x="763316" y="3316857"/>
                  <a:pt x="762107" y="3317152"/>
                  <a:pt x="760619" y="3317741"/>
                </a:cubicBezTo>
                <a:cubicBezTo>
                  <a:pt x="759131" y="3318330"/>
                  <a:pt x="757255" y="3318981"/>
                  <a:pt x="754991" y="3319694"/>
                </a:cubicBezTo>
                <a:cubicBezTo>
                  <a:pt x="752728" y="3320407"/>
                  <a:pt x="750046" y="3321059"/>
                  <a:pt x="746945" y="3321648"/>
                </a:cubicBezTo>
                <a:cubicBezTo>
                  <a:pt x="743845" y="3322237"/>
                  <a:pt x="740248" y="3322531"/>
                  <a:pt x="736155" y="3322531"/>
                </a:cubicBezTo>
                <a:cubicBezTo>
                  <a:pt x="732125" y="3322531"/>
                  <a:pt x="728667" y="3322004"/>
                  <a:pt x="725784" y="3320950"/>
                </a:cubicBezTo>
                <a:cubicBezTo>
                  <a:pt x="722900" y="3319896"/>
                  <a:pt x="720544" y="3318361"/>
                  <a:pt x="718715" y="3316346"/>
                </a:cubicBezTo>
                <a:cubicBezTo>
                  <a:pt x="716885" y="3314330"/>
                  <a:pt x="715552" y="3311881"/>
                  <a:pt x="714715" y="3308997"/>
                </a:cubicBezTo>
                <a:cubicBezTo>
                  <a:pt x="713878" y="3306114"/>
                  <a:pt x="713459" y="3302905"/>
                  <a:pt x="713459" y="3299370"/>
                </a:cubicBezTo>
                <a:lnTo>
                  <a:pt x="763968" y="3299370"/>
                </a:lnTo>
                <a:cubicBezTo>
                  <a:pt x="766200" y="3299370"/>
                  <a:pt x="767952" y="3298688"/>
                  <a:pt x="769223" y="3297324"/>
                </a:cubicBezTo>
                <a:cubicBezTo>
                  <a:pt x="770494" y="3295959"/>
                  <a:pt x="771130" y="3293851"/>
                  <a:pt x="771130" y="3290998"/>
                </a:cubicBezTo>
                <a:lnTo>
                  <a:pt x="771130" y="3287278"/>
                </a:lnTo>
                <a:cubicBezTo>
                  <a:pt x="771130" y="3281449"/>
                  <a:pt x="770386" y="3276054"/>
                  <a:pt x="768897" y="3271093"/>
                </a:cubicBezTo>
                <a:cubicBezTo>
                  <a:pt x="767409" y="3266132"/>
                  <a:pt x="765084" y="3261837"/>
                  <a:pt x="761921" y="3258210"/>
                </a:cubicBezTo>
                <a:cubicBezTo>
                  <a:pt x="758759" y="3254582"/>
                  <a:pt x="754712" y="3251745"/>
                  <a:pt x="749782" y="3249699"/>
                </a:cubicBezTo>
                <a:cubicBezTo>
                  <a:pt x="744853" y="3247652"/>
                  <a:pt x="738915" y="3246629"/>
                  <a:pt x="731970" y="3246629"/>
                </a:cubicBezTo>
                <a:close/>
                <a:moveTo>
                  <a:pt x="596964" y="3217142"/>
                </a:moveTo>
                <a:cubicBezTo>
                  <a:pt x="594669" y="3217142"/>
                  <a:pt x="592763" y="3217235"/>
                  <a:pt x="591243" y="3217421"/>
                </a:cubicBezTo>
                <a:cubicBezTo>
                  <a:pt x="589724" y="3217607"/>
                  <a:pt x="588515" y="3217856"/>
                  <a:pt x="587616" y="3218166"/>
                </a:cubicBezTo>
                <a:cubicBezTo>
                  <a:pt x="586716" y="3218476"/>
                  <a:pt x="586081" y="3218863"/>
                  <a:pt x="585709" y="3219328"/>
                </a:cubicBezTo>
                <a:cubicBezTo>
                  <a:pt x="585337" y="3219793"/>
                  <a:pt x="585151" y="3220336"/>
                  <a:pt x="585151" y="3220956"/>
                </a:cubicBezTo>
                <a:lnTo>
                  <a:pt x="585151" y="3255373"/>
                </a:lnTo>
                <a:cubicBezTo>
                  <a:pt x="585151" y="3263186"/>
                  <a:pt x="586220" y="3269651"/>
                  <a:pt x="588360" y="3274767"/>
                </a:cubicBezTo>
                <a:cubicBezTo>
                  <a:pt x="590499" y="3279883"/>
                  <a:pt x="593538" y="3283914"/>
                  <a:pt x="597475" y="3286859"/>
                </a:cubicBezTo>
                <a:cubicBezTo>
                  <a:pt x="601413" y="3289805"/>
                  <a:pt x="606095" y="3291867"/>
                  <a:pt x="611521" y="3293045"/>
                </a:cubicBezTo>
                <a:cubicBezTo>
                  <a:pt x="616947" y="3294223"/>
                  <a:pt x="622978" y="3294812"/>
                  <a:pt x="629613" y="3294812"/>
                </a:cubicBezTo>
                <a:cubicBezTo>
                  <a:pt x="632838" y="3294812"/>
                  <a:pt x="636031" y="3294704"/>
                  <a:pt x="639194" y="3294487"/>
                </a:cubicBezTo>
                <a:cubicBezTo>
                  <a:pt x="642356" y="3294269"/>
                  <a:pt x="645581" y="3294006"/>
                  <a:pt x="648868" y="3293696"/>
                </a:cubicBezTo>
                <a:lnTo>
                  <a:pt x="648868" y="3334810"/>
                </a:lnTo>
                <a:cubicBezTo>
                  <a:pt x="648868" y="3335430"/>
                  <a:pt x="649085" y="3335972"/>
                  <a:pt x="649519" y="3336437"/>
                </a:cubicBezTo>
                <a:cubicBezTo>
                  <a:pt x="649953" y="3336903"/>
                  <a:pt x="650666" y="3337290"/>
                  <a:pt x="651658" y="3337600"/>
                </a:cubicBezTo>
                <a:cubicBezTo>
                  <a:pt x="652650" y="3337910"/>
                  <a:pt x="653937" y="3338158"/>
                  <a:pt x="655518" y="3338344"/>
                </a:cubicBezTo>
                <a:cubicBezTo>
                  <a:pt x="657100" y="3338530"/>
                  <a:pt x="659038" y="3338623"/>
                  <a:pt x="661332" y="3338623"/>
                </a:cubicBezTo>
                <a:cubicBezTo>
                  <a:pt x="663688" y="3338623"/>
                  <a:pt x="665626" y="3338530"/>
                  <a:pt x="667146" y="3338344"/>
                </a:cubicBezTo>
                <a:cubicBezTo>
                  <a:pt x="668665" y="3338158"/>
                  <a:pt x="669874" y="3337910"/>
                  <a:pt x="670773" y="3337600"/>
                </a:cubicBezTo>
                <a:cubicBezTo>
                  <a:pt x="671672" y="3337290"/>
                  <a:pt x="672324" y="3336903"/>
                  <a:pt x="672727" y="3336437"/>
                </a:cubicBezTo>
                <a:cubicBezTo>
                  <a:pt x="673130" y="3335972"/>
                  <a:pt x="673331" y="3335430"/>
                  <a:pt x="673331" y="3334810"/>
                </a:cubicBezTo>
                <a:lnTo>
                  <a:pt x="673331" y="3220956"/>
                </a:lnTo>
                <a:cubicBezTo>
                  <a:pt x="673331" y="3220336"/>
                  <a:pt x="673130" y="3219793"/>
                  <a:pt x="672727" y="3219328"/>
                </a:cubicBezTo>
                <a:cubicBezTo>
                  <a:pt x="672324" y="3218863"/>
                  <a:pt x="671672" y="3218476"/>
                  <a:pt x="670773" y="3218166"/>
                </a:cubicBezTo>
                <a:cubicBezTo>
                  <a:pt x="669874" y="3217856"/>
                  <a:pt x="668665" y="3217607"/>
                  <a:pt x="667146" y="3217421"/>
                </a:cubicBezTo>
                <a:cubicBezTo>
                  <a:pt x="665626" y="3217235"/>
                  <a:pt x="663688" y="3217142"/>
                  <a:pt x="661332" y="3217142"/>
                </a:cubicBezTo>
                <a:cubicBezTo>
                  <a:pt x="659038" y="3217142"/>
                  <a:pt x="657100" y="3217235"/>
                  <a:pt x="655518" y="3217421"/>
                </a:cubicBezTo>
                <a:cubicBezTo>
                  <a:pt x="653937" y="3217607"/>
                  <a:pt x="652650" y="3217856"/>
                  <a:pt x="651658" y="3218166"/>
                </a:cubicBezTo>
                <a:cubicBezTo>
                  <a:pt x="650666" y="3218476"/>
                  <a:pt x="649953" y="3218863"/>
                  <a:pt x="649519" y="3219328"/>
                </a:cubicBezTo>
                <a:cubicBezTo>
                  <a:pt x="649085" y="3219793"/>
                  <a:pt x="648868" y="3220336"/>
                  <a:pt x="648868" y="3220956"/>
                </a:cubicBezTo>
                <a:lnTo>
                  <a:pt x="648868" y="3273790"/>
                </a:lnTo>
                <a:cubicBezTo>
                  <a:pt x="646201" y="3274100"/>
                  <a:pt x="643535" y="3274364"/>
                  <a:pt x="640868" y="3274581"/>
                </a:cubicBezTo>
                <a:cubicBezTo>
                  <a:pt x="638202" y="3274798"/>
                  <a:pt x="635473" y="3274906"/>
                  <a:pt x="632683" y="3274906"/>
                </a:cubicBezTo>
                <a:cubicBezTo>
                  <a:pt x="628280" y="3274906"/>
                  <a:pt x="624606" y="3274441"/>
                  <a:pt x="621660" y="3273511"/>
                </a:cubicBezTo>
                <a:cubicBezTo>
                  <a:pt x="618714" y="3272581"/>
                  <a:pt x="616343" y="3271217"/>
                  <a:pt x="614544" y="3269418"/>
                </a:cubicBezTo>
                <a:cubicBezTo>
                  <a:pt x="612746" y="3267620"/>
                  <a:pt x="611459" y="3265357"/>
                  <a:pt x="610684" y="3262628"/>
                </a:cubicBezTo>
                <a:cubicBezTo>
                  <a:pt x="609909" y="3259899"/>
                  <a:pt x="609521" y="3256675"/>
                  <a:pt x="609521" y="3252954"/>
                </a:cubicBezTo>
                <a:lnTo>
                  <a:pt x="609521" y="3220956"/>
                </a:lnTo>
                <a:cubicBezTo>
                  <a:pt x="609521" y="3220336"/>
                  <a:pt x="609304" y="3219793"/>
                  <a:pt x="608870" y="3219328"/>
                </a:cubicBezTo>
                <a:cubicBezTo>
                  <a:pt x="608436" y="3218863"/>
                  <a:pt x="607723" y="3218476"/>
                  <a:pt x="606731" y="3218166"/>
                </a:cubicBezTo>
                <a:cubicBezTo>
                  <a:pt x="605739" y="3217856"/>
                  <a:pt x="604452" y="3217607"/>
                  <a:pt x="602870" y="3217421"/>
                </a:cubicBezTo>
                <a:cubicBezTo>
                  <a:pt x="601289" y="3217235"/>
                  <a:pt x="599320" y="3217142"/>
                  <a:pt x="596964" y="3217142"/>
                </a:cubicBezTo>
                <a:close/>
                <a:moveTo>
                  <a:pt x="1852031" y="3212678"/>
                </a:moveTo>
                <a:cubicBezTo>
                  <a:pt x="1849737" y="3212678"/>
                  <a:pt x="1847846" y="3212771"/>
                  <a:pt x="1846357" y="3212957"/>
                </a:cubicBezTo>
                <a:cubicBezTo>
                  <a:pt x="1844869" y="3213143"/>
                  <a:pt x="1843675" y="3213406"/>
                  <a:pt x="1842776" y="3213747"/>
                </a:cubicBezTo>
                <a:cubicBezTo>
                  <a:pt x="1841877" y="3214088"/>
                  <a:pt x="1841241" y="3214507"/>
                  <a:pt x="1840869" y="3215003"/>
                </a:cubicBezTo>
                <a:cubicBezTo>
                  <a:pt x="1840497" y="3215499"/>
                  <a:pt x="1840311" y="3216057"/>
                  <a:pt x="1840311" y="3216677"/>
                </a:cubicBezTo>
                <a:lnTo>
                  <a:pt x="1840311" y="3246629"/>
                </a:lnTo>
                <a:cubicBezTo>
                  <a:pt x="1832932" y="3247063"/>
                  <a:pt x="1826358" y="3248505"/>
                  <a:pt x="1820591" y="3250954"/>
                </a:cubicBezTo>
                <a:cubicBezTo>
                  <a:pt x="1814824" y="3253404"/>
                  <a:pt x="1809956" y="3256690"/>
                  <a:pt x="1805988" y="3260814"/>
                </a:cubicBezTo>
                <a:cubicBezTo>
                  <a:pt x="1802019" y="3264938"/>
                  <a:pt x="1798996" y="3269821"/>
                  <a:pt x="1796918" y="3275464"/>
                </a:cubicBezTo>
                <a:cubicBezTo>
                  <a:pt x="1794841" y="3281107"/>
                  <a:pt x="1793802" y="3287340"/>
                  <a:pt x="1793802" y="3294161"/>
                </a:cubicBezTo>
                <a:cubicBezTo>
                  <a:pt x="1793802" y="3301168"/>
                  <a:pt x="1794810" y="3307462"/>
                  <a:pt x="1796825" y="3313044"/>
                </a:cubicBezTo>
                <a:cubicBezTo>
                  <a:pt x="1798841" y="3318625"/>
                  <a:pt x="1801802" y="3323368"/>
                  <a:pt x="1805709" y="3327275"/>
                </a:cubicBezTo>
                <a:cubicBezTo>
                  <a:pt x="1809615" y="3331182"/>
                  <a:pt x="1814468" y="3334236"/>
                  <a:pt x="1820266" y="3336437"/>
                </a:cubicBezTo>
                <a:cubicBezTo>
                  <a:pt x="1826064" y="3338639"/>
                  <a:pt x="1832746" y="3339895"/>
                  <a:pt x="1840311" y="3340205"/>
                </a:cubicBezTo>
                <a:lnTo>
                  <a:pt x="1840311" y="3367831"/>
                </a:lnTo>
                <a:cubicBezTo>
                  <a:pt x="1840311" y="3368451"/>
                  <a:pt x="1840497" y="3369009"/>
                  <a:pt x="1840869" y="3369505"/>
                </a:cubicBezTo>
                <a:cubicBezTo>
                  <a:pt x="1841241" y="3370001"/>
                  <a:pt x="1841877" y="3370420"/>
                  <a:pt x="1842776" y="3370761"/>
                </a:cubicBezTo>
                <a:cubicBezTo>
                  <a:pt x="1843675" y="3371102"/>
                  <a:pt x="1844869" y="3371366"/>
                  <a:pt x="1846357" y="3371552"/>
                </a:cubicBezTo>
                <a:cubicBezTo>
                  <a:pt x="1847846" y="3371738"/>
                  <a:pt x="1849737" y="3371831"/>
                  <a:pt x="1852031" y="3371831"/>
                </a:cubicBezTo>
                <a:cubicBezTo>
                  <a:pt x="1854264" y="3371831"/>
                  <a:pt x="1856140" y="3371738"/>
                  <a:pt x="1857659" y="3371552"/>
                </a:cubicBezTo>
                <a:cubicBezTo>
                  <a:pt x="1859178" y="3371366"/>
                  <a:pt x="1860372" y="3371102"/>
                  <a:pt x="1861240" y="3370761"/>
                </a:cubicBezTo>
                <a:cubicBezTo>
                  <a:pt x="1862108" y="3370420"/>
                  <a:pt x="1862728" y="3370001"/>
                  <a:pt x="1863100" y="3369505"/>
                </a:cubicBezTo>
                <a:cubicBezTo>
                  <a:pt x="1863473" y="3369009"/>
                  <a:pt x="1863659" y="3368451"/>
                  <a:pt x="1863659" y="3367831"/>
                </a:cubicBezTo>
                <a:lnTo>
                  <a:pt x="1863659" y="3340205"/>
                </a:lnTo>
                <a:cubicBezTo>
                  <a:pt x="1871038" y="3339771"/>
                  <a:pt x="1877627" y="3338329"/>
                  <a:pt x="1883425" y="3335879"/>
                </a:cubicBezTo>
                <a:cubicBezTo>
                  <a:pt x="1889223" y="3333430"/>
                  <a:pt x="1894106" y="3330143"/>
                  <a:pt x="1898075" y="3326019"/>
                </a:cubicBezTo>
                <a:cubicBezTo>
                  <a:pt x="1902044" y="3321896"/>
                  <a:pt x="1905051" y="3317028"/>
                  <a:pt x="1907098" y="3311416"/>
                </a:cubicBezTo>
                <a:cubicBezTo>
                  <a:pt x="1909144" y="3305804"/>
                  <a:pt x="1910167" y="3299587"/>
                  <a:pt x="1910167" y="3292766"/>
                </a:cubicBezTo>
                <a:cubicBezTo>
                  <a:pt x="1910167" y="3285758"/>
                  <a:pt x="1909175" y="3279464"/>
                  <a:pt x="1907191" y="3273883"/>
                </a:cubicBezTo>
                <a:cubicBezTo>
                  <a:pt x="1905206" y="3268302"/>
                  <a:pt x="1902261" y="3263558"/>
                  <a:pt x="1898354" y="3259651"/>
                </a:cubicBezTo>
                <a:cubicBezTo>
                  <a:pt x="1894447" y="3255745"/>
                  <a:pt x="1889595" y="3252675"/>
                  <a:pt x="1883797" y="3250443"/>
                </a:cubicBezTo>
                <a:cubicBezTo>
                  <a:pt x="1877999" y="3248210"/>
                  <a:pt x="1871286" y="3246939"/>
                  <a:pt x="1863659" y="3246629"/>
                </a:cubicBezTo>
                <a:lnTo>
                  <a:pt x="1863659" y="3216677"/>
                </a:lnTo>
                <a:cubicBezTo>
                  <a:pt x="1863659" y="3216057"/>
                  <a:pt x="1863473" y="3215499"/>
                  <a:pt x="1863100" y="3215003"/>
                </a:cubicBezTo>
                <a:cubicBezTo>
                  <a:pt x="1862728" y="3214507"/>
                  <a:pt x="1862108" y="3214088"/>
                  <a:pt x="1861240" y="3213747"/>
                </a:cubicBezTo>
                <a:cubicBezTo>
                  <a:pt x="1860372" y="3213406"/>
                  <a:pt x="1859178" y="3213143"/>
                  <a:pt x="1857659" y="3212957"/>
                </a:cubicBezTo>
                <a:cubicBezTo>
                  <a:pt x="1856140" y="3212771"/>
                  <a:pt x="1854264" y="3212678"/>
                  <a:pt x="1852031" y="3212678"/>
                </a:cubicBezTo>
                <a:close/>
                <a:moveTo>
                  <a:pt x="1675484" y="3207562"/>
                </a:moveTo>
                <a:cubicBezTo>
                  <a:pt x="1673376" y="3207562"/>
                  <a:pt x="1671624" y="3207639"/>
                  <a:pt x="1670228" y="3207794"/>
                </a:cubicBezTo>
                <a:cubicBezTo>
                  <a:pt x="1668833" y="3207949"/>
                  <a:pt x="1667733" y="3208213"/>
                  <a:pt x="1666926" y="3208585"/>
                </a:cubicBezTo>
                <a:cubicBezTo>
                  <a:pt x="1666120" y="3208957"/>
                  <a:pt x="1665547" y="3209437"/>
                  <a:pt x="1665206" y="3210027"/>
                </a:cubicBezTo>
                <a:cubicBezTo>
                  <a:pt x="1664865" y="3210616"/>
                  <a:pt x="1664694" y="3211375"/>
                  <a:pt x="1664694" y="3212305"/>
                </a:cubicBezTo>
                <a:cubicBezTo>
                  <a:pt x="1664694" y="3216274"/>
                  <a:pt x="1665314" y="3219917"/>
                  <a:pt x="1666554" y="3223235"/>
                </a:cubicBezTo>
                <a:cubicBezTo>
                  <a:pt x="1667795" y="3226553"/>
                  <a:pt x="1669763" y="3229374"/>
                  <a:pt x="1672461" y="3231700"/>
                </a:cubicBezTo>
                <a:cubicBezTo>
                  <a:pt x="1675158" y="3234025"/>
                  <a:pt x="1678647" y="3235839"/>
                  <a:pt x="1682925" y="3237141"/>
                </a:cubicBezTo>
                <a:cubicBezTo>
                  <a:pt x="1687204" y="3238443"/>
                  <a:pt x="1692382" y="3239095"/>
                  <a:pt x="1698459" y="3239095"/>
                </a:cubicBezTo>
                <a:cubicBezTo>
                  <a:pt x="1704723" y="3239095"/>
                  <a:pt x="1710009" y="3238381"/>
                  <a:pt x="1714319" y="3236955"/>
                </a:cubicBezTo>
                <a:cubicBezTo>
                  <a:pt x="1718629" y="3235529"/>
                  <a:pt x="1722101" y="3233591"/>
                  <a:pt x="1724737" y="3231142"/>
                </a:cubicBezTo>
                <a:cubicBezTo>
                  <a:pt x="1727372" y="3228692"/>
                  <a:pt x="1729279" y="3225855"/>
                  <a:pt x="1730457" y="3222630"/>
                </a:cubicBezTo>
                <a:cubicBezTo>
                  <a:pt x="1731636" y="3219406"/>
                  <a:pt x="1732225" y="3215964"/>
                  <a:pt x="1732225" y="3212305"/>
                </a:cubicBezTo>
                <a:cubicBezTo>
                  <a:pt x="1732225" y="3211375"/>
                  <a:pt x="1732054" y="3210616"/>
                  <a:pt x="1731713" y="3210027"/>
                </a:cubicBezTo>
                <a:cubicBezTo>
                  <a:pt x="1731372" y="3209437"/>
                  <a:pt x="1730768" y="3208957"/>
                  <a:pt x="1729899" y="3208585"/>
                </a:cubicBezTo>
                <a:cubicBezTo>
                  <a:pt x="1729031" y="3208213"/>
                  <a:pt x="1727868" y="3207949"/>
                  <a:pt x="1726411" y="3207794"/>
                </a:cubicBezTo>
                <a:cubicBezTo>
                  <a:pt x="1724954" y="3207639"/>
                  <a:pt x="1723109" y="3207562"/>
                  <a:pt x="1720877" y="3207562"/>
                </a:cubicBezTo>
                <a:cubicBezTo>
                  <a:pt x="1719016" y="3207562"/>
                  <a:pt x="1717481" y="3207655"/>
                  <a:pt x="1716272" y="3207841"/>
                </a:cubicBezTo>
                <a:cubicBezTo>
                  <a:pt x="1715063" y="3208027"/>
                  <a:pt x="1714102" y="3208321"/>
                  <a:pt x="1713389" y="3208724"/>
                </a:cubicBezTo>
                <a:cubicBezTo>
                  <a:pt x="1712676" y="3209127"/>
                  <a:pt x="1712195" y="3209608"/>
                  <a:pt x="1711947" y="3210166"/>
                </a:cubicBezTo>
                <a:cubicBezTo>
                  <a:pt x="1711699" y="3210724"/>
                  <a:pt x="1711575" y="3211375"/>
                  <a:pt x="1711575" y="3212119"/>
                </a:cubicBezTo>
                <a:cubicBezTo>
                  <a:pt x="1711575" y="3213856"/>
                  <a:pt x="1711280" y="3215453"/>
                  <a:pt x="1710691" y="3216910"/>
                </a:cubicBezTo>
                <a:cubicBezTo>
                  <a:pt x="1710102" y="3218367"/>
                  <a:pt x="1709234" y="3219623"/>
                  <a:pt x="1708087" y="3220677"/>
                </a:cubicBezTo>
                <a:cubicBezTo>
                  <a:pt x="1706939" y="3221731"/>
                  <a:pt x="1705560" y="3222537"/>
                  <a:pt x="1703947" y="3223096"/>
                </a:cubicBezTo>
                <a:cubicBezTo>
                  <a:pt x="1702335" y="3223654"/>
                  <a:pt x="1700537" y="3223933"/>
                  <a:pt x="1698552" y="3223933"/>
                </a:cubicBezTo>
                <a:cubicBezTo>
                  <a:pt x="1696506" y="3223933"/>
                  <a:pt x="1694646" y="3223638"/>
                  <a:pt x="1692971" y="3223049"/>
                </a:cubicBezTo>
                <a:cubicBezTo>
                  <a:pt x="1691297" y="3222460"/>
                  <a:pt x="1689886" y="3221654"/>
                  <a:pt x="1688739" y="3220631"/>
                </a:cubicBezTo>
                <a:cubicBezTo>
                  <a:pt x="1687592" y="3219607"/>
                  <a:pt x="1686724" y="3218383"/>
                  <a:pt x="1686135" y="3216956"/>
                </a:cubicBezTo>
                <a:cubicBezTo>
                  <a:pt x="1685545" y="3215530"/>
                  <a:pt x="1685251" y="3213980"/>
                  <a:pt x="1685251" y="3212305"/>
                </a:cubicBezTo>
                <a:cubicBezTo>
                  <a:pt x="1685251" y="3211499"/>
                  <a:pt x="1685111" y="3210802"/>
                  <a:pt x="1684832" y="3210213"/>
                </a:cubicBezTo>
                <a:cubicBezTo>
                  <a:pt x="1684553" y="3209623"/>
                  <a:pt x="1684073" y="3209127"/>
                  <a:pt x="1683390" y="3208724"/>
                </a:cubicBezTo>
                <a:cubicBezTo>
                  <a:pt x="1682708" y="3208321"/>
                  <a:pt x="1681716" y="3208027"/>
                  <a:pt x="1680414" y="3207841"/>
                </a:cubicBezTo>
                <a:cubicBezTo>
                  <a:pt x="1679112" y="3207655"/>
                  <a:pt x="1677468" y="3207562"/>
                  <a:pt x="1675484" y="3207562"/>
                </a:cubicBezTo>
                <a:close/>
                <a:moveTo>
                  <a:pt x="3408215" y="2609898"/>
                </a:moveTo>
                <a:lnTo>
                  <a:pt x="3421331" y="2609898"/>
                </a:lnTo>
                <a:lnTo>
                  <a:pt x="3421331" y="2627664"/>
                </a:lnTo>
                <a:cubicBezTo>
                  <a:pt x="3417548" y="2631881"/>
                  <a:pt x="3413936" y="2635012"/>
                  <a:pt x="3410494" y="2637059"/>
                </a:cubicBezTo>
                <a:cubicBezTo>
                  <a:pt x="3407052" y="2639105"/>
                  <a:pt x="3403316" y="2640128"/>
                  <a:pt x="3399286" y="2640128"/>
                </a:cubicBezTo>
                <a:cubicBezTo>
                  <a:pt x="3394324" y="2640128"/>
                  <a:pt x="3390464" y="2638842"/>
                  <a:pt x="3387705" y="2636268"/>
                </a:cubicBezTo>
                <a:cubicBezTo>
                  <a:pt x="3384945" y="2633695"/>
                  <a:pt x="3383566" y="2630237"/>
                  <a:pt x="3383566" y="2625897"/>
                </a:cubicBezTo>
                <a:cubicBezTo>
                  <a:pt x="3383566" y="2623354"/>
                  <a:pt x="3384046" y="2621106"/>
                  <a:pt x="3385007" y="2619153"/>
                </a:cubicBezTo>
                <a:cubicBezTo>
                  <a:pt x="3385968" y="2617199"/>
                  <a:pt x="3387472" y="2615525"/>
                  <a:pt x="3389519" y="2614130"/>
                </a:cubicBezTo>
                <a:cubicBezTo>
                  <a:pt x="3391565" y="2612735"/>
                  <a:pt x="3394138" y="2611680"/>
                  <a:pt x="3397239" y="2610967"/>
                </a:cubicBezTo>
                <a:cubicBezTo>
                  <a:pt x="3400340" y="2610254"/>
                  <a:pt x="3403998" y="2609898"/>
                  <a:pt x="3408215" y="2609898"/>
                </a:cubicBezTo>
                <a:close/>
                <a:moveTo>
                  <a:pt x="1421062" y="2605712"/>
                </a:moveTo>
                <a:cubicBezTo>
                  <a:pt x="1425279" y="2605712"/>
                  <a:pt x="1428845" y="2606099"/>
                  <a:pt x="1431759" y="2606875"/>
                </a:cubicBezTo>
                <a:cubicBezTo>
                  <a:pt x="1434674" y="2607650"/>
                  <a:pt x="1437015" y="2608766"/>
                  <a:pt x="1438782" y="2610223"/>
                </a:cubicBezTo>
                <a:cubicBezTo>
                  <a:pt x="1440550" y="2611680"/>
                  <a:pt x="1441821" y="2613448"/>
                  <a:pt x="1442596" y="2615525"/>
                </a:cubicBezTo>
                <a:cubicBezTo>
                  <a:pt x="1443371" y="2617603"/>
                  <a:pt x="1443759" y="2619912"/>
                  <a:pt x="1443759" y="2622455"/>
                </a:cubicBezTo>
                <a:cubicBezTo>
                  <a:pt x="1443759" y="2627788"/>
                  <a:pt x="1441991" y="2631958"/>
                  <a:pt x="1438457" y="2634966"/>
                </a:cubicBezTo>
                <a:cubicBezTo>
                  <a:pt x="1434922" y="2637973"/>
                  <a:pt x="1429372" y="2639477"/>
                  <a:pt x="1421807" y="2639477"/>
                </a:cubicBezTo>
                <a:cubicBezTo>
                  <a:pt x="1418768" y="2639477"/>
                  <a:pt x="1416194" y="2639384"/>
                  <a:pt x="1414086" y="2639198"/>
                </a:cubicBezTo>
                <a:cubicBezTo>
                  <a:pt x="1411978" y="2639012"/>
                  <a:pt x="1409838" y="2638795"/>
                  <a:pt x="1407668" y="2638547"/>
                </a:cubicBezTo>
                <a:lnTo>
                  <a:pt x="1407668" y="2606363"/>
                </a:lnTo>
                <a:cubicBezTo>
                  <a:pt x="1409714" y="2606177"/>
                  <a:pt x="1411823" y="2606022"/>
                  <a:pt x="1413993" y="2605898"/>
                </a:cubicBezTo>
                <a:cubicBezTo>
                  <a:pt x="1416163" y="2605774"/>
                  <a:pt x="1418520" y="2605712"/>
                  <a:pt x="1421062" y="2605712"/>
                </a:cubicBezTo>
                <a:close/>
                <a:moveTo>
                  <a:pt x="3309081" y="2573342"/>
                </a:moveTo>
                <a:cubicBezTo>
                  <a:pt x="3313074" y="2573342"/>
                  <a:pt x="3316412" y="2574272"/>
                  <a:pt x="3319095" y="2576132"/>
                </a:cubicBezTo>
                <a:cubicBezTo>
                  <a:pt x="3321778" y="2577993"/>
                  <a:pt x="3323914" y="2580473"/>
                  <a:pt x="3325506" y="2583574"/>
                </a:cubicBezTo>
                <a:cubicBezTo>
                  <a:pt x="3327097" y="2586674"/>
                  <a:pt x="3328220" y="2590224"/>
                  <a:pt x="3328875" y="2594224"/>
                </a:cubicBezTo>
                <a:cubicBezTo>
                  <a:pt x="3329530" y="2598224"/>
                  <a:pt x="3329857" y="2602363"/>
                  <a:pt x="3329857" y="2606642"/>
                </a:cubicBezTo>
                <a:cubicBezTo>
                  <a:pt x="3329857" y="2610549"/>
                  <a:pt x="3329452" y="2614424"/>
                  <a:pt x="3328641" y="2618269"/>
                </a:cubicBezTo>
                <a:cubicBezTo>
                  <a:pt x="3327830" y="2622114"/>
                  <a:pt x="3326566" y="2625587"/>
                  <a:pt x="3324850" y="2628687"/>
                </a:cubicBezTo>
                <a:cubicBezTo>
                  <a:pt x="3323134" y="2631788"/>
                  <a:pt x="3320888" y="2634268"/>
                  <a:pt x="3318112" y="2636129"/>
                </a:cubicBezTo>
                <a:cubicBezTo>
                  <a:pt x="3315335" y="2637989"/>
                  <a:pt x="3312013" y="2638919"/>
                  <a:pt x="3308145" y="2638919"/>
                </a:cubicBezTo>
                <a:cubicBezTo>
                  <a:pt x="3303965" y="2638919"/>
                  <a:pt x="3299972" y="2637555"/>
                  <a:pt x="3296166" y="2634826"/>
                </a:cubicBezTo>
                <a:cubicBezTo>
                  <a:pt x="3292360" y="2632098"/>
                  <a:pt x="3288335" y="2628160"/>
                  <a:pt x="3284092" y="2623013"/>
                </a:cubicBezTo>
                <a:lnTo>
                  <a:pt x="3284092" y="2589713"/>
                </a:lnTo>
                <a:cubicBezTo>
                  <a:pt x="3286526" y="2586674"/>
                  <a:pt x="3288834" y="2584116"/>
                  <a:pt x="3291018" y="2582039"/>
                </a:cubicBezTo>
                <a:cubicBezTo>
                  <a:pt x="3293202" y="2579961"/>
                  <a:pt x="3295292" y="2578287"/>
                  <a:pt x="3297289" y="2577016"/>
                </a:cubicBezTo>
                <a:cubicBezTo>
                  <a:pt x="3299285" y="2575745"/>
                  <a:pt x="3301250" y="2574814"/>
                  <a:pt x="3303184" y="2574225"/>
                </a:cubicBezTo>
                <a:cubicBezTo>
                  <a:pt x="3305118" y="2573636"/>
                  <a:pt x="3307084" y="2573342"/>
                  <a:pt x="3309081" y="2573342"/>
                </a:cubicBezTo>
                <a:close/>
                <a:moveTo>
                  <a:pt x="1985106" y="2573342"/>
                </a:moveTo>
                <a:cubicBezTo>
                  <a:pt x="1989099" y="2573342"/>
                  <a:pt x="1992437" y="2574272"/>
                  <a:pt x="1995120" y="2576132"/>
                </a:cubicBezTo>
                <a:cubicBezTo>
                  <a:pt x="1997803" y="2577993"/>
                  <a:pt x="1999940" y="2580473"/>
                  <a:pt x="2001531" y="2583574"/>
                </a:cubicBezTo>
                <a:cubicBezTo>
                  <a:pt x="2003122" y="2586674"/>
                  <a:pt x="2004245" y="2590224"/>
                  <a:pt x="2004900" y="2594224"/>
                </a:cubicBezTo>
                <a:cubicBezTo>
                  <a:pt x="2005555" y="2598224"/>
                  <a:pt x="2005882" y="2602363"/>
                  <a:pt x="2005882" y="2606642"/>
                </a:cubicBezTo>
                <a:cubicBezTo>
                  <a:pt x="2005882" y="2610549"/>
                  <a:pt x="2005477" y="2614424"/>
                  <a:pt x="2004666" y="2618269"/>
                </a:cubicBezTo>
                <a:cubicBezTo>
                  <a:pt x="2003855" y="2622114"/>
                  <a:pt x="2002591" y="2625587"/>
                  <a:pt x="2000875" y="2628687"/>
                </a:cubicBezTo>
                <a:cubicBezTo>
                  <a:pt x="1999160" y="2631788"/>
                  <a:pt x="1996913" y="2634268"/>
                  <a:pt x="1994137" y="2636129"/>
                </a:cubicBezTo>
                <a:cubicBezTo>
                  <a:pt x="1991360" y="2637989"/>
                  <a:pt x="1988038" y="2638919"/>
                  <a:pt x="1984170" y="2638919"/>
                </a:cubicBezTo>
                <a:cubicBezTo>
                  <a:pt x="1979990" y="2638919"/>
                  <a:pt x="1975997" y="2637555"/>
                  <a:pt x="1972191" y="2634826"/>
                </a:cubicBezTo>
                <a:cubicBezTo>
                  <a:pt x="1968385" y="2632098"/>
                  <a:pt x="1964361" y="2628160"/>
                  <a:pt x="1960118" y="2623013"/>
                </a:cubicBezTo>
                <a:lnTo>
                  <a:pt x="1960118" y="2589713"/>
                </a:lnTo>
                <a:cubicBezTo>
                  <a:pt x="1962551" y="2586674"/>
                  <a:pt x="1964859" y="2584116"/>
                  <a:pt x="1967043" y="2582039"/>
                </a:cubicBezTo>
                <a:cubicBezTo>
                  <a:pt x="1969227" y="2579961"/>
                  <a:pt x="1971318" y="2578287"/>
                  <a:pt x="1973314" y="2577016"/>
                </a:cubicBezTo>
                <a:cubicBezTo>
                  <a:pt x="1975310" y="2575745"/>
                  <a:pt x="1977276" y="2574814"/>
                  <a:pt x="1979210" y="2574225"/>
                </a:cubicBezTo>
                <a:cubicBezTo>
                  <a:pt x="1981144" y="2573636"/>
                  <a:pt x="1983109" y="2573342"/>
                  <a:pt x="1985106" y="2573342"/>
                </a:cubicBezTo>
                <a:close/>
                <a:moveTo>
                  <a:pt x="1070706" y="2573342"/>
                </a:moveTo>
                <a:cubicBezTo>
                  <a:pt x="1074699" y="2573342"/>
                  <a:pt x="1078037" y="2574272"/>
                  <a:pt x="1080720" y="2576132"/>
                </a:cubicBezTo>
                <a:cubicBezTo>
                  <a:pt x="1083403" y="2577993"/>
                  <a:pt x="1085540" y="2580473"/>
                  <a:pt x="1087131" y="2583574"/>
                </a:cubicBezTo>
                <a:cubicBezTo>
                  <a:pt x="1088722" y="2586674"/>
                  <a:pt x="1089845" y="2590224"/>
                  <a:pt x="1090500" y="2594224"/>
                </a:cubicBezTo>
                <a:cubicBezTo>
                  <a:pt x="1091155" y="2598224"/>
                  <a:pt x="1091482" y="2602363"/>
                  <a:pt x="1091482" y="2606642"/>
                </a:cubicBezTo>
                <a:cubicBezTo>
                  <a:pt x="1091482" y="2610549"/>
                  <a:pt x="1091077" y="2614424"/>
                  <a:pt x="1090266" y="2618269"/>
                </a:cubicBezTo>
                <a:cubicBezTo>
                  <a:pt x="1089455" y="2622114"/>
                  <a:pt x="1088192" y="2625587"/>
                  <a:pt x="1086475" y="2628687"/>
                </a:cubicBezTo>
                <a:cubicBezTo>
                  <a:pt x="1084760" y="2631788"/>
                  <a:pt x="1082513" y="2634268"/>
                  <a:pt x="1079737" y="2636129"/>
                </a:cubicBezTo>
                <a:cubicBezTo>
                  <a:pt x="1076960" y="2637989"/>
                  <a:pt x="1073638" y="2638919"/>
                  <a:pt x="1069770" y="2638919"/>
                </a:cubicBezTo>
                <a:cubicBezTo>
                  <a:pt x="1065590" y="2638919"/>
                  <a:pt x="1061597" y="2637555"/>
                  <a:pt x="1057791" y="2634826"/>
                </a:cubicBezTo>
                <a:cubicBezTo>
                  <a:pt x="1053985" y="2632098"/>
                  <a:pt x="1049961" y="2628160"/>
                  <a:pt x="1045718" y="2623013"/>
                </a:cubicBezTo>
                <a:lnTo>
                  <a:pt x="1045718" y="2589713"/>
                </a:lnTo>
                <a:cubicBezTo>
                  <a:pt x="1048151" y="2586674"/>
                  <a:pt x="1050459" y="2584116"/>
                  <a:pt x="1052643" y="2582039"/>
                </a:cubicBezTo>
                <a:cubicBezTo>
                  <a:pt x="1054827" y="2579961"/>
                  <a:pt x="1056918" y="2578287"/>
                  <a:pt x="1058914" y="2577016"/>
                </a:cubicBezTo>
                <a:cubicBezTo>
                  <a:pt x="1060910" y="2575745"/>
                  <a:pt x="1062876" y="2574814"/>
                  <a:pt x="1064810" y="2574225"/>
                </a:cubicBezTo>
                <a:cubicBezTo>
                  <a:pt x="1066744" y="2573636"/>
                  <a:pt x="1068709" y="2573342"/>
                  <a:pt x="1070706" y="2573342"/>
                </a:cubicBezTo>
                <a:close/>
                <a:moveTo>
                  <a:pt x="2533452" y="2572970"/>
                </a:moveTo>
                <a:cubicBezTo>
                  <a:pt x="2538395" y="2572970"/>
                  <a:pt x="2542525" y="2573853"/>
                  <a:pt x="2545841" y="2575621"/>
                </a:cubicBezTo>
                <a:cubicBezTo>
                  <a:pt x="2549157" y="2577388"/>
                  <a:pt x="2551785" y="2579791"/>
                  <a:pt x="2553725" y="2582829"/>
                </a:cubicBezTo>
                <a:cubicBezTo>
                  <a:pt x="2555665" y="2585868"/>
                  <a:pt x="2557057" y="2589403"/>
                  <a:pt x="2557902" y="2593433"/>
                </a:cubicBezTo>
                <a:cubicBezTo>
                  <a:pt x="2558747" y="2597464"/>
                  <a:pt x="2559170" y="2601743"/>
                  <a:pt x="2559170" y="2606270"/>
                </a:cubicBezTo>
                <a:cubicBezTo>
                  <a:pt x="2559170" y="2611107"/>
                  <a:pt x="2558669" y="2615541"/>
                  <a:pt x="2557667" y="2619571"/>
                </a:cubicBezTo>
                <a:cubicBezTo>
                  <a:pt x="2556666" y="2623602"/>
                  <a:pt x="2555102" y="2627075"/>
                  <a:pt x="2552974" y="2629989"/>
                </a:cubicBezTo>
                <a:cubicBezTo>
                  <a:pt x="2550847" y="2632904"/>
                  <a:pt x="2548125" y="2635167"/>
                  <a:pt x="2544809" y="2636780"/>
                </a:cubicBezTo>
                <a:cubicBezTo>
                  <a:pt x="2541493" y="2638392"/>
                  <a:pt x="2537582" y="2639198"/>
                  <a:pt x="2533076" y="2639198"/>
                </a:cubicBezTo>
                <a:cubicBezTo>
                  <a:pt x="2528133" y="2639198"/>
                  <a:pt x="2524003" y="2638314"/>
                  <a:pt x="2520687" y="2636547"/>
                </a:cubicBezTo>
                <a:cubicBezTo>
                  <a:pt x="2517371" y="2634780"/>
                  <a:pt x="2514727" y="2632392"/>
                  <a:pt x="2512756" y="2629385"/>
                </a:cubicBezTo>
                <a:cubicBezTo>
                  <a:pt x="2510786" y="2626377"/>
                  <a:pt x="2509378" y="2622858"/>
                  <a:pt x="2508533" y="2618827"/>
                </a:cubicBezTo>
                <a:cubicBezTo>
                  <a:pt x="2507688" y="2614797"/>
                  <a:pt x="2507266" y="2610487"/>
                  <a:pt x="2507266" y="2605898"/>
                </a:cubicBezTo>
                <a:cubicBezTo>
                  <a:pt x="2507266" y="2601123"/>
                  <a:pt x="2507782" y="2596720"/>
                  <a:pt x="2508814" y="2592689"/>
                </a:cubicBezTo>
                <a:cubicBezTo>
                  <a:pt x="2509847" y="2588659"/>
                  <a:pt x="2511426" y="2585170"/>
                  <a:pt x="2513554" y="2582225"/>
                </a:cubicBezTo>
                <a:cubicBezTo>
                  <a:pt x="2515681" y="2579279"/>
                  <a:pt x="2518387" y="2577000"/>
                  <a:pt x="2521672" y="2575388"/>
                </a:cubicBezTo>
                <a:cubicBezTo>
                  <a:pt x="2524958" y="2573776"/>
                  <a:pt x="2528884" y="2572970"/>
                  <a:pt x="2533452" y="2572970"/>
                </a:cubicBezTo>
                <a:close/>
                <a:moveTo>
                  <a:pt x="2362002" y="2572970"/>
                </a:moveTo>
                <a:cubicBezTo>
                  <a:pt x="2366945" y="2572970"/>
                  <a:pt x="2371075" y="2573853"/>
                  <a:pt x="2374391" y="2575621"/>
                </a:cubicBezTo>
                <a:cubicBezTo>
                  <a:pt x="2377707" y="2577388"/>
                  <a:pt x="2380335" y="2579791"/>
                  <a:pt x="2382275" y="2582829"/>
                </a:cubicBezTo>
                <a:cubicBezTo>
                  <a:pt x="2384215" y="2585868"/>
                  <a:pt x="2385607" y="2589403"/>
                  <a:pt x="2386452" y="2593433"/>
                </a:cubicBezTo>
                <a:cubicBezTo>
                  <a:pt x="2387297" y="2597464"/>
                  <a:pt x="2387720" y="2601743"/>
                  <a:pt x="2387720" y="2606270"/>
                </a:cubicBezTo>
                <a:cubicBezTo>
                  <a:pt x="2387720" y="2611107"/>
                  <a:pt x="2387219" y="2615541"/>
                  <a:pt x="2386218" y="2619571"/>
                </a:cubicBezTo>
                <a:cubicBezTo>
                  <a:pt x="2385216" y="2623602"/>
                  <a:pt x="2383652" y="2627075"/>
                  <a:pt x="2381524" y="2629989"/>
                </a:cubicBezTo>
                <a:cubicBezTo>
                  <a:pt x="2379397" y="2632904"/>
                  <a:pt x="2376675" y="2635167"/>
                  <a:pt x="2373359" y="2636780"/>
                </a:cubicBezTo>
                <a:cubicBezTo>
                  <a:pt x="2370043" y="2638392"/>
                  <a:pt x="2366132" y="2639198"/>
                  <a:pt x="2361626" y="2639198"/>
                </a:cubicBezTo>
                <a:cubicBezTo>
                  <a:pt x="2356683" y="2639198"/>
                  <a:pt x="2352553" y="2638314"/>
                  <a:pt x="2349237" y="2636547"/>
                </a:cubicBezTo>
                <a:cubicBezTo>
                  <a:pt x="2345921" y="2634780"/>
                  <a:pt x="2343277" y="2632392"/>
                  <a:pt x="2341307" y="2629385"/>
                </a:cubicBezTo>
                <a:cubicBezTo>
                  <a:pt x="2339336" y="2626377"/>
                  <a:pt x="2337928" y="2622858"/>
                  <a:pt x="2337083" y="2618827"/>
                </a:cubicBezTo>
                <a:cubicBezTo>
                  <a:pt x="2336238" y="2614797"/>
                  <a:pt x="2335816" y="2610487"/>
                  <a:pt x="2335816" y="2605898"/>
                </a:cubicBezTo>
                <a:cubicBezTo>
                  <a:pt x="2335816" y="2601123"/>
                  <a:pt x="2336332" y="2596720"/>
                  <a:pt x="2337364" y="2592689"/>
                </a:cubicBezTo>
                <a:cubicBezTo>
                  <a:pt x="2338397" y="2588659"/>
                  <a:pt x="2339977" y="2585170"/>
                  <a:pt x="2342104" y="2582225"/>
                </a:cubicBezTo>
                <a:cubicBezTo>
                  <a:pt x="2344231" y="2579279"/>
                  <a:pt x="2346937" y="2577000"/>
                  <a:pt x="2350222" y="2575388"/>
                </a:cubicBezTo>
                <a:cubicBezTo>
                  <a:pt x="2353508" y="2573776"/>
                  <a:pt x="2357434" y="2572970"/>
                  <a:pt x="2362002" y="2572970"/>
                </a:cubicBezTo>
                <a:close/>
                <a:moveTo>
                  <a:pt x="1685727" y="2572970"/>
                </a:moveTo>
                <a:cubicBezTo>
                  <a:pt x="1690670" y="2572970"/>
                  <a:pt x="1694800" y="2573853"/>
                  <a:pt x="1698116" y="2575621"/>
                </a:cubicBezTo>
                <a:cubicBezTo>
                  <a:pt x="1701432" y="2577388"/>
                  <a:pt x="1704060" y="2579791"/>
                  <a:pt x="1706000" y="2582829"/>
                </a:cubicBezTo>
                <a:cubicBezTo>
                  <a:pt x="1707940" y="2585868"/>
                  <a:pt x="1709332" y="2589403"/>
                  <a:pt x="1710177" y="2593433"/>
                </a:cubicBezTo>
                <a:cubicBezTo>
                  <a:pt x="1711022" y="2597464"/>
                  <a:pt x="1711445" y="2601743"/>
                  <a:pt x="1711445" y="2606270"/>
                </a:cubicBezTo>
                <a:cubicBezTo>
                  <a:pt x="1711445" y="2611107"/>
                  <a:pt x="1710944" y="2615541"/>
                  <a:pt x="1709943" y="2619571"/>
                </a:cubicBezTo>
                <a:cubicBezTo>
                  <a:pt x="1708941" y="2623602"/>
                  <a:pt x="1707377" y="2627075"/>
                  <a:pt x="1705250" y="2629989"/>
                </a:cubicBezTo>
                <a:cubicBezTo>
                  <a:pt x="1703122" y="2632904"/>
                  <a:pt x="1700400" y="2635167"/>
                  <a:pt x="1697084" y="2636780"/>
                </a:cubicBezTo>
                <a:cubicBezTo>
                  <a:pt x="1693768" y="2638392"/>
                  <a:pt x="1689857" y="2639198"/>
                  <a:pt x="1685352" y="2639198"/>
                </a:cubicBezTo>
                <a:cubicBezTo>
                  <a:pt x="1680408" y="2639198"/>
                  <a:pt x="1676278" y="2638314"/>
                  <a:pt x="1672962" y="2636547"/>
                </a:cubicBezTo>
                <a:cubicBezTo>
                  <a:pt x="1669646" y="2634780"/>
                  <a:pt x="1667003" y="2632392"/>
                  <a:pt x="1665032" y="2629385"/>
                </a:cubicBezTo>
                <a:cubicBezTo>
                  <a:pt x="1663061" y="2626377"/>
                  <a:pt x="1661653" y="2622858"/>
                  <a:pt x="1660808" y="2618827"/>
                </a:cubicBezTo>
                <a:cubicBezTo>
                  <a:pt x="1659963" y="2614797"/>
                  <a:pt x="1659541" y="2610487"/>
                  <a:pt x="1659541" y="2605898"/>
                </a:cubicBezTo>
                <a:cubicBezTo>
                  <a:pt x="1659541" y="2601123"/>
                  <a:pt x="1660057" y="2596720"/>
                  <a:pt x="1661090" y="2592689"/>
                </a:cubicBezTo>
                <a:cubicBezTo>
                  <a:pt x="1662122" y="2588659"/>
                  <a:pt x="1663702" y="2585170"/>
                  <a:pt x="1665829" y="2582225"/>
                </a:cubicBezTo>
                <a:cubicBezTo>
                  <a:pt x="1667956" y="2579279"/>
                  <a:pt x="1670662" y="2577000"/>
                  <a:pt x="1673948" y="2575388"/>
                </a:cubicBezTo>
                <a:cubicBezTo>
                  <a:pt x="1677233" y="2573776"/>
                  <a:pt x="1681159" y="2572970"/>
                  <a:pt x="1685727" y="2572970"/>
                </a:cubicBezTo>
                <a:close/>
                <a:moveTo>
                  <a:pt x="3207311" y="2572132"/>
                </a:moveTo>
                <a:cubicBezTo>
                  <a:pt x="3214736" y="2572132"/>
                  <a:pt x="3220335" y="2574427"/>
                  <a:pt x="3224109" y="2579016"/>
                </a:cubicBezTo>
                <a:cubicBezTo>
                  <a:pt x="3227883" y="2583605"/>
                  <a:pt x="3229677" y="2589930"/>
                  <a:pt x="3229491" y="2597991"/>
                </a:cubicBezTo>
                <a:lnTo>
                  <a:pt x="3183820" y="2597991"/>
                </a:lnTo>
                <a:cubicBezTo>
                  <a:pt x="3183945" y="2594581"/>
                  <a:pt x="3184537" y="2591310"/>
                  <a:pt x="3185598" y="2588178"/>
                </a:cubicBezTo>
                <a:cubicBezTo>
                  <a:pt x="3186658" y="2585046"/>
                  <a:pt x="3188156" y="2582302"/>
                  <a:pt x="3190090" y="2579946"/>
                </a:cubicBezTo>
                <a:cubicBezTo>
                  <a:pt x="3192025" y="2577589"/>
                  <a:pt x="3194427" y="2575698"/>
                  <a:pt x="3197297" y="2574272"/>
                </a:cubicBezTo>
                <a:cubicBezTo>
                  <a:pt x="3200167" y="2572846"/>
                  <a:pt x="3203505" y="2572132"/>
                  <a:pt x="3207311" y="2572132"/>
                </a:cubicBezTo>
                <a:close/>
                <a:moveTo>
                  <a:pt x="3007286" y="2572132"/>
                </a:moveTo>
                <a:cubicBezTo>
                  <a:pt x="3014711" y="2572132"/>
                  <a:pt x="3020310" y="2574427"/>
                  <a:pt x="3024084" y="2579016"/>
                </a:cubicBezTo>
                <a:cubicBezTo>
                  <a:pt x="3027858" y="2583605"/>
                  <a:pt x="3029652" y="2589930"/>
                  <a:pt x="3029466" y="2597991"/>
                </a:cubicBezTo>
                <a:lnTo>
                  <a:pt x="2983795" y="2597991"/>
                </a:lnTo>
                <a:cubicBezTo>
                  <a:pt x="2983920" y="2594581"/>
                  <a:pt x="2984512" y="2591310"/>
                  <a:pt x="2985573" y="2588178"/>
                </a:cubicBezTo>
                <a:cubicBezTo>
                  <a:pt x="2986634" y="2585046"/>
                  <a:pt x="2988131" y="2582302"/>
                  <a:pt x="2990065" y="2579946"/>
                </a:cubicBezTo>
                <a:cubicBezTo>
                  <a:pt x="2992000" y="2577589"/>
                  <a:pt x="2994402" y="2575698"/>
                  <a:pt x="2997272" y="2574272"/>
                </a:cubicBezTo>
                <a:cubicBezTo>
                  <a:pt x="3000142" y="2572846"/>
                  <a:pt x="3003480" y="2572132"/>
                  <a:pt x="3007286" y="2572132"/>
                </a:cubicBezTo>
                <a:close/>
                <a:moveTo>
                  <a:pt x="2083361" y="2572132"/>
                </a:moveTo>
                <a:cubicBezTo>
                  <a:pt x="2090786" y="2572132"/>
                  <a:pt x="2096385" y="2574427"/>
                  <a:pt x="2100160" y="2579016"/>
                </a:cubicBezTo>
                <a:cubicBezTo>
                  <a:pt x="2103934" y="2583605"/>
                  <a:pt x="2105727" y="2589930"/>
                  <a:pt x="2105541" y="2597991"/>
                </a:cubicBezTo>
                <a:lnTo>
                  <a:pt x="2059870" y="2597991"/>
                </a:lnTo>
                <a:cubicBezTo>
                  <a:pt x="2059995" y="2594581"/>
                  <a:pt x="2060588" y="2591310"/>
                  <a:pt x="2061648" y="2588178"/>
                </a:cubicBezTo>
                <a:cubicBezTo>
                  <a:pt x="2062708" y="2585046"/>
                  <a:pt x="2064206" y="2582302"/>
                  <a:pt x="2066141" y="2579946"/>
                </a:cubicBezTo>
                <a:cubicBezTo>
                  <a:pt x="2068075" y="2577589"/>
                  <a:pt x="2070477" y="2575698"/>
                  <a:pt x="2073347" y="2574272"/>
                </a:cubicBezTo>
                <a:cubicBezTo>
                  <a:pt x="2076217" y="2572846"/>
                  <a:pt x="2079555" y="2572132"/>
                  <a:pt x="2083361" y="2572132"/>
                </a:cubicBezTo>
                <a:close/>
                <a:moveTo>
                  <a:pt x="968936" y="2572132"/>
                </a:moveTo>
                <a:cubicBezTo>
                  <a:pt x="976361" y="2572132"/>
                  <a:pt x="981961" y="2574427"/>
                  <a:pt x="985735" y="2579016"/>
                </a:cubicBezTo>
                <a:cubicBezTo>
                  <a:pt x="989509" y="2583605"/>
                  <a:pt x="991303" y="2589930"/>
                  <a:pt x="991116" y="2597991"/>
                </a:cubicBezTo>
                <a:lnTo>
                  <a:pt x="945445" y="2597991"/>
                </a:lnTo>
                <a:cubicBezTo>
                  <a:pt x="945570" y="2594581"/>
                  <a:pt x="946163" y="2591310"/>
                  <a:pt x="947223" y="2588178"/>
                </a:cubicBezTo>
                <a:cubicBezTo>
                  <a:pt x="948284" y="2585046"/>
                  <a:pt x="949781" y="2582302"/>
                  <a:pt x="951716" y="2579946"/>
                </a:cubicBezTo>
                <a:cubicBezTo>
                  <a:pt x="953650" y="2577589"/>
                  <a:pt x="956052" y="2575698"/>
                  <a:pt x="958922" y="2574272"/>
                </a:cubicBezTo>
                <a:cubicBezTo>
                  <a:pt x="961792" y="2572846"/>
                  <a:pt x="965130" y="2572132"/>
                  <a:pt x="968936" y="2572132"/>
                </a:cubicBezTo>
                <a:close/>
                <a:moveTo>
                  <a:pt x="2435288" y="2561901"/>
                </a:moveTo>
                <a:cubicBezTo>
                  <a:pt x="2433800" y="2561901"/>
                  <a:pt x="2432638" y="2562350"/>
                  <a:pt x="2431800" y="2563249"/>
                </a:cubicBezTo>
                <a:cubicBezTo>
                  <a:pt x="2430963" y="2564148"/>
                  <a:pt x="2430545" y="2565528"/>
                  <a:pt x="2430545" y="2567389"/>
                </a:cubicBezTo>
                <a:lnTo>
                  <a:pt x="2430545" y="2648035"/>
                </a:lnTo>
                <a:cubicBezTo>
                  <a:pt x="2430545" y="2648531"/>
                  <a:pt x="2430653" y="2648949"/>
                  <a:pt x="2430870" y="2649291"/>
                </a:cubicBezTo>
                <a:cubicBezTo>
                  <a:pt x="2431087" y="2649632"/>
                  <a:pt x="2431490" y="2649926"/>
                  <a:pt x="2432080" y="2650174"/>
                </a:cubicBezTo>
                <a:cubicBezTo>
                  <a:pt x="2432668" y="2650422"/>
                  <a:pt x="2433459" y="2650608"/>
                  <a:pt x="2434452" y="2650732"/>
                </a:cubicBezTo>
                <a:cubicBezTo>
                  <a:pt x="2435444" y="2650856"/>
                  <a:pt x="2436684" y="2650918"/>
                  <a:pt x="2438172" y="2650918"/>
                </a:cubicBezTo>
                <a:cubicBezTo>
                  <a:pt x="2439722" y="2650918"/>
                  <a:pt x="2440994" y="2650856"/>
                  <a:pt x="2441986" y="2650732"/>
                </a:cubicBezTo>
                <a:cubicBezTo>
                  <a:pt x="2442978" y="2650608"/>
                  <a:pt x="2443753" y="2650422"/>
                  <a:pt x="2444311" y="2650174"/>
                </a:cubicBezTo>
                <a:cubicBezTo>
                  <a:pt x="2444870" y="2649926"/>
                  <a:pt x="2445272" y="2649632"/>
                  <a:pt x="2445520" y="2649291"/>
                </a:cubicBezTo>
                <a:cubicBezTo>
                  <a:pt x="2445768" y="2648949"/>
                  <a:pt x="2445892" y="2648531"/>
                  <a:pt x="2445892" y="2648035"/>
                </a:cubicBezTo>
                <a:lnTo>
                  <a:pt x="2445892" y="2575667"/>
                </a:lnTo>
                <a:lnTo>
                  <a:pt x="2477426" y="2575667"/>
                </a:lnTo>
                <a:cubicBezTo>
                  <a:pt x="2477922" y="2575667"/>
                  <a:pt x="2478340" y="2575543"/>
                  <a:pt x="2478681" y="2575295"/>
                </a:cubicBezTo>
                <a:cubicBezTo>
                  <a:pt x="2479022" y="2575047"/>
                  <a:pt x="2479332" y="2574644"/>
                  <a:pt x="2479612" y="2574086"/>
                </a:cubicBezTo>
                <a:cubicBezTo>
                  <a:pt x="2479890" y="2573528"/>
                  <a:pt x="2480108" y="2572815"/>
                  <a:pt x="2480262" y="2571946"/>
                </a:cubicBezTo>
                <a:cubicBezTo>
                  <a:pt x="2480418" y="2571078"/>
                  <a:pt x="2480495" y="2570024"/>
                  <a:pt x="2480495" y="2568784"/>
                </a:cubicBezTo>
                <a:cubicBezTo>
                  <a:pt x="2480495" y="2567606"/>
                  <a:pt x="2480418" y="2566598"/>
                  <a:pt x="2480262" y="2565761"/>
                </a:cubicBezTo>
                <a:cubicBezTo>
                  <a:pt x="2480108" y="2564924"/>
                  <a:pt x="2479890" y="2564210"/>
                  <a:pt x="2479612" y="2563621"/>
                </a:cubicBezTo>
                <a:cubicBezTo>
                  <a:pt x="2479332" y="2563032"/>
                  <a:pt x="2479022" y="2562598"/>
                  <a:pt x="2478681" y="2562319"/>
                </a:cubicBezTo>
                <a:cubicBezTo>
                  <a:pt x="2478340" y="2562040"/>
                  <a:pt x="2477922" y="2561901"/>
                  <a:pt x="2477426" y="2561901"/>
                </a:cubicBezTo>
                <a:close/>
                <a:moveTo>
                  <a:pt x="2134656" y="2561901"/>
                </a:moveTo>
                <a:cubicBezTo>
                  <a:pt x="2134160" y="2561901"/>
                  <a:pt x="2133726" y="2562040"/>
                  <a:pt x="2133354" y="2562319"/>
                </a:cubicBezTo>
                <a:cubicBezTo>
                  <a:pt x="2132982" y="2562598"/>
                  <a:pt x="2132656" y="2563032"/>
                  <a:pt x="2132377" y="2563621"/>
                </a:cubicBezTo>
                <a:cubicBezTo>
                  <a:pt x="2132098" y="2564210"/>
                  <a:pt x="2131881" y="2564939"/>
                  <a:pt x="2131726" y="2565807"/>
                </a:cubicBezTo>
                <a:cubicBezTo>
                  <a:pt x="2131571" y="2566675"/>
                  <a:pt x="2131493" y="2567668"/>
                  <a:pt x="2131493" y="2568784"/>
                </a:cubicBezTo>
                <a:cubicBezTo>
                  <a:pt x="2131493" y="2570024"/>
                  <a:pt x="2131571" y="2571094"/>
                  <a:pt x="2131726" y="2571993"/>
                </a:cubicBezTo>
                <a:cubicBezTo>
                  <a:pt x="2131881" y="2572892"/>
                  <a:pt x="2132082" y="2573621"/>
                  <a:pt x="2132331" y="2574179"/>
                </a:cubicBezTo>
                <a:cubicBezTo>
                  <a:pt x="2132579" y="2574737"/>
                  <a:pt x="2132904" y="2575156"/>
                  <a:pt x="2133307" y="2575435"/>
                </a:cubicBezTo>
                <a:cubicBezTo>
                  <a:pt x="2133710" y="2575714"/>
                  <a:pt x="2134160" y="2575853"/>
                  <a:pt x="2134656" y="2575853"/>
                </a:cubicBezTo>
                <a:lnTo>
                  <a:pt x="2159771" y="2575853"/>
                </a:lnTo>
                <a:lnTo>
                  <a:pt x="2159771" y="2648035"/>
                </a:lnTo>
                <a:cubicBezTo>
                  <a:pt x="2159771" y="2648531"/>
                  <a:pt x="2159879" y="2648949"/>
                  <a:pt x="2160096" y="2649291"/>
                </a:cubicBezTo>
                <a:cubicBezTo>
                  <a:pt x="2160313" y="2649632"/>
                  <a:pt x="2160716" y="2649926"/>
                  <a:pt x="2161305" y="2650174"/>
                </a:cubicBezTo>
                <a:cubicBezTo>
                  <a:pt x="2161895" y="2650422"/>
                  <a:pt x="2162685" y="2650608"/>
                  <a:pt x="2163677" y="2650732"/>
                </a:cubicBezTo>
                <a:cubicBezTo>
                  <a:pt x="2164670" y="2650856"/>
                  <a:pt x="2165910" y="2650918"/>
                  <a:pt x="2167398" y="2650918"/>
                </a:cubicBezTo>
                <a:cubicBezTo>
                  <a:pt x="2168948" y="2650918"/>
                  <a:pt x="2170220" y="2650856"/>
                  <a:pt x="2171212" y="2650732"/>
                </a:cubicBezTo>
                <a:cubicBezTo>
                  <a:pt x="2172204" y="2650608"/>
                  <a:pt x="2172979" y="2650422"/>
                  <a:pt x="2173537" y="2650174"/>
                </a:cubicBezTo>
                <a:cubicBezTo>
                  <a:pt x="2174095" y="2649926"/>
                  <a:pt x="2174498" y="2649632"/>
                  <a:pt x="2174747" y="2649291"/>
                </a:cubicBezTo>
                <a:cubicBezTo>
                  <a:pt x="2174995" y="2648949"/>
                  <a:pt x="2175119" y="2648531"/>
                  <a:pt x="2175119" y="2648035"/>
                </a:cubicBezTo>
                <a:lnTo>
                  <a:pt x="2175119" y="2575853"/>
                </a:lnTo>
                <a:lnTo>
                  <a:pt x="2200233" y="2575853"/>
                </a:lnTo>
                <a:cubicBezTo>
                  <a:pt x="2200791" y="2575853"/>
                  <a:pt x="2201257" y="2575714"/>
                  <a:pt x="2201629" y="2575435"/>
                </a:cubicBezTo>
                <a:cubicBezTo>
                  <a:pt x="2202001" y="2575156"/>
                  <a:pt x="2202326" y="2574737"/>
                  <a:pt x="2202605" y="2574179"/>
                </a:cubicBezTo>
                <a:cubicBezTo>
                  <a:pt x="2202884" y="2573621"/>
                  <a:pt x="2203086" y="2572908"/>
                  <a:pt x="2203210" y="2572039"/>
                </a:cubicBezTo>
                <a:cubicBezTo>
                  <a:pt x="2203334" y="2571171"/>
                  <a:pt x="2203396" y="2570117"/>
                  <a:pt x="2203396" y="2568877"/>
                </a:cubicBezTo>
                <a:cubicBezTo>
                  <a:pt x="2203396" y="2567761"/>
                  <a:pt x="2203318" y="2566753"/>
                  <a:pt x="2203163" y="2565854"/>
                </a:cubicBezTo>
                <a:cubicBezTo>
                  <a:pt x="2203008" y="2564955"/>
                  <a:pt x="2202807" y="2564210"/>
                  <a:pt x="2202559" y="2563621"/>
                </a:cubicBezTo>
                <a:cubicBezTo>
                  <a:pt x="2202311" y="2563032"/>
                  <a:pt x="2201985" y="2562598"/>
                  <a:pt x="2201582" y="2562319"/>
                </a:cubicBezTo>
                <a:cubicBezTo>
                  <a:pt x="2201179" y="2562040"/>
                  <a:pt x="2200729" y="2561901"/>
                  <a:pt x="2200233" y="2561901"/>
                </a:cubicBezTo>
                <a:close/>
                <a:moveTo>
                  <a:pt x="1125006" y="2561901"/>
                </a:moveTo>
                <a:cubicBezTo>
                  <a:pt x="1124510" y="2561901"/>
                  <a:pt x="1124076" y="2562040"/>
                  <a:pt x="1123704" y="2562319"/>
                </a:cubicBezTo>
                <a:cubicBezTo>
                  <a:pt x="1123332" y="2562598"/>
                  <a:pt x="1123006" y="2563032"/>
                  <a:pt x="1122727" y="2563621"/>
                </a:cubicBezTo>
                <a:cubicBezTo>
                  <a:pt x="1122448" y="2564210"/>
                  <a:pt x="1122231" y="2564939"/>
                  <a:pt x="1122076" y="2565807"/>
                </a:cubicBezTo>
                <a:cubicBezTo>
                  <a:pt x="1121921" y="2566675"/>
                  <a:pt x="1121843" y="2567668"/>
                  <a:pt x="1121843" y="2568784"/>
                </a:cubicBezTo>
                <a:cubicBezTo>
                  <a:pt x="1121843" y="2570024"/>
                  <a:pt x="1121921" y="2571094"/>
                  <a:pt x="1122076" y="2571993"/>
                </a:cubicBezTo>
                <a:cubicBezTo>
                  <a:pt x="1122231" y="2572892"/>
                  <a:pt x="1122433" y="2573621"/>
                  <a:pt x="1122681" y="2574179"/>
                </a:cubicBezTo>
                <a:cubicBezTo>
                  <a:pt x="1122929" y="2574737"/>
                  <a:pt x="1123254" y="2575156"/>
                  <a:pt x="1123657" y="2575435"/>
                </a:cubicBezTo>
                <a:cubicBezTo>
                  <a:pt x="1124060" y="2575714"/>
                  <a:pt x="1124510" y="2575853"/>
                  <a:pt x="1125006" y="2575853"/>
                </a:cubicBezTo>
                <a:lnTo>
                  <a:pt x="1150121" y="2575853"/>
                </a:lnTo>
                <a:lnTo>
                  <a:pt x="1150121" y="2648035"/>
                </a:lnTo>
                <a:cubicBezTo>
                  <a:pt x="1150121" y="2648531"/>
                  <a:pt x="1150229" y="2648949"/>
                  <a:pt x="1150446" y="2649291"/>
                </a:cubicBezTo>
                <a:cubicBezTo>
                  <a:pt x="1150663" y="2649632"/>
                  <a:pt x="1151066" y="2649926"/>
                  <a:pt x="1151656" y="2650174"/>
                </a:cubicBezTo>
                <a:cubicBezTo>
                  <a:pt x="1152245" y="2650422"/>
                  <a:pt x="1153035" y="2650608"/>
                  <a:pt x="1154028" y="2650732"/>
                </a:cubicBezTo>
                <a:cubicBezTo>
                  <a:pt x="1155020" y="2650856"/>
                  <a:pt x="1156260" y="2650918"/>
                  <a:pt x="1157748" y="2650918"/>
                </a:cubicBezTo>
                <a:cubicBezTo>
                  <a:pt x="1159299" y="2650918"/>
                  <a:pt x="1160570" y="2650856"/>
                  <a:pt x="1161562" y="2650732"/>
                </a:cubicBezTo>
                <a:cubicBezTo>
                  <a:pt x="1162554" y="2650608"/>
                  <a:pt x="1163329" y="2650422"/>
                  <a:pt x="1163887" y="2650174"/>
                </a:cubicBezTo>
                <a:cubicBezTo>
                  <a:pt x="1164445" y="2649926"/>
                  <a:pt x="1164849" y="2649632"/>
                  <a:pt x="1165097" y="2649291"/>
                </a:cubicBezTo>
                <a:cubicBezTo>
                  <a:pt x="1165345" y="2648949"/>
                  <a:pt x="1165469" y="2648531"/>
                  <a:pt x="1165469" y="2648035"/>
                </a:cubicBezTo>
                <a:lnTo>
                  <a:pt x="1165469" y="2575853"/>
                </a:lnTo>
                <a:lnTo>
                  <a:pt x="1190583" y="2575853"/>
                </a:lnTo>
                <a:cubicBezTo>
                  <a:pt x="1191141" y="2575853"/>
                  <a:pt x="1191607" y="2575714"/>
                  <a:pt x="1191979" y="2575435"/>
                </a:cubicBezTo>
                <a:cubicBezTo>
                  <a:pt x="1192351" y="2575156"/>
                  <a:pt x="1192676" y="2574737"/>
                  <a:pt x="1192955" y="2574179"/>
                </a:cubicBezTo>
                <a:cubicBezTo>
                  <a:pt x="1193234" y="2573621"/>
                  <a:pt x="1193436" y="2572908"/>
                  <a:pt x="1193560" y="2572039"/>
                </a:cubicBezTo>
                <a:cubicBezTo>
                  <a:pt x="1193684" y="2571171"/>
                  <a:pt x="1193746" y="2570117"/>
                  <a:pt x="1193746" y="2568877"/>
                </a:cubicBezTo>
                <a:cubicBezTo>
                  <a:pt x="1193746" y="2567761"/>
                  <a:pt x="1193669" y="2566753"/>
                  <a:pt x="1193513" y="2565854"/>
                </a:cubicBezTo>
                <a:cubicBezTo>
                  <a:pt x="1193358" y="2564955"/>
                  <a:pt x="1193157" y="2564210"/>
                  <a:pt x="1192909" y="2563621"/>
                </a:cubicBezTo>
                <a:cubicBezTo>
                  <a:pt x="1192661" y="2563032"/>
                  <a:pt x="1192335" y="2562598"/>
                  <a:pt x="1191932" y="2562319"/>
                </a:cubicBezTo>
                <a:cubicBezTo>
                  <a:pt x="1191529" y="2562040"/>
                  <a:pt x="1191080" y="2561901"/>
                  <a:pt x="1190583" y="2561901"/>
                </a:cubicBezTo>
                <a:close/>
                <a:moveTo>
                  <a:pt x="844614" y="2561901"/>
                </a:moveTo>
                <a:cubicBezTo>
                  <a:pt x="843126" y="2561901"/>
                  <a:pt x="841963" y="2562350"/>
                  <a:pt x="841126" y="2563249"/>
                </a:cubicBezTo>
                <a:cubicBezTo>
                  <a:pt x="840289" y="2564148"/>
                  <a:pt x="839870" y="2565528"/>
                  <a:pt x="839870" y="2567389"/>
                </a:cubicBezTo>
                <a:lnTo>
                  <a:pt x="839870" y="2648035"/>
                </a:lnTo>
                <a:cubicBezTo>
                  <a:pt x="839870" y="2648531"/>
                  <a:pt x="839978" y="2648949"/>
                  <a:pt x="840195" y="2649291"/>
                </a:cubicBezTo>
                <a:cubicBezTo>
                  <a:pt x="840413" y="2649632"/>
                  <a:pt x="840816" y="2649926"/>
                  <a:pt x="841405" y="2650174"/>
                </a:cubicBezTo>
                <a:cubicBezTo>
                  <a:pt x="841994" y="2650422"/>
                  <a:pt x="842785" y="2650608"/>
                  <a:pt x="843777" y="2650732"/>
                </a:cubicBezTo>
                <a:cubicBezTo>
                  <a:pt x="844769" y="2650856"/>
                  <a:pt x="846009" y="2650918"/>
                  <a:pt x="847497" y="2650918"/>
                </a:cubicBezTo>
                <a:cubicBezTo>
                  <a:pt x="848986" y="2650918"/>
                  <a:pt x="850226" y="2650856"/>
                  <a:pt x="851218" y="2650732"/>
                </a:cubicBezTo>
                <a:cubicBezTo>
                  <a:pt x="852210" y="2650608"/>
                  <a:pt x="853001" y="2650422"/>
                  <a:pt x="853590" y="2650174"/>
                </a:cubicBezTo>
                <a:cubicBezTo>
                  <a:pt x="854179" y="2649926"/>
                  <a:pt x="854598" y="2649632"/>
                  <a:pt x="854846" y="2649291"/>
                </a:cubicBezTo>
                <a:cubicBezTo>
                  <a:pt x="855094" y="2648949"/>
                  <a:pt x="855218" y="2648531"/>
                  <a:pt x="855218" y="2648035"/>
                </a:cubicBezTo>
                <a:lnTo>
                  <a:pt x="855218" y="2574923"/>
                </a:lnTo>
                <a:lnTo>
                  <a:pt x="895122" y="2574923"/>
                </a:lnTo>
                <a:lnTo>
                  <a:pt x="895122" y="2648035"/>
                </a:lnTo>
                <a:cubicBezTo>
                  <a:pt x="895122" y="2648531"/>
                  <a:pt x="895246" y="2648949"/>
                  <a:pt x="895494" y="2649291"/>
                </a:cubicBezTo>
                <a:cubicBezTo>
                  <a:pt x="895743" y="2649632"/>
                  <a:pt x="896161" y="2649926"/>
                  <a:pt x="896750" y="2650174"/>
                </a:cubicBezTo>
                <a:cubicBezTo>
                  <a:pt x="897339" y="2650422"/>
                  <a:pt x="898130" y="2650608"/>
                  <a:pt x="899122" y="2650732"/>
                </a:cubicBezTo>
                <a:cubicBezTo>
                  <a:pt x="900114" y="2650856"/>
                  <a:pt x="901386" y="2650918"/>
                  <a:pt x="902936" y="2650918"/>
                </a:cubicBezTo>
                <a:cubicBezTo>
                  <a:pt x="904424" y="2650918"/>
                  <a:pt x="905664" y="2650856"/>
                  <a:pt x="906657" y="2650732"/>
                </a:cubicBezTo>
                <a:cubicBezTo>
                  <a:pt x="907649" y="2650608"/>
                  <a:pt x="908424" y="2650422"/>
                  <a:pt x="908982" y="2650174"/>
                </a:cubicBezTo>
                <a:cubicBezTo>
                  <a:pt x="909540" y="2649926"/>
                  <a:pt x="909943" y="2649632"/>
                  <a:pt x="910191" y="2649291"/>
                </a:cubicBezTo>
                <a:cubicBezTo>
                  <a:pt x="910439" y="2648949"/>
                  <a:pt x="910563" y="2648531"/>
                  <a:pt x="910563" y="2648035"/>
                </a:cubicBezTo>
                <a:lnTo>
                  <a:pt x="910563" y="2567389"/>
                </a:lnTo>
                <a:cubicBezTo>
                  <a:pt x="910563" y="2565528"/>
                  <a:pt x="910160" y="2564148"/>
                  <a:pt x="909354" y="2563249"/>
                </a:cubicBezTo>
                <a:cubicBezTo>
                  <a:pt x="908548" y="2562350"/>
                  <a:pt x="907401" y="2561901"/>
                  <a:pt x="905912" y="2561901"/>
                </a:cubicBezTo>
                <a:close/>
                <a:moveTo>
                  <a:pt x="3076347" y="2561435"/>
                </a:moveTo>
                <a:cubicBezTo>
                  <a:pt x="3074859" y="2561435"/>
                  <a:pt x="3073618" y="2561482"/>
                  <a:pt x="3072626" y="2561575"/>
                </a:cubicBezTo>
                <a:cubicBezTo>
                  <a:pt x="3071634" y="2561668"/>
                  <a:pt x="3070844" y="2561854"/>
                  <a:pt x="3070254" y="2562133"/>
                </a:cubicBezTo>
                <a:cubicBezTo>
                  <a:pt x="3069665" y="2562412"/>
                  <a:pt x="3069262" y="2562722"/>
                  <a:pt x="3069045" y="2563063"/>
                </a:cubicBezTo>
                <a:cubicBezTo>
                  <a:pt x="3068828" y="2563404"/>
                  <a:pt x="3068720" y="2563823"/>
                  <a:pt x="3068720" y="2564319"/>
                </a:cubicBezTo>
                <a:lnTo>
                  <a:pt x="3068720" y="2648035"/>
                </a:lnTo>
                <a:cubicBezTo>
                  <a:pt x="3068720" y="2648531"/>
                  <a:pt x="3068828" y="2648949"/>
                  <a:pt x="3069045" y="2649291"/>
                </a:cubicBezTo>
                <a:cubicBezTo>
                  <a:pt x="3069262" y="2649632"/>
                  <a:pt x="3069665" y="2649926"/>
                  <a:pt x="3070254" y="2650174"/>
                </a:cubicBezTo>
                <a:cubicBezTo>
                  <a:pt x="3070844" y="2650422"/>
                  <a:pt x="3071634" y="2650608"/>
                  <a:pt x="3072626" y="2650732"/>
                </a:cubicBezTo>
                <a:cubicBezTo>
                  <a:pt x="3073618" y="2650856"/>
                  <a:pt x="3074859" y="2650918"/>
                  <a:pt x="3076347" y="2650918"/>
                </a:cubicBezTo>
                <a:cubicBezTo>
                  <a:pt x="3077897" y="2650918"/>
                  <a:pt x="3079169" y="2650856"/>
                  <a:pt x="3080161" y="2650732"/>
                </a:cubicBezTo>
                <a:cubicBezTo>
                  <a:pt x="3081153" y="2650608"/>
                  <a:pt x="3081928" y="2650422"/>
                  <a:pt x="3082486" y="2650174"/>
                </a:cubicBezTo>
                <a:cubicBezTo>
                  <a:pt x="3083044" y="2649926"/>
                  <a:pt x="3083448" y="2649632"/>
                  <a:pt x="3083696" y="2649291"/>
                </a:cubicBezTo>
                <a:cubicBezTo>
                  <a:pt x="3083944" y="2648949"/>
                  <a:pt x="3084068" y="2648531"/>
                  <a:pt x="3084068" y="2648035"/>
                </a:cubicBezTo>
                <a:lnTo>
                  <a:pt x="3084068" y="2611293"/>
                </a:lnTo>
                <a:lnTo>
                  <a:pt x="3126763" y="2611293"/>
                </a:lnTo>
                <a:lnTo>
                  <a:pt x="3126763" y="2648035"/>
                </a:lnTo>
                <a:cubicBezTo>
                  <a:pt x="3126763" y="2648531"/>
                  <a:pt x="3126887" y="2648949"/>
                  <a:pt x="3127135" y="2649291"/>
                </a:cubicBezTo>
                <a:cubicBezTo>
                  <a:pt x="3127383" y="2649632"/>
                  <a:pt x="3127786" y="2649926"/>
                  <a:pt x="3128344" y="2650174"/>
                </a:cubicBezTo>
                <a:cubicBezTo>
                  <a:pt x="3128902" y="2650422"/>
                  <a:pt x="3129677" y="2650608"/>
                  <a:pt x="3130670" y="2650732"/>
                </a:cubicBezTo>
                <a:cubicBezTo>
                  <a:pt x="3131662" y="2650856"/>
                  <a:pt x="3132933" y="2650918"/>
                  <a:pt x="3134483" y="2650918"/>
                </a:cubicBezTo>
                <a:cubicBezTo>
                  <a:pt x="3135972" y="2650918"/>
                  <a:pt x="3137212" y="2650856"/>
                  <a:pt x="3138204" y="2650732"/>
                </a:cubicBezTo>
                <a:cubicBezTo>
                  <a:pt x="3139196" y="2650608"/>
                  <a:pt x="3139971" y="2650422"/>
                  <a:pt x="3140529" y="2650174"/>
                </a:cubicBezTo>
                <a:cubicBezTo>
                  <a:pt x="3141087" y="2649926"/>
                  <a:pt x="3141490" y="2649632"/>
                  <a:pt x="3141738" y="2649291"/>
                </a:cubicBezTo>
                <a:cubicBezTo>
                  <a:pt x="3141986" y="2648949"/>
                  <a:pt x="3142110" y="2648531"/>
                  <a:pt x="3142110" y="2648035"/>
                </a:cubicBezTo>
                <a:lnTo>
                  <a:pt x="3142110" y="2564319"/>
                </a:lnTo>
                <a:cubicBezTo>
                  <a:pt x="3142110" y="2563823"/>
                  <a:pt x="3141986" y="2563404"/>
                  <a:pt x="3141738" y="2563063"/>
                </a:cubicBezTo>
                <a:cubicBezTo>
                  <a:pt x="3141490" y="2562722"/>
                  <a:pt x="3141087" y="2562412"/>
                  <a:pt x="3140529" y="2562133"/>
                </a:cubicBezTo>
                <a:cubicBezTo>
                  <a:pt x="3139971" y="2561854"/>
                  <a:pt x="3139196" y="2561668"/>
                  <a:pt x="3138204" y="2561575"/>
                </a:cubicBezTo>
                <a:cubicBezTo>
                  <a:pt x="3137212" y="2561482"/>
                  <a:pt x="3135972" y="2561435"/>
                  <a:pt x="3134483" y="2561435"/>
                </a:cubicBezTo>
                <a:cubicBezTo>
                  <a:pt x="3132933" y="2561435"/>
                  <a:pt x="3131662" y="2561482"/>
                  <a:pt x="3130670" y="2561575"/>
                </a:cubicBezTo>
                <a:cubicBezTo>
                  <a:pt x="3129677" y="2561668"/>
                  <a:pt x="3128902" y="2561854"/>
                  <a:pt x="3128344" y="2562133"/>
                </a:cubicBezTo>
                <a:cubicBezTo>
                  <a:pt x="3127786" y="2562412"/>
                  <a:pt x="3127383" y="2562722"/>
                  <a:pt x="3127135" y="2563063"/>
                </a:cubicBezTo>
                <a:cubicBezTo>
                  <a:pt x="3126887" y="2563404"/>
                  <a:pt x="3126763" y="2563823"/>
                  <a:pt x="3126763" y="2564319"/>
                </a:cubicBezTo>
                <a:lnTo>
                  <a:pt x="3126763" y="2598363"/>
                </a:lnTo>
                <a:lnTo>
                  <a:pt x="3084068" y="2598363"/>
                </a:lnTo>
                <a:lnTo>
                  <a:pt x="3084068" y="2564319"/>
                </a:lnTo>
                <a:cubicBezTo>
                  <a:pt x="3084068" y="2563823"/>
                  <a:pt x="3083944" y="2563404"/>
                  <a:pt x="3083696" y="2563063"/>
                </a:cubicBezTo>
                <a:cubicBezTo>
                  <a:pt x="3083448" y="2562722"/>
                  <a:pt x="3083044" y="2562412"/>
                  <a:pt x="3082486" y="2562133"/>
                </a:cubicBezTo>
                <a:cubicBezTo>
                  <a:pt x="3081928" y="2561854"/>
                  <a:pt x="3081153" y="2561668"/>
                  <a:pt x="3080161" y="2561575"/>
                </a:cubicBezTo>
                <a:cubicBezTo>
                  <a:pt x="3079169" y="2561482"/>
                  <a:pt x="3077897" y="2561435"/>
                  <a:pt x="3076347" y="2561435"/>
                </a:cubicBezTo>
                <a:close/>
                <a:moveTo>
                  <a:pt x="2842538" y="2561435"/>
                </a:moveTo>
                <a:cubicBezTo>
                  <a:pt x="2841050" y="2561435"/>
                  <a:pt x="2839825" y="2561482"/>
                  <a:pt x="2838864" y="2561575"/>
                </a:cubicBezTo>
                <a:cubicBezTo>
                  <a:pt x="2837903" y="2561668"/>
                  <a:pt x="2837158" y="2561807"/>
                  <a:pt x="2836632" y="2561994"/>
                </a:cubicBezTo>
                <a:cubicBezTo>
                  <a:pt x="2836104" y="2562180"/>
                  <a:pt x="2835732" y="2562412"/>
                  <a:pt x="2835515" y="2562691"/>
                </a:cubicBezTo>
                <a:cubicBezTo>
                  <a:pt x="2835298" y="2562970"/>
                  <a:pt x="2835190" y="2563265"/>
                  <a:pt x="2835190" y="2563575"/>
                </a:cubicBezTo>
                <a:cubicBezTo>
                  <a:pt x="2835190" y="2564133"/>
                  <a:pt x="2835283" y="2564722"/>
                  <a:pt x="2835469" y="2565342"/>
                </a:cubicBezTo>
                <a:cubicBezTo>
                  <a:pt x="2835655" y="2565962"/>
                  <a:pt x="2835903" y="2566675"/>
                  <a:pt x="2836213" y="2567482"/>
                </a:cubicBezTo>
                <a:lnTo>
                  <a:pt x="2843934" y="2585992"/>
                </a:lnTo>
                <a:cubicBezTo>
                  <a:pt x="2845236" y="2589093"/>
                  <a:pt x="2846569" y="2591697"/>
                  <a:pt x="2847933" y="2593806"/>
                </a:cubicBezTo>
                <a:cubicBezTo>
                  <a:pt x="2849297" y="2595914"/>
                  <a:pt x="2850692" y="2597666"/>
                  <a:pt x="2852119" y="2599061"/>
                </a:cubicBezTo>
                <a:cubicBezTo>
                  <a:pt x="2853545" y="2600456"/>
                  <a:pt x="2854987" y="2601542"/>
                  <a:pt x="2856444" y="2602317"/>
                </a:cubicBezTo>
                <a:cubicBezTo>
                  <a:pt x="2857902" y="2603092"/>
                  <a:pt x="2859374" y="2603727"/>
                  <a:pt x="2860862" y="2604224"/>
                </a:cubicBezTo>
                <a:lnTo>
                  <a:pt x="2860862" y="2604410"/>
                </a:lnTo>
                <a:cubicBezTo>
                  <a:pt x="2858754" y="2605092"/>
                  <a:pt x="2856816" y="2605975"/>
                  <a:pt x="2855049" y="2607061"/>
                </a:cubicBezTo>
                <a:cubicBezTo>
                  <a:pt x="2853282" y="2608146"/>
                  <a:pt x="2851638" y="2609463"/>
                  <a:pt x="2850119" y="2611014"/>
                </a:cubicBezTo>
                <a:cubicBezTo>
                  <a:pt x="2848600" y="2612564"/>
                  <a:pt x="2847158" y="2614393"/>
                  <a:pt x="2845794" y="2616502"/>
                </a:cubicBezTo>
                <a:cubicBezTo>
                  <a:pt x="2844429" y="2618610"/>
                  <a:pt x="2843158" y="2621060"/>
                  <a:pt x="2841980" y="2623850"/>
                </a:cubicBezTo>
                <a:lnTo>
                  <a:pt x="2832771" y="2644965"/>
                </a:lnTo>
                <a:cubicBezTo>
                  <a:pt x="2832337" y="2645895"/>
                  <a:pt x="2832042" y="2646655"/>
                  <a:pt x="2831888" y="2647244"/>
                </a:cubicBezTo>
                <a:cubicBezTo>
                  <a:pt x="2831732" y="2647833"/>
                  <a:pt x="2831655" y="2648314"/>
                  <a:pt x="2831655" y="2648686"/>
                </a:cubicBezTo>
                <a:cubicBezTo>
                  <a:pt x="2831655" y="2649058"/>
                  <a:pt x="2831779" y="2649384"/>
                  <a:pt x="2832027" y="2649663"/>
                </a:cubicBezTo>
                <a:cubicBezTo>
                  <a:pt x="2832275" y="2649942"/>
                  <a:pt x="2832694" y="2650174"/>
                  <a:pt x="2833283" y="2650360"/>
                </a:cubicBezTo>
                <a:cubicBezTo>
                  <a:pt x="2833872" y="2650546"/>
                  <a:pt x="2834662" y="2650686"/>
                  <a:pt x="2835655" y="2650779"/>
                </a:cubicBezTo>
                <a:cubicBezTo>
                  <a:pt x="2836647" y="2650872"/>
                  <a:pt x="2837856" y="2650918"/>
                  <a:pt x="2839282" y="2650918"/>
                </a:cubicBezTo>
                <a:cubicBezTo>
                  <a:pt x="2840957" y="2650918"/>
                  <a:pt x="2842336" y="2650856"/>
                  <a:pt x="2843422" y="2650732"/>
                </a:cubicBezTo>
                <a:cubicBezTo>
                  <a:pt x="2844507" y="2650608"/>
                  <a:pt x="2845344" y="2650438"/>
                  <a:pt x="2845933" y="2650221"/>
                </a:cubicBezTo>
                <a:cubicBezTo>
                  <a:pt x="2846522" y="2650004"/>
                  <a:pt x="2846987" y="2649725"/>
                  <a:pt x="2847328" y="2649384"/>
                </a:cubicBezTo>
                <a:cubicBezTo>
                  <a:pt x="2847670" y="2649042"/>
                  <a:pt x="2847902" y="2648655"/>
                  <a:pt x="2848026" y="2648221"/>
                </a:cubicBezTo>
                <a:lnTo>
                  <a:pt x="2856956" y="2626641"/>
                </a:lnTo>
                <a:cubicBezTo>
                  <a:pt x="2858134" y="2623850"/>
                  <a:pt x="2859359" y="2621447"/>
                  <a:pt x="2860630" y="2619432"/>
                </a:cubicBezTo>
                <a:cubicBezTo>
                  <a:pt x="2861901" y="2617416"/>
                  <a:pt x="2863343" y="2615789"/>
                  <a:pt x="2864956" y="2614548"/>
                </a:cubicBezTo>
                <a:cubicBezTo>
                  <a:pt x="2866568" y="2613308"/>
                  <a:pt x="2868397" y="2612394"/>
                  <a:pt x="2870444" y="2611804"/>
                </a:cubicBezTo>
                <a:cubicBezTo>
                  <a:pt x="2872490" y="2611215"/>
                  <a:pt x="2874877" y="2610921"/>
                  <a:pt x="2877606" y="2610921"/>
                </a:cubicBezTo>
                <a:lnTo>
                  <a:pt x="2883838" y="2610921"/>
                </a:lnTo>
                <a:lnTo>
                  <a:pt x="2883838" y="2648779"/>
                </a:lnTo>
                <a:cubicBezTo>
                  <a:pt x="2883838" y="2649089"/>
                  <a:pt x="2883993" y="2649384"/>
                  <a:pt x="2884303" y="2649663"/>
                </a:cubicBezTo>
                <a:cubicBezTo>
                  <a:pt x="2884613" y="2649942"/>
                  <a:pt x="2885078" y="2650174"/>
                  <a:pt x="2885698" y="2650360"/>
                </a:cubicBezTo>
                <a:cubicBezTo>
                  <a:pt x="2886318" y="2650546"/>
                  <a:pt x="2887124" y="2650686"/>
                  <a:pt x="2888117" y="2650779"/>
                </a:cubicBezTo>
                <a:cubicBezTo>
                  <a:pt x="2889109" y="2650872"/>
                  <a:pt x="2890256" y="2650918"/>
                  <a:pt x="2891558" y="2650918"/>
                </a:cubicBezTo>
                <a:cubicBezTo>
                  <a:pt x="2892861" y="2650918"/>
                  <a:pt x="2893992" y="2650872"/>
                  <a:pt x="2894954" y="2650779"/>
                </a:cubicBezTo>
                <a:cubicBezTo>
                  <a:pt x="2895914" y="2650686"/>
                  <a:pt x="2896705" y="2650546"/>
                  <a:pt x="2897326" y="2650360"/>
                </a:cubicBezTo>
                <a:cubicBezTo>
                  <a:pt x="2897946" y="2650174"/>
                  <a:pt x="2898410" y="2649942"/>
                  <a:pt x="2898721" y="2649663"/>
                </a:cubicBezTo>
                <a:cubicBezTo>
                  <a:pt x="2899031" y="2649384"/>
                  <a:pt x="2899186" y="2649089"/>
                  <a:pt x="2899186" y="2648779"/>
                </a:cubicBezTo>
                <a:lnTo>
                  <a:pt x="2899186" y="2610921"/>
                </a:lnTo>
                <a:lnTo>
                  <a:pt x="2905418" y="2610921"/>
                </a:lnTo>
                <a:cubicBezTo>
                  <a:pt x="2908146" y="2610921"/>
                  <a:pt x="2910518" y="2611215"/>
                  <a:pt x="2912534" y="2611804"/>
                </a:cubicBezTo>
                <a:cubicBezTo>
                  <a:pt x="2914549" y="2612394"/>
                  <a:pt x="2916332" y="2613308"/>
                  <a:pt x="2917882" y="2614548"/>
                </a:cubicBezTo>
                <a:cubicBezTo>
                  <a:pt x="2919432" y="2615789"/>
                  <a:pt x="2920843" y="2617416"/>
                  <a:pt x="2922115" y="2619432"/>
                </a:cubicBezTo>
                <a:cubicBezTo>
                  <a:pt x="2923386" y="2621447"/>
                  <a:pt x="2924610" y="2623850"/>
                  <a:pt x="2925789" y="2626641"/>
                </a:cubicBezTo>
                <a:lnTo>
                  <a:pt x="2934718" y="2648221"/>
                </a:lnTo>
                <a:cubicBezTo>
                  <a:pt x="2934904" y="2648655"/>
                  <a:pt x="2935152" y="2649042"/>
                  <a:pt x="2935463" y="2649384"/>
                </a:cubicBezTo>
                <a:cubicBezTo>
                  <a:pt x="2935772" y="2649725"/>
                  <a:pt x="2936253" y="2650004"/>
                  <a:pt x="2936904" y="2650221"/>
                </a:cubicBezTo>
                <a:cubicBezTo>
                  <a:pt x="2937556" y="2650438"/>
                  <a:pt x="2938424" y="2650608"/>
                  <a:pt x="2939509" y="2650732"/>
                </a:cubicBezTo>
                <a:cubicBezTo>
                  <a:pt x="2940594" y="2650856"/>
                  <a:pt x="2942005" y="2650918"/>
                  <a:pt x="2943741" y="2650918"/>
                </a:cubicBezTo>
                <a:cubicBezTo>
                  <a:pt x="2945230" y="2650918"/>
                  <a:pt x="2946454" y="2650872"/>
                  <a:pt x="2947416" y="2650779"/>
                </a:cubicBezTo>
                <a:cubicBezTo>
                  <a:pt x="2948376" y="2650686"/>
                  <a:pt x="2949152" y="2650546"/>
                  <a:pt x="2949741" y="2650360"/>
                </a:cubicBezTo>
                <a:cubicBezTo>
                  <a:pt x="2950330" y="2650174"/>
                  <a:pt x="2950748" y="2649942"/>
                  <a:pt x="2950997" y="2649663"/>
                </a:cubicBezTo>
                <a:cubicBezTo>
                  <a:pt x="2951244" y="2649384"/>
                  <a:pt x="2951369" y="2649058"/>
                  <a:pt x="2951369" y="2648686"/>
                </a:cubicBezTo>
                <a:cubicBezTo>
                  <a:pt x="2951369" y="2648500"/>
                  <a:pt x="2951338" y="2648298"/>
                  <a:pt x="2951276" y="2648081"/>
                </a:cubicBezTo>
                <a:cubicBezTo>
                  <a:pt x="2951214" y="2647864"/>
                  <a:pt x="2951152" y="2647585"/>
                  <a:pt x="2951090" y="2647244"/>
                </a:cubicBezTo>
                <a:cubicBezTo>
                  <a:pt x="2951028" y="2646903"/>
                  <a:pt x="2950919" y="2646546"/>
                  <a:pt x="2950764" y="2646174"/>
                </a:cubicBezTo>
                <a:cubicBezTo>
                  <a:pt x="2950609" y="2645802"/>
                  <a:pt x="2950438" y="2645399"/>
                  <a:pt x="2950252" y="2644965"/>
                </a:cubicBezTo>
                <a:lnTo>
                  <a:pt x="2941137" y="2623850"/>
                </a:lnTo>
                <a:cubicBezTo>
                  <a:pt x="2939896" y="2621060"/>
                  <a:pt x="2938625" y="2618595"/>
                  <a:pt x="2937323" y="2616455"/>
                </a:cubicBezTo>
                <a:cubicBezTo>
                  <a:pt x="2936021" y="2614316"/>
                  <a:pt x="2934610" y="2612456"/>
                  <a:pt x="2933091" y="2610874"/>
                </a:cubicBezTo>
                <a:cubicBezTo>
                  <a:pt x="2931571" y="2609293"/>
                  <a:pt x="2929928" y="2607975"/>
                  <a:pt x="2928161" y="2606921"/>
                </a:cubicBezTo>
                <a:cubicBezTo>
                  <a:pt x="2926394" y="2605867"/>
                  <a:pt x="2924456" y="2604968"/>
                  <a:pt x="2922347" y="2604224"/>
                </a:cubicBezTo>
                <a:lnTo>
                  <a:pt x="2922347" y="2604037"/>
                </a:lnTo>
                <a:cubicBezTo>
                  <a:pt x="2923773" y="2603603"/>
                  <a:pt x="2925184" y="2602983"/>
                  <a:pt x="2926580" y="2602177"/>
                </a:cubicBezTo>
                <a:cubicBezTo>
                  <a:pt x="2927975" y="2601371"/>
                  <a:pt x="2929386" y="2600286"/>
                  <a:pt x="2930812" y="2598922"/>
                </a:cubicBezTo>
                <a:cubicBezTo>
                  <a:pt x="2932238" y="2597557"/>
                  <a:pt x="2933649" y="2595836"/>
                  <a:pt x="2935044" y="2593759"/>
                </a:cubicBezTo>
                <a:cubicBezTo>
                  <a:pt x="2936440" y="2591682"/>
                  <a:pt x="2937788" y="2589093"/>
                  <a:pt x="2939090" y="2585992"/>
                </a:cubicBezTo>
                <a:lnTo>
                  <a:pt x="2947090" y="2567482"/>
                </a:lnTo>
                <a:cubicBezTo>
                  <a:pt x="2947400" y="2566675"/>
                  <a:pt x="2947648" y="2565962"/>
                  <a:pt x="2947834" y="2565342"/>
                </a:cubicBezTo>
                <a:cubicBezTo>
                  <a:pt x="2948020" y="2564722"/>
                  <a:pt x="2948113" y="2564133"/>
                  <a:pt x="2948113" y="2563575"/>
                </a:cubicBezTo>
                <a:cubicBezTo>
                  <a:pt x="2948113" y="2563265"/>
                  <a:pt x="2948004" y="2562970"/>
                  <a:pt x="2947788" y="2562691"/>
                </a:cubicBezTo>
                <a:cubicBezTo>
                  <a:pt x="2947570" y="2562412"/>
                  <a:pt x="2947198" y="2562180"/>
                  <a:pt x="2946671" y="2561994"/>
                </a:cubicBezTo>
                <a:cubicBezTo>
                  <a:pt x="2946144" y="2561807"/>
                  <a:pt x="2945400" y="2561668"/>
                  <a:pt x="2944439" y="2561575"/>
                </a:cubicBezTo>
                <a:cubicBezTo>
                  <a:pt x="2943478" y="2561482"/>
                  <a:pt x="2942253" y="2561435"/>
                  <a:pt x="2940765" y="2561435"/>
                </a:cubicBezTo>
                <a:cubicBezTo>
                  <a:pt x="2939090" y="2561435"/>
                  <a:pt x="2937742" y="2561482"/>
                  <a:pt x="2936718" y="2561575"/>
                </a:cubicBezTo>
                <a:cubicBezTo>
                  <a:pt x="2935695" y="2561668"/>
                  <a:pt x="2934889" y="2561838"/>
                  <a:pt x="2934300" y="2562087"/>
                </a:cubicBezTo>
                <a:cubicBezTo>
                  <a:pt x="2933711" y="2562335"/>
                  <a:pt x="2933277" y="2562645"/>
                  <a:pt x="2932998" y="2563017"/>
                </a:cubicBezTo>
                <a:cubicBezTo>
                  <a:pt x="2932719" y="2563389"/>
                  <a:pt x="2932455" y="2563823"/>
                  <a:pt x="2932207" y="2564319"/>
                </a:cubicBezTo>
                <a:lnTo>
                  <a:pt x="2924394" y="2583667"/>
                </a:lnTo>
                <a:cubicBezTo>
                  <a:pt x="2923339" y="2586333"/>
                  <a:pt x="2922208" y="2588612"/>
                  <a:pt x="2920998" y="2590503"/>
                </a:cubicBezTo>
                <a:cubicBezTo>
                  <a:pt x="2919789" y="2592395"/>
                  <a:pt x="2918425" y="2593945"/>
                  <a:pt x="2916906" y="2595154"/>
                </a:cubicBezTo>
                <a:cubicBezTo>
                  <a:pt x="2915386" y="2596364"/>
                  <a:pt x="2913696" y="2597247"/>
                  <a:pt x="2911836" y="2597805"/>
                </a:cubicBezTo>
                <a:cubicBezTo>
                  <a:pt x="2909976" y="2598363"/>
                  <a:pt x="2907836" y="2598642"/>
                  <a:pt x="2905418" y="2598642"/>
                </a:cubicBezTo>
                <a:lnTo>
                  <a:pt x="2899186" y="2598642"/>
                </a:lnTo>
                <a:lnTo>
                  <a:pt x="2899186" y="2563482"/>
                </a:lnTo>
                <a:cubicBezTo>
                  <a:pt x="2899186" y="2563172"/>
                  <a:pt x="2899031" y="2562877"/>
                  <a:pt x="2898721" y="2562598"/>
                </a:cubicBezTo>
                <a:cubicBezTo>
                  <a:pt x="2898410" y="2562319"/>
                  <a:pt x="2897946" y="2562102"/>
                  <a:pt x="2897326" y="2561947"/>
                </a:cubicBezTo>
                <a:cubicBezTo>
                  <a:pt x="2896705" y="2561792"/>
                  <a:pt x="2895914" y="2561668"/>
                  <a:pt x="2894954" y="2561575"/>
                </a:cubicBezTo>
                <a:cubicBezTo>
                  <a:pt x="2893992" y="2561482"/>
                  <a:pt x="2892861" y="2561435"/>
                  <a:pt x="2891558" y="2561435"/>
                </a:cubicBezTo>
                <a:cubicBezTo>
                  <a:pt x="2890256" y="2561435"/>
                  <a:pt x="2889109" y="2561482"/>
                  <a:pt x="2888117" y="2561575"/>
                </a:cubicBezTo>
                <a:cubicBezTo>
                  <a:pt x="2887124" y="2561668"/>
                  <a:pt x="2886318" y="2561792"/>
                  <a:pt x="2885698" y="2561947"/>
                </a:cubicBezTo>
                <a:cubicBezTo>
                  <a:pt x="2885078" y="2562102"/>
                  <a:pt x="2884613" y="2562319"/>
                  <a:pt x="2884303" y="2562598"/>
                </a:cubicBezTo>
                <a:cubicBezTo>
                  <a:pt x="2883993" y="2562877"/>
                  <a:pt x="2883838" y="2563172"/>
                  <a:pt x="2883838" y="2563482"/>
                </a:cubicBezTo>
                <a:lnTo>
                  <a:pt x="2883838" y="2598642"/>
                </a:lnTo>
                <a:lnTo>
                  <a:pt x="2877606" y="2598642"/>
                </a:lnTo>
                <a:cubicBezTo>
                  <a:pt x="2875187" y="2598642"/>
                  <a:pt x="2873063" y="2598379"/>
                  <a:pt x="2871234" y="2597852"/>
                </a:cubicBezTo>
                <a:cubicBezTo>
                  <a:pt x="2869404" y="2597325"/>
                  <a:pt x="2867746" y="2596457"/>
                  <a:pt x="2866258" y="2595247"/>
                </a:cubicBezTo>
                <a:cubicBezTo>
                  <a:pt x="2864769" y="2594038"/>
                  <a:pt x="2863452" y="2592472"/>
                  <a:pt x="2862304" y="2590550"/>
                </a:cubicBezTo>
                <a:cubicBezTo>
                  <a:pt x="2861157" y="2588628"/>
                  <a:pt x="2860056" y="2586333"/>
                  <a:pt x="2859002" y="2583667"/>
                </a:cubicBezTo>
                <a:lnTo>
                  <a:pt x="2851654" y="2564319"/>
                </a:lnTo>
                <a:cubicBezTo>
                  <a:pt x="2851530" y="2563823"/>
                  <a:pt x="2851297" y="2563389"/>
                  <a:pt x="2850956" y="2563017"/>
                </a:cubicBezTo>
                <a:cubicBezTo>
                  <a:pt x="2850615" y="2562645"/>
                  <a:pt x="2850104" y="2562335"/>
                  <a:pt x="2849422" y="2562087"/>
                </a:cubicBezTo>
                <a:cubicBezTo>
                  <a:pt x="2848739" y="2561838"/>
                  <a:pt x="2847840" y="2561668"/>
                  <a:pt x="2846724" y="2561575"/>
                </a:cubicBezTo>
                <a:cubicBezTo>
                  <a:pt x="2845608" y="2561482"/>
                  <a:pt x="2844212" y="2561435"/>
                  <a:pt x="2842538" y="2561435"/>
                </a:cubicBezTo>
                <a:close/>
                <a:moveTo>
                  <a:pt x="2742972" y="2561435"/>
                </a:moveTo>
                <a:cubicBezTo>
                  <a:pt x="2741484" y="2561435"/>
                  <a:pt x="2740244" y="2561482"/>
                  <a:pt x="2739252" y="2561575"/>
                </a:cubicBezTo>
                <a:cubicBezTo>
                  <a:pt x="2738259" y="2561668"/>
                  <a:pt x="2737469" y="2561854"/>
                  <a:pt x="2736880" y="2562133"/>
                </a:cubicBezTo>
                <a:cubicBezTo>
                  <a:pt x="2736290" y="2562412"/>
                  <a:pt x="2735888" y="2562722"/>
                  <a:pt x="2735670" y="2563063"/>
                </a:cubicBezTo>
                <a:cubicBezTo>
                  <a:pt x="2735453" y="2563404"/>
                  <a:pt x="2735345" y="2563823"/>
                  <a:pt x="2735345" y="2564319"/>
                </a:cubicBezTo>
                <a:lnTo>
                  <a:pt x="2735345" y="2648035"/>
                </a:lnTo>
                <a:cubicBezTo>
                  <a:pt x="2735345" y="2648531"/>
                  <a:pt x="2735453" y="2648949"/>
                  <a:pt x="2735670" y="2649291"/>
                </a:cubicBezTo>
                <a:cubicBezTo>
                  <a:pt x="2735888" y="2649632"/>
                  <a:pt x="2736290" y="2649926"/>
                  <a:pt x="2736880" y="2650174"/>
                </a:cubicBezTo>
                <a:cubicBezTo>
                  <a:pt x="2737469" y="2650422"/>
                  <a:pt x="2738259" y="2650608"/>
                  <a:pt x="2739252" y="2650732"/>
                </a:cubicBezTo>
                <a:cubicBezTo>
                  <a:pt x="2740244" y="2650856"/>
                  <a:pt x="2741484" y="2650918"/>
                  <a:pt x="2742972" y="2650918"/>
                </a:cubicBezTo>
                <a:cubicBezTo>
                  <a:pt x="2744522" y="2650918"/>
                  <a:pt x="2745794" y="2650856"/>
                  <a:pt x="2746786" y="2650732"/>
                </a:cubicBezTo>
                <a:cubicBezTo>
                  <a:pt x="2747778" y="2650608"/>
                  <a:pt x="2748553" y="2650422"/>
                  <a:pt x="2749111" y="2650174"/>
                </a:cubicBezTo>
                <a:cubicBezTo>
                  <a:pt x="2749670" y="2649926"/>
                  <a:pt x="2750072" y="2649632"/>
                  <a:pt x="2750320" y="2649291"/>
                </a:cubicBezTo>
                <a:cubicBezTo>
                  <a:pt x="2750568" y="2648949"/>
                  <a:pt x="2750692" y="2648531"/>
                  <a:pt x="2750692" y="2648035"/>
                </a:cubicBezTo>
                <a:lnTo>
                  <a:pt x="2750692" y="2611293"/>
                </a:lnTo>
                <a:lnTo>
                  <a:pt x="2793388" y="2611293"/>
                </a:lnTo>
                <a:lnTo>
                  <a:pt x="2793388" y="2648035"/>
                </a:lnTo>
                <a:cubicBezTo>
                  <a:pt x="2793388" y="2648531"/>
                  <a:pt x="2793512" y="2648949"/>
                  <a:pt x="2793760" y="2649291"/>
                </a:cubicBezTo>
                <a:cubicBezTo>
                  <a:pt x="2794008" y="2649632"/>
                  <a:pt x="2794411" y="2649926"/>
                  <a:pt x="2794969" y="2650174"/>
                </a:cubicBezTo>
                <a:cubicBezTo>
                  <a:pt x="2795527" y="2650422"/>
                  <a:pt x="2796302" y="2650608"/>
                  <a:pt x="2797294" y="2650732"/>
                </a:cubicBezTo>
                <a:cubicBezTo>
                  <a:pt x="2798286" y="2650856"/>
                  <a:pt x="2799558" y="2650918"/>
                  <a:pt x="2801108" y="2650918"/>
                </a:cubicBezTo>
                <a:cubicBezTo>
                  <a:pt x="2802596" y="2650918"/>
                  <a:pt x="2803837" y="2650856"/>
                  <a:pt x="2804829" y="2650732"/>
                </a:cubicBezTo>
                <a:cubicBezTo>
                  <a:pt x="2805821" y="2650608"/>
                  <a:pt x="2806596" y="2650422"/>
                  <a:pt x="2807154" y="2650174"/>
                </a:cubicBezTo>
                <a:cubicBezTo>
                  <a:pt x="2807712" y="2649926"/>
                  <a:pt x="2808116" y="2649632"/>
                  <a:pt x="2808364" y="2649291"/>
                </a:cubicBezTo>
                <a:cubicBezTo>
                  <a:pt x="2808612" y="2648949"/>
                  <a:pt x="2808736" y="2648531"/>
                  <a:pt x="2808736" y="2648035"/>
                </a:cubicBezTo>
                <a:lnTo>
                  <a:pt x="2808736" y="2564319"/>
                </a:lnTo>
                <a:cubicBezTo>
                  <a:pt x="2808736" y="2563823"/>
                  <a:pt x="2808612" y="2563404"/>
                  <a:pt x="2808364" y="2563063"/>
                </a:cubicBezTo>
                <a:cubicBezTo>
                  <a:pt x="2808116" y="2562722"/>
                  <a:pt x="2807712" y="2562412"/>
                  <a:pt x="2807154" y="2562133"/>
                </a:cubicBezTo>
                <a:cubicBezTo>
                  <a:pt x="2806596" y="2561854"/>
                  <a:pt x="2805821" y="2561668"/>
                  <a:pt x="2804829" y="2561575"/>
                </a:cubicBezTo>
                <a:cubicBezTo>
                  <a:pt x="2803837" y="2561482"/>
                  <a:pt x="2802596" y="2561435"/>
                  <a:pt x="2801108" y="2561435"/>
                </a:cubicBezTo>
                <a:cubicBezTo>
                  <a:pt x="2799558" y="2561435"/>
                  <a:pt x="2798286" y="2561482"/>
                  <a:pt x="2797294" y="2561575"/>
                </a:cubicBezTo>
                <a:cubicBezTo>
                  <a:pt x="2796302" y="2561668"/>
                  <a:pt x="2795527" y="2561854"/>
                  <a:pt x="2794969" y="2562133"/>
                </a:cubicBezTo>
                <a:cubicBezTo>
                  <a:pt x="2794411" y="2562412"/>
                  <a:pt x="2794008" y="2562722"/>
                  <a:pt x="2793760" y="2563063"/>
                </a:cubicBezTo>
                <a:cubicBezTo>
                  <a:pt x="2793512" y="2563404"/>
                  <a:pt x="2793388" y="2563823"/>
                  <a:pt x="2793388" y="2564319"/>
                </a:cubicBezTo>
                <a:lnTo>
                  <a:pt x="2793388" y="2598363"/>
                </a:lnTo>
                <a:lnTo>
                  <a:pt x="2750692" y="2598363"/>
                </a:lnTo>
                <a:lnTo>
                  <a:pt x="2750692" y="2564319"/>
                </a:lnTo>
                <a:cubicBezTo>
                  <a:pt x="2750692" y="2563823"/>
                  <a:pt x="2750568" y="2563404"/>
                  <a:pt x="2750320" y="2563063"/>
                </a:cubicBezTo>
                <a:cubicBezTo>
                  <a:pt x="2750072" y="2562722"/>
                  <a:pt x="2749670" y="2562412"/>
                  <a:pt x="2749111" y="2562133"/>
                </a:cubicBezTo>
                <a:cubicBezTo>
                  <a:pt x="2748553" y="2561854"/>
                  <a:pt x="2747778" y="2561668"/>
                  <a:pt x="2746786" y="2561575"/>
                </a:cubicBezTo>
                <a:cubicBezTo>
                  <a:pt x="2745794" y="2561482"/>
                  <a:pt x="2744522" y="2561435"/>
                  <a:pt x="2742972" y="2561435"/>
                </a:cubicBezTo>
                <a:close/>
                <a:moveTo>
                  <a:pt x="2638104" y="2561435"/>
                </a:moveTo>
                <a:cubicBezTo>
                  <a:pt x="2636678" y="2561435"/>
                  <a:pt x="2635469" y="2561482"/>
                  <a:pt x="2634476" y="2561575"/>
                </a:cubicBezTo>
                <a:cubicBezTo>
                  <a:pt x="2633484" y="2561668"/>
                  <a:pt x="2632694" y="2561838"/>
                  <a:pt x="2632104" y="2562087"/>
                </a:cubicBezTo>
                <a:cubicBezTo>
                  <a:pt x="2631516" y="2562335"/>
                  <a:pt x="2631112" y="2562645"/>
                  <a:pt x="2630895" y="2563017"/>
                </a:cubicBezTo>
                <a:cubicBezTo>
                  <a:pt x="2630678" y="2563389"/>
                  <a:pt x="2630570" y="2563792"/>
                  <a:pt x="2630570" y="2564226"/>
                </a:cubicBezTo>
                <a:lnTo>
                  <a:pt x="2630570" y="2648128"/>
                </a:lnTo>
                <a:cubicBezTo>
                  <a:pt x="2630570" y="2648562"/>
                  <a:pt x="2630678" y="2648965"/>
                  <a:pt x="2630895" y="2649337"/>
                </a:cubicBezTo>
                <a:cubicBezTo>
                  <a:pt x="2631112" y="2649709"/>
                  <a:pt x="2631484" y="2650004"/>
                  <a:pt x="2632012" y="2650221"/>
                </a:cubicBezTo>
                <a:cubicBezTo>
                  <a:pt x="2632538" y="2650438"/>
                  <a:pt x="2633236" y="2650608"/>
                  <a:pt x="2634104" y="2650732"/>
                </a:cubicBezTo>
                <a:cubicBezTo>
                  <a:pt x="2634972" y="2650856"/>
                  <a:pt x="2636089" y="2650918"/>
                  <a:pt x="2637453" y="2650918"/>
                </a:cubicBezTo>
                <a:cubicBezTo>
                  <a:pt x="2638631" y="2650918"/>
                  <a:pt x="2639624" y="2650872"/>
                  <a:pt x="2640430" y="2650779"/>
                </a:cubicBezTo>
                <a:cubicBezTo>
                  <a:pt x="2641236" y="2650686"/>
                  <a:pt x="2641902" y="2650531"/>
                  <a:pt x="2642430" y="2650314"/>
                </a:cubicBezTo>
                <a:cubicBezTo>
                  <a:pt x="2642956" y="2650097"/>
                  <a:pt x="2643391" y="2649802"/>
                  <a:pt x="2643732" y="2649430"/>
                </a:cubicBezTo>
                <a:cubicBezTo>
                  <a:pt x="2644073" y="2649058"/>
                  <a:pt x="2644460" y="2648624"/>
                  <a:pt x="2644894" y="2648128"/>
                </a:cubicBezTo>
                <a:lnTo>
                  <a:pt x="2680427" y="2599573"/>
                </a:lnTo>
                <a:cubicBezTo>
                  <a:pt x="2682164" y="2597216"/>
                  <a:pt x="2683884" y="2594844"/>
                  <a:pt x="2685590" y="2592457"/>
                </a:cubicBezTo>
                <a:cubicBezTo>
                  <a:pt x="2687295" y="2590069"/>
                  <a:pt x="2688861" y="2587635"/>
                  <a:pt x="2690287" y="2585155"/>
                </a:cubicBezTo>
                <a:cubicBezTo>
                  <a:pt x="2690101" y="2587573"/>
                  <a:pt x="2689946" y="2590038"/>
                  <a:pt x="2689822" y="2592550"/>
                </a:cubicBezTo>
                <a:cubicBezTo>
                  <a:pt x="2689698" y="2595061"/>
                  <a:pt x="2689636" y="2597526"/>
                  <a:pt x="2689636" y="2599945"/>
                </a:cubicBezTo>
                <a:lnTo>
                  <a:pt x="2689636" y="2648128"/>
                </a:lnTo>
                <a:cubicBezTo>
                  <a:pt x="2689636" y="2648562"/>
                  <a:pt x="2689760" y="2648965"/>
                  <a:pt x="2690008" y="2649337"/>
                </a:cubicBezTo>
                <a:cubicBezTo>
                  <a:pt x="2690256" y="2649709"/>
                  <a:pt x="2690690" y="2650004"/>
                  <a:pt x="2691310" y="2650221"/>
                </a:cubicBezTo>
                <a:cubicBezTo>
                  <a:pt x="2691930" y="2650438"/>
                  <a:pt x="2692736" y="2650608"/>
                  <a:pt x="2693728" y="2650732"/>
                </a:cubicBezTo>
                <a:cubicBezTo>
                  <a:pt x="2694721" y="2650856"/>
                  <a:pt x="2695961" y="2650918"/>
                  <a:pt x="2697449" y="2650918"/>
                </a:cubicBezTo>
                <a:cubicBezTo>
                  <a:pt x="2698938" y="2650918"/>
                  <a:pt x="2700178" y="2650856"/>
                  <a:pt x="2701170" y="2650732"/>
                </a:cubicBezTo>
                <a:cubicBezTo>
                  <a:pt x="2702162" y="2650608"/>
                  <a:pt x="2702937" y="2650438"/>
                  <a:pt x="2703496" y="2650221"/>
                </a:cubicBezTo>
                <a:cubicBezTo>
                  <a:pt x="2704054" y="2650004"/>
                  <a:pt x="2704457" y="2649709"/>
                  <a:pt x="2704705" y="2649337"/>
                </a:cubicBezTo>
                <a:cubicBezTo>
                  <a:pt x="2704953" y="2648965"/>
                  <a:pt x="2705077" y="2648562"/>
                  <a:pt x="2705077" y="2648128"/>
                </a:cubicBezTo>
                <a:lnTo>
                  <a:pt x="2705077" y="2564319"/>
                </a:lnTo>
                <a:cubicBezTo>
                  <a:pt x="2705077" y="2563823"/>
                  <a:pt x="2704968" y="2563389"/>
                  <a:pt x="2704751" y="2563017"/>
                </a:cubicBezTo>
                <a:cubicBezTo>
                  <a:pt x="2704534" y="2562645"/>
                  <a:pt x="2704162" y="2562335"/>
                  <a:pt x="2703635" y="2562087"/>
                </a:cubicBezTo>
                <a:cubicBezTo>
                  <a:pt x="2703108" y="2561838"/>
                  <a:pt x="2702395" y="2561668"/>
                  <a:pt x="2701496" y="2561575"/>
                </a:cubicBezTo>
                <a:cubicBezTo>
                  <a:pt x="2700596" y="2561482"/>
                  <a:pt x="2699496" y="2561435"/>
                  <a:pt x="2698194" y="2561435"/>
                </a:cubicBezTo>
                <a:cubicBezTo>
                  <a:pt x="2696891" y="2561435"/>
                  <a:pt x="2695837" y="2561482"/>
                  <a:pt x="2695031" y="2561575"/>
                </a:cubicBezTo>
                <a:cubicBezTo>
                  <a:pt x="2694225" y="2561668"/>
                  <a:pt x="2693527" y="2561823"/>
                  <a:pt x="2692938" y="2562040"/>
                </a:cubicBezTo>
                <a:cubicBezTo>
                  <a:pt x="2692349" y="2562257"/>
                  <a:pt x="2691853" y="2562552"/>
                  <a:pt x="2691450" y="2562924"/>
                </a:cubicBezTo>
                <a:cubicBezTo>
                  <a:pt x="2691047" y="2563296"/>
                  <a:pt x="2690659" y="2563730"/>
                  <a:pt x="2690287" y="2564226"/>
                </a:cubicBezTo>
                <a:lnTo>
                  <a:pt x="2654289" y="2613432"/>
                </a:lnTo>
                <a:cubicBezTo>
                  <a:pt x="2652615" y="2615603"/>
                  <a:pt x="2651049" y="2617820"/>
                  <a:pt x="2649592" y="2620083"/>
                </a:cubicBezTo>
                <a:cubicBezTo>
                  <a:pt x="2648134" y="2622346"/>
                  <a:pt x="2646693" y="2624656"/>
                  <a:pt x="2645266" y="2627013"/>
                </a:cubicBezTo>
                <a:cubicBezTo>
                  <a:pt x="2645452" y="2624656"/>
                  <a:pt x="2645608" y="2622284"/>
                  <a:pt x="2645732" y="2619897"/>
                </a:cubicBezTo>
                <a:cubicBezTo>
                  <a:pt x="2645856" y="2617510"/>
                  <a:pt x="2645918" y="2615107"/>
                  <a:pt x="2645918" y="2612688"/>
                </a:cubicBezTo>
                <a:lnTo>
                  <a:pt x="2645918" y="2564226"/>
                </a:lnTo>
                <a:cubicBezTo>
                  <a:pt x="2645918" y="2563296"/>
                  <a:pt x="2645360" y="2562598"/>
                  <a:pt x="2644243" y="2562133"/>
                </a:cubicBezTo>
                <a:cubicBezTo>
                  <a:pt x="2643127" y="2561668"/>
                  <a:pt x="2641081" y="2561435"/>
                  <a:pt x="2638104" y="2561435"/>
                </a:cubicBezTo>
                <a:close/>
                <a:moveTo>
                  <a:pt x="2228622" y="2561435"/>
                </a:moveTo>
                <a:cubicBezTo>
                  <a:pt x="2227134" y="2561435"/>
                  <a:pt x="2225894" y="2561482"/>
                  <a:pt x="2224902" y="2561575"/>
                </a:cubicBezTo>
                <a:cubicBezTo>
                  <a:pt x="2223909" y="2561668"/>
                  <a:pt x="2223119" y="2561854"/>
                  <a:pt x="2222530" y="2562133"/>
                </a:cubicBezTo>
                <a:cubicBezTo>
                  <a:pt x="2221940" y="2562412"/>
                  <a:pt x="2221537" y="2562722"/>
                  <a:pt x="2221320" y="2563063"/>
                </a:cubicBezTo>
                <a:cubicBezTo>
                  <a:pt x="2221103" y="2563404"/>
                  <a:pt x="2220995" y="2563823"/>
                  <a:pt x="2220995" y="2564319"/>
                </a:cubicBezTo>
                <a:lnTo>
                  <a:pt x="2220995" y="2648035"/>
                </a:lnTo>
                <a:cubicBezTo>
                  <a:pt x="2220995" y="2648531"/>
                  <a:pt x="2221103" y="2648949"/>
                  <a:pt x="2221320" y="2649291"/>
                </a:cubicBezTo>
                <a:cubicBezTo>
                  <a:pt x="2221537" y="2649632"/>
                  <a:pt x="2221940" y="2649926"/>
                  <a:pt x="2222530" y="2650174"/>
                </a:cubicBezTo>
                <a:cubicBezTo>
                  <a:pt x="2223119" y="2650422"/>
                  <a:pt x="2223909" y="2650608"/>
                  <a:pt x="2224902" y="2650732"/>
                </a:cubicBezTo>
                <a:cubicBezTo>
                  <a:pt x="2225894" y="2650856"/>
                  <a:pt x="2227134" y="2650918"/>
                  <a:pt x="2228622" y="2650918"/>
                </a:cubicBezTo>
                <a:cubicBezTo>
                  <a:pt x="2230173" y="2650918"/>
                  <a:pt x="2231444" y="2650856"/>
                  <a:pt x="2232436" y="2650732"/>
                </a:cubicBezTo>
                <a:cubicBezTo>
                  <a:pt x="2233428" y="2650608"/>
                  <a:pt x="2234203" y="2650422"/>
                  <a:pt x="2234761" y="2650174"/>
                </a:cubicBezTo>
                <a:cubicBezTo>
                  <a:pt x="2235320" y="2649926"/>
                  <a:pt x="2235723" y="2649632"/>
                  <a:pt x="2235971" y="2649291"/>
                </a:cubicBezTo>
                <a:cubicBezTo>
                  <a:pt x="2236219" y="2648949"/>
                  <a:pt x="2236343" y="2648531"/>
                  <a:pt x="2236343" y="2648035"/>
                </a:cubicBezTo>
                <a:lnTo>
                  <a:pt x="2236343" y="2611293"/>
                </a:lnTo>
                <a:lnTo>
                  <a:pt x="2279038" y="2611293"/>
                </a:lnTo>
                <a:lnTo>
                  <a:pt x="2279038" y="2648035"/>
                </a:lnTo>
                <a:cubicBezTo>
                  <a:pt x="2279038" y="2648531"/>
                  <a:pt x="2279162" y="2648949"/>
                  <a:pt x="2279410" y="2649291"/>
                </a:cubicBezTo>
                <a:cubicBezTo>
                  <a:pt x="2279658" y="2649632"/>
                  <a:pt x="2280061" y="2649926"/>
                  <a:pt x="2280619" y="2650174"/>
                </a:cubicBezTo>
                <a:cubicBezTo>
                  <a:pt x="2281177" y="2650422"/>
                  <a:pt x="2281952" y="2650608"/>
                  <a:pt x="2282945" y="2650732"/>
                </a:cubicBezTo>
                <a:cubicBezTo>
                  <a:pt x="2283937" y="2650856"/>
                  <a:pt x="2285208" y="2650918"/>
                  <a:pt x="2286758" y="2650918"/>
                </a:cubicBezTo>
                <a:cubicBezTo>
                  <a:pt x="2288247" y="2650918"/>
                  <a:pt x="2289487" y="2650856"/>
                  <a:pt x="2290479" y="2650732"/>
                </a:cubicBezTo>
                <a:cubicBezTo>
                  <a:pt x="2291471" y="2650608"/>
                  <a:pt x="2292246" y="2650422"/>
                  <a:pt x="2292804" y="2650174"/>
                </a:cubicBezTo>
                <a:cubicBezTo>
                  <a:pt x="2293363" y="2649926"/>
                  <a:pt x="2293766" y="2649632"/>
                  <a:pt x="2294014" y="2649291"/>
                </a:cubicBezTo>
                <a:cubicBezTo>
                  <a:pt x="2294262" y="2648949"/>
                  <a:pt x="2294386" y="2648531"/>
                  <a:pt x="2294386" y="2648035"/>
                </a:cubicBezTo>
                <a:lnTo>
                  <a:pt x="2294386" y="2564319"/>
                </a:lnTo>
                <a:cubicBezTo>
                  <a:pt x="2294386" y="2563823"/>
                  <a:pt x="2294262" y="2563404"/>
                  <a:pt x="2294014" y="2563063"/>
                </a:cubicBezTo>
                <a:cubicBezTo>
                  <a:pt x="2293766" y="2562722"/>
                  <a:pt x="2293363" y="2562412"/>
                  <a:pt x="2292804" y="2562133"/>
                </a:cubicBezTo>
                <a:cubicBezTo>
                  <a:pt x="2292246" y="2561854"/>
                  <a:pt x="2291471" y="2561668"/>
                  <a:pt x="2290479" y="2561575"/>
                </a:cubicBezTo>
                <a:cubicBezTo>
                  <a:pt x="2289487" y="2561482"/>
                  <a:pt x="2288247" y="2561435"/>
                  <a:pt x="2286758" y="2561435"/>
                </a:cubicBezTo>
                <a:cubicBezTo>
                  <a:pt x="2285208" y="2561435"/>
                  <a:pt x="2283937" y="2561482"/>
                  <a:pt x="2282945" y="2561575"/>
                </a:cubicBezTo>
                <a:cubicBezTo>
                  <a:pt x="2281952" y="2561668"/>
                  <a:pt x="2281177" y="2561854"/>
                  <a:pt x="2280619" y="2562133"/>
                </a:cubicBezTo>
                <a:cubicBezTo>
                  <a:pt x="2280061" y="2562412"/>
                  <a:pt x="2279658" y="2562722"/>
                  <a:pt x="2279410" y="2563063"/>
                </a:cubicBezTo>
                <a:cubicBezTo>
                  <a:pt x="2279162" y="2563404"/>
                  <a:pt x="2279038" y="2563823"/>
                  <a:pt x="2279038" y="2564319"/>
                </a:cubicBezTo>
                <a:lnTo>
                  <a:pt x="2279038" y="2598363"/>
                </a:lnTo>
                <a:lnTo>
                  <a:pt x="2236343" y="2598363"/>
                </a:lnTo>
                <a:lnTo>
                  <a:pt x="2236343" y="2564319"/>
                </a:lnTo>
                <a:cubicBezTo>
                  <a:pt x="2236343" y="2563823"/>
                  <a:pt x="2236219" y="2563404"/>
                  <a:pt x="2235971" y="2563063"/>
                </a:cubicBezTo>
                <a:cubicBezTo>
                  <a:pt x="2235723" y="2562722"/>
                  <a:pt x="2235320" y="2562412"/>
                  <a:pt x="2234761" y="2562133"/>
                </a:cubicBezTo>
                <a:cubicBezTo>
                  <a:pt x="2234203" y="2561854"/>
                  <a:pt x="2233428" y="2561668"/>
                  <a:pt x="2232436" y="2561575"/>
                </a:cubicBezTo>
                <a:cubicBezTo>
                  <a:pt x="2231444" y="2561482"/>
                  <a:pt x="2230173" y="2561435"/>
                  <a:pt x="2228622" y="2561435"/>
                </a:cubicBezTo>
                <a:close/>
                <a:moveTo>
                  <a:pt x="1866672" y="2561435"/>
                </a:moveTo>
                <a:cubicBezTo>
                  <a:pt x="1865370" y="2561435"/>
                  <a:pt x="1864223" y="2561482"/>
                  <a:pt x="1863231" y="2561575"/>
                </a:cubicBezTo>
                <a:cubicBezTo>
                  <a:pt x="1862238" y="2561668"/>
                  <a:pt x="1861432" y="2561807"/>
                  <a:pt x="1860812" y="2561994"/>
                </a:cubicBezTo>
                <a:cubicBezTo>
                  <a:pt x="1860192" y="2562180"/>
                  <a:pt x="1859743" y="2562412"/>
                  <a:pt x="1859463" y="2562691"/>
                </a:cubicBezTo>
                <a:cubicBezTo>
                  <a:pt x="1859184" y="2562970"/>
                  <a:pt x="1859045" y="2563265"/>
                  <a:pt x="1859045" y="2563575"/>
                </a:cubicBezTo>
                <a:lnTo>
                  <a:pt x="1859045" y="2648593"/>
                </a:lnTo>
                <a:cubicBezTo>
                  <a:pt x="1859045" y="2648903"/>
                  <a:pt x="1859184" y="2649213"/>
                  <a:pt x="1859463" y="2649523"/>
                </a:cubicBezTo>
                <a:cubicBezTo>
                  <a:pt x="1859743" y="2649833"/>
                  <a:pt x="1860192" y="2650081"/>
                  <a:pt x="1860812" y="2650267"/>
                </a:cubicBezTo>
                <a:cubicBezTo>
                  <a:pt x="1861432" y="2650453"/>
                  <a:pt x="1862238" y="2650608"/>
                  <a:pt x="1863231" y="2650732"/>
                </a:cubicBezTo>
                <a:cubicBezTo>
                  <a:pt x="1864223" y="2650856"/>
                  <a:pt x="1865370" y="2650918"/>
                  <a:pt x="1866672" y="2650918"/>
                </a:cubicBezTo>
                <a:cubicBezTo>
                  <a:pt x="1867975" y="2650918"/>
                  <a:pt x="1869122" y="2650856"/>
                  <a:pt x="1870114" y="2650732"/>
                </a:cubicBezTo>
                <a:cubicBezTo>
                  <a:pt x="1871106" y="2650608"/>
                  <a:pt x="1871912" y="2650453"/>
                  <a:pt x="1872532" y="2650267"/>
                </a:cubicBezTo>
                <a:cubicBezTo>
                  <a:pt x="1873152" y="2650081"/>
                  <a:pt x="1873618" y="2649833"/>
                  <a:pt x="1873928" y="2649523"/>
                </a:cubicBezTo>
                <a:cubicBezTo>
                  <a:pt x="1874238" y="2649213"/>
                  <a:pt x="1874393" y="2648903"/>
                  <a:pt x="1874393" y="2648593"/>
                </a:cubicBezTo>
                <a:lnTo>
                  <a:pt x="1874393" y="2610921"/>
                </a:lnTo>
                <a:lnTo>
                  <a:pt x="1880904" y="2610921"/>
                </a:lnTo>
                <a:cubicBezTo>
                  <a:pt x="1883632" y="2610921"/>
                  <a:pt x="1886051" y="2611200"/>
                  <a:pt x="1888159" y="2611758"/>
                </a:cubicBezTo>
                <a:cubicBezTo>
                  <a:pt x="1890268" y="2612316"/>
                  <a:pt x="1892159" y="2613215"/>
                  <a:pt x="1893833" y="2614455"/>
                </a:cubicBezTo>
                <a:cubicBezTo>
                  <a:pt x="1895508" y="2615696"/>
                  <a:pt x="1896980" y="2617323"/>
                  <a:pt x="1898252" y="2619339"/>
                </a:cubicBezTo>
                <a:cubicBezTo>
                  <a:pt x="1899523" y="2621354"/>
                  <a:pt x="1900717" y="2623757"/>
                  <a:pt x="1901833" y="2626548"/>
                </a:cubicBezTo>
                <a:lnTo>
                  <a:pt x="1910763" y="2648221"/>
                </a:lnTo>
                <a:cubicBezTo>
                  <a:pt x="1910887" y="2648655"/>
                  <a:pt x="1911104" y="2649042"/>
                  <a:pt x="1911414" y="2649384"/>
                </a:cubicBezTo>
                <a:cubicBezTo>
                  <a:pt x="1911724" y="2649725"/>
                  <a:pt x="1912220" y="2650004"/>
                  <a:pt x="1912902" y="2650221"/>
                </a:cubicBezTo>
                <a:cubicBezTo>
                  <a:pt x="1913584" y="2650438"/>
                  <a:pt x="1914468" y="2650608"/>
                  <a:pt x="1915553" y="2650732"/>
                </a:cubicBezTo>
                <a:cubicBezTo>
                  <a:pt x="1916638" y="2650856"/>
                  <a:pt x="1918049" y="2650918"/>
                  <a:pt x="1919785" y="2650918"/>
                </a:cubicBezTo>
                <a:cubicBezTo>
                  <a:pt x="1921274" y="2650918"/>
                  <a:pt x="1922498" y="2650872"/>
                  <a:pt x="1923460" y="2650779"/>
                </a:cubicBezTo>
                <a:cubicBezTo>
                  <a:pt x="1924421" y="2650686"/>
                  <a:pt x="1925196" y="2650546"/>
                  <a:pt x="1925785" y="2650360"/>
                </a:cubicBezTo>
                <a:cubicBezTo>
                  <a:pt x="1926374" y="2650174"/>
                  <a:pt x="1926777" y="2649942"/>
                  <a:pt x="1926994" y="2649663"/>
                </a:cubicBezTo>
                <a:cubicBezTo>
                  <a:pt x="1927211" y="2649384"/>
                  <a:pt x="1927320" y="2649058"/>
                  <a:pt x="1927320" y="2648686"/>
                </a:cubicBezTo>
                <a:cubicBezTo>
                  <a:pt x="1927320" y="2648500"/>
                  <a:pt x="1927304" y="2648298"/>
                  <a:pt x="1927273" y="2648081"/>
                </a:cubicBezTo>
                <a:cubicBezTo>
                  <a:pt x="1927242" y="2647864"/>
                  <a:pt x="1927196" y="2647585"/>
                  <a:pt x="1927134" y="2647244"/>
                </a:cubicBezTo>
                <a:cubicBezTo>
                  <a:pt x="1927072" y="2646903"/>
                  <a:pt x="1926979" y="2646546"/>
                  <a:pt x="1926855" y="2646174"/>
                </a:cubicBezTo>
                <a:cubicBezTo>
                  <a:pt x="1926731" y="2645802"/>
                  <a:pt x="1926545" y="2645399"/>
                  <a:pt x="1926297" y="2644965"/>
                </a:cubicBezTo>
                <a:lnTo>
                  <a:pt x="1917088" y="2623757"/>
                </a:lnTo>
                <a:cubicBezTo>
                  <a:pt x="1915910" y="2620967"/>
                  <a:pt x="1914638" y="2618502"/>
                  <a:pt x="1913274" y="2616362"/>
                </a:cubicBezTo>
                <a:cubicBezTo>
                  <a:pt x="1911910" y="2614223"/>
                  <a:pt x="1910437" y="2612378"/>
                  <a:pt x="1908856" y="2610828"/>
                </a:cubicBezTo>
                <a:cubicBezTo>
                  <a:pt x="1907274" y="2609277"/>
                  <a:pt x="1905569" y="2607975"/>
                  <a:pt x="1903740" y="2606921"/>
                </a:cubicBezTo>
                <a:cubicBezTo>
                  <a:pt x="1901910" y="2605867"/>
                  <a:pt x="1899911" y="2604968"/>
                  <a:pt x="1897740" y="2604224"/>
                </a:cubicBezTo>
                <a:lnTo>
                  <a:pt x="1897740" y="2604037"/>
                </a:lnTo>
                <a:cubicBezTo>
                  <a:pt x="1899166" y="2603603"/>
                  <a:pt x="1900655" y="2602999"/>
                  <a:pt x="1902205" y="2602224"/>
                </a:cubicBezTo>
                <a:cubicBezTo>
                  <a:pt x="1903755" y="2601449"/>
                  <a:pt x="1905275" y="2600363"/>
                  <a:pt x="1906763" y="2598968"/>
                </a:cubicBezTo>
                <a:cubicBezTo>
                  <a:pt x="1908251" y="2597573"/>
                  <a:pt x="1909724" y="2595821"/>
                  <a:pt x="1911181" y="2593713"/>
                </a:cubicBezTo>
                <a:cubicBezTo>
                  <a:pt x="1912638" y="2591604"/>
                  <a:pt x="1913987" y="2589000"/>
                  <a:pt x="1915227" y="2585899"/>
                </a:cubicBezTo>
                <a:lnTo>
                  <a:pt x="1923227" y="2567482"/>
                </a:lnTo>
                <a:cubicBezTo>
                  <a:pt x="1923537" y="2566675"/>
                  <a:pt x="1923770" y="2565962"/>
                  <a:pt x="1923925" y="2565342"/>
                </a:cubicBezTo>
                <a:cubicBezTo>
                  <a:pt x="1924080" y="2564722"/>
                  <a:pt x="1924157" y="2564133"/>
                  <a:pt x="1924157" y="2563575"/>
                </a:cubicBezTo>
                <a:cubicBezTo>
                  <a:pt x="1924157" y="2563265"/>
                  <a:pt x="1924064" y="2562970"/>
                  <a:pt x="1923878" y="2562691"/>
                </a:cubicBezTo>
                <a:cubicBezTo>
                  <a:pt x="1923692" y="2562412"/>
                  <a:pt x="1923335" y="2562180"/>
                  <a:pt x="1922808" y="2561994"/>
                </a:cubicBezTo>
                <a:cubicBezTo>
                  <a:pt x="1922281" y="2561807"/>
                  <a:pt x="1921537" y="2561668"/>
                  <a:pt x="1920576" y="2561575"/>
                </a:cubicBezTo>
                <a:cubicBezTo>
                  <a:pt x="1919615" y="2561482"/>
                  <a:pt x="1918390" y="2561435"/>
                  <a:pt x="1916902" y="2561435"/>
                </a:cubicBezTo>
                <a:cubicBezTo>
                  <a:pt x="1915227" y="2561435"/>
                  <a:pt x="1913879" y="2561482"/>
                  <a:pt x="1912856" y="2561575"/>
                </a:cubicBezTo>
                <a:cubicBezTo>
                  <a:pt x="1911832" y="2561668"/>
                  <a:pt x="1911011" y="2561838"/>
                  <a:pt x="1910391" y="2562087"/>
                </a:cubicBezTo>
                <a:cubicBezTo>
                  <a:pt x="1909770" y="2562335"/>
                  <a:pt x="1909305" y="2562645"/>
                  <a:pt x="1908995" y="2563017"/>
                </a:cubicBezTo>
                <a:cubicBezTo>
                  <a:pt x="1908685" y="2563389"/>
                  <a:pt x="1908468" y="2563823"/>
                  <a:pt x="1908344" y="2564319"/>
                </a:cubicBezTo>
                <a:lnTo>
                  <a:pt x="1900531" y="2583574"/>
                </a:lnTo>
                <a:cubicBezTo>
                  <a:pt x="1899476" y="2586302"/>
                  <a:pt x="1898314" y="2588628"/>
                  <a:pt x="1897043" y="2590550"/>
                </a:cubicBezTo>
                <a:cubicBezTo>
                  <a:pt x="1895771" y="2592472"/>
                  <a:pt x="1894329" y="2594038"/>
                  <a:pt x="1892717" y="2595247"/>
                </a:cubicBezTo>
                <a:cubicBezTo>
                  <a:pt x="1891105" y="2596457"/>
                  <a:pt x="1889322" y="2597325"/>
                  <a:pt x="1887369" y="2597852"/>
                </a:cubicBezTo>
                <a:cubicBezTo>
                  <a:pt x="1885415" y="2598379"/>
                  <a:pt x="1883260" y="2598642"/>
                  <a:pt x="1880904" y="2598642"/>
                </a:cubicBezTo>
                <a:lnTo>
                  <a:pt x="1874393" y="2598642"/>
                </a:lnTo>
                <a:lnTo>
                  <a:pt x="1874393" y="2563575"/>
                </a:lnTo>
                <a:cubicBezTo>
                  <a:pt x="1874393" y="2563265"/>
                  <a:pt x="1874238" y="2562970"/>
                  <a:pt x="1873928" y="2562691"/>
                </a:cubicBezTo>
                <a:cubicBezTo>
                  <a:pt x="1873618" y="2562412"/>
                  <a:pt x="1873152" y="2562180"/>
                  <a:pt x="1872532" y="2561994"/>
                </a:cubicBezTo>
                <a:cubicBezTo>
                  <a:pt x="1871912" y="2561807"/>
                  <a:pt x="1871106" y="2561668"/>
                  <a:pt x="1870114" y="2561575"/>
                </a:cubicBezTo>
                <a:cubicBezTo>
                  <a:pt x="1869122" y="2561482"/>
                  <a:pt x="1867975" y="2561435"/>
                  <a:pt x="1866672" y="2561435"/>
                </a:cubicBezTo>
                <a:close/>
                <a:moveTo>
                  <a:pt x="1761897" y="2561435"/>
                </a:moveTo>
                <a:cubicBezTo>
                  <a:pt x="1760409" y="2561435"/>
                  <a:pt x="1759169" y="2561482"/>
                  <a:pt x="1758177" y="2561575"/>
                </a:cubicBezTo>
                <a:cubicBezTo>
                  <a:pt x="1757185" y="2561668"/>
                  <a:pt x="1756394" y="2561854"/>
                  <a:pt x="1755805" y="2562133"/>
                </a:cubicBezTo>
                <a:cubicBezTo>
                  <a:pt x="1755216" y="2562412"/>
                  <a:pt x="1754813" y="2562722"/>
                  <a:pt x="1754595" y="2563063"/>
                </a:cubicBezTo>
                <a:cubicBezTo>
                  <a:pt x="1754379" y="2563404"/>
                  <a:pt x="1754270" y="2563823"/>
                  <a:pt x="1754270" y="2564319"/>
                </a:cubicBezTo>
                <a:lnTo>
                  <a:pt x="1754270" y="2648035"/>
                </a:lnTo>
                <a:cubicBezTo>
                  <a:pt x="1754270" y="2648531"/>
                  <a:pt x="1754379" y="2648949"/>
                  <a:pt x="1754595" y="2649291"/>
                </a:cubicBezTo>
                <a:cubicBezTo>
                  <a:pt x="1754813" y="2649632"/>
                  <a:pt x="1755216" y="2649926"/>
                  <a:pt x="1755805" y="2650174"/>
                </a:cubicBezTo>
                <a:cubicBezTo>
                  <a:pt x="1756394" y="2650422"/>
                  <a:pt x="1757185" y="2650608"/>
                  <a:pt x="1758177" y="2650732"/>
                </a:cubicBezTo>
                <a:cubicBezTo>
                  <a:pt x="1759169" y="2650856"/>
                  <a:pt x="1760409" y="2650918"/>
                  <a:pt x="1761897" y="2650918"/>
                </a:cubicBezTo>
                <a:cubicBezTo>
                  <a:pt x="1763448" y="2650918"/>
                  <a:pt x="1764719" y="2650856"/>
                  <a:pt x="1765711" y="2650732"/>
                </a:cubicBezTo>
                <a:cubicBezTo>
                  <a:pt x="1766703" y="2650608"/>
                  <a:pt x="1767478" y="2650422"/>
                  <a:pt x="1768036" y="2650174"/>
                </a:cubicBezTo>
                <a:cubicBezTo>
                  <a:pt x="1768595" y="2649926"/>
                  <a:pt x="1768998" y="2649632"/>
                  <a:pt x="1769246" y="2649291"/>
                </a:cubicBezTo>
                <a:cubicBezTo>
                  <a:pt x="1769494" y="2648949"/>
                  <a:pt x="1769618" y="2648531"/>
                  <a:pt x="1769618" y="2648035"/>
                </a:cubicBezTo>
                <a:lnTo>
                  <a:pt x="1769618" y="2611293"/>
                </a:lnTo>
                <a:lnTo>
                  <a:pt x="1812313" y="2611293"/>
                </a:lnTo>
                <a:lnTo>
                  <a:pt x="1812313" y="2648035"/>
                </a:lnTo>
                <a:cubicBezTo>
                  <a:pt x="1812313" y="2648531"/>
                  <a:pt x="1812437" y="2648949"/>
                  <a:pt x="1812685" y="2649291"/>
                </a:cubicBezTo>
                <a:cubicBezTo>
                  <a:pt x="1812933" y="2649632"/>
                  <a:pt x="1813336" y="2649926"/>
                  <a:pt x="1813894" y="2650174"/>
                </a:cubicBezTo>
                <a:cubicBezTo>
                  <a:pt x="1814452" y="2650422"/>
                  <a:pt x="1815227" y="2650608"/>
                  <a:pt x="1816220" y="2650732"/>
                </a:cubicBezTo>
                <a:cubicBezTo>
                  <a:pt x="1817212" y="2650856"/>
                  <a:pt x="1818483" y="2650918"/>
                  <a:pt x="1820033" y="2650918"/>
                </a:cubicBezTo>
                <a:cubicBezTo>
                  <a:pt x="1821522" y="2650918"/>
                  <a:pt x="1822762" y="2650856"/>
                  <a:pt x="1823754" y="2650732"/>
                </a:cubicBezTo>
                <a:cubicBezTo>
                  <a:pt x="1824746" y="2650608"/>
                  <a:pt x="1825521" y="2650422"/>
                  <a:pt x="1826079" y="2650174"/>
                </a:cubicBezTo>
                <a:cubicBezTo>
                  <a:pt x="1826638" y="2649926"/>
                  <a:pt x="1827041" y="2649632"/>
                  <a:pt x="1827289" y="2649291"/>
                </a:cubicBezTo>
                <a:cubicBezTo>
                  <a:pt x="1827537" y="2648949"/>
                  <a:pt x="1827661" y="2648531"/>
                  <a:pt x="1827661" y="2648035"/>
                </a:cubicBezTo>
                <a:lnTo>
                  <a:pt x="1827661" y="2564319"/>
                </a:lnTo>
                <a:cubicBezTo>
                  <a:pt x="1827661" y="2563823"/>
                  <a:pt x="1827537" y="2563404"/>
                  <a:pt x="1827289" y="2563063"/>
                </a:cubicBezTo>
                <a:cubicBezTo>
                  <a:pt x="1827041" y="2562722"/>
                  <a:pt x="1826638" y="2562412"/>
                  <a:pt x="1826079" y="2562133"/>
                </a:cubicBezTo>
                <a:cubicBezTo>
                  <a:pt x="1825521" y="2561854"/>
                  <a:pt x="1824746" y="2561668"/>
                  <a:pt x="1823754" y="2561575"/>
                </a:cubicBezTo>
                <a:cubicBezTo>
                  <a:pt x="1822762" y="2561482"/>
                  <a:pt x="1821522" y="2561435"/>
                  <a:pt x="1820033" y="2561435"/>
                </a:cubicBezTo>
                <a:cubicBezTo>
                  <a:pt x="1818483" y="2561435"/>
                  <a:pt x="1817212" y="2561482"/>
                  <a:pt x="1816220" y="2561575"/>
                </a:cubicBezTo>
                <a:cubicBezTo>
                  <a:pt x="1815227" y="2561668"/>
                  <a:pt x="1814452" y="2561854"/>
                  <a:pt x="1813894" y="2562133"/>
                </a:cubicBezTo>
                <a:cubicBezTo>
                  <a:pt x="1813336" y="2562412"/>
                  <a:pt x="1812933" y="2562722"/>
                  <a:pt x="1812685" y="2563063"/>
                </a:cubicBezTo>
                <a:cubicBezTo>
                  <a:pt x="1812437" y="2563404"/>
                  <a:pt x="1812313" y="2563823"/>
                  <a:pt x="1812313" y="2564319"/>
                </a:cubicBezTo>
                <a:lnTo>
                  <a:pt x="1812313" y="2598363"/>
                </a:lnTo>
                <a:lnTo>
                  <a:pt x="1769618" y="2598363"/>
                </a:lnTo>
                <a:lnTo>
                  <a:pt x="1769618" y="2564319"/>
                </a:lnTo>
                <a:cubicBezTo>
                  <a:pt x="1769618" y="2563823"/>
                  <a:pt x="1769494" y="2563404"/>
                  <a:pt x="1769246" y="2563063"/>
                </a:cubicBezTo>
                <a:cubicBezTo>
                  <a:pt x="1768998" y="2562722"/>
                  <a:pt x="1768595" y="2562412"/>
                  <a:pt x="1768036" y="2562133"/>
                </a:cubicBezTo>
                <a:cubicBezTo>
                  <a:pt x="1767478" y="2561854"/>
                  <a:pt x="1766703" y="2561668"/>
                  <a:pt x="1765711" y="2561575"/>
                </a:cubicBezTo>
                <a:cubicBezTo>
                  <a:pt x="1764719" y="2561482"/>
                  <a:pt x="1763448" y="2561435"/>
                  <a:pt x="1761897" y="2561435"/>
                </a:cubicBezTo>
                <a:close/>
                <a:moveTo>
                  <a:pt x="1571397" y="2561435"/>
                </a:moveTo>
                <a:cubicBezTo>
                  <a:pt x="1570095" y="2561435"/>
                  <a:pt x="1568948" y="2561482"/>
                  <a:pt x="1567956" y="2561575"/>
                </a:cubicBezTo>
                <a:cubicBezTo>
                  <a:pt x="1566964" y="2561668"/>
                  <a:pt x="1566158" y="2561807"/>
                  <a:pt x="1565537" y="2561994"/>
                </a:cubicBezTo>
                <a:cubicBezTo>
                  <a:pt x="1564917" y="2562180"/>
                  <a:pt x="1564468" y="2562412"/>
                  <a:pt x="1564188" y="2562691"/>
                </a:cubicBezTo>
                <a:cubicBezTo>
                  <a:pt x="1563909" y="2562970"/>
                  <a:pt x="1563770" y="2563265"/>
                  <a:pt x="1563770" y="2563575"/>
                </a:cubicBezTo>
                <a:lnTo>
                  <a:pt x="1563770" y="2648593"/>
                </a:lnTo>
                <a:cubicBezTo>
                  <a:pt x="1563770" y="2648903"/>
                  <a:pt x="1563909" y="2649213"/>
                  <a:pt x="1564188" y="2649523"/>
                </a:cubicBezTo>
                <a:cubicBezTo>
                  <a:pt x="1564468" y="2649833"/>
                  <a:pt x="1564917" y="2650081"/>
                  <a:pt x="1565537" y="2650267"/>
                </a:cubicBezTo>
                <a:cubicBezTo>
                  <a:pt x="1566158" y="2650453"/>
                  <a:pt x="1566964" y="2650608"/>
                  <a:pt x="1567956" y="2650732"/>
                </a:cubicBezTo>
                <a:cubicBezTo>
                  <a:pt x="1568948" y="2650856"/>
                  <a:pt x="1570095" y="2650918"/>
                  <a:pt x="1571397" y="2650918"/>
                </a:cubicBezTo>
                <a:cubicBezTo>
                  <a:pt x="1572700" y="2650918"/>
                  <a:pt x="1573847" y="2650856"/>
                  <a:pt x="1574839" y="2650732"/>
                </a:cubicBezTo>
                <a:cubicBezTo>
                  <a:pt x="1575831" y="2650608"/>
                  <a:pt x="1576637" y="2650453"/>
                  <a:pt x="1577257" y="2650267"/>
                </a:cubicBezTo>
                <a:cubicBezTo>
                  <a:pt x="1577878" y="2650081"/>
                  <a:pt x="1578343" y="2649833"/>
                  <a:pt x="1578653" y="2649523"/>
                </a:cubicBezTo>
                <a:cubicBezTo>
                  <a:pt x="1578963" y="2649213"/>
                  <a:pt x="1579118" y="2648903"/>
                  <a:pt x="1579118" y="2648593"/>
                </a:cubicBezTo>
                <a:lnTo>
                  <a:pt x="1579118" y="2610921"/>
                </a:lnTo>
                <a:lnTo>
                  <a:pt x="1585629" y="2610921"/>
                </a:lnTo>
                <a:cubicBezTo>
                  <a:pt x="1588358" y="2610921"/>
                  <a:pt x="1590776" y="2611200"/>
                  <a:pt x="1592884" y="2611758"/>
                </a:cubicBezTo>
                <a:cubicBezTo>
                  <a:pt x="1594993" y="2612316"/>
                  <a:pt x="1596884" y="2613215"/>
                  <a:pt x="1598558" y="2614455"/>
                </a:cubicBezTo>
                <a:cubicBezTo>
                  <a:pt x="1600233" y="2615696"/>
                  <a:pt x="1601706" y="2617323"/>
                  <a:pt x="1602977" y="2619339"/>
                </a:cubicBezTo>
                <a:cubicBezTo>
                  <a:pt x="1604248" y="2621354"/>
                  <a:pt x="1605442" y="2623757"/>
                  <a:pt x="1606558" y="2626548"/>
                </a:cubicBezTo>
                <a:lnTo>
                  <a:pt x="1615488" y="2648221"/>
                </a:lnTo>
                <a:cubicBezTo>
                  <a:pt x="1615612" y="2648655"/>
                  <a:pt x="1615829" y="2649042"/>
                  <a:pt x="1616139" y="2649384"/>
                </a:cubicBezTo>
                <a:cubicBezTo>
                  <a:pt x="1616449" y="2649725"/>
                  <a:pt x="1616945" y="2650004"/>
                  <a:pt x="1617627" y="2650221"/>
                </a:cubicBezTo>
                <a:cubicBezTo>
                  <a:pt x="1618309" y="2650438"/>
                  <a:pt x="1619193" y="2650608"/>
                  <a:pt x="1620278" y="2650732"/>
                </a:cubicBezTo>
                <a:cubicBezTo>
                  <a:pt x="1621363" y="2650856"/>
                  <a:pt x="1622774" y="2650918"/>
                  <a:pt x="1624510" y="2650918"/>
                </a:cubicBezTo>
                <a:cubicBezTo>
                  <a:pt x="1625999" y="2650918"/>
                  <a:pt x="1627223" y="2650872"/>
                  <a:pt x="1628185" y="2650779"/>
                </a:cubicBezTo>
                <a:cubicBezTo>
                  <a:pt x="1629146" y="2650686"/>
                  <a:pt x="1629921" y="2650546"/>
                  <a:pt x="1630510" y="2650360"/>
                </a:cubicBezTo>
                <a:cubicBezTo>
                  <a:pt x="1631099" y="2650174"/>
                  <a:pt x="1631502" y="2649942"/>
                  <a:pt x="1631719" y="2649663"/>
                </a:cubicBezTo>
                <a:cubicBezTo>
                  <a:pt x="1631936" y="2649384"/>
                  <a:pt x="1632045" y="2649058"/>
                  <a:pt x="1632045" y="2648686"/>
                </a:cubicBezTo>
                <a:cubicBezTo>
                  <a:pt x="1632045" y="2648500"/>
                  <a:pt x="1632029" y="2648298"/>
                  <a:pt x="1631998" y="2648081"/>
                </a:cubicBezTo>
                <a:cubicBezTo>
                  <a:pt x="1631967" y="2647864"/>
                  <a:pt x="1631921" y="2647585"/>
                  <a:pt x="1631859" y="2647244"/>
                </a:cubicBezTo>
                <a:cubicBezTo>
                  <a:pt x="1631797" y="2646903"/>
                  <a:pt x="1631704" y="2646546"/>
                  <a:pt x="1631580" y="2646174"/>
                </a:cubicBezTo>
                <a:cubicBezTo>
                  <a:pt x="1631456" y="2645802"/>
                  <a:pt x="1631270" y="2645399"/>
                  <a:pt x="1631022" y="2644965"/>
                </a:cubicBezTo>
                <a:lnTo>
                  <a:pt x="1621813" y="2623757"/>
                </a:lnTo>
                <a:cubicBezTo>
                  <a:pt x="1620635" y="2620967"/>
                  <a:pt x="1619364" y="2618502"/>
                  <a:pt x="1617999" y="2616362"/>
                </a:cubicBezTo>
                <a:cubicBezTo>
                  <a:pt x="1616635" y="2614223"/>
                  <a:pt x="1615162" y="2612378"/>
                  <a:pt x="1613581" y="2610828"/>
                </a:cubicBezTo>
                <a:cubicBezTo>
                  <a:pt x="1611999" y="2609277"/>
                  <a:pt x="1610294" y="2607975"/>
                  <a:pt x="1608465" y="2606921"/>
                </a:cubicBezTo>
                <a:cubicBezTo>
                  <a:pt x="1606636" y="2605867"/>
                  <a:pt x="1604636" y="2604968"/>
                  <a:pt x="1602465" y="2604224"/>
                </a:cubicBezTo>
                <a:lnTo>
                  <a:pt x="1602465" y="2604037"/>
                </a:lnTo>
                <a:cubicBezTo>
                  <a:pt x="1603892" y="2603603"/>
                  <a:pt x="1605380" y="2602999"/>
                  <a:pt x="1606930" y="2602224"/>
                </a:cubicBezTo>
                <a:cubicBezTo>
                  <a:pt x="1608481" y="2601449"/>
                  <a:pt x="1610000" y="2600363"/>
                  <a:pt x="1611488" y="2598968"/>
                </a:cubicBezTo>
                <a:cubicBezTo>
                  <a:pt x="1612976" y="2597573"/>
                  <a:pt x="1614449" y="2595821"/>
                  <a:pt x="1615906" y="2593713"/>
                </a:cubicBezTo>
                <a:cubicBezTo>
                  <a:pt x="1617364" y="2591604"/>
                  <a:pt x="1618712" y="2589000"/>
                  <a:pt x="1619952" y="2585899"/>
                </a:cubicBezTo>
                <a:lnTo>
                  <a:pt x="1627952" y="2567482"/>
                </a:lnTo>
                <a:cubicBezTo>
                  <a:pt x="1628262" y="2566675"/>
                  <a:pt x="1628495" y="2565962"/>
                  <a:pt x="1628650" y="2565342"/>
                </a:cubicBezTo>
                <a:cubicBezTo>
                  <a:pt x="1628805" y="2564722"/>
                  <a:pt x="1628882" y="2564133"/>
                  <a:pt x="1628882" y="2563575"/>
                </a:cubicBezTo>
                <a:cubicBezTo>
                  <a:pt x="1628882" y="2563265"/>
                  <a:pt x="1628789" y="2562970"/>
                  <a:pt x="1628603" y="2562691"/>
                </a:cubicBezTo>
                <a:cubicBezTo>
                  <a:pt x="1628417" y="2562412"/>
                  <a:pt x="1628061" y="2562180"/>
                  <a:pt x="1627533" y="2561994"/>
                </a:cubicBezTo>
                <a:cubicBezTo>
                  <a:pt x="1627006" y="2561807"/>
                  <a:pt x="1626262" y="2561668"/>
                  <a:pt x="1625301" y="2561575"/>
                </a:cubicBezTo>
                <a:cubicBezTo>
                  <a:pt x="1624340" y="2561482"/>
                  <a:pt x="1623115" y="2561435"/>
                  <a:pt x="1621627" y="2561435"/>
                </a:cubicBezTo>
                <a:cubicBezTo>
                  <a:pt x="1619952" y="2561435"/>
                  <a:pt x="1618604" y="2561482"/>
                  <a:pt x="1617581" y="2561575"/>
                </a:cubicBezTo>
                <a:cubicBezTo>
                  <a:pt x="1616557" y="2561668"/>
                  <a:pt x="1615736" y="2561838"/>
                  <a:pt x="1615116" y="2562087"/>
                </a:cubicBezTo>
                <a:cubicBezTo>
                  <a:pt x="1614496" y="2562335"/>
                  <a:pt x="1614030" y="2562645"/>
                  <a:pt x="1613720" y="2563017"/>
                </a:cubicBezTo>
                <a:cubicBezTo>
                  <a:pt x="1613410" y="2563389"/>
                  <a:pt x="1613193" y="2563823"/>
                  <a:pt x="1613069" y="2564319"/>
                </a:cubicBezTo>
                <a:lnTo>
                  <a:pt x="1605256" y="2583574"/>
                </a:lnTo>
                <a:cubicBezTo>
                  <a:pt x="1604202" y="2586302"/>
                  <a:pt x="1603039" y="2588628"/>
                  <a:pt x="1601768" y="2590550"/>
                </a:cubicBezTo>
                <a:cubicBezTo>
                  <a:pt x="1600496" y="2592472"/>
                  <a:pt x="1599055" y="2594038"/>
                  <a:pt x="1597442" y="2595247"/>
                </a:cubicBezTo>
                <a:cubicBezTo>
                  <a:pt x="1595830" y="2596457"/>
                  <a:pt x="1594047" y="2597325"/>
                  <a:pt x="1592094" y="2597852"/>
                </a:cubicBezTo>
                <a:cubicBezTo>
                  <a:pt x="1590140" y="2598379"/>
                  <a:pt x="1587986" y="2598642"/>
                  <a:pt x="1585629" y="2598642"/>
                </a:cubicBezTo>
                <a:lnTo>
                  <a:pt x="1579118" y="2598642"/>
                </a:lnTo>
                <a:lnTo>
                  <a:pt x="1579118" y="2563575"/>
                </a:lnTo>
                <a:cubicBezTo>
                  <a:pt x="1579118" y="2563265"/>
                  <a:pt x="1578963" y="2562970"/>
                  <a:pt x="1578653" y="2562691"/>
                </a:cubicBezTo>
                <a:cubicBezTo>
                  <a:pt x="1578343" y="2562412"/>
                  <a:pt x="1577878" y="2562180"/>
                  <a:pt x="1577257" y="2561994"/>
                </a:cubicBezTo>
                <a:cubicBezTo>
                  <a:pt x="1576637" y="2561807"/>
                  <a:pt x="1575831" y="2561668"/>
                  <a:pt x="1574839" y="2561575"/>
                </a:cubicBezTo>
                <a:cubicBezTo>
                  <a:pt x="1573847" y="2561482"/>
                  <a:pt x="1572700" y="2561435"/>
                  <a:pt x="1571397" y="2561435"/>
                </a:cubicBezTo>
                <a:close/>
                <a:moveTo>
                  <a:pt x="1483012" y="2561435"/>
                </a:moveTo>
                <a:cubicBezTo>
                  <a:pt x="1481524" y="2561435"/>
                  <a:pt x="1480284" y="2561482"/>
                  <a:pt x="1479291" y="2561575"/>
                </a:cubicBezTo>
                <a:cubicBezTo>
                  <a:pt x="1478299" y="2561668"/>
                  <a:pt x="1477509" y="2561854"/>
                  <a:pt x="1476919" y="2562133"/>
                </a:cubicBezTo>
                <a:cubicBezTo>
                  <a:pt x="1476330" y="2562412"/>
                  <a:pt x="1475927" y="2562722"/>
                  <a:pt x="1475710" y="2563063"/>
                </a:cubicBezTo>
                <a:cubicBezTo>
                  <a:pt x="1475493" y="2563404"/>
                  <a:pt x="1475385" y="2563823"/>
                  <a:pt x="1475385" y="2564319"/>
                </a:cubicBezTo>
                <a:lnTo>
                  <a:pt x="1475385" y="2648035"/>
                </a:lnTo>
                <a:cubicBezTo>
                  <a:pt x="1475385" y="2648531"/>
                  <a:pt x="1475493" y="2648949"/>
                  <a:pt x="1475710" y="2649291"/>
                </a:cubicBezTo>
                <a:cubicBezTo>
                  <a:pt x="1475927" y="2649632"/>
                  <a:pt x="1476330" y="2649926"/>
                  <a:pt x="1476919" y="2650174"/>
                </a:cubicBezTo>
                <a:cubicBezTo>
                  <a:pt x="1477509" y="2650422"/>
                  <a:pt x="1478299" y="2650608"/>
                  <a:pt x="1479291" y="2650732"/>
                </a:cubicBezTo>
                <a:cubicBezTo>
                  <a:pt x="1480284" y="2650856"/>
                  <a:pt x="1481524" y="2650918"/>
                  <a:pt x="1483012" y="2650918"/>
                </a:cubicBezTo>
                <a:cubicBezTo>
                  <a:pt x="1484562" y="2650918"/>
                  <a:pt x="1485834" y="2650856"/>
                  <a:pt x="1486826" y="2650732"/>
                </a:cubicBezTo>
                <a:cubicBezTo>
                  <a:pt x="1487818" y="2650608"/>
                  <a:pt x="1488593" y="2650422"/>
                  <a:pt x="1489151" y="2650174"/>
                </a:cubicBezTo>
                <a:cubicBezTo>
                  <a:pt x="1489709" y="2649926"/>
                  <a:pt x="1490112" y="2649632"/>
                  <a:pt x="1490360" y="2649291"/>
                </a:cubicBezTo>
                <a:cubicBezTo>
                  <a:pt x="1490608" y="2648949"/>
                  <a:pt x="1490732" y="2648531"/>
                  <a:pt x="1490732" y="2648035"/>
                </a:cubicBezTo>
                <a:lnTo>
                  <a:pt x="1490732" y="2564319"/>
                </a:lnTo>
                <a:cubicBezTo>
                  <a:pt x="1490732" y="2563823"/>
                  <a:pt x="1490608" y="2563404"/>
                  <a:pt x="1490360" y="2563063"/>
                </a:cubicBezTo>
                <a:cubicBezTo>
                  <a:pt x="1490112" y="2562722"/>
                  <a:pt x="1489709" y="2562412"/>
                  <a:pt x="1489151" y="2562133"/>
                </a:cubicBezTo>
                <a:cubicBezTo>
                  <a:pt x="1488593" y="2561854"/>
                  <a:pt x="1487818" y="2561668"/>
                  <a:pt x="1486826" y="2561575"/>
                </a:cubicBezTo>
                <a:cubicBezTo>
                  <a:pt x="1485834" y="2561482"/>
                  <a:pt x="1484562" y="2561435"/>
                  <a:pt x="1483012" y="2561435"/>
                </a:cubicBezTo>
                <a:close/>
                <a:moveTo>
                  <a:pt x="1399761" y="2561435"/>
                </a:moveTo>
                <a:cubicBezTo>
                  <a:pt x="1398335" y="2561435"/>
                  <a:pt x="1397141" y="2561482"/>
                  <a:pt x="1396180" y="2561575"/>
                </a:cubicBezTo>
                <a:cubicBezTo>
                  <a:pt x="1395219" y="2561668"/>
                  <a:pt x="1394444" y="2561854"/>
                  <a:pt x="1393855" y="2562133"/>
                </a:cubicBezTo>
                <a:cubicBezTo>
                  <a:pt x="1393266" y="2562412"/>
                  <a:pt x="1392863" y="2562722"/>
                  <a:pt x="1392645" y="2563063"/>
                </a:cubicBezTo>
                <a:cubicBezTo>
                  <a:pt x="1392428" y="2563404"/>
                  <a:pt x="1392320" y="2563823"/>
                  <a:pt x="1392320" y="2564319"/>
                </a:cubicBezTo>
                <a:lnTo>
                  <a:pt x="1392320" y="2642175"/>
                </a:lnTo>
                <a:cubicBezTo>
                  <a:pt x="1392320" y="2644965"/>
                  <a:pt x="1392940" y="2647043"/>
                  <a:pt x="1394180" y="2648407"/>
                </a:cubicBezTo>
                <a:cubicBezTo>
                  <a:pt x="1395420" y="2649771"/>
                  <a:pt x="1397343" y="2650608"/>
                  <a:pt x="1399947" y="2650918"/>
                </a:cubicBezTo>
                <a:cubicBezTo>
                  <a:pt x="1401560" y="2651104"/>
                  <a:pt x="1403156" y="2651259"/>
                  <a:pt x="1404738" y="2651383"/>
                </a:cubicBezTo>
                <a:cubicBezTo>
                  <a:pt x="1406319" y="2651507"/>
                  <a:pt x="1407916" y="2651616"/>
                  <a:pt x="1409528" y="2651709"/>
                </a:cubicBezTo>
                <a:cubicBezTo>
                  <a:pt x="1411141" y="2651802"/>
                  <a:pt x="1412784" y="2651864"/>
                  <a:pt x="1414458" y="2651895"/>
                </a:cubicBezTo>
                <a:cubicBezTo>
                  <a:pt x="1416132" y="2651926"/>
                  <a:pt x="1417807" y="2651942"/>
                  <a:pt x="1419481" y="2651942"/>
                </a:cubicBezTo>
                <a:cubicBezTo>
                  <a:pt x="1426612" y="2651942"/>
                  <a:pt x="1432721" y="2651151"/>
                  <a:pt x="1437806" y="2649570"/>
                </a:cubicBezTo>
                <a:cubicBezTo>
                  <a:pt x="1442890" y="2647988"/>
                  <a:pt x="1447061" y="2645833"/>
                  <a:pt x="1450316" y="2643105"/>
                </a:cubicBezTo>
                <a:cubicBezTo>
                  <a:pt x="1453572" y="2640376"/>
                  <a:pt x="1455959" y="2637152"/>
                  <a:pt x="1457479" y="2633431"/>
                </a:cubicBezTo>
                <a:cubicBezTo>
                  <a:pt x="1458998" y="2629710"/>
                  <a:pt x="1459758" y="2625711"/>
                  <a:pt x="1459758" y="2621432"/>
                </a:cubicBezTo>
                <a:cubicBezTo>
                  <a:pt x="1459758" y="2617153"/>
                  <a:pt x="1459045" y="2613293"/>
                  <a:pt x="1457618" y="2609851"/>
                </a:cubicBezTo>
                <a:cubicBezTo>
                  <a:pt x="1456192" y="2606409"/>
                  <a:pt x="1453944" y="2603448"/>
                  <a:pt x="1450875" y="2600968"/>
                </a:cubicBezTo>
                <a:cubicBezTo>
                  <a:pt x="1447805" y="2598487"/>
                  <a:pt x="1443914" y="2596581"/>
                  <a:pt x="1439201" y="2595247"/>
                </a:cubicBezTo>
                <a:cubicBezTo>
                  <a:pt x="1434488" y="2593914"/>
                  <a:pt x="1428814" y="2593247"/>
                  <a:pt x="1422179" y="2593247"/>
                </a:cubicBezTo>
                <a:cubicBezTo>
                  <a:pt x="1419450" y="2593247"/>
                  <a:pt x="1416923" y="2593294"/>
                  <a:pt x="1414598" y="2593387"/>
                </a:cubicBezTo>
                <a:cubicBezTo>
                  <a:pt x="1412272" y="2593480"/>
                  <a:pt x="1409962" y="2593620"/>
                  <a:pt x="1407668" y="2593806"/>
                </a:cubicBezTo>
                <a:lnTo>
                  <a:pt x="1407668" y="2564319"/>
                </a:lnTo>
                <a:cubicBezTo>
                  <a:pt x="1407668" y="2563327"/>
                  <a:pt x="1407094" y="2562598"/>
                  <a:pt x="1405947" y="2562133"/>
                </a:cubicBezTo>
                <a:cubicBezTo>
                  <a:pt x="1404800" y="2561668"/>
                  <a:pt x="1402738" y="2561435"/>
                  <a:pt x="1399761" y="2561435"/>
                </a:cubicBezTo>
                <a:close/>
                <a:moveTo>
                  <a:pt x="1218879" y="2561435"/>
                </a:moveTo>
                <a:cubicBezTo>
                  <a:pt x="1217453" y="2561435"/>
                  <a:pt x="1216244" y="2561482"/>
                  <a:pt x="1215252" y="2561575"/>
                </a:cubicBezTo>
                <a:cubicBezTo>
                  <a:pt x="1214260" y="2561668"/>
                  <a:pt x="1213469" y="2561838"/>
                  <a:pt x="1212880" y="2562087"/>
                </a:cubicBezTo>
                <a:cubicBezTo>
                  <a:pt x="1212291" y="2562335"/>
                  <a:pt x="1211888" y="2562645"/>
                  <a:pt x="1211670" y="2563017"/>
                </a:cubicBezTo>
                <a:cubicBezTo>
                  <a:pt x="1211453" y="2563389"/>
                  <a:pt x="1211345" y="2563792"/>
                  <a:pt x="1211345" y="2564226"/>
                </a:cubicBezTo>
                <a:lnTo>
                  <a:pt x="1211345" y="2648128"/>
                </a:lnTo>
                <a:cubicBezTo>
                  <a:pt x="1211345" y="2648562"/>
                  <a:pt x="1211453" y="2648965"/>
                  <a:pt x="1211670" y="2649337"/>
                </a:cubicBezTo>
                <a:cubicBezTo>
                  <a:pt x="1211888" y="2649709"/>
                  <a:pt x="1212260" y="2650004"/>
                  <a:pt x="1212787" y="2650221"/>
                </a:cubicBezTo>
                <a:cubicBezTo>
                  <a:pt x="1213314" y="2650438"/>
                  <a:pt x="1214011" y="2650608"/>
                  <a:pt x="1214880" y="2650732"/>
                </a:cubicBezTo>
                <a:cubicBezTo>
                  <a:pt x="1215748" y="2650856"/>
                  <a:pt x="1216864" y="2650918"/>
                  <a:pt x="1218228" y="2650918"/>
                </a:cubicBezTo>
                <a:cubicBezTo>
                  <a:pt x="1219406" y="2650918"/>
                  <a:pt x="1220399" y="2650872"/>
                  <a:pt x="1221205" y="2650779"/>
                </a:cubicBezTo>
                <a:cubicBezTo>
                  <a:pt x="1222011" y="2650686"/>
                  <a:pt x="1222678" y="2650531"/>
                  <a:pt x="1223205" y="2650314"/>
                </a:cubicBezTo>
                <a:cubicBezTo>
                  <a:pt x="1223732" y="2650097"/>
                  <a:pt x="1224166" y="2649802"/>
                  <a:pt x="1224507" y="2649430"/>
                </a:cubicBezTo>
                <a:cubicBezTo>
                  <a:pt x="1224848" y="2649058"/>
                  <a:pt x="1225236" y="2648624"/>
                  <a:pt x="1225670" y="2648128"/>
                </a:cubicBezTo>
                <a:lnTo>
                  <a:pt x="1261202" y="2599573"/>
                </a:lnTo>
                <a:cubicBezTo>
                  <a:pt x="1262939" y="2597216"/>
                  <a:pt x="1264659" y="2594844"/>
                  <a:pt x="1266365" y="2592457"/>
                </a:cubicBezTo>
                <a:cubicBezTo>
                  <a:pt x="1268070" y="2590069"/>
                  <a:pt x="1269636" y="2587635"/>
                  <a:pt x="1271062" y="2585155"/>
                </a:cubicBezTo>
                <a:cubicBezTo>
                  <a:pt x="1270876" y="2587573"/>
                  <a:pt x="1270721" y="2590038"/>
                  <a:pt x="1270597" y="2592550"/>
                </a:cubicBezTo>
                <a:cubicBezTo>
                  <a:pt x="1270473" y="2595061"/>
                  <a:pt x="1270411" y="2597526"/>
                  <a:pt x="1270411" y="2599945"/>
                </a:cubicBezTo>
                <a:lnTo>
                  <a:pt x="1270411" y="2648128"/>
                </a:lnTo>
                <a:cubicBezTo>
                  <a:pt x="1270411" y="2648562"/>
                  <a:pt x="1270535" y="2648965"/>
                  <a:pt x="1270783" y="2649337"/>
                </a:cubicBezTo>
                <a:cubicBezTo>
                  <a:pt x="1271031" y="2649709"/>
                  <a:pt x="1271465" y="2650004"/>
                  <a:pt x="1272085" y="2650221"/>
                </a:cubicBezTo>
                <a:cubicBezTo>
                  <a:pt x="1272705" y="2650438"/>
                  <a:pt x="1273512" y="2650608"/>
                  <a:pt x="1274504" y="2650732"/>
                </a:cubicBezTo>
                <a:cubicBezTo>
                  <a:pt x="1275496" y="2650856"/>
                  <a:pt x="1276736" y="2650918"/>
                  <a:pt x="1278225" y="2650918"/>
                </a:cubicBezTo>
                <a:cubicBezTo>
                  <a:pt x="1279713" y="2650918"/>
                  <a:pt x="1280953" y="2650856"/>
                  <a:pt x="1281945" y="2650732"/>
                </a:cubicBezTo>
                <a:cubicBezTo>
                  <a:pt x="1282937" y="2650608"/>
                  <a:pt x="1283713" y="2650438"/>
                  <a:pt x="1284271" y="2650221"/>
                </a:cubicBezTo>
                <a:cubicBezTo>
                  <a:pt x="1284829" y="2650004"/>
                  <a:pt x="1285232" y="2649709"/>
                  <a:pt x="1285480" y="2649337"/>
                </a:cubicBezTo>
                <a:cubicBezTo>
                  <a:pt x="1285728" y="2648965"/>
                  <a:pt x="1285852" y="2648562"/>
                  <a:pt x="1285852" y="2648128"/>
                </a:cubicBezTo>
                <a:lnTo>
                  <a:pt x="1285852" y="2564319"/>
                </a:lnTo>
                <a:cubicBezTo>
                  <a:pt x="1285852" y="2563823"/>
                  <a:pt x="1285744" y="2563389"/>
                  <a:pt x="1285526" y="2563017"/>
                </a:cubicBezTo>
                <a:cubicBezTo>
                  <a:pt x="1285309" y="2562645"/>
                  <a:pt x="1284937" y="2562335"/>
                  <a:pt x="1284410" y="2562087"/>
                </a:cubicBezTo>
                <a:cubicBezTo>
                  <a:pt x="1283883" y="2561838"/>
                  <a:pt x="1283170" y="2561668"/>
                  <a:pt x="1282271" y="2561575"/>
                </a:cubicBezTo>
                <a:cubicBezTo>
                  <a:pt x="1281372" y="2561482"/>
                  <a:pt x="1280271" y="2561435"/>
                  <a:pt x="1278969" y="2561435"/>
                </a:cubicBezTo>
                <a:cubicBezTo>
                  <a:pt x="1277666" y="2561435"/>
                  <a:pt x="1276612" y="2561482"/>
                  <a:pt x="1275806" y="2561575"/>
                </a:cubicBezTo>
                <a:cubicBezTo>
                  <a:pt x="1275000" y="2561668"/>
                  <a:pt x="1274302" y="2561823"/>
                  <a:pt x="1273713" y="2562040"/>
                </a:cubicBezTo>
                <a:cubicBezTo>
                  <a:pt x="1273124" y="2562257"/>
                  <a:pt x="1272628" y="2562552"/>
                  <a:pt x="1272225" y="2562924"/>
                </a:cubicBezTo>
                <a:cubicBezTo>
                  <a:pt x="1271822" y="2563296"/>
                  <a:pt x="1271434" y="2563730"/>
                  <a:pt x="1271062" y="2564226"/>
                </a:cubicBezTo>
                <a:lnTo>
                  <a:pt x="1235064" y="2613432"/>
                </a:lnTo>
                <a:cubicBezTo>
                  <a:pt x="1233390" y="2615603"/>
                  <a:pt x="1231824" y="2617820"/>
                  <a:pt x="1230367" y="2620083"/>
                </a:cubicBezTo>
                <a:cubicBezTo>
                  <a:pt x="1228910" y="2622346"/>
                  <a:pt x="1227468" y="2624656"/>
                  <a:pt x="1226042" y="2627013"/>
                </a:cubicBezTo>
                <a:cubicBezTo>
                  <a:pt x="1226228" y="2624656"/>
                  <a:pt x="1226383" y="2622284"/>
                  <a:pt x="1226507" y="2619897"/>
                </a:cubicBezTo>
                <a:cubicBezTo>
                  <a:pt x="1226631" y="2617510"/>
                  <a:pt x="1226693" y="2615107"/>
                  <a:pt x="1226693" y="2612688"/>
                </a:cubicBezTo>
                <a:lnTo>
                  <a:pt x="1226693" y="2564226"/>
                </a:lnTo>
                <a:cubicBezTo>
                  <a:pt x="1226693" y="2563296"/>
                  <a:pt x="1226135" y="2562598"/>
                  <a:pt x="1225019" y="2562133"/>
                </a:cubicBezTo>
                <a:cubicBezTo>
                  <a:pt x="1223902" y="2561668"/>
                  <a:pt x="1221856" y="2561435"/>
                  <a:pt x="1218879" y="2561435"/>
                </a:cubicBezTo>
                <a:close/>
                <a:moveTo>
                  <a:pt x="685572" y="2561435"/>
                </a:moveTo>
                <a:cubicBezTo>
                  <a:pt x="684270" y="2561435"/>
                  <a:pt x="683123" y="2561482"/>
                  <a:pt x="682131" y="2561575"/>
                </a:cubicBezTo>
                <a:cubicBezTo>
                  <a:pt x="681139" y="2561668"/>
                  <a:pt x="680332" y="2561807"/>
                  <a:pt x="679712" y="2561994"/>
                </a:cubicBezTo>
                <a:cubicBezTo>
                  <a:pt x="679092" y="2562180"/>
                  <a:pt x="678643" y="2562412"/>
                  <a:pt x="678364" y="2562691"/>
                </a:cubicBezTo>
                <a:cubicBezTo>
                  <a:pt x="678084" y="2562970"/>
                  <a:pt x="677945" y="2563265"/>
                  <a:pt x="677945" y="2563575"/>
                </a:cubicBezTo>
                <a:lnTo>
                  <a:pt x="677945" y="2648593"/>
                </a:lnTo>
                <a:cubicBezTo>
                  <a:pt x="677945" y="2648903"/>
                  <a:pt x="678084" y="2649213"/>
                  <a:pt x="678364" y="2649523"/>
                </a:cubicBezTo>
                <a:cubicBezTo>
                  <a:pt x="678643" y="2649833"/>
                  <a:pt x="679092" y="2650081"/>
                  <a:pt x="679712" y="2650267"/>
                </a:cubicBezTo>
                <a:cubicBezTo>
                  <a:pt x="680332" y="2650453"/>
                  <a:pt x="681139" y="2650608"/>
                  <a:pt x="682131" y="2650732"/>
                </a:cubicBezTo>
                <a:cubicBezTo>
                  <a:pt x="683123" y="2650856"/>
                  <a:pt x="684270" y="2650918"/>
                  <a:pt x="685572" y="2650918"/>
                </a:cubicBezTo>
                <a:cubicBezTo>
                  <a:pt x="686875" y="2650918"/>
                  <a:pt x="688022" y="2650856"/>
                  <a:pt x="689014" y="2650732"/>
                </a:cubicBezTo>
                <a:cubicBezTo>
                  <a:pt x="690006" y="2650608"/>
                  <a:pt x="690812" y="2650453"/>
                  <a:pt x="691432" y="2650267"/>
                </a:cubicBezTo>
                <a:cubicBezTo>
                  <a:pt x="692053" y="2650081"/>
                  <a:pt x="692518" y="2649833"/>
                  <a:pt x="692828" y="2649523"/>
                </a:cubicBezTo>
                <a:cubicBezTo>
                  <a:pt x="693138" y="2649213"/>
                  <a:pt x="693293" y="2648903"/>
                  <a:pt x="693293" y="2648593"/>
                </a:cubicBezTo>
                <a:lnTo>
                  <a:pt x="693293" y="2610921"/>
                </a:lnTo>
                <a:lnTo>
                  <a:pt x="699804" y="2610921"/>
                </a:lnTo>
                <a:cubicBezTo>
                  <a:pt x="702533" y="2610921"/>
                  <a:pt x="704951" y="2611200"/>
                  <a:pt x="707059" y="2611758"/>
                </a:cubicBezTo>
                <a:cubicBezTo>
                  <a:pt x="709168" y="2612316"/>
                  <a:pt x="711059" y="2613215"/>
                  <a:pt x="712734" y="2614455"/>
                </a:cubicBezTo>
                <a:cubicBezTo>
                  <a:pt x="714408" y="2615696"/>
                  <a:pt x="715881" y="2617323"/>
                  <a:pt x="717152" y="2619339"/>
                </a:cubicBezTo>
                <a:cubicBezTo>
                  <a:pt x="718423" y="2621354"/>
                  <a:pt x="719617" y="2623757"/>
                  <a:pt x="720733" y="2626548"/>
                </a:cubicBezTo>
                <a:lnTo>
                  <a:pt x="729663" y="2648221"/>
                </a:lnTo>
                <a:cubicBezTo>
                  <a:pt x="729787" y="2648655"/>
                  <a:pt x="730004" y="2649042"/>
                  <a:pt x="730314" y="2649384"/>
                </a:cubicBezTo>
                <a:cubicBezTo>
                  <a:pt x="730624" y="2649725"/>
                  <a:pt x="731120" y="2650004"/>
                  <a:pt x="731802" y="2650221"/>
                </a:cubicBezTo>
                <a:cubicBezTo>
                  <a:pt x="732484" y="2650438"/>
                  <a:pt x="733368" y="2650608"/>
                  <a:pt x="734453" y="2650732"/>
                </a:cubicBezTo>
                <a:cubicBezTo>
                  <a:pt x="735538" y="2650856"/>
                  <a:pt x="736949" y="2650918"/>
                  <a:pt x="738685" y="2650918"/>
                </a:cubicBezTo>
                <a:cubicBezTo>
                  <a:pt x="740174" y="2650918"/>
                  <a:pt x="741398" y="2650872"/>
                  <a:pt x="742360" y="2650779"/>
                </a:cubicBezTo>
                <a:cubicBezTo>
                  <a:pt x="743321" y="2650686"/>
                  <a:pt x="744096" y="2650546"/>
                  <a:pt x="744685" y="2650360"/>
                </a:cubicBezTo>
                <a:cubicBezTo>
                  <a:pt x="745274" y="2650174"/>
                  <a:pt x="745677" y="2649942"/>
                  <a:pt x="745894" y="2649663"/>
                </a:cubicBezTo>
                <a:cubicBezTo>
                  <a:pt x="746111" y="2649384"/>
                  <a:pt x="746220" y="2649058"/>
                  <a:pt x="746220" y="2648686"/>
                </a:cubicBezTo>
                <a:cubicBezTo>
                  <a:pt x="746220" y="2648500"/>
                  <a:pt x="746204" y="2648298"/>
                  <a:pt x="746173" y="2648081"/>
                </a:cubicBezTo>
                <a:cubicBezTo>
                  <a:pt x="746142" y="2647864"/>
                  <a:pt x="746096" y="2647585"/>
                  <a:pt x="746034" y="2647244"/>
                </a:cubicBezTo>
                <a:cubicBezTo>
                  <a:pt x="745972" y="2646903"/>
                  <a:pt x="745879" y="2646546"/>
                  <a:pt x="745755" y="2646174"/>
                </a:cubicBezTo>
                <a:cubicBezTo>
                  <a:pt x="745631" y="2645802"/>
                  <a:pt x="745445" y="2645399"/>
                  <a:pt x="745197" y="2644965"/>
                </a:cubicBezTo>
                <a:lnTo>
                  <a:pt x="735988" y="2623757"/>
                </a:lnTo>
                <a:cubicBezTo>
                  <a:pt x="734810" y="2620967"/>
                  <a:pt x="733538" y="2618502"/>
                  <a:pt x="732174" y="2616362"/>
                </a:cubicBezTo>
                <a:cubicBezTo>
                  <a:pt x="730810" y="2614223"/>
                  <a:pt x="729337" y="2612378"/>
                  <a:pt x="727756" y="2610828"/>
                </a:cubicBezTo>
                <a:cubicBezTo>
                  <a:pt x="726175" y="2609277"/>
                  <a:pt x="724469" y="2607975"/>
                  <a:pt x="722640" y="2606921"/>
                </a:cubicBezTo>
                <a:cubicBezTo>
                  <a:pt x="720811" y="2605867"/>
                  <a:pt x="718811" y="2604968"/>
                  <a:pt x="716640" y="2604224"/>
                </a:cubicBezTo>
                <a:lnTo>
                  <a:pt x="716640" y="2604037"/>
                </a:lnTo>
                <a:cubicBezTo>
                  <a:pt x="718067" y="2603603"/>
                  <a:pt x="719555" y="2602999"/>
                  <a:pt x="721105" y="2602224"/>
                </a:cubicBezTo>
                <a:cubicBezTo>
                  <a:pt x="722655" y="2601449"/>
                  <a:pt x="724175" y="2600363"/>
                  <a:pt x="725663" y="2598968"/>
                </a:cubicBezTo>
                <a:cubicBezTo>
                  <a:pt x="727151" y="2597573"/>
                  <a:pt x="728624" y="2595821"/>
                  <a:pt x="730081" y="2593713"/>
                </a:cubicBezTo>
                <a:cubicBezTo>
                  <a:pt x="731539" y="2591604"/>
                  <a:pt x="732887" y="2589000"/>
                  <a:pt x="734128" y="2585899"/>
                </a:cubicBezTo>
                <a:lnTo>
                  <a:pt x="742127" y="2567482"/>
                </a:lnTo>
                <a:cubicBezTo>
                  <a:pt x="742437" y="2566675"/>
                  <a:pt x="742670" y="2565962"/>
                  <a:pt x="742825" y="2565342"/>
                </a:cubicBezTo>
                <a:cubicBezTo>
                  <a:pt x="742980" y="2564722"/>
                  <a:pt x="743057" y="2564133"/>
                  <a:pt x="743057" y="2563575"/>
                </a:cubicBezTo>
                <a:cubicBezTo>
                  <a:pt x="743057" y="2563265"/>
                  <a:pt x="742964" y="2562970"/>
                  <a:pt x="742778" y="2562691"/>
                </a:cubicBezTo>
                <a:cubicBezTo>
                  <a:pt x="742592" y="2562412"/>
                  <a:pt x="742236" y="2562180"/>
                  <a:pt x="741709" y="2561994"/>
                </a:cubicBezTo>
                <a:cubicBezTo>
                  <a:pt x="741181" y="2561807"/>
                  <a:pt x="740437" y="2561668"/>
                  <a:pt x="739476" y="2561575"/>
                </a:cubicBezTo>
                <a:cubicBezTo>
                  <a:pt x="738515" y="2561482"/>
                  <a:pt x="737290" y="2561435"/>
                  <a:pt x="735802" y="2561435"/>
                </a:cubicBezTo>
                <a:cubicBezTo>
                  <a:pt x="734128" y="2561435"/>
                  <a:pt x="732779" y="2561482"/>
                  <a:pt x="731756" y="2561575"/>
                </a:cubicBezTo>
                <a:cubicBezTo>
                  <a:pt x="730732" y="2561668"/>
                  <a:pt x="729911" y="2561838"/>
                  <a:pt x="729291" y="2562087"/>
                </a:cubicBezTo>
                <a:cubicBezTo>
                  <a:pt x="728671" y="2562335"/>
                  <a:pt x="728205" y="2562645"/>
                  <a:pt x="727895" y="2563017"/>
                </a:cubicBezTo>
                <a:cubicBezTo>
                  <a:pt x="727585" y="2563389"/>
                  <a:pt x="727368" y="2563823"/>
                  <a:pt x="727244" y="2564319"/>
                </a:cubicBezTo>
                <a:lnTo>
                  <a:pt x="719431" y="2583574"/>
                </a:lnTo>
                <a:cubicBezTo>
                  <a:pt x="718377" y="2586302"/>
                  <a:pt x="717214" y="2588628"/>
                  <a:pt x="715943" y="2590550"/>
                </a:cubicBezTo>
                <a:cubicBezTo>
                  <a:pt x="714671" y="2592472"/>
                  <a:pt x="713230" y="2594038"/>
                  <a:pt x="711617" y="2595247"/>
                </a:cubicBezTo>
                <a:cubicBezTo>
                  <a:pt x="710005" y="2596457"/>
                  <a:pt x="708222" y="2597325"/>
                  <a:pt x="706269" y="2597852"/>
                </a:cubicBezTo>
                <a:cubicBezTo>
                  <a:pt x="704315" y="2598379"/>
                  <a:pt x="702161" y="2598642"/>
                  <a:pt x="699804" y="2598642"/>
                </a:cubicBezTo>
                <a:lnTo>
                  <a:pt x="693293" y="2598642"/>
                </a:lnTo>
                <a:lnTo>
                  <a:pt x="693293" y="2563575"/>
                </a:lnTo>
                <a:cubicBezTo>
                  <a:pt x="693293" y="2563265"/>
                  <a:pt x="693138" y="2562970"/>
                  <a:pt x="692828" y="2562691"/>
                </a:cubicBezTo>
                <a:cubicBezTo>
                  <a:pt x="692518" y="2562412"/>
                  <a:pt x="692053" y="2562180"/>
                  <a:pt x="691432" y="2561994"/>
                </a:cubicBezTo>
                <a:cubicBezTo>
                  <a:pt x="690812" y="2561807"/>
                  <a:pt x="690006" y="2561668"/>
                  <a:pt x="689014" y="2561575"/>
                </a:cubicBezTo>
                <a:cubicBezTo>
                  <a:pt x="688022" y="2561482"/>
                  <a:pt x="686875" y="2561435"/>
                  <a:pt x="685572" y="2561435"/>
                </a:cubicBezTo>
                <a:close/>
                <a:moveTo>
                  <a:pt x="796877" y="2560226"/>
                </a:moveTo>
                <a:cubicBezTo>
                  <a:pt x="791358" y="2560226"/>
                  <a:pt x="786227" y="2561141"/>
                  <a:pt x="781483" y="2562970"/>
                </a:cubicBezTo>
                <a:cubicBezTo>
                  <a:pt x="776739" y="2564800"/>
                  <a:pt x="772615" y="2567606"/>
                  <a:pt x="769111" y="2571388"/>
                </a:cubicBezTo>
                <a:cubicBezTo>
                  <a:pt x="765608" y="2575171"/>
                  <a:pt x="762848" y="2580023"/>
                  <a:pt x="760833" y="2585946"/>
                </a:cubicBezTo>
                <a:cubicBezTo>
                  <a:pt x="758818" y="2591868"/>
                  <a:pt x="757810" y="2598953"/>
                  <a:pt x="757810" y="2607200"/>
                </a:cubicBezTo>
                <a:cubicBezTo>
                  <a:pt x="757810" y="2614455"/>
                  <a:pt x="758631" y="2620858"/>
                  <a:pt x="760275" y="2626408"/>
                </a:cubicBezTo>
                <a:cubicBezTo>
                  <a:pt x="761918" y="2631958"/>
                  <a:pt x="764306" y="2636640"/>
                  <a:pt x="767437" y="2640454"/>
                </a:cubicBezTo>
                <a:cubicBezTo>
                  <a:pt x="770569" y="2644268"/>
                  <a:pt x="774460" y="2647167"/>
                  <a:pt x="779111" y="2649151"/>
                </a:cubicBezTo>
                <a:cubicBezTo>
                  <a:pt x="783762" y="2651135"/>
                  <a:pt x="789095" y="2652128"/>
                  <a:pt x="795110" y="2652128"/>
                </a:cubicBezTo>
                <a:cubicBezTo>
                  <a:pt x="798024" y="2652128"/>
                  <a:pt x="800846" y="2651848"/>
                  <a:pt x="803574" y="2651290"/>
                </a:cubicBezTo>
                <a:cubicBezTo>
                  <a:pt x="806303" y="2650732"/>
                  <a:pt x="808830" y="2650004"/>
                  <a:pt x="811155" y="2649104"/>
                </a:cubicBezTo>
                <a:cubicBezTo>
                  <a:pt x="813481" y="2648205"/>
                  <a:pt x="815574" y="2647182"/>
                  <a:pt x="817434" y="2646035"/>
                </a:cubicBezTo>
                <a:cubicBezTo>
                  <a:pt x="819294" y="2644888"/>
                  <a:pt x="820612" y="2643926"/>
                  <a:pt x="821387" y="2643151"/>
                </a:cubicBezTo>
                <a:cubicBezTo>
                  <a:pt x="822162" y="2642376"/>
                  <a:pt x="822659" y="2641787"/>
                  <a:pt x="822876" y="2641384"/>
                </a:cubicBezTo>
                <a:cubicBezTo>
                  <a:pt x="823093" y="2640981"/>
                  <a:pt x="823279" y="2640516"/>
                  <a:pt x="823434" y="2639989"/>
                </a:cubicBezTo>
                <a:cubicBezTo>
                  <a:pt x="823589" y="2639462"/>
                  <a:pt x="823697" y="2638811"/>
                  <a:pt x="823759" y="2638035"/>
                </a:cubicBezTo>
                <a:cubicBezTo>
                  <a:pt x="823821" y="2637260"/>
                  <a:pt x="823852" y="2636346"/>
                  <a:pt x="823852" y="2635291"/>
                </a:cubicBezTo>
                <a:cubicBezTo>
                  <a:pt x="823852" y="2634051"/>
                  <a:pt x="823806" y="2632981"/>
                  <a:pt x="823713" y="2632082"/>
                </a:cubicBezTo>
                <a:cubicBezTo>
                  <a:pt x="823620" y="2631183"/>
                  <a:pt x="823465" y="2630439"/>
                  <a:pt x="823248" y="2629850"/>
                </a:cubicBezTo>
                <a:cubicBezTo>
                  <a:pt x="823031" y="2629261"/>
                  <a:pt x="822767" y="2628842"/>
                  <a:pt x="822457" y="2628594"/>
                </a:cubicBezTo>
                <a:cubicBezTo>
                  <a:pt x="822147" y="2628346"/>
                  <a:pt x="821775" y="2628222"/>
                  <a:pt x="821341" y="2628222"/>
                </a:cubicBezTo>
                <a:cubicBezTo>
                  <a:pt x="820597" y="2628222"/>
                  <a:pt x="819558" y="2628765"/>
                  <a:pt x="818225" y="2629850"/>
                </a:cubicBezTo>
                <a:cubicBezTo>
                  <a:pt x="816892" y="2630935"/>
                  <a:pt x="815248" y="2632144"/>
                  <a:pt x="813295" y="2633478"/>
                </a:cubicBezTo>
                <a:cubicBezTo>
                  <a:pt x="811341" y="2634811"/>
                  <a:pt x="809032" y="2636036"/>
                  <a:pt x="806365" y="2637152"/>
                </a:cubicBezTo>
                <a:cubicBezTo>
                  <a:pt x="803698" y="2638268"/>
                  <a:pt x="800598" y="2638826"/>
                  <a:pt x="797063" y="2638826"/>
                </a:cubicBezTo>
                <a:cubicBezTo>
                  <a:pt x="793343" y="2638826"/>
                  <a:pt x="790040" y="2638159"/>
                  <a:pt x="787157" y="2636826"/>
                </a:cubicBezTo>
                <a:cubicBezTo>
                  <a:pt x="784273" y="2635493"/>
                  <a:pt x="781839" y="2633462"/>
                  <a:pt x="779855" y="2630734"/>
                </a:cubicBezTo>
                <a:cubicBezTo>
                  <a:pt x="777871" y="2628005"/>
                  <a:pt x="776367" y="2624610"/>
                  <a:pt x="775344" y="2620548"/>
                </a:cubicBezTo>
                <a:cubicBezTo>
                  <a:pt x="774320" y="2616486"/>
                  <a:pt x="773809" y="2611758"/>
                  <a:pt x="773809" y="2606363"/>
                </a:cubicBezTo>
                <a:cubicBezTo>
                  <a:pt x="773809" y="2595573"/>
                  <a:pt x="775778" y="2587341"/>
                  <a:pt x="779716" y="2581667"/>
                </a:cubicBezTo>
                <a:cubicBezTo>
                  <a:pt x="783653" y="2575993"/>
                  <a:pt x="789312" y="2573156"/>
                  <a:pt x="796691" y="2573156"/>
                </a:cubicBezTo>
                <a:cubicBezTo>
                  <a:pt x="800288" y="2573156"/>
                  <a:pt x="803404" y="2573667"/>
                  <a:pt x="806039" y="2574690"/>
                </a:cubicBezTo>
                <a:cubicBezTo>
                  <a:pt x="808675" y="2575714"/>
                  <a:pt x="810923" y="2576845"/>
                  <a:pt x="812783" y="2578086"/>
                </a:cubicBezTo>
                <a:cubicBezTo>
                  <a:pt x="814644" y="2579326"/>
                  <a:pt x="816178" y="2580458"/>
                  <a:pt x="817388" y="2581481"/>
                </a:cubicBezTo>
                <a:cubicBezTo>
                  <a:pt x="818597" y="2582504"/>
                  <a:pt x="819667" y="2583016"/>
                  <a:pt x="820597" y="2583016"/>
                </a:cubicBezTo>
                <a:cubicBezTo>
                  <a:pt x="821403" y="2583016"/>
                  <a:pt x="822085" y="2582535"/>
                  <a:pt x="822643" y="2581574"/>
                </a:cubicBezTo>
                <a:cubicBezTo>
                  <a:pt x="823201" y="2580613"/>
                  <a:pt x="823480" y="2578923"/>
                  <a:pt x="823480" y="2576504"/>
                </a:cubicBezTo>
                <a:cubicBezTo>
                  <a:pt x="823480" y="2575388"/>
                  <a:pt x="823449" y="2574458"/>
                  <a:pt x="823387" y="2573714"/>
                </a:cubicBezTo>
                <a:cubicBezTo>
                  <a:pt x="823325" y="2572970"/>
                  <a:pt x="823201" y="2572303"/>
                  <a:pt x="823015" y="2571714"/>
                </a:cubicBezTo>
                <a:cubicBezTo>
                  <a:pt x="822829" y="2571125"/>
                  <a:pt x="822597" y="2570613"/>
                  <a:pt x="822318" y="2570179"/>
                </a:cubicBezTo>
                <a:cubicBezTo>
                  <a:pt x="822039" y="2569745"/>
                  <a:pt x="821527" y="2569156"/>
                  <a:pt x="820783" y="2568412"/>
                </a:cubicBezTo>
                <a:cubicBezTo>
                  <a:pt x="820039" y="2567668"/>
                  <a:pt x="818845" y="2566768"/>
                  <a:pt x="817202" y="2565714"/>
                </a:cubicBezTo>
                <a:cubicBezTo>
                  <a:pt x="815558" y="2564660"/>
                  <a:pt x="813682" y="2563730"/>
                  <a:pt x="811574" y="2562924"/>
                </a:cubicBezTo>
                <a:cubicBezTo>
                  <a:pt x="809466" y="2562118"/>
                  <a:pt x="807156" y="2561466"/>
                  <a:pt x="804644" y="2560970"/>
                </a:cubicBezTo>
                <a:cubicBezTo>
                  <a:pt x="802133" y="2560474"/>
                  <a:pt x="799544" y="2560226"/>
                  <a:pt x="796877" y="2560226"/>
                </a:cubicBezTo>
                <a:close/>
                <a:moveTo>
                  <a:pt x="3403564" y="2560133"/>
                </a:moveTo>
                <a:cubicBezTo>
                  <a:pt x="3400340" y="2560133"/>
                  <a:pt x="3397146" y="2560428"/>
                  <a:pt x="3393984" y="2561017"/>
                </a:cubicBezTo>
                <a:cubicBezTo>
                  <a:pt x="3390821" y="2561606"/>
                  <a:pt x="3387906" y="2562350"/>
                  <a:pt x="3385240" y="2563249"/>
                </a:cubicBezTo>
                <a:cubicBezTo>
                  <a:pt x="3382573" y="2564148"/>
                  <a:pt x="3380217" y="2565141"/>
                  <a:pt x="3378170" y="2566226"/>
                </a:cubicBezTo>
                <a:cubicBezTo>
                  <a:pt x="3376124" y="2567311"/>
                  <a:pt x="3374682" y="2568257"/>
                  <a:pt x="3373845" y="2569063"/>
                </a:cubicBezTo>
                <a:cubicBezTo>
                  <a:pt x="3373008" y="2569869"/>
                  <a:pt x="3372481" y="2570722"/>
                  <a:pt x="3372264" y="2571621"/>
                </a:cubicBezTo>
                <a:cubicBezTo>
                  <a:pt x="3372047" y="2572520"/>
                  <a:pt x="3371938" y="2573745"/>
                  <a:pt x="3371938" y="2575295"/>
                </a:cubicBezTo>
                <a:cubicBezTo>
                  <a:pt x="3371938" y="2576225"/>
                  <a:pt x="3372000" y="2577078"/>
                  <a:pt x="3372124" y="2577853"/>
                </a:cubicBezTo>
                <a:cubicBezTo>
                  <a:pt x="3372248" y="2578628"/>
                  <a:pt x="3372450" y="2579264"/>
                  <a:pt x="3372729" y="2579760"/>
                </a:cubicBezTo>
                <a:cubicBezTo>
                  <a:pt x="3373008" y="2580256"/>
                  <a:pt x="3373334" y="2580628"/>
                  <a:pt x="3373706" y="2580876"/>
                </a:cubicBezTo>
                <a:cubicBezTo>
                  <a:pt x="3374078" y="2581124"/>
                  <a:pt x="3374512" y="2581248"/>
                  <a:pt x="3375008" y="2581248"/>
                </a:cubicBezTo>
                <a:cubicBezTo>
                  <a:pt x="3375752" y="2581248"/>
                  <a:pt x="3376884" y="2580799"/>
                  <a:pt x="3378403" y="2579899"/>
                </a:cubicBezTo>
                <a:cubicBezTo>
                  <a:pt x="3379922" y="2579000"/>
                  <a:pt x="3381814" y="2578008"/>
                  <a:pt x="3384077" y="2576923"/>
                </a:cubicBezTo>
                <a:cubicBezTo>
                  <a:pt x="3386340" y="2575838"/>
                  <a:pt x="3388976" y="2574845"/>
                  <a:pt x="3391984" y="2573946"/>
                </a:cubicBezTo>
                <a:cubicBezTo>
                  <a:pt x="3394991" y="2573047"/>
                  <a:pt x="3398386" y="2572598"/>
                  <a:pt x="3402169" y="2572598"/>
                </a:cubicBezTo>
                <a:cubicBezTo>
                  <a:pt x="3405704" y="2572598"/>
                  <a:pt x="3408680" y="2573016"/>
                  <a:pt x="3411099" y="2573853"/>
                </a:cubicBezTo>
                <a:cubicBezTo>
                  <a:pt x="3413517" y="2574690"/>
                  <a:pt x="3415486" y="2575931"/>
                  <a:pt x="3417006" y="2577574"/>
                </a:cubicBezTo>
                <a:cubicBezTo>
                  <a:pt x="3418524" y="2579217"/>
                  <a:pt x="3419625" y="2581279"/>
                  <a:pt x="3420308" y="2583760"/>
                </a:cubicBezTo>
                <a:cubicBezTo>
                  <a:pt x="3420990" y="2586240"/>
                  <a:pt x="3421331" y="2589093"/>
                  <a:pt x="3421331" y="2592317"/>
                </a:cubicBezTo>
                <a:lnTo>
                  <a:pt x="3421331" y="2598828"/>
                </a:lnTo>
                <a:lnTo>
                  <a:pt x="3409796" y="2598828"/>
                </a:lnTo>
                <a:cubicBezTo>
                  <a:pt x="3403285" y="2598828"/>
                  <a:pt x="3397425" y="2599402"/>
                  <a:pt x="3392216" y="2600549"/>
                </a:cubicBezTo>
                <a:cubicBezTo>
                  <a:pt x="3387007" y="2601697"/>
                  <a:pt x="3382604" y="2603417"/>
                  <a:pt x="3379008" y="2605712"/>
                </a:cubicBezTo>
                <a:cubicBezTo>
                  <a:pt x="3375411" y="2608006"/>
                  <a:pt x="3372652" y="2610890"/>
                  <a:pt x="3370729" y="2614362"/>
                </a:cubicBezTo>
                <a:cubicBezTo>
                  <a:pt x="3368806" y="2617835"/>
                  <a:pt x="3367846" y="2621928"/>
                  <a:pt x="3367846" y="2626641"/>
                </a:cubicBezTo>
                <a:cubicBezTo>
                  <a:pt x="3367846" y="2630672"/>
                  <a:pt x="3368543" y="2634268"/>
                  <a:pt x="3369938" y="2637431"/>
                </a:cubicBezTo>
                <a:cubicBezTo>
                  <a:pt x="3371334" y="2640593"/>
                  <a:pt x="3373287" y="2643260"/>
                  <a:pt x="3375798" y="2645430"/>
                </a:cubicBezTo>
                <a:cubicBezTo>
                  <a:pt x="3378310" y="2647601"/>
                  <a:pt x="3381348" y="2649260"/>
                  <a:pt x="3384914" y="2650407"/>
                </a:cubicBezTo>
                <a:cubicBezTo>
                  <a:pt x="3388480" y="2651554"/>
                  <a:pt x="3392464" y="2652128"/>
                  <a:pt x="3396867" y="2652128"/>
                </a:cubicBezTo>
                <a:cubicBezTo>
                  <a:pt x="3401890" y="2652128"/>
                  <a:pt x="3406649" y="2651042"/>
                  <a:pt x="3411145" y="2648872"/>
                </a:cubicBezTo>
                <a:cubicBezTo>
                  <a:pt x="3415641" y="2646702"/>
                  <a:pt x="3419718" y="2643663"/>
                  <a:pt x="3423377" y="2639756"/>
                </a:cubicBezTo>
                <a:lnTo>
                  <a:pt x="3423377" y="2648128"/>
                </a:lnTo>
                <a:cubicBezTo>
                  <a:pt x="3423377" y="2648872"/>
                  <a:pt x="3423594" y="2649430"/>
                  <a:pt x="3424028" y="2649802"/>
                </a:cubicBezTo>
                <a:cubicBezTo>
                  <a:pt x="3424462" y="2650174"/>
                  <a:pt x="3425160" y="2650453"/>
                  <a:pt x="3426121" y="2650639"/>
                </a:cubicBezTo>
                <a:cubicBezTo>
                  <a:pt x="3427082" y="2650825"/>
                  <a:pt x="3428369" y="2650918"/>
                  <a:pt x="3429981" y="2650918"/>
                </a:cubicBezTo>
                <a:cubicBezTo>
                  <a:pt x="3431656" y="2650918"/>
                  <a:pt x="3432927" y="2650825"/>
                  <a:pt x="3433795" y="2650639"/>
                </a:cubicBezTo>
                <a:cubicBezTo>
                  <a:pt x="3434663" y="2650453"/>
                  <a:pt x="3435345" y="2650174"/>
                  <a:pt x="3435842" y="2649802"/>
                </a:cubicBezTo>
                <a:cubicBezTo>
                  <a:pt x="3436337" y="2649430"/>
                  <a:pt x="3436586" y="2648872"/>
                  <a:pt x="3436586" y="2648128"/>
                </a:cubicBezTo>
                <a:lnTo>
                  <a:pt x="3436586" y="2591666"/>
                </a:lnTo>
                <a:cubicBezTo>
                  <a:pt x="3436586" y="2586457"/>
                  <a:pt x="3435996" y="2581899"/>
                  <a:pt x="3434818" y="2577993"/>
                </a:cubicBezTo>
                <a:cubicBezTo>
                  <a:pt x="3433640" y="2574086"/>
                  <a:pt x="3431749" y="2570815"/>
                  <a:pt x="3429144" y="2568179"/>
                </a:cubicBezTo>
                <a:cubicBezTo>
                  <a:pt x="3426540" y="2565544"/>
                  <a:pt x="3423129" y="2563544"/>
                  <a:pt x="3418912" y="2562180"/>
                </a:cubicBezTo>
                <a:cubicBezTo>
                  <a:pt x="3414695" y="2560815"/>
                  <a:pt x="3409580" y="2560133"/>
                  <a:pt x="3403564" y="2560133"/>
                </a:cubicBezTo>
                <a:close/>
                <a:moveTo>
                  <a:pt x="3311998" y="2560133"/>
                </a:moveTo>
                <a:cubicBezTo>
                  <a:pt x="3309207" y="2560133"/>
                  <a:pt x="3306556" y="2560459"/>
                  <a:pt x="3304045" y="2561110"/>
                </a:cubicBezTo>
                <a:cubicBezTo>
                  <a:pt x="3301534" y="2561761"/>
                  <a:pt x="3299084" y="2562722"/>
                  <a:pt x="3296696" y="2563993"/>
                </a:cubicBezTo>
                <a:cubicBezTo>
                  <a:pt x="3294309" y="2565265"/>
                  <a:pt x="3291937" y="2566861"/>
                  <a:pt x="3289581" y="2568784"/>
                </a:cubicBezTo>
                <a:cubicBezTo>
                  <a:pt x="3287224" y="2570706"/>
                  <a:pt x="3284774" y="2572970"/>
                  <a:pt x="3282232" y="2575574"/>
                </a:cubicBezTo>
                <a:lnTo>
                  <a:pt x="3282232" y="2564319"/>
                </a:lnTo>
                <a:cubicBezTo>
                  <a:pt x="3282232" y="2563761"/>
                  <a:pt x="3282124" y="2563311"/>
                  <a:pt x="3281907" y="2562970"/>
                </a:cubicBezTo>
                <a:cubicBezTo>
                  <a:pt x="3281690" y="2562629"/>
                  <a:pt x="3281302" y="2562335"/>
                  <a:pt x="3280744" y="2562087"/>
                </a:cubicBezTo>
                <a:cubicBezTo>
                  <a:pt x="3280186" y="2561838"/>
                  <a:pt x="3279488" y="2561668"/>
                  <a:pt x="3278651" y="2561575"/>
                </a:cubicBezTo>
                <a:cubicBezTo>
                  <a:pt x="3277814" y="2561482"/>
                  <a:pt x="3276744" y="2561435"/>
                  <a:pt x="3275442" y="2561435"/>
                </a:cubicBezTo>
                <a:cubicBezTo>
                  <a:pt x="3274202" y="2561435"/>
                  <a:pt x="3273147" y="2561482"/>
                  <a:pt x="3272279" y="2561575"/>
                </a:cubicBezTo>
                <a:cubicBezTo>
                  <a:pt x="3271411" y="2561668"/>
                  <a:pt x="3270698" y="2561838"/>
                  <a:pt x="3270140" y="2562087"/>
                </a:cubicBezTo>
                <a:cubicBezTo>
                  <a:pt x="3269582" y="2562335"/>
                  <a:pt x="3269210" y="2562629"/>
                  <a:pt x="3269024" y="2562970"/>
                </a:cubicBezTo>
                <a:cubicBezTo>
                  <a:pt x="3268838" y="2563311"/>
                  <a:pt x="3268745" y="2563761"/>
                  <a:pt x="3268745" y="2564319"/>
                </a:cubicBezTo>
                <a:lnTo>
                  <a:pt x="3268745" y="2681242"/>
                </a:lnTo>
                <a:cubicBezTo>
                  <a:pt x="3268745" y="2681738"/>
                  <a:pt x="3268853" y="2682172"/>
                  <a:pt x="3269070" y="2682544"/>
                </a:cubicBezTo>
                <a:cubicBezTo>
                  <a:pt x="3269287" y="2682916"/>
                  <a:pt x="3269690" y="2683226"/>
                  <a:pt x="3270280" y="2683474"/>
                </a:cubicBezTo>
                <a:cubicBezTo>
                  <a:pt x="3270868" y="2683723"/>
                  <a:pt x="3271659" y="2683909"/>
                  <a:pt x="3272652" y="2684033"/>
                </a:cubicBezTo>
                <a:cubicBezTo>
                  <a:pt x="3273644" y="2684157"/>
                  <a:pt x="3274884" y="2684219"/>
                  <a:pt x="3276372" y="2684219"/>
                </a:cubicBezTo>
                <a:cubicBezTo>
                  <a:pt x="3277922" y="2684219"/>
                  <a:pt x="3279194" y="2684157"/>
                  <a:pt x="3280186" y="2684033"/>
                </a:cubicBezTo>
                <a:cubicBezTo>
                  <a:pt x="3281178" y="2683909"/>
                  <a:pt x="3281953" y="2683723"/>
                  <a:pt x="3282511" y="2683474"/>
                </a:cubicBezTo>
                <a:cubicBezTo>
                  <a:pt x="3283070" y="2683226"/>
                  <a:pt x="3283472" y="2682916"/>
                  <a:pt x="3283720" y="2682544"/>
                </a:cubicBezTo>
                <a:cubicBezTo>
                  <a:pt x="3283968" y="2682172"/>
                  <a:pt x="3284092" y="2681738"/>
                  <a:pt x="3284092" y="2681242"/>
                </a:cubicBezTo>
                <a:lnTo>
                  <a:pt x="3284092" y="2639384"/>
                </a:lnTo>
                <a:cubicBezTo>
                  <a:pt x="3286325" y="2641555"/>
                  <a:pt x="3288433" y="2643446"/>
                  <a:pt x="3290418" y="2645058"/>
                </a:cubicBezTo>
                <a:cubicBezTo>
                  <a:pt x="3292402" y="2646671"/>
                  <a:pt x="3294402" y="2648004"/>
                  <a:pt x="3296418" y="2649058"/>
                </a:cubicBezTo>
                <a:cubicBezTo>
                  <a:pt x="3298433" y="2650112"/>
                  <a:pt x="3300494" y="2650887"/>
                  <a:pt x="3302603" y="2651383"/>
                </a:cubicBezTo>
                <a:cubicBezTo>
                  <a:pt x="3304712" y="2651879"/>
                  <a:pt x="3307006" y="2652128"/>
                  <a:pt x="3309486" y="2652128"/>
                </a:cubicBezTo>
                <a:cubicBezTo>
                  <a:pt x="3315316" y="2652128"/>
                  <a:pt x="3320493" y="2651027"/>
                  <a:pt x="3325020" y="2648825"/>
                </a:cubicBezTo>
                <a:cubicBezTo>
                  <a:pt x="3329547" y="2646624"/>
                  <a:pt x="3333346" y="2643492"/>
                  <a:pt x="3336415" y="2639431"/>
                </a:cubicBezTo>
                <a:cubicBezTo>
                  <a:pt x="3339484" y="2635369"/>
                  <a:pt x="3341810" y="2630423"/>
                  <a:pt x="3343391" y="2624594"/>
                </a:cubicBezTo>
                <a:cubicBezTo>
                  <a:pt x="3344972" y="2618765"/>
                  <a:pt x="3345763" y="2612192"/>
                  <a:pt x="3345763" y="2604875"/>
                </a:cubicBezTo>
                <a:cubicBezTo>
                  <a:pt x="3345763" y="2598798"/>
                  <a:pt x="3345143" y="2593046"/>
                  <a:pt x="3343903" y="2587620"/>
                </a:cubicBezTo>
                <a:cubicBezTo>
                  <a:pt x="3342662" y="2582194"/>
                  <a:pt x="3340694" y="2577434"/>
                  <a:pt x="3337996" y="2573342"/>
                </a:cubicBezTo>
                <a:cubicBezTo>
                  <a:pt x="3335299" y="2569249"/>
                  <a:pt x="3331810" y="2566024"/>
                  <a:pt x="3327532" y="2563668"/>
                </a:cubicBezTo>
                <a:cubicBezTo>
                  <a:pt x="3323253" y="2561311"/>
                  <a:pt x="3318075" y="2560133"/>
                  <a:pt x="3311998" y="2560133"/>
                </a:cubicBezTo>
                <a:close/>
                <a:moveTo>
                  <a:pt x="3208097" y="2560133"/>
                </a:moveTo>
                <a:cubicBezTo>
                  <a:pt x="3201958" y="2560133"/>
                  <a:pt x="3196408" y="2561203"/>
                  <a:pt x="3191447" y="2563342"/>
                </a:cubicBezTo>
                <a:cubicBezTo>
                  <a:pt x="3186486" y="2565482"/>
                  <a:pt x="3182254" y="2568551"/>
                  <a:pt x="3178750" y="2572551"/>
                </a:cubicBezTo>
                <a:cubicBezTo>
                  <a:pt x="3175246" y="2576551"/>
                  <a:pt x="3172564" y="2581419"/>
                  <a:pt x="3170704" y="2587155"/>
                </a:cubicBezTo>
                <a:cubicBezTo>
                  <a:pt x="3168844" y="2592891"/>
                  <a:pt x="3167914" y="2599356"/>
                  <a:pt x="3167914" y="2606549"/>
                </a:cubicBezTo>
                <a:cubicBezTo>
                  <a:pt x="3167914" y="2614114"/>
                  <a:pt x="3168813" y="2620750"/>
                  <a:pt x="3170611" y="2626455"/>
                </a:cubicBezTo>
                <a:cubicBezTo>
                  <a:pt x="3172409" y="2632160"/>
                  <a:pt x="3175076" y="2636904"/>
                  <a:pt x="3178611" y="2640686"/>
                </a:cubicBezTo>
                <a:cubicBezTo>
                  <a:pt x="3182145" y="2644469"/>
                  <a:pt x="3186502" y="2647322"/>
                  <a:pt x="3191680" y="2649244"/>
                </a:cubicBezTo>
                <a:cubicBezTo>
                  <a:pt x="3196858" y="2651166"/>
                  <a:pt x="3202888" y="2652128"/>
                  <a:pt x="3209772" y="2652128"/>
                </a:cubicBezTo>
                <a:cubicBezTo>
                  <a:pt x="3213740" y="2652128"/>
                  <a:pt x="3217476" y="2651833"/>
                  <a:pt x="3220980" y="2651244"/>
                </a:cubicBezTo>
                <a:cubicBezTo>
                  <a:pt x="3224484" y="2650655"/>
                  <a:pt x="3227569" y="2649988"/>
                  <a:pt x="3230236" y="2649244"/>
                </a:cubicBezTo>
                <a:cubicBezTo>
                  <a:pt x="3232902" y="2648500"/>
                  <a:pt x="3235072" y="2647740"/>
                  <a:pt x="3236747" y="2646965"/>
                </a:cubicBezTo>
                <a:cubicBezTo>
                  <a:pt x="3238421" y="2646190"/>
                  <a:pt x="3239428" y="2645632"/>
                  <a:pt x="3239770" y="2645291"/>
                </a:cubicBezTo>
                <a:cubicBezTo>
                  <a:pt x="3240111" y="2644950"/>
                  <a:pt x="3240390" y="2644593"/>
                  <a:pt x="3240607" y="2644221"/>
                </a:cubicBezTo>
                <a:cubicBezTo>
                  <a:pt x="3240824" y="2643849"/>
                  <a:pt x="3240979" y="2643430"/>
                  <a:pt x="3241072" y="2642965"/>
                </a:cubicBezTo>
                <a:cubicBezTo>
                  <a:pt x="3241165" y="2642500"/>
                  <a:pt x="3241242" y="2641973"/>
                  <a:pt x="3241304" y="2641384"/>
                </a:cubicBezTo>
                <a:cubicBezTo>
                  <a:pt x="3241366" y="2640795"/>
                  <a:pt x="3241398" y="2640097"/>
                  <a:pt x="3241398" y="2639291"/>
                </a:cubicBezTo>
                <a:cubicBezTo>
                  <a:pt x="3241398" y="2638175"/>
                  <a:pt x="3241351" y="2637229"/>
                  <a:pt x="3241258" y="2636454"/>
                </a:cubicBezTo>
                <a:cubicBezTo>
                  <a:pt x="3241164" y="2635679"/>
                  <a:pt x="3241024" y="2635074"/>
                  <a:pt x="3240836" y="2634640"/>
                </a:cubicBezTo>
                <a:cubicBezTo>
                  <a:pt x="3240649" y="2634206"/>
                  <a:pt x="3240385" y="2633881"/>
                  <a:pt x="3240042" y="2633664"/>
                </a:cubicBezTo>
                <a:cubicBezTo>
                  <a:pt x="3239700" y="2633447"/>
                  <a:pt x="3239310" y="2633338"/>
                  <a:pt x="3238874" y="2633338"/>
                </a:cubicBezTo>
                <a:cubicBezTo>
                  <a:pt x="3238126" y="2633338"/>
                  <a:pt x="3237020" y="2633664"/>
                  <a:pt x="3235556" y="2634315"/>
                </a:cubicBezTo>
                <a:cubicBezTo>
                  <a:pt x="3234091" y="2634966"/>
                  <a:pt x="3232222" y="2635694"/>
                  <a:pt x="3229947" y="2636501"/>
                </a:cubicBezTo>
                <a:cubicBezTo>
                  <a:pt x="3227672" y="2637307"/>
                  <a:pt x="3224977" y="2638035"/>
                  <a:pt x="3221862" y="2638687"/>
                </a:cubicBezTo>
                <a:cubicBezTo>
                  <a:pt x="3218746" y="2639338"/>
                  <a:pt x="3215194" y="2639663"/>
                  <a:pt x="3211206" y="2639663"/>
                </a:cubicBezTo>
                <a:cubicBezTo>
                  <a:pt x="3206159" y="2639663"/>
                  <a:pt x="3201891" y="2638950"/>
                  <a:pt x="3198401" y="2637524"/>
                </a:cubicBezTo>
                <a:cubicBezTo>
                  <a:pt x="3194912" y="2636098"/>
                  <a:pt x="3192076" y="2634051"/>
                  <a:pt x="3189895" y="2631385"/>
                </a:cubicBezTo>
                <a:cubicBezTo>
                  <a:pt x="3187714" y="2628718"/>
                  <a:pt x="3186156" y="2625525"/>
                  <a:pt x="3185222" y="2621804"/>
                </a:cubicBezTo>
                <a:cubicBezTo>
                  <a:pt x="3184287" y="2618083"/>
                  <a:pt x="3183820" y="2613897"/>
                  <a:pt x="3183820" y="2609246"/>
                </a:cubicBezTo>
                <a:lnTo>
                  <a:pt x="3238952" y="2609246"/>
                </a:lnTo>
                <a:cubicBezTo>
                  <a:pt x="3240510" y="2609246"/>
                  <a:pt x="3241896" y="2608735"/>
                  <a:pt x="3243110" y="2607712"/>
                </a:cubicBezTo>
                <a:cubicBezTo>
                  <a:pt x="3244325" y="2606688"/>
                  <a:pt x="3244932" y="2604968"/>
                  <a:pt x="3244932" y="2602549"/>
                </a:cubicBezTo>
                <a:lnTo>
                  <a:pt x="3244932" y="2599759"/>
                </a:lnTo>
                <a:cubicBezTo>
                  <a:pt x="3244932" y="2594302"/>
                  <a:pt x="3244234" y="2589170"/>
                  <a:pt x="3242839" y="2584364"/>
                </a:cubicBezTo>
                <a:cubicBezTo>
                  <a:pt x="3241444" y="2579558"/>
                  <a:pt x="3239258" y="2575373"/>
                  <a:pt x="3236282" y="2571807"/>
                </a:cubicBezTo>
                <a:cubicBezTo>
                  <a:pt x="3233305" y="2568241"/>
                  <a:pt x="3229507" y="2565404"/>
                  <a:pt x="3224887" y="2563296"/>
                </a:cubicBezTo>
                <a:cubicBezTo>
                  <a:pt x="3220267" y="2561187"/>
                  <a:pt x="3214670" y="2560133"/>
                  <a:pt x="3208097" y="2560133"/>
                </a:cubicBezTo>
                <a:close/>
                <a:moveTo>
                  <a:pt x="3008072" y="2560133"/>
                </a:moveTo>
                <a:cubicBezTo>
                  <a:pt x="3001933" y="2560133"/>
                  <a:pt x="2996383" y="2561203"/>
                  <a:pt x="2991422" y="2563342"/>
                </a:cubicBezTo>
                <a:cubicBezTo>
                  <a:pt x="2986461" y="2565482"/>
                  <a:pt x="2982229" y="2568551"/>
                  <a:pt x="2978725" y="2572551"/>
                </a:cubicBezTo>
                <a:cubicBezTo>
                  <a:pt x="2975222" y="2576551"/>
                  <a:pt x="2972540" y="2581419"/>
                  <a:pt x="2970679" y="2587155"/>
                </a:cubicBezTo>
                <a:cubicBezTo>
                  <a:pt x="2968819" y="2592891"/>
                  <a:pt x="2967889" y="2599356"/>
                  <a:pt x="2967889" y="2606549"/>
                </a:cubicBezTo>
                <a:cubicBezTo>
                  <a:pt x="2967889" y="2614114"/>
                  <a:pt x="2968788" y="2620750"/>
                  <a:pt x="2970586" y="2626455"/>
                </a:cubicBezTo>
                <a:cubicBezTo>
                  <a:pt x="2972384" y="2632160"/>
                  <a:pt x="2975051" y="2636904"/>
                  <a:pt x="2978586" y="2640686"/>
                </a:cubicBezTo>
                <a:cubicBezTo>
                  <a:pt x="2982120" y="2644469"/>
                  <a:pt x="2986477" y="2647322"/>
                  <a:pt x="2991655" y="2649244"/>
                </a:cubicBezTo>
                <a:cubicBezTo>
                  <a:pt x="2996832" y="2651166"/>
                  <a:pt x="3002863" y="2652128"/>
                  <a:pt x="3009746" y="2652128"/>
                </a:cubicBezTo>
                <a:cubicBezTo>
                  <a:pt x="3013715" y="2652128"/>
                  <a:pt x="3017452" y="2651833"/>
                  <a:pt x="3020955" y="2651244"/>
                </a:cubicBezTo>
                <a:cubicBezTo>
                  <a:pt x="3024459" y="2650655"/>
                  <a:pt x="3027544" y="2649988"/>
                  <a:pt x="3030210" y="2649244"/>
                </a:cubicBezTo>
                <a:cubicBezTo>
                  <a:pt x="3032877" y="2648500"/>
                  <a:pt x="3035047" y="2647740"/>
                  <a:pt x="3036722" y="2646965"/>
                </a:cubicBezTo>
                <a:cubicBezTo>
                  <a:pt x="3038396" y="2646190"/>
                  <a:pt x="3039404" y="2645632"/>
                  <a:pt x="3039745" y="2645291"/>
                </a:cubicBezTo>
                <a:cubicBezTo>
                  <a:pt x="3040086" y="2644950"/>
                  <a:pt x="3040365" y="2644593"/>
                  <a:pt x="3040582" y="2644221"/>
                </a:cubicBezTo>
                <a:cubicBezTo>
                  <a:pt x="3040799" y="2643849"/>
                  <a:pt x="3040954" y="2643430"/>
                  <a:pt x="3041047" y="2642965"/>
                </a:cubicBezTo>
                <a:cubicBezTo>
                  <a:pt x="3041140" y="2642500"/>
                  <a:pt x="3041218" y="2641973"/>
                  <a:pt x="3041280" y="2641384"/>
                </a:cubicBezTo>
                <a:cubicBezTo>
                  <a:pt x="3041342" y="2640795"/>
                  <a:pt x="3041372" y="2640097"/>
                  <a:pt x="3041372" y="2639291"/>
                </a:cubicBezTo>
                <a:cubicBezTo>
                  <a:pt x="3041372" y="2638175"/>
                  <a:pt x="3041326" y="2637229"/>
                  <a:pt x="3041232" y="2636454"/>
                </a:cubicBezTo>
                <a:cubicBezTo>
                  <a:pt x="3041139" y="2635679"/>
                  <a:pt x="3040998" y="2635074"/>
                  <a:pt x="3040812" y="2634640"/>
                </a:cubicBezTo>
                <a:cubicBezTo>
                  <a:pt x="3040624" y="2634206"/>
                  <a:pt x="3040360" y="2633881"/>
                  <a:pt x="3040017" y="2633664"/>
                </a:cubicBezTo>
                <a:cubicBezTo>
                  <a:pt x="3039675" y="2633447"/>
                  <a:pt x="3039286" y="2633338"/>
                  <a:pt x="3038850" y="2633338"/>
                </a:cubicBezTo>
                <a:cubicBezTo>
                  <a:pt x="3038102" y="2633338"/>
                  <a:pt x="3036995" y="2633664"/>
                  <a:pt x="3035530" y="2634315"/>
                </a:cubicBezTo>
                <a:cubicBezTo>
                  <a:pt x="3034066" y="2634966"/>
                  <a:pt x="3032196" y="2635694"/>
                  <a:pt x="3029922" y="2636501"/>
                </a:cubicBezTo>
                <a:cubicBezTo>
                  <a:pt x="3027647" y="2637307"/>
                  <a:pt x="3024952" y="2638035"/>
                  <a:pt x="3021836" y="2638687"/>
                </a:cubicBezTo>
                <a:cubicBezTo>
                  <a:pt x="3018721" y="2639338"/>
                  <a:pt x="3015169" y="2639663"/>
                  <a:pt x="3011181" y="2639663"/>
                </a:cubicBezTo>
                <a:cubicBezTo>
                  <a:pt x="3006134" y="2639663"/>
                  <a:pt x="3001866" y="2638950"/>
                  <a:pt x="2998376" y="2637524"/>
                </a:cubicBezTo>
                <a:cubicBezTo>
                  <a:pt x="2994886" y="2636098"/>
                  <a:pt x="2992051" y="2634051"/>
                  <a:pt x="2989870" y="2631385"/>
                </a:cubicBezTo>
                <a:cubicBezTo>
                  <a:pt x="2987689" y="2628718"/>
                  <a:pt x="2986131" y="2625525"/>
                  <a:pt x="2985196" y="2621804"/>
                </a:cubicBezTo>
                <a:cubicBezTo>
                  <a:pt x="2984262" y="2618083"/>
                  <a:pt x="2983795" y="2613897"/>
                  <a:pt x="2983795" y="2609246"/>
                </a:cubicBezTo>
                <a:lnTo>
                  <a:pt x="3038926" y="2609246"/>
                </a:lnTo>
                <a:cubicBezTo>
                  <a:pt x="3040484" y="2609246"/>
                  <a:pt x="3041871" y="2608735"/>
                  <a:pt x="3043085" y="2607712"/>
                </a:cubicBezTo>
                <a:cubicBezTo>
                  <a:pt x="3044300" y="2606688"/>
                  <a:pt x="3044907" y="2604968"/>
                  <a:pt x="3044907" y="2602549"/>
                </a:cubicBezTo>
                <a:lnTo>
                  <a:pt x="3044907" y="2599759"/>
                </a:lnTo>
                <a:cubicBezTo>
                  <a:pt x="3044907" y="2594302"/>
                  <a:pt x="3044210" y="2589170"/>
                  <a:pt x="3042814" y="2584364"/>
                </a:cubicBezTo>
                <a:cubicBezTo>
                  <a:pt x="3041419" y="2579558"/>
                  <a:pt x="3039233" y="2575373"/>
                  <a:pt x="3036256" y="2571807"/>
                </a:cubicBezTo>
                <a:cubicBezTo>
                  <a:pt x="3033280" y="2568241"/>
                  <a:pt x="3029482" y="2565404"/>
                  <a:pt x="3024862" y="2563296"/>
                </a:cubicBezTo>
                <a:cubicBezTo>
                  <a:pt x="3020242" y="2561187"/>
                  <a:pt x="3014645" y="2560133"/>
                  <a:pt x="3008072" y="2560133"/>
                </a:cubicBezTo>
                <a:close/>
                <a:moveTo>
                  <a:pt x="2534055" y="2560133"/>
                </a:moveTo>
                <a:cubicBezTo>
                  <a:pt x="2526924" y="2560133"/>
                  <a:pt x="2520691" y="2561280"/>
                  <a:pt x="2515358" y="2563575"/>
                </a:cubicBezTo>
                <a:cubicBezTo>
                  <a:pt x="2510025" y="2565869"/>
                  <a:pt x="2505576" y="2569094"/>
                  <a:pt x="2502010" y="2573249"/>
                </a:cubicBezTo>
                <a:cubicBezTo>
                  <a:pt x="2498444" y="2577403"/>
                  <a:pt x="2495778" y="2582349"/>
                  <a:pt x="2494010" y="2588085"/>
                </a:cubicBezTo>
                <a:cubicBezTo>
                  <a:pt x="2492243" y="2593821"/>
                  <a:pt x="2491360" y="2600100"/>
                  <a:pt x="2491360" y="2606921"/>
                </a:cubicBezTo>
                <a:cubicBezTo>
                  <a:pt x="2491360" y="2613990"/>
                  <a:pt x="2492197" y="2620316"/>
                  <a:pt x="2493871" y="2625897"/>
                </a:cubicBezTo>
                <a:cubicBezTo>
                  <a:pt x="2495545" y="2631478"/>
                  <a:pt x="2498088" y="2636222"/>
                  <a:pt x="2501498" y="2640128"/>
                </a:cubicBezTo>
                <a:cubicBezTo>
                  <a:pt x="2504909" y="2644035"/>
                  <a:pt x="2509172" y="2647012"/>
                  <a:pt x="2514288" y="2649058"/>
                </a:cubicBezTo>
                <a:cubicBezTo>
                  <a:pt x="2519404" y="2651104"/>
                  <a:pt x="2525404" y="2652128"/>
                  <a:pt x="2532287" y="2652128"/>
                </a:cubicBezTo>
                <a:cubicBezTo>
                  <a:pt x="2539357" y="2652128"/>
                  <a:pt x="2545574" y="2650965"/>
                  <a:pt x="2550937" y="2648639"/>
                </a:cubicBezTo>
                <a:cubicBezTo>
                  <a:pt x="2556301" y="2646314"/>
                  <a:pt x="2560766" y="2643074"/>
                  <a:pt x="2564332" y="2638919"/>
                </a:cubicBezTo>
                <a:cubicBezTo>
                  <a:pt x="2567898" y="2634764"/>
                  <a:pt x="2570580" y="2629819"/>
                  <a:pt x="2572378" y="2624083"/>
                </a:cubicBezTo>
                <a:cubicBezTo>
                  <a:pt x="2574176" y="2618347"/>
                  <a:pt x="2575076" y="2612068"/>
                  <a:pt x="2575076" y="2605247"/>
                </a:cubicBezTo>
                <a:cubicBezTo>
                  <a:pt x="2575076" y="2598239"/>
                  <a:pt x="2574223" y="2591945"/>
                  <a:pt x="2572518" y="2586364"/>
                </a:cubicBezTo>
                <a:cubicBezTo>
                  <a:pt x="2570812" y="2580783"/>
                  <a:pt x="2568254" y="2576039"/>
                  <a:pt x="2564844" y="2572132"/>
                </a:cubicBezTo>
                <a:cubicBezTo>
                  <a:pt x="2561433" y="2568226"/>
                  <a:pt x="2557170" y="2565249"/>
                  <a:pt x="2552054" y="2563203"/>
                </a:cubicBezTo>
                <a:cubicBezTo>
                  <a:pt x="2546938" y="2561156"/>
                  <a:pt x="2540938" y="2560133"/>
                  <a:pt x="2534055" y="2560133"/>
                </a:cubicBezTo>
                <a:close/>
                <a:moveTo>
                  <a:pt x="2362605" y="2560133"/>
                </a:moveTo>
                <a:cubicBezTo>
                  <a:pt x="2355473" y="2560133"/>
                  <a:pt x="2349241" y="2561280"/>
                  <a:pt x="2343908" y="2563575"/>
                </a:cubicBezTo>
                <a:cubicBezTo>
                  <a:pt x="2338575" y="2565869"/>
                  <a:pt x="2334126" y="2569094"/>
                  <a:pt x="2330560" y="2573249"/>
                </a:cubicBezTo>
                <a:cubicBezTo>
                  <a:pt x="2326995" y="2577403"/>
                  <a:pt x="2324328" y="2582349"/>
                  <a:pt x="2322561" y="2588085"/>
                </a:cubicBezTo>
                <a:cubicBezTo>
                  <a:pt x="2320793" y="2593821"/>
                  <a:pt x="2319910" y="2600100"/>
                  <a:pt x="2319910" y="2606921"/>
                </a:cubicBezTo>
                <a:cubicBezTo>
                  <a:pt x="2319910" y="2613990"/>
                  <a:pt x="2320747" y="2620316"/>
                  <a:pt x="2322421" y="2625897"/>
                </a:cubicBezTo>
                <a:cubicBezTo>
                  <a:pt x="2324096" y="2631478"/>
                  <a:pt x="2326638" y="2636222"/>
                  <a:pt x="2330049" y="2640128"/>
                </a:cubicBezTo>
                <a:cubicBezTo>
                  <a:pt x="2333459" y="2644035"/>
                  <a:pt x="2337723" y="2647012"/>
                  <a:pt x="2342839" y="2649058"/>
                </a:cubicBezTo>
                <a:cubicBezTo>
                  <a:pt x="2347954" y="2651104"/>
                  <a:pt x="2353954" y="2652128"/>
                  <a:pt x="2360837" y="2652128"/>
                </a:cubicBezTo>
                <a:cubicBezTo>
                  <a:pt x="2367907" y="2652128"/>
                  <a:pt x="2374123" y="2650965"/>
                  <a:pt x="2379487" y="2648639"/>
                </a:cubicBezTo>
                <a:cubicBezTo>
                  <a:pt x="2384852" y="2646314"/>
                  <a:pt x="2389316" y="2643074"/>
                  <a:pt x="2392882" y="2638919"/>
                </a:cubicBezTo>
                <a:cubicBezTo>
                  <a:pt x="2396448" y="2634764"/>
                  <a:pt x="2399130" y="2629819"/>
                  <a:pt x="2400928" y="2624083"/>
                </a:cubicBezTo>
                <a:cubicBezTo>
                  <a:pt x="2402726" y="2618347"/>
                  <a:pt x="2403626" y="2612068"/>
                  <a:pt x="2403626" y="2605247"/>
                </a:cubicBezTo>
                <a:cubicBezTo>
                  <a:pt x="2403626" y="2598239"/>
                  <a:pt x="2402773" y="2591945"/>
                  <a:pt x="2401068" y="2586364"/>
                </a:cubicBezTo>
                <a:cubicBezTo>
                  <a:pt x="2399362" y="2580783"/>
                  <a:pt x="2396804" y="2576039"/>
                  <a:pt x="2393394" y="2572132"/>
                </a:cubicBezTo>
                <a:cubicBezTo>
                  <a:pt x="2389983" y="2568226"/>
                  <a:pt x="2385720" y="2565249"/>
                  <a:pt x="2380604" y="2563203"/>
                </a:cubicBezTo>
                <a:cubicBezTo>
                  <a:pt x="2375488" y="2561156"/>
                  <a:pt x="2369488" y="2560133"/>
                  <a:pt x="2362605" y="2560133"/>
                </a:cubicBezTo>
                <a:close/>
                <a:moveTo>
                  <a:pt x="2084147" y="2560133"/>
                </a:moveTo>
                <a:cubicBezTo>
                  <a:pt x="2078008" y="2560133"/>
                  <a:pt x="2072458" y="2561203"/>
                  <a:pt x="2067497" y="2563342"/>
                </a:cubicBezTo>
                <a:cubicBezTo>
                  <a:pt x="2062536" y="2565482"/>
                  <a:pt x="2058304" y="2568551"/>
                  <a:pt x="2054800" y="2572551"/>
                </a:cubicBezTo>
                <a:cubicBezTo>
                  <a:pt x="2051297" y="2576551"/>
                  <a:pt x="2048615" y="2581419"/>
                  <a:pt x="2046754" y="2587155"/>
                </a:cubicBezTo>
                <a:cubicBezTo>
                  <a:pt x="2044894" y="2592891"/>
                  <a:pt x="2043964" y="2599356"/>
                  <a:pt x="2043964" y="2606549"/>
                </a:cubicBezTo>
                <a:cubicBezTo>
                  <a:pt x="2043964" y="2614114"/>
                  <a:pt x="2044863" y="2620750"/>
                  <a:pt x="2046661" y="2626455"/>
                </a:cubicBezTo>
                <a:cubicBezTo>
                  <a:pt x="2048460" y="2632160"/>
                  <a:pt x="2051126" y="2636904"/>
                  <a:pt x="2054661" y="2640686"/>
                </a:cubicBezTo>
                <a:cubicBezTo>
                  <a:pt x="2058196" y="2644469"/>
                  <a:pt x="2062552" y="2647322"/>
                  <a:pt x="2067730" y="2649244"/>
                </a:cubicBezTo>
                <a:cubicBezTo>
                  <a:pt x="2072908" y="2651166"/>
                  <a:pt x="2078938" y="2652128"/>
                  <a:pt x="2085822" y="2652128"/>
                </a:cubicBezTo>
                <a:cubicBezTo>
                  <a:pt x="2089790" y="2652128"/>
                  <a:pt x="2093527" y="2651833"/>
                  <a:pt x="2097030" y="2651244"/>
                </a:cubicBezTo>
                <a:cubicBezTo>
                  <a:pt x="2100534" y="2650655"/>
                  <a:pt x="2103619" y="2649988"/>
                  <a:pt x="2106286" y="2649244"/>
                </a:cubicBezTo>
                <a:cubicBezTo>
                  <a:pt x="2108952" y="2648500"/>
                  <a:pt x="2111123" y="2647740"/>
                  <a:pt x="2112797" y="2646965"/>
                </a:cubicBezTo>
                <a:cubicBezTo>
                  <a:pt x="2114471" y="2646190"/>
                  <a:pt x="2115479" y="2645632"/>
                  <a:pt x="2115820" y="2645291"/>
                </a:cubicBezTo>
                <a:cubicBezTo>
                  <a:pt x="2116161" y="2644950"/>
                  <a:pt x="2116440" y="2644593"/>
                  <a:pt x="2116657" y="2644221"/>
                </a:cubicBezTo>
                <a:cubicBezTo>
                  <a:pt x="2116874" y="2643849"/>
                  <a:pt x="2117029" y="2643430"/>
                  <a:pt x="2117122" y="2642965"/>
                </a:cubicBezTo>
                <a:cubicBezTo>
                  <a:pt x="2117215" y="2642500"/>
                  <a:pt x="2117293" y="2641973"/>
                  <a:pt x="2117355" y="2641384"/>
                </a:cubicBezTo>
                <a:cubicBezTo>
                  <a:pt x="2117417" y="2640795"/>
                  <a:pt x="2117448" y="2640097"/>
                  <a:pt x="2117448" y="2639291"/>
                </a:cubicBezTo>
                <a:cubicBezTo>
                  <a:pt x="2117448" y="2638175"/>
                  <a:pt x="2117401" y="2637229"/>
                  <a:pt x="2117307" y="2636454"/>
                </a:cubicBezTo>
                <a:cubicBezTo>
                  <a:pt x="2117214" y="2635679"/>
                  <a:pt x="2117074" y="2635074"/>
                  <a:pt x="2116887" y="2634640"/>
                </a:cubicBezTo>
                <a:cubicBezTo>
                  <a:pt x="2116700" y="2634206"/>
                  <a:pt x="2116435" y="2633881"/>
                  <a:pt x="2116092" y="2633664"/>
                </a:cubicBezTo>
                <a:cubicBezTo>
                  <a:pt x="2115750" y="2633447"/>
                  <a:pt x="2115361" y="2633338"/>
                  <a:pt x="2114925" y="2633338"/>
                </a:cubicBezTo>
                <a:cubicBezTo>
                  <a:pt x="2114177" y="2633338"/>
                  <a:pt x="2113070" y="2633664"/>
                  <a:pt x="2111606" y="2634315"/>
                </a:cubicBezTo>
                <a:cubicBezTo>
                  <a:pt x="2110141" y="2634966"/>
                  <a:pt x="2108272" y="2635694"/>
                  <a:pt x="2105997" y="2636501"/>
                </a:cubicBezTo>
                <a:cubicBezTo>
                  <a:pt x="2103722" y="2637307"/>
                  <a:pt x="2101027" y="2638035"/>
                  <a:pt x="2097912" y="2638687"/>
                </a:cubicBezTo>
                <a:cubicBezTo>
                  <a:pt x="2094796" y="2639338"/>
                  <a:pt x="2091244" y="2639663"/>
                  <a:pt x="2087256" y="2639663"/>
                </a:cubicBezTo>
                <a:cubicBezTo>
                  <a:pt x="2082209" y="2639663"/>
                  <a:pt x="2077941" y="2638950"/>
                  <a:pt x="2074451" y="2637524"/>
                </a:cubicBezTo>
                <a:cubicBezTo>
                  <a:pt x="2070961" y="2636098"/>
                  <a:pt x="2068126" y="2634051"/>
                  <a:pt x="2065945" y="2631385"/>
                </a:cubicBezTo>
                <a:cubicBezTo>
                  <a:pt x="2063764" y="2628718"/>
                  <a:pt x="2062206" y="2625525"/>
                  <a:pt x="2061272" y="2621804"/>
                </a:cubicBezTo>
                <a:cubicBezTo>
                  <a:pt x="2060337" y="2618083"/>
                  <a:pt x="2059870" y="2613897"/>
                  <a:pt x="2059870" y="2609246"/>
                </a:cubicBezTo>
                <a:lnTo>
                  <a:pt x="2115002" y="2609246"/>
                </a:lnTo>
                <a:cubicBezTo>
                  <a:pt x="2116560" y="2609246"/>
                  <a:pt x="2117946" y="2608735"/>
                  <a:pt x="2119160" y="2607712"/>
                </a:cubicBezTo>
                <a:cubicBezTo>
                  <a:pt x="2120375" y="2606688"/>
                  <a:pt x="2120982" y="2604968"/>
                  <a:pt x="2120982" y="2602549"/>
                </a:cubicBezTo>
                <a:lnTo>
                  <a:pt x="2120982" y="2599759"/>
                </a:lnTo>
                <a:cubicBezTo>
                  <a:pt x="2120982" y="2594302"/>
                  <a:pt x="2120285" y="2589170"/>
                  <a:pt x="2118889" y="2584364"/>
                </a:cubicBezTo>
                <a:cubicBezTo>
                  <a:pt x="2117494" y="2579558"/>
                  <a:pt x="2115308" y="2575373"/>
                  <a:pt x="2112332" y="2571807"/>
                </a:cubicBezTo>
                <a:cubicBezTo>
                  <a:pt x="2109355" y="2568241"/>
                  <a:pt x="2105557" y="2565404"/>
                  <a:pt x="2100937" y="2563296"/>
                </a:cubicBezTo>
                <a:cubicBezTo>
                  <a:pt x="2096317" y="2561187"/>
                  <a:pt x="2090721" y="2560133"/>
                  <a:pt x="2084147" y="2560133"/>
                </a:cubicBezTo>
                <a:close/>
                <a:moveTo>
                  <a:pt x="1988023" y="2560133"/>
                </a:moveTo>
                <a:cubicBezTo>
                  <a:pt x="1985233" y="2560133"/>
                  <a:pt x="1982582" y="2560459"/>
                  <a:pt x="1980070" y="2561110"/>
                </a:cubicBezTo>
                <a:cubicBezTo>
                  <a:pt x="1977559" y="2561761"/>
                  <a:pt x="1975109" y="2562722"/>
                  <a:pt x="1972722" y="2563993"/>
                </a:cubicBezTo>
                <a:cubicBezTo>
                  <a:pt x="1970334" y="2565265"/>
                  <a:pt x="1967962" y="2566861"/>
                  <a:pt x="1965606" y="2568784"/>
                </a:cubicBezTo>
                <a:cubicBezTo>
                  <a:pt x="1963249" y="2570706"/>
                  <a:pt x="1960800" y="2572970"/>
                  <a:pt x="1958257" y="2575574"/>
                </a:cubicBezTo>
                <a:lnTo>
                  <a:pt x="1958257" y="2564319"/>
                </a:lnTo>
                <a:cubicBezTo>
                  <a:pt x="1958257" y="2563761"/>
                  <a:pt x="1958149" y="2563311"/>
                  <a:pt x="1957932" y="2562970"/>
                </a:cubicBezTo>
                <a:cubicBezTo>
                  <a:pt x="1957715" y="2562629"/>
                  <a:pt x="1957327" y="2562335"/>
                  <a:pt x="1956769" y="2562087"/>
                </a:cubicBezTo>
                <a:cubicBezTo>
                  <a:pt x="1956211" y="2561838"/>
                  <a:pt x="1955513" y="2561668"/>
                  <a:pt x="1954676" y="2561575"/>
                </a:cubicBezTo>
                <a:cubicBezTo>
                  <a:pt x="1953839" y="2561482"/>
                  <a:pt x="1952769" y="2561435"/>
                  <a:pt x="1951467" y="2561435"/>
                </a:cubicBezTo>
                <a:cubicBezTo>
                  <a:pt x="1950227" y="2561435"/>
                  <a:pt x="1949173" y="2561482"/>
                  <a:pt x="1948305" y="2561575"/>
                </a:cubicBezTo>
                <a:cubicBezTo>
                  <a:pt x="1947436" y="2561668"/>
                  <a:pt x="1946723" y="2561838"/>
                  <a:pt x="1946165" y="2562087"/>
                </a:cubicBezTo>
                <a:cubicBezTo>
                  <a:pt x="1945607" y="2562335"/>
                  <a:pt x="1945235" y="2562629"/>
                  <a:pt x="1945049" y="2562970"/>
                </a:cubicBezTo>
                <a:cubicBezTo>
                  <a:pt x="1944863" y="2563311"/>
                  <a:pt x="1944770" y="2563761"/>
                  <a:pt x="1944770" y="2564319"/>
                </a:cubicBezTo>
                <a:lnTo>
                  <a:pt x="1944770" y="2681242"/>
                </a:lnTo>
                <a:cubicBezTo>
                  <a:pt x="1944770" y="2681738"/>
                  <a:pt x="1944878" y="2682172"/>
                  <a:pt x="1945095" y="2682544"/>
                </a:cubicBezTo>
                <a:cubicBezTo>
                  <a:pt x="1945313" y="2682916"/>
                  <a:pt x="1945716" y="2683226"/>
                  <a:pt x="1946305" y="2683474"/>
                </a:cubicBezTo>
                <a:cubicBezTo>
                  <a:pt x="1946894" y="2683723"/>
                  <a:pt x="1947685" y="2683909"/>
                  <a:pt x="1948677" y="2684033"/>
                </a:cubicBezTo>
                <a:cubicBezTo>
                  <a:pt x="1949669" y="2684157"/>
                  <a:pt x="1950909" y="2684219"/>
                  <a:pt x="1952397" y="2684219"/>
                </a:cubicBezTo>
                <a:cubicBezTo>
                  <a:pt x="1953948" y="2684219"/>
                  <a:pt x="1955219" y="2684157"/>
                  <a:pt x="1956211" y="2684033"/>
                </a:cubicBezTo>
                <a:cubicBezTo>
                  <a:pt x="1957203" y="2683909"/>
                  <a:pt x="1957978" y="2683723"/>
                  <a:pt x="1958536" y="2683474"/>
                </a:cubicBezTo>
                <a:cubicBezTo>
                  <a:pt x="1959095" y="2683226"/>
                  <a:pt x="1959498" y="2682916"/>
                  <a:pt x="1959746" y="2682544"/>
                </a:cubicBezTo>
                <a:cubicBezTo>
                  <a:pt x="1959994" y="2682172"/>
                  <a:pt x="1960118" y="2681738"/>
                  <a:pt x="1960118" y="2681242"/>
                </a:cubicBezTo>
                <a:lnTo>
                  <a:pt x="1960118" y="2639384"/>
                </a:lnTo>
                <a:cubicBezTo>
                  <a:pt x="1962350" y="2641555"/>
                  <a:pt x="1964459" y="2643446"/>
                  <a:pt x="1966443" y="2645058"/>
                </a:cubicBezTo>
                <a:cubicBezTo>
                  <a:pt x="1968427" y="2646671"/>
                  <a:pt x="1970427" y="2648004"/>
                  <a:pt x="1972443" y="2649058"/>
                </a:cubicBezTo>
                <a:cubicBezTo>
                  <a:pt x="1974458" y="2650112"/>
                  <a:pt x="1976520" y="2650887"/>
                  <a:pt x="1978628" y="2651383"/>
                </a:cubicBezTo>
                <a:cubicBezTo>
                  <a:pt x="1980737" y="2651879"/>
                  <a:pt x="1983031" y="2652128"/>
                  <a:pt x="1985512" y="2652128"/>
                </a:cubicBezTo>
                <a:cubicBezTo>
                  <a:pt x="1991341" y="2652128"/>
                  <a:pt x="1996519" y="2651027"/>
                  <a:pt x="2001046" y="2648825"/>
                </a:cubicBezTo>
                <a:cubicBezTo>
                  <a:pt x="2005572" y="2646624"/>
                  <a:pt x="2009371" y="2643492"/>
                  <a:pt x="2012440" y="2639431"/>
                </a:cubicBezTo>
                <a:cubicBezTo>
                  <a:pt x="2015510" y="2635369"/>
                  <a:pt x="2017835" y="2630423"/>
                  <a:pt x="2019416" y="2624594"/>
                </a:cubicBezTo>
                <a:cubicBezTo>
                  <a:pt x="2020998" y="2618765"/>
                  <a:pt x="2021788" y="2612192"/>
                  <a:pt x="2021788" y="2604875"/>
                </a:cubicBezTo>
                <a:cubicBezTo>
                  <a:pt x="2021788" y="2598798"/>
                  <a:pt x="2021168" y="2593046"/>
                  <a:pt x="2019928" y="2587620"/>
                </a:cubicBezTo>
                <a:cubicBezTo>
                  <a:pt x="2018688" y="2582194"/>
                  <a:pt x="2016719" y="2577434"/>
                  <a:pt x="2014021" y="2573342"/>
                </a:cubicBezTo>
                <a:cubicBezTo>
                  <a:pt x="2011324" y="2569249"/>
                  <a:pt x="2007836" y="2566024"/>
                  <a:pt x="2003557" y="2563668"/>
                </a:cubicBezTo>
                <a:cubicBezTo>
                  <a:pt x="1999278" y="2561311"/>
                  <a:pt x="1994100" y="2560133"/>
                  <a:pt x="1988023" y="2560133"/>
                </a:cubicBezTo>
                <a:close/>
                <a:moveTo>
                  <a:pt x="1686330" y="2560133"/>
                </a:moveTo>
                <a:cubicBezTo>
                  <a:pt x="1679199" y="2560133"/>
                  <a:pt x="1672966" y="2561280"/>
                  <a:pt x="1667633" y="2563575"/>
                </a:cubicBezTo>
                <a:cubicBezTo>
                  <a:pt x="1662300" y="2565869"/>
                  <a:pt x="1657851" y="2569094"/>
                  <a:pt x="1654285" y="2573249"/>
                </a:cubicBezTo>
                <a:cubicBezTo>
                  <a:pt x="1650720" y="2577403"/>
                  <a:pt x="1648053" y="2582349"/>
                  <a:pt x="1646286" y="2588085"/>
                </a:cubicBezTo>
                <a:cubicBezTo>
                  <a:pt x="1644518" y="2593821"/>
                  <a:pt x="1643635" y="2600100"/>
                  <a:pt x="1643635" y="2606921"/>
                </a:cubicBezTo>
                <a:cubicBezTo>
                  <a:pt x="1643635" y="2613990"/>
                  <a:pt x="1644472" y="2620316"/>
                  <a:pt x="1646146" y="2625897"/>
                </a:cubicBezTo>
                <a:cubicBezTo>
                  <a:pt x="1647821" y="2631478"/>
                  <a:pt x="1650363" y="2636222"/>
                  <a:pt x="1653774" y="2640128"/>
                </a:cubicBezTo>
                <a:cubicBezTo>
                  <a:pt x="1657184" y="2644035"/>
                  <a:pt x="1661448" y="2647012"/>
                  <a:pt x="1666564" y="2649058"/>
                </a:cubicBezTo>
                <a:cubicBezTo>
                  <a:pt x="1671680" y="2651104"/>
                  <a:pt x="1677679" y="2652128"/>
                  <a:pt x="1684563" y="2652128"/>
                </a:cubicBezTo>
                <a:cubicBezTo>
                  <a:pt x="1691632" y="2652128"/>
                  <a:pt x="1697849" y="2650965"/>
                  <a:pt x="1703213" y="2648639"/>
                </a:cubicBezTo>
                <a:cubicBezTo>
                  <a:pt x="1708576" y="2646314"/>
                  <a:pt x="1713041" y="2643074"/>
                  <a:pt x="1716607" y="2638919"/>
                </a:cubicBezTo>
                <a:cubicBezTo>
                  <a:pt x="1720173" y="2634764"/>
                  <a:pt x="1722855" y="2629819"/>
                  <a:pt x="1724653" y="2624083"/>
                </a:cubicBezTo>
                <a:cubicBezTo>
                  <a:pt x="1726452" y="2618347"/>
                  <a:pt x="1727351" y="2612068"/>
                  <a:pt x="1727351" y="2605247"/>
                </a:cubicBezTo>
                <a:cubicBezTo>
                  <a:pt x="1727351" y="2598239"/>
                  <a:pt x="1726498" y="2591945"/>
                  <a:pt x="1724793" y="2586364"/>
                </a:cubicBezTo>
                <a:cubicBezTo>
                  <a:pt x="1723087" y="2580783"/>
                  <a:pt x="1720529" y="2576039"/>
                  <a:pt x="1717119" y="2572132"/>
                </a:cubicBezTo>
                <a:cubicBezTo>
                  <a:pt x="1713708" y="2568226"/>
                  <a:pt x="1709445" y="2565249"/>
                  <a:pt x="1704329" y="2563203"/>
                </a:cubicBezTo>
                <a:cubicBezTo>
                  <a:pt x="1699213" y="2561156"/>
                  <a:pt x="1693213" y="2560133"/>
                  <a:pt x="1686330" y="2560133"/>
                </a:cubicBezTo>
                <a:close/>
                <a:moveTo>
                  <a:pt x="1340118" y="2560133"/>
                </a:moveTo>
                <a:cubicBezTo>
                  <a:pt x="1337018" y="2560133"/>
                  <a:pt x="1333995" y="2560397"/>
                  <a:pt x="1331049" y="2560924"/>
                </a:cubicBezTo>
                <a:cubicBezTo>
                  <a:pt x="1328104" y="2561451"/>
                  <a:pt x="1325375" y="2562102"/>
                  <a:pt x="1322864" y="2562877"/>
                </a:cubicBezTo>
                <a:cubicBezTo>
                  <a:pt x="1320352" y="2563652"/>
                  <a:pt x="1318166" y="2564536"/>
                  <a:pt x="1316306" y="2565528"/>
                </a:cubicBezTo>
                <a:cubicBezTo>
                  <a:pt x="1314446" y="2566520"/>
                  <a:pt x="1313143" y="2567389"/>
                  <a:pt x="1312399" y="2568133"/>
                </a:cubicBezTo>
                <a:cubicBezTo>
                  <a:pt x="1311655" y="2568877"/>
                  <a:pt x="1311144" y="2569776"/>
                  <a:pt x="1310864" y="2570830"/>
                </a:cubicBezTo>
                <a:cubicBezTo>
                  <a:pt x="1310585" y="2571884"/>
                  <a:pt x="1310446" y="2573311"/>
                  <a:pt x="1310446" y="2575109"/>
                </a:cubicBezTo>
                <a:cubicBezTo>
                  <a:pt x="1310446" y="2576101"/>
                  <a:pt x="1310492" y="2576954"/>
                  <a:pt x="1310585" y="2577667"/>
                </a:cubicBezTo>
                <a:cubicBezTo>
                  <a:pt x="1310678" y="2578380"/>
                  <a:pt x="1310833" y="2578938"/>
                  <a:pt x="1311050" y="2579341"/>
                </a:cubicBezTo>
                <a:cubicBezTo>
                  <a:pt x="1311267" y="2579744"/>
                  <a:pt x="1311516" y="2580023"/>
                  <a:pt x="1311795" y="2580178"/>
                </a:cubicBezTo>
                <a:cubicBezTo>
                  <a:pt x="1312074" y="2580334"/>
                  <a:pt x="1312368" y="2580411"/>
                  <a:pt x="1312678" y="2580411"/>
                </a:cubicBezTo>
                <a:cubicBezTo>
                  <a:pt x="1313236" y="2580411"/>
                  <a:pt x="1314198" y="2579992"/>
                  <a:pt x="1315562" y="2579155"/>
                </a:cubicBezTo>
                <a:cubicBezTo>
                  <a:pt x="1316926" y="2578318"/>
                  <a:pt x="1318678" y="2577388"/>
                  <a:pt x="1320817" y="2576365"/>
                </a:cubicBezTo>
                <a:cubicBezTo>
                  <a:pt x="1322957" y="2575342"/>
                  <a:pt x="1325499" y="2574396"/>
                  <a:pt x="1328445" y="2573528"/>
                </a:cubicBezTo>
                <a:cubicBezTo>
                  <a:pt x="1331390" y="2572660"/>
                  <a:pt x="1334754" y="2572225"/>
                  <a:pt x="1338537" y="2572225"/>
                </a:cubicBezTo>
                <a:cubicBezTo>
                  <a:pt x="1340956" y="2572225"/>
                  <a:pt x="1343219" y="2572489"/>
                  <a:pt x="1345327" y="2573016"/>
                </a:cubicBezTo>
                <a:cubicBezTo>
                  <a:pt x="1347436" y="2573543"/>
                  <a:pt x="1349219" y="2574318"/>
                  <a:pt x="1350676" y="2575342"/>
                </a:cubicBezTo>
                <a:cubicBezTo>
                  <a:pt x="1352133" y="2576365"/>
                  <a:pt x="1353296" y="2577651"/>
                  <a:pt x="1354164" y="2579202"/>
                </a:cubicBezTo>
                <a:cubicBezTo>
                  <a:pt x="1355032" y="2580752"/>
                  <a:pt x="1355466" y="2582550"/>
                  <a:pt x="1355466" y="2584597"/>
                </a:cubicBezTo>
                <a:cubicBezTo>
                  <a:pt x="1355466" y="2586891"/>
                  <a:pt x="1355017" y="2588922"/>
                  <a:pt x="1354118" y="2590689"/>
                </a:cubicBezTo>
                <a:cubicBezTo>
                  <a:pt x="1353218" y="2592457"/>
                  <a:pt x="1351823" y="2593945"/>
                  <a:pt x="1349932" y="2595154"/>
                </a:cubicBezTo>
                <a:cubicBezTo>
                  <a:pt x="1348040" y="2596364"/>
                  <a:pt x="1345684" y="2597278"/>
                  <a:pt x="1342862" y="2597898"/>
                </a:cubicBezTo>
                <a:cubicBezTo>
                  <a:pt x="1340041" y="2598518"/>
                  <a:pt x="1336677" y="2598828"/>
                  <a:pt x="1332770" y="2598828"/>
                </a:cubicBezTo>
                <a:lnTo>
                  <a:pt x="1323747" y="2598828"/>
                </a:lnTo>
                <a:cubicBezTo>
                  <a:pt x="1323189" y="2598828"/>
                  <a:pt x="1322724" y="2598937"/>
                  <a:pt x="1322352" y="2599154"/>
                </a:cubicBezTo>
                <a:cubicBezTo>
                  <a:pt x="1321980" y="2599371"/>
                  <a:pt x="1321670" y="2599697"/>
                  <a:pt x="1321422" y="2600131"/>
                </a:cubicBezTo>
                <a:cubicBezTo>
                  <a:pt x="1321174" y="2600565"/>
                  <a:pt x="1320988" y="2601154"/>
                  <a:pt x="1320864" y="2601898"/>
                </a:cubicBezTo>
                <a:cubicBezTo>
                  <a:pt x="1320740" y="2602642"/>
                  <a:pt x="1320678" y="2603510"/>
                  <a:pt x="1320678" y="2604503"/>
                </a:cubicBezTo>
                <a:cubicBezTo>
                  <a:pt x="1320678" y="2605557"/>
                  <a:pt x="1320724" y="2606471"/>
                  <a:pt x="1320817" y="2607247"/>
                </a:cubicBezTo>
                <a:cubicBezTo>
                  <a:pt x="1320910" y="2608022"/>
                  <a:pt x="1321096" y="2608642"/>
                  <a:pt x="1321375" y="2609107"/>
                </a:cubicBezTo>
                <a:cubicBezTo>
                  <a:pt x="1321654" y="2609572"/>
                  <a:pt x="1321980" y="2609913"/>
                  <a:pt x="1322352" y="2610130"/>
                </a:cubicBezTo>
                <a:cubicBezTo>
                  <a:pt x="1322724" y="2610347"/>
                  <a:pt x="1323220" y="2610456"/>
                  <a:pt x="1323840" y="2610456"/>
                </a:cubicBezTo>
                <a:lnTo>
                  <a:pt x="1333142" y="2610456"/>
                </a:lnTo>
                <a:cubicBezTo>
                  <a:pt x="1337545" y="2610456"/>
                  <a:pt x="1341297" y="2610797"/>
                  <a:pt x="1344397" y="2611479"/>
                </a:cubicBezTo>
                <a:cubicBezTo>
                  <a:pt x="1347498" y="2612161"/>
                  <a:pt x="1350040" y="2613107"/>
                  <a:pt x="1352025" y="2614316"/>
                </a:cubicBezTo>
                <a:cubicBezTo>
                  <a:pt x="1354009" y="2615525"/>
                  <a:pt x="1355466" y="2616998"/>
                  <a:pt x="1356397" y="2618734"/>
                </a:cubicBezTo>
                <a:cubicBezTo>
                  <a:pt x="1357327" y="2620471"/>
                  <a:pt x="1357792" y="2622424"/>
                  <a:pt x="1357792" y="2624594"/>
                </a:cubicBezTo>
                <a:cubicBezTo>
                  <a:pt x="1357792" y="2627137"/>
                  <a:pt x="1357311" y="2629369"/>
                  <a:pt x="1356350" y="2631292"/>
                </a:cubicBezTo>
                <a:cubicBezTo>
                  <a:pt x="1355389" y="2633214"/>
                  <a:pt x="1354040" y="2634811"/>
                  <a:pt x="1352304" y="2636082"/>
                </a:cubicBezTo>
                <a:cubicBezTo>
                  <a:pt x="1350567" y="2637353"/>
                  <a:pt x="1348459" y="2638314"/>
                  <a:pt x="1345979" y="2638966"/>
                </a:cubicBezTo>
                <a:cubicBezTo>
                  <a:pt x="1343498" y="2639617"/>
                  <a:pt x="1340708" y="2639942"/>
                  <a:pt x="1337607" y="2639942"/>
                </a:cubicBezTo>
                <a:cubicBezTo>
                  <a:pt x="1333204" y="2639942"/>
                  <a:pt x="1329499" y="2639508"/>
                  <a:pt x="1326491" y="2638640"/>
                </a:cubicBezTo>
                <a:cubicBezTo>
                  <a:pt x="1323484" y="2637772"/>
                  <a:pt x="1320957" y="2636826"/>
                  <a:pt x="1318910" y="2635803"/>
                </a:cubicBezTo>
                <a:cubicBezTo>
                  <a:pt x="1316864" y="2634780"/>
                  <a:pt x="1315236" y="2633850"/>
                  <a:pt x="1314027" y="2633012"/>
                </a:cubicBezTo>
                <a:cubicBezTo>
                  <a:pt x="1312818" y="2632175"/>
                  <a:pt x="1311872" y="2631757"/>
                  <a:pt x="1311190" y="2631757"/>
                </a:cubicBezTo>
                <a:cubicBezTo>
                  <a:pt x="1310756" y="2631757"/>
                  <a:pt x="1310415" y="2631865"/>
                  <a:pt x="1310167" y="2632082"/>
                </a:cubicBezTo>
                <a:cubicBezTo>
                  <a:pt x="1309919" y="2632299"/>
                  <a:pt x="1309702" y="2632625"/>
                  <a:pt x="1309516" y="2633059"/>
                </a:cubicBezTo>
                <a:cubicBezTo>
                  <a:pt x="1309330" y="2633493"/>
                  <a:pt x="1309175" y="2634051"/>
                  <a:pt x="1309051" y="2634733"/>
                </a:cubicBezTo>
                <a:cubicBezTo>
                  <a:pt x="1308927" y="2635415"/>
                  <a:pt x="1308865" y="2636253"/>
                  <a:pt x="1308865" y="2637245"/>
                </a:cubicBezTo>
                <a:cubicBezTo>
                  <a:pt x="1308865" y="2638361"/>
                  <a:pt x="1308911" y="2639322"/>
                  <a:pt x="1309004" y="2640128"/>
                </a:cubicBezTo>
                <a:cubicBezTo>
                  <a:pt x="1309097" y="2640934"/>
                  <a:pt x="1309206" y="2641617"/>
                  <a:pt x="1309330" y="2642175"/>
                </a:cubicBezTo>
                <a:cubicBezTo>
                  <a:pt x="1309454" y="2642733"/>
                  <a:pt x="1309671" y="2643244"/>
                  <a:pt x="1309981" y="2643709"/>
                </a:cubicBezTo>
                <a:cubicBezTo>
                  <a:pt x="1310291" y="2644175"/>
                  <a:pt x="1310771" y="2644686"/>
                  <a:pt x="1311423" y="2645244"/>
                </a:cubicBezTo>
                <a:cubicBezTo>
                  <a:pt x="1312074" y="2645802"/>
                  <a:pt x="1313190" y="2646500"/>
                  <a:pt x="1314771" y="2647337"/>
                </a:cubicBezTo>
                <a:cubicBezTo>
                  <a:pt x="1316352" y="2648174"/>
                  <a:pt x="1318306" y="2648949"/>
                  <a:pt x="1320631" y="2649663"/>
                </a:cubicBezTo>
                <a:cubicBezTo>
                  <a:pt x="1322957" y="2650376"/>
                  <a:pt x="1325530" y="2650965"/>
                  <a:pt x="1328352" y="2651430"/>
                </a:cubicBezTo>
                <a:cubicBezTo>
                  <a:pt x="1331173" y="2651895"/>
                  <a:pt x="1334196" y="2652128"/>
                  <a:pt x="1337421" y="2652128"/>
                </a:cubicBezTo>
                <a:cubicBezTo>
                  <a:pt x="1343188" y="2652128"/>
                  <a:pt x="1348335" y="2651507"/>
                  <a:pt x="1352862" y="2650267"/>
                </a:cubicBezTo>
                <a:cubicBezTo>
                  <a:pt x="1357389" y="2649027"/>
                  <a:pt x="1361218" y="2647213"/>
                  <a:pt x="1364350" y="2644826"/>
                </a:cubicBezTo>
                <a:cubicBezTo>
                  <a:pt x="1367481" y="2642438"/>
                  <a:pt x="1369884" y="2639570"/>
                  <a:pt x="1371558" y="2636222"/>
                </a:cubicBezTo>
                <a:cubicBezTo>
                  <a:pt x="1373233" y="2632873"/>
                  <a:pt x="1374070" y="2629090"/>
                  <a:pt x="1374070" y="2624873"/>
                </a:cubicBezTo>
                <a:cubicBezTo>
                  <a:pt x="1374070" y="2621835"/>
                  <a:pt x="1373496" y="2619060"/>
                  <a:pt x="1372349" y="2616548"/>
                </a:cubicBezTo>
                <a:cubicBezTo>
                  <a:pt x="1371202" y="2614037"/>
                  <a:pt x="1369698" y="2611866"/>
                  <a:pt x="1367838" y="2610037"/>
                </a:cubicBezTo>
                <a:cubicBezTo>
                  <a:pt x="1365977" y="2608208"/>
                  <a:pt x="1363869" y="2606719"/>
                  <a:pt x="1361513" y="2605572"/>
                </a:cubicBezTo>
                <a:cubicBezTo>
                  <a:pt x="1359156" y="2604425"/>
                  <a:pt x="1356769" y="2603727"/>
                  <a:pt x="1354350" y="2603479"/>
                </a:cubicBezTo>
                <a:lnTo>
                  <a:pt x="1354536" y="2603386"/>
                </a:lnTo>
                <a:cubicBezTo>
                  <a:pt x="1357017" y="2602642"/>
                  <a:pt x="1359280" y="2601588"/>
                  <a:pt x="1361326" y="2600224"/>
                </a:cubicBezTo>
                <a:cubicBezTo>
                  <a:pt x="1363373" y="2598859"/>
                  <a:pt x="1365094" y="2597309"/>
                  <a:pt x="1366489" y="2595573"/>
                </a:cubicBezTo>
                <a:cubicBezTo>
                  <a:pt x="1367884" y="2593837"/>
                  <a:pt x="1368954" y="2591930"/>
                  <a:pt x="1369698" y="2589852"/>
                </a:cubicBezTo>
                <a:cubicBezTo>
                  <a:pt x="1370442" y="2587775"/>
                  <a:pt x="1370814" y="2585589"/>
                  <a:pt x="1370814" y="2583295"/>
                </a:cubicBezTo>
                <a:cubicBezTo>
                  <a:pt x="1370814" y="2579450"/>
                  <a:pt x="1370070" y="2576086"/>
                  <a:pt x="1368582" y="2573202"/>
                </a:cubicBezTo>
                <a:cubicBezTo>
                  <a:pt x="1367094" y="2570319"/>
                  <a:pt x="1365001" y="2567900"/>
                  <a:pt x="1362303" y="2565947"/>
                </a:cubicBezTo>
                <a:cubicBezTo>
                  <a:pt x="1359606" y="2563993"/>
                  <a:pt x="1356366" y="2562536"/>
                  <a:pt x="1352583" y="2561575"/>
                </a:cubicBezTo>
                <a:cubicBezTo>
                  <a:pt x="1348800" y="2560614"/>
                  <a:pt x="1344645" y="2560133"/>
                  <a:pt x="1340118" y="2560133"/>
                </a:cubicBezTo>
                <a:close/>
                <a:moveTo>
                  <a:pt x="1073623" y="2560133"/>
                </a:moveTo>
                <a:cubicBezTo>
                  <a:pt x="1070833" y="2560133"/>
                  <a:pt x="1068182" y="2560459"/>
                  <a:pt x="1065670" y="2561110"/>
                </a:cubicBezTo>
                <a:cubicBezTo>
                  <a:pt x="1063159" y="2561761"/>
                  <a:pt x="1060709" y="2562722"/>
                  <a:pt x="1058322" y="2563993"/>
                </a:cubicBezTo>
                <a:cubicBezTo>
                  <a:pt x="1055934" y="2565265"/>
                  <a:pt x="1053562" y="2566861"/>
                  <a:pt x="1051206" y="2568784"/>
                </a:cubicBezTo>
                <a:cubicBezTo>
                  <a:pt x="1048849" y="2570706"/>
                  <a:pt x="1046400" y="2572970"/>
                  <a:pt x="1043857" y="2575574"/>
                </a:cubicBezTo>
                <a:lnTo>
                  <a:pt x="1043857" y="2564319"/>
                </a:lnTo>
                <a:cubicBezTo>
                  <a:pt x="1043857" y="2563761"/>
                  <a:pt x="1043749" y="2563311"/>
                  <a:pt x="1043532" y="2562970"/>
                </a:cubicBezTo>
                <a:cubicBezTo>
                  <a:pt x="1043315" y="2562629"/>
                  <a:pt x="1042927" y="2562335"/>
                  <a:pt x="1042369" y="2562087"/>
                </a:cubicBezTo>
                <a:cubicBezTo>
                  <a:pt x="1041811" y="2561838"/>
                  <a:pt x="1041114" y="2561668"/>
                  <a:pt x="1040276" y="2561575"/>
                </a:cubicBezTo>
                <a:cubicBezTo>
                  <a:pt x="1039439" y="2561482"/>
                  <a:pt x="1038369" y="2561435"/>
                  <a:pt x="1037067" y="2561435"/>
                </a:cubicBezTo>
                <a:cubicBezTo>
                  <a:pt x="1035827" y="2561435"/>
                  <a:pt x="1034773" y="2561482"/>
                  <a:pt x="1033905" y="2561575"/>
                </a:cubicBezTo>
                <a:cubicBezTo>
                  <a:pt x="1033036" y="2561668"/>
                  <a:pt x="1032323" y="2561838"/>
                  <a:pt x="1031765" y="2562087"/>
                </a:cubicBezTo>
                <a:cubicBezTo>
                  <a:pt x="1031207" y="2562335"/>
                  <a:pt x="1030835" y="2562629"/>
                  <a:pt x="1030649" y="2562970"/>
                </a:cubicBezTo>
                <a:cubicBezTo>
                  <a:pt x="1030463" y="2563311"/>
                  <a:pt x="1030370" y="2563761"/>
                  <a:pt x="1030370" y="2564319"/>
                </a:cubicBezTo>
                <a:lnTo>
                  <a:pt x="1030370" y="2681242"/>
                </a:lnTo>
                <a:cubicBezTo>
                  <a:pt x="1030370" y="2681738"/>
                  <a:pt x="1030478" y="2682172"/>
                  <a:pt x="1030695" y="2682544"/>
                </a:cubicBezTo>
                <a:cubicBezTo>
                  <a:pt x="1030913" y="2682916"/>
                  <a:pt x="1031316" y="2683226"/>
                  <a:pt x="1031905" y="2683474"/>
                </a:cubicBezTo>
                <a:cubicBezTo>
                  <a:pt x="1032494" y="2683723"/>
                  <a:pt x="1033285" y="2683909"/>
                  <a:pt x="1034277" y="2684033"/>
                </a:cubicBezTo>
                <a:cubicBezTo>
                  <a:pt x="1035269" y="2684157"/>
                  <a:pt x="1036509" y="2684219"/>
                  <a:pt x="1037997" y="2684219"/>
                </a:cubicBezTo>
                <a:cubicBezTo>
                  <a:pt x="1039548" y="2684219"/>
                  <a:pt x="1040819" y="2684157"/>
                  <a:pt x="1041811" y="2684033"/>
                </a:cubicBezTo>
                <a:cubicBezTo>
                  <a:pt x="1042803" y="2683909"/>
                  <a:pt x="1043578" y="2683723"/>
                  <a:pt x="1044137" y="2683474"/>
                </a:cubicBezTo>
                <a:cubicBezTo>
                  <a:pt x="1044695" y="2683226"/>
                  <a:pt x="1045098" y="2682916"/>
                  <a:pt x="1045346" y="2682544"/>
                </a:cubicBezTo>
                <a:cubicBezTo>
                  <a:pt x="1045594" y="2682172"/>
                  <a:pt x="1045718" y="2681738"/>
                  <a:pt x="1045718" y="2681242"/>
                </a:cubicBezTo>
                <a:lnTo>
                  <a:pt x="1045718" y="2639384"/>
                </a:lnTo>
                <a:cubicBezTo>
                  <a:pt x="1047950" y="2641555"/>
                  <a:pt x="1050059" y="2643446"/>
                  <a:pt x="1052043" y="2645058"/>
                </a:cubicBezTo>
                <a:cubicBezTo>
                  <a:pt x="1054027" y="2646671"/>
                  <a:pt x="1056027" y="2648004"/>
                  <a:pt x="1058043" y="2649058"/>
                </a:cubicBezTo>
                <a:cubicBezTo>
                  <a:pt x="1060058" y="2650112"/>
                  <a:pt x="1062120" y="2650887"/>
                  <a:pt x="1064228" y="2651383"/>
                </a:cubicBezTo>
                <a:cubicBezTo>
                  <a:pt x="1066337" y="2651879"/>
                  <a:pt x="1068631" y="2652128"/>
                  <a:pt x="1071112" y="2652128"/>
                </a:cubicBezTo>
                <a:cubicBezTo>
                  <a:pt x="1076941" y="2652128"/>
                  <a:pt x="1082119" y="2651027"/>
                  <a:pt x="1086646" y="2648825"/>
                </a:cubicBezTo>
                <a:cubicBezTo>
                  <a:pt x="1091172" y="2646624"/>
                  <a:pt x="1094971" y="2643492"/>
                  <a:pt x="1098040" y="2639431"/>
                </a:cubicBezTo>
                <a:cubicBezTo>
                  <a:pt x="1101110" y="2635369"/>
                  <a:pt x="1103435" y="2630423"/>
                  <a:pt x="1105017" y="2624594"/>
                </a:cubicBezTo>
                <a:cubicBezTo>
                  <a:pt x="1106598" y="2618765"/>
                  <a:pt x="1107388" y="2612192"/>
                  <a:pt x="1107388" y="2604875"/>
                </a:cubicBezTo>
                <a:cubicBezTo>
                  <a:pt x="1107388" y="2598798"/>
                  <a:pt x="1106768" y="2593046"/>
                  <a:pt x="1105528" y="2587620"/>
                </a:cubicBezTo>
                <a:cubicBezTo>
                  <a:pt x="1104288" y="2582194"/>
                  <a:pt x="1102319" y="2577434"/>
                  <a:pt x="1099621" y="2573342"/>
                </a:cubicBezTo>
                <a:cubicBezTo>
                  <a:pt x="1096924" y="2569249"/>
                  <a:pt x="1093436" y="2566024"/>
                  <a:pt x="1089157" y="2563668"/>
                </a:cubicBezTo>
                <a:cubicBezTo>
                  <a:pt x="1084878" y="2561311"/>
                  <a:pt x="1079700" y="2560133"/>
                  <a:pt x="1073623" y="2560133"/>
                </a:cubicBezTo>
                <a:close/>
                <a:moveTo>
                  <a:pt x="969722" y="2560133"/>
                </a:moveTo>
                <a:cubicBezTo>
                  <a:pt x="963583" y="2560133"/>
                  <a:pt x="958033" y="2561203"/>
                  <a:pt x="953072" y="2563342"/>
                </a:cubicBezTo>
                <a:cubicBezTo>
                  <a:pt x="948111" y="2565482"/>
                  <a:pt x="943879" y="2568551"/>
                  <a:pt x="940375" y="2572551"/>
                </a:cubicBezTo>
                <a:cubicBezTo>
                  <a:pt x="936872" y="2576551"/>
                  <a:pt x="934190" y="2581419"/>
                  <a:pt x="932329" y="2587155"/>
                </a:cubicBezTo>
                <a:cubicBezTo>
                  <a:pt x="930469" y="2592891"/>
                  <a:pt x="929539" y="2599356"/>
                  <a:pt x="929539" y="2606549"/>
                </a:cubicBezTo>
                <a:cubicBezTo>
                  <a:pt x="929539" y="2614114"/>
                  <a:pt x="930438" y="2620750"/>
                  <a:pt x="932236" y="2626455"/>
                </a:cubicBezTo>
                <a:cubicBezTo>
                  <a:pt x="934035" y="2632160"/>
                  <a:pt x="936701" y="2636904"/>
                  <a:pt x="940236" y="2640686"/>
                </a:cubicBezTo>
                <a:cubicBezTo>
                  <a:pt x="943771" y="2644469"/>
                  <a:pt x="948127" y="2647322"/>
                  <a:pt x="953305" y="2649244"/>
                </a:cubicBezTo>
                <a:cubicBezTo>
                  <a:pt x="958483" y="2651166"/>
                  <a:pt x="964513" y="2652128"/>
                  <a:pt x="971397" y="2652128"/>
                </a:cubicBezTo>
                <a:cubicBezTo>
                  <a:pt x="975366" y="2652128"/>
                  <a:pt x="979102" y="2651833"/>
                  <a:pt x="982605" y="2651244"/>
                </a:cubicBezTo>
                <a:cubicBezTo>
                  <a:pt x="986109" y="2650655"/>
                  <a:pt x="989194" y="2649988"/>
                  <a:pt x="991861" y="2649244"/>
                </a:cubicBezTo>
                <a:cubicBezTo>
                  <a:pt x="994527" y="2648500"/>
                  <a:pt x="996698" y="2647740"/>
                  <a:pt x="998372" y="2646965"/>
                </a:cubicBezTo>
                <a:cubicBezTo>
                  <a:pt x="1000046" y="2646190"/>
                  <a:pt x="1001054" y="2645632"/>
                  <a:pt x="1001395" y="2645291"/>
                </a:cubicBezTo>
                <a:cubicBezTo>
                  <a:pt x="1001736" y="2644950"/>
                  <a:pt x="1002015" y="2644593"/>
                  <a:pt x="1002232" y="2644221"/>
                </a:cubicBezTo>
                <a:cubicBezTo>
                  <a:pt x="1002449" y="2643849"/>
                  <a:pt x="1002604" y="2643430"/>
                  <a:pt x="1002697" y="2642965"/>
                </a:cubicBezTo>
                <a:cubicBezTo>
                  <a:pt x="1002790" y="2642500"/>
                  <a:pt x="1002868" y="2641973"/>
                  <a:pt x="1002930" y="2641384"/>
                </a:cubicBezTo>
                <a:cubicBezTo>
                  <a:pt x="1002992" y="2640795"/>
                  <a:pt x="1003023" y="2640097"/>
                  <a:pt x="1003023" y="2639291"/>
                </a:cubicBezTo>
                <a:cubicBezTo>
                  <a:pt x="1003023" y="2638175"/>
                  <a:pt x="1002976" y="2637229"/>
                  <a:pt x="1002883" y="2636454"/>
                </a:cubicBezTo>
                <a:cubicBezTo>
                  <a:pt x="1002789" y="2635679"/>
                  <a:pt x="1002649" y="2635074"/>
                  <a:pt x="1002462" y="2634640"/>
                </a:cubicBezTo>
                <a:cubicBezTo>
                  <a:pt x="1002275" y="2634206"/>
                  <a:pt x="1002010" y="2633881"/>
                  <a:pt x="1001667" y="2633664"/>
                </a:cubicBezTo>
                <a:cubicBezTo>
                  <a:pt x="1001325" y="2633447"/>
                  <a:pt x="1000936" y="2633338"/>
                  <a:pt x="1000500" y="2633338"/>
                </a:cubicBezTo>
                <a:cubicBezTo>
                  <a:pt x="999752" y="2633338"/>
                  <a:pt x="998645" y="2633664"/>
                  <a:pt x="997181" y="2634315"/>
                </a:cubicBezTo>
                <a:cubicBezTo>
                  <a:pt x="995716" y="2634966"/>
                  <a:pt x="993847" y="2635694"/>
                  <a:pt x="991572" y="2636501"/>
                </a:cubicBezTo>
                <a:cubicBezTo>
                  <a:pt x="989298" y="2637307"/>
                  <a:pt x="986603" y="2638035"/>
                  <a:pt x="983487" y="2638687"/>
                </a:cubicBezTo>
                <a:cubicBezTo>
                  <a:pt x="980371" y="2639338"/>
                  <a:pt x="976819" y="2639663"/>
                  <a:pt x="972831" y="2639663"/>
                </a:cubicBezTo>
                <a:cubicBezTo>
                  <a:pt x="967784" y="2639663"/>
                  <a:pt x="963516" y="2638950"/>
                  <a:pt x="960026" y="2637524"/>
                </a:cubicBezTo>
                <a:cubicBezTo>
                  <a:pt x="956536" y="2636098"/>
                  <a:pt x="953701" y="2634051"/>
                  <a:pt x="951520" y="2631385"/>
                </a:cubicBezTo>
                <a:cubicBezTo>
                  <a:pt x="949339" y="2628718"/>
                  <a:pt x="947781" y="2625525"/>
                  <a:pt x="946847" y="2621804"/>
                </a:cubicBezTo>
                <a:cubicBezTo>
                  <a:pt x="945912" y="2618083"/>
                  <a:pt x="945445" y="2613897"/>
                  <a:pt x="945445" y="2609246"/>
                </a:cubicBezTo>
                <a:lnTo>
                  <a:pt x="1000577" y="2609246"/>
                </a:lnTo>
                <a:cubicBezTo>
                  <a:pt x="1002135" y="2609246"/>
                  <a:pt x="1003521" y="2608735"/>
                  <a:pt x="1004736" y="2607712"/>
                </a:cubicBezTo>
                <a:cubicBezTo>
                  <a:pt x="1005950" y="2606688"/>
                  <a:pt x="1006557" y="2604968"/>
                  <a:pt x="1006557" y="2602549"/>
                </a:cubicBezTo>
                <a:lnTo>
                  <a:pt x="1006557" y="2599759"/>
                </a:lnTo>
                <a:cubicBezTo>
                  <a:pt x="1006557" y="2594302"/>
                  <a:pt x="1005860" y="2589170"/>
                  <a:pt x="1004465" y="2584364"/>
                </a:cubicBezTo>
                <a:cubicBezTo>
                  <a:pt x="1003069" y="2579558"/>
                  <a:pt x="1000883" y="2575373"/>
                  <a:pt x="997907" y="2571807"/>
                </a:cubicBezTo>
                <a:cubicBezTo>
                  <a:pt x="994930" y="2568241"/>
                  <a:pt x="991132" y="2565404"/>
                  <a:pt x="986512" y="2563296"/>
                </a:cubicBezTo>
                <a:cubicBezTo>
                  <a:pt x="981892" y="2561187"/>
                  <a:pt x="976296" y="2560133"/>
                  <a:pt x="969722" y="2560133"/>
                </a:cubicBezTo>
                <a:close/>
                <a:moveTo>
                  <a:pt x="615102" y="2560133"/>
                </a:moveTo>
                <a:cubicBezTo>
                  <a:pt x="611444" y="2560133"/>
                  <a:pt x="608064" y="2560505"/>
                  <a:pt x="604963" y="2561249"/>
                </a:cubicBezTo>
                <a:cubicBezTo>
                  <a:pt x="601863" y="2561994"/>
                  <a:pt x="599150" y="2562862"/>
                  <a:pt x="596824" y="2563854"/>
                </a:cubicBezTo>
                <a:cubicBezTo>
                  <a:pt x="594499" y="2564846"/>
                  <a:pt x="592577" y="2565854"/>
                  <a:pt x="591057" y="2566877"/>
                </a:cubicBezTo>
                <a:cubicBezTo>
                  <a:pt x="589538" y="2567900"/>
                  <a:pt x="588530" y="2568644"/>
                  <a:pt x="588034" y="2569109"/>
                </a:cubicBezTo>
                <a:cubicBezTo>
                  <a:pt x="587538" y="2569574"/>
                  <a:pt x="587197" y="2569978"/>
                  <a:pt x="587011" y="2570319"/>
                </a:cubicBezTo>
                <a:cubicBezTo>
                  <a:pt x="586825" y="2570660"/>
                  <a:pt x="586670" y="2571078"/>
                  <a:pt x="586546" y="2571574"/>
                </a:cubicBezTo>
                <a:cubicBezTo>
                  <a:pt x="586422" y="2572070"/>
                  <a:pt x="586313" y="2572675"/>
                  <a:pt x="586220" y="2573388"/>
                </a:cubicBezTo>
                <a:cubicBezTo>
                  <a:pt x="586127" y="2574101"/>
                  <a:pt x="586081" y="2574985"/>
                  <a:pt x="586081" y="2576039"/>
                </a:cubicBezTo>
                <a:cubicBezTo>
                  <a:pt x="586081" y="2577217"/>
                  <a:pt x="586127" y="2578210"/>
                  <a:pt x="586220" y="2579016"/>
                </a:cubicBezTo>
                <a:cubicBezTo>
                  <a:pt x="586313" y="2579822"/>
                  <a:pt x="586468" y="2580442"/>
                  <a:pt x="586685" y="2580876"/>
                </a:cubicBezTo>
                <a:cubicBezTo>
                  <a:pt x="586902" y="2581310"/>
                  <a:pt x="587151" y="2581636"/>
                  <a:pt x="587430" y="2581853"/>
                </a:cubicBezTo>
                <a:cubicBezTo>
                  <a:pt x="587709" y="2582070"/>
                  <a:pt x="588034" y="2582178"/>
                  <a:pt x="588406" y="2582178"/>
                </a:cubicBezTo>
                <a:cubicBezTo>
                  <a:pt x="589026" y="2582178"/>
                  <a:pt x="589941" y="2581667"/>
                  <a:pt x="591150" y="2580644"/>
                </a:cubicBezTo>
                <a:cubicBezTo>
                  <a:pt x="592359" y="2579620"/>
                  <a:pt x="593956" y="2578504"/>
                  <a:pt x="595941" y="2577295"/>
                </a:cubicBezTo>
                <a:cubicBezTo>
                  <a:pt x="597925" y="2576086"/>
                  <a:pt x="600297" y="2574969"/>
                  <a:pt x="603057" y="2573946"/>
                </a:cubicBezTo>
                <a:cubicBezTo>
                  <a:pt x="605816" y="2572923"/>
                  <a:pt x="609025" y="2572412"/>
                  <a:pt x="612684" y="2572412"/>
                </a:cubicBezTo>
                <a:cubicBezTo>
                  <a:pt x="616529" y="2572412"/>
                  <a:pt x="619955" y="2573047"/>
                  <a:pt x="622962" y="2574318"/>
                </a:cubicBezTo>
                <a:cubicBezTo>
                  <a:pt x="625970" y="2575590"/>
                  <a:pt x="628559" y="2577388"/>
                  <a:pt x="630729" y="2579713"/>
                </a:cubicBezTo>
                <a:cubicBezTo>
                  <a:pt x="632900" y="2582039"/>
                  <a:pt x="634605" y="2584845"/>
                  <a:pt x="635845" y="2588131"/>
                </a:cubicBezTo>
                <a:cubicBezTo>
                  <a:pt x="637085" y="2591418"/>
                  <a:pt x="637892" y="2595108"/>
                  <a:pt x="638264" y="2599201"/>
                </a:cubicBezTo>
                <a:lnTo>
                  <a:pt x="596220" y="2599201"/>
                </a:lnTo>
                <a:cubicBezTo>
                  <a:pt x="595352" y="2599201"/>
                  <a:pt x="594669" y="2599650"/>
                  <a:pt x="594173" y="2600549"/>
                </a:cubicBezTo>
                <a:cubicBezTo>
                  <a:pt x="593677" y="2601449"/>
                  <a:pt x="593429" y="2602921"/>
                  <a:pt x="593429" y="2604968"/>
                </a:cubicBezTo>
                <a:cubicBezTo>
                  <a:pt x="593429" y="2607014"/>
                  <a:pt x="593677" y="2608487"/>
                  <a:pt x="594173" y="2609386"/>
                </a:cubicBezTo>
                <a:cubicBezTo>
                  <a:pt x="594669" y="2610285"/>
                  <a:pt x="595352" y="2610735"/>
                  <a:pt x="596220" y="2610735"/>
                </a:cubicBezTo>
                <a:lnTo>
                  <a:pt x="638357" y="2610735"/>
                </a:lnTo>
                <a:cubicBezTo>
                  <a:pt x="637923" y="2620533"/>
                  <a:pt x="635551" y="2627834"/>
                  <a:pt x="631241" y="2632640"/>
                </a:cubicBezTo>
                <a:cubicBezTo>
                  <a:pt x="626931" y="2637446"/>
                  <a:pt x="621086" y="2639849"/>
                  <a:pt x="613707" y="2639849"/>
                </a:cubicBezTo>
                <a:cubicBezTo>
                  <a:pt x="609304" y="2639849"/>
                  <a:pt x="605599" y="2639353"/>
                  <a:pt x="602591" y="2638361"/>
                </a:cubicBezTo>
                <a:cubicBezTo>
                  <a:pt x="599584" y="2637369"/>
                  <a:pt x="597088" y="2636299"/>
                  <a:pt x="595104" y="2635152"/>
                </a:cubicBezTo>
                <a:cubicBezTo>
                  <a:pt x="593119" y="2634005"/>
                  <a:pt x="591553" y="2632935"/>
                  <a:pt x="590406" y="2631943"/>
                </a:cubicBezTo>
                <a:cubicBezTo>
                  <a:pt x="589259" y="2630951"/>
                  <a:pt x="588344" y="2630454"/>
                  <a:pt x="587662" y="2630454"/>
                </a:cubicBezTo>
                <a:cubicBezTo>
                  <a:pt x="586918" y="2630454"/>
                  <a:pt x="586313" y="2630873"/>
                  <a:pt x="585848" y="2631710"/>
                </a:cubicBezTo>
                <a:cubicBezTo>
                  <a:pt x="585383" y="2632547"/>
                  <a:pt x="585151" y="2634144"/>
                  <a:pt x="585151" y="2636501"/>
                </a:cubicBezTo>
                <a:cubicBezTo>
                  <a:pt x="585151" y="2637679"/>
                  <a:pt x="585182" y="2638656"/>
                  <a:pt x="585244" y="2639431"/>
                </a:cubicBezTo>
                <a:cubicBezTo>
                  <a:pt x="585306" y="2640206"/>
                  <a:pt x="585414" y="2640872"/>
                  <a:pt x="585569" y="2641431"/>
                </a:cubicBezTo>
                <a:cubicBezTo>
                  <a:pt x="585724" y="2641989"/>
                  <a:pt x="585941" y="2642454"/>
                  <a:pt x="586220" y="2642826"/>
                </a:cubicBezTo>
                <a:cubicBezTo>
                  <a:pt x="586499" y="2643198"/>
                  <a:pt x="586964" y="2643678"/>
                  <a:pt x="587616" y="2644268"/>
                </a:cubicBezTo>
                <a:cubicBezTo>
                  <a:pt x="588267" y="2644857"/>
                  <a:pt x="589383" y="2645647"/>
                  <a:pt x="590964" y="2646640"/>
                </a:cubicBezTo>
                <a:cubicBezTo>
                  <a:pt x="592546" y="2647632"/>
                  <a:pt x="594468" y="2648531"/>
                  <a:pt x="596731" y="2649337"/>
                </a:cubicBezTo>
                <a:cubicBezTo>
                  <a:pt x="598995" y="2650143"/>
                  <a:pt x="601584" y="2650810"/>
                  <a:pt x="604498" y="2651337"/>
                </a:cubicBezTo>
                <a:cubicBezTo>
                  <a:pt x="607413" y="2651864"/>
                  <a:pt x="610544" y="2652128"/>
                  <a:pt x="613893" y="2652128"/>
                </a:cubicBezTo>
                <a:cubicBezTo>
                  <a:pt x="620404" y="2652128"/>
                  <a:pt x="626171" y="2651058"/>
                  <a:pt x="631194" y="2648918"/>
                </a:cubicBezTo>
                <a:cubicBezTo>
                  <a:pt x="636217" y="2646779"/>
                  <a:pt x="640403" y="2643663"/>
                  <a:pt x="643752" y="2639570"/>
                </a:cubicBezTo>
                <a:cubicBezTo>
                  <a:pt x="647100" y="2635477"/>
                  <a:pt x="649643" y="2630454"/>
                  <a:pt x="651379" y="2624501"/>
                </a:cubicBezTo>
                <a:cubicBezTo>
                  <a:pt x="653115" y="2618548"/>
                  <a:pt x="653984" y="2611758"/>
                  <a:pt x="653984" y="2604130"/>
                </a:cubicBezTo>
                <a:cubicBezTo>
                  <a:pt x="653984" y="2597123"/>
                  <a:pt x="653038" y="2590891"/>
                  <a:pt x="651147" y="2585434"/>
                </a:cubicBezTo>
                <a:cubicBezTo>
                  <a:pt x="649255" y="2579977"/>
                  <a:pt x="646589" y="2575373"/>
                  <a:pt x="643147" y="2571621"/>
                </a:cubicBezTo>
                <a:cubicBezTo>
                  <a:pt x="639705" y="2567869"/>
                  <a:pt x="635597" y="2565017"/>
                  <a:pt x="630822" y="2563063"/>
                </a:cubicBezTo>
                <a:cubicBezTo>
                  <a:pt x="626047" y="2561110"/>
                  <a:pt x="620807" y="2560133"/>
                  <a:pt x="615102" y="2560133"/>
                </a:cubicBezTo>
                <a:close/>
                <a:moveTo>
                  <a:pt x="1383093" y="2306121"/>
                </a:moveTo>
                <a:lnTo>
                  <a:pt x="1395278" y="2306121"/>
                </a:lnTo>
                <a:cubicBezTo>
                  <a:pt x="1398688" y="2306121"/>
                  <a:pt x="1401619" y="2306353"/>
                  <a:pt x="1404068" y="2306818"/>
                </a:cubicBezTo>
                <a:cubicBezTo>
                  <a:pt x="1406517" y="2307283"/>
                  <a:pt x="1408502" y="2308012"/>
                  <a:pt x="1410021" y="2309004"/>
                </a:cubicBezTo>
                <a:cubicBezTo>
                  <a:pt x="1411540" y="2309996"/>
                  <a:pt x="1412626" y="2311237"/>
                  <a:pt x="1413277" y="2312725"/>
                </a:cubicBezTo>
                <a:cubicBezTo>
                  <a:pt x="1413928" y="2314213"/>
                  <a:pt x="1414253" y="2315950"/>
                  <a:pt x="1414253" y="2317934"/>
                </a:cubicBezTo>
                <a:cubicBezTo>
                  <a:pt x="1414253" y="2319856"/>
                  <a:pt x="1413912" y="2321608"/>
                  <a:pt x="1413230" y="2323189"/>
                </a:cubicBezTo>
                <a:cubicBezTo>
                  <a:pt x="1412548" y="2324771"/>
                  <a:pt x="1411463" y="2326119"/>
                  <a:pt x="1409975" y="2327236"/>
                </a:cubicBezTo>
                <a:cubicBezTo>
                  <a:pt x="1408486" y="2328352"/>
                  <a:pt x="1406564" y="2329205"/>
                  <a:pt x="1404208" y="2329794"/>
                </a:cubicBezTo>
                <a:cubicBezTo>
                  <a:pt x="1401851" y="2330383"/>
                  <a:pt x="1399030" y="2330677"/>
                  <a:pt x="1395743" y="2330677"/>
                </a:cubicBezTo>
                <a:cubicBezTo>
                  <a:pt x="1394875" y="2330677"/>
                  <a:pt x="1393898" y="2330662"/>
                  <a:pt x="1392813" y="2330631"/>
                </a:cubicBezTo>
                <a:cubicBezTo>
                  <a:pt x="1391728" y="2330600"/>
                  <a:pt x="1390627" y="2330553"/>
                  <a:pt x="1389511" y="2330491"/>
                </a:cubicBezTo>
                <a:cubicBezTo>
                  <a:pt x="1388395" y="2330429"/>
                  <a:pt x="1387294" y="2330352"/>
                  <a:pt x="1386209" y="2330259"/>
                </a:cubicBezTo>
                <a:cubicBezTo>
                  <a:pt x="1385123" y="2330166"/>
                  <a:pt x="1384085" y="2330057"/>
                  <a:pt x="1383093" y="2329933"/>
                </a:cubicBezTo>
                <a:close/>
                <a:moveTo>
                  <a:pt x="2160440" y="2305097"/>
                </a:moveTo>
                <a:lnTo>
                  <a:pt x="2173556" y="2305097"/>
                </a:lnTo>
                <a:lnTo>
                  <a:pt x="2173556" y="2322864"/>
                </a:lnTo>
                <a:cubicBezTo>
                  <a:pt x="2169773" y="2327081"/>
                  <a:pt x="2166161" y="2330212"/>
                  <a:pt x="2162719" y="2332259"/>
                </a:cubicBezTo>
                <a:cubicBezTo>
                  <a:pt x="2159278" y="2334305"/>
                  <a:pt x="2155541" y="2335328"/>
                  <a:pt x="2151511" y="2335328"/>
                </a:cubicBezTo>
                <a:cubicBezTo>
                  <a:pt x="2146550" y="2335328"/>
                  <a:pt x="2142690" y="2334041"/>
                  <a:pt x="2139930" y="2331468"/>
                </a:cubicBezTo>
                <a:cubicBezTo>
                  <a:pt x="2137170" y="2328894"/>
                  <a:pt x="2135791" y="2325437"/>
                  <a:pt x="2135791" y="2321097"/>
                </a:cubicBezTo>
                <a:cubicBezTo>
                  <a:pt x="2135791" y="2318554"/>
                  <a:pt x="2136271" y="2316306"/>
                  <a:pt x="2137233" y="2314353"/>
                </a:cubicBezTo>
                <a:cubicBezTo>
                  <a:pt x="2138194" y="2312399"/>
                  <a:pt x="2139698" y="2310725"/>
                  <a:pt x="2141744" y="2309330"/>
                </a:cubicBezTo>
                <a:cubicBezTo>
                  <a:pt x="2143790" y="2307935"/>
                  <a:pt x="2146364" y="2306880"/>
                  <a:pt x="2149464" y="2306167"/>
                </a:cubicBezTo>
                <a:cubicBezTo>
                  <a:pt x="2152565" y="2305454"/>
                  <a:pt x="2156224" y="2305097"/>
                  <a:pt x="2160440" y="2305097"/>
                </a:cubicBezTo>
                <a:close/>
                <a:moveTo>
                  <a:pt x="2235878" y="2304446"/>
                </a:moveTo>
                <a:lnTo>
                  <a:pt x="2250854" y="2304446"/>
                </a:lnTo>
                <a:cubicBezTo>
                  <a:pt x="2254884" y="2304446"/>
                  <a:pt x="2258372" y="2304756"/>
                  <a:pt x="2261318" y="2305377"/>
                </a:cubicBezTo>
                <a:cubicBezTo>
                  <a:pt x="2264264" y="2305997"/>
                  <a:pt x="2266682" y="2306927"/>
                  <a:pt x="2268573" y="2308167"/>
                </a:cubicBezTo>
                <a:cubicBezTo>
                  <a:pt x="2270465" y="2309407"/>
                  <a:pt x="2271845" y="2310973"/>
                  <a:pt x="2272713" y="2312864"/>
                </a:cubicBezTo>
                <a:cubicBezTo>
                  <a:pt x="2273581" y="2314756"/>
                  <a:pt x="2274015" y="2316942"/>
                  <a:pt x="2274015" y="2319422"/>
                </a:cubicBezTo>
                <a:cubicBezTo>
                  <a:pt x="2274015" y="2321841"/>
                  <a:pt x="2273581" y="2324027"/>
                  <a:pt x="2272713" y="2325980"/>
                </a:cubicBezTo>
                <a:cubicBezTo>
                  <a:pt x="2271845" y="2327933"/>
                  <a:pt x="2270465" y="2329592"/>
                  <a:pt x="2268573" y="2330956"/>
                </a:cubicBezTo>
                <a:cubicBezTo>
                  <a:pt x="2266682" y="2332321"/>
                  <a:pt x="2264310" y="2333359"/>
                  <a:pt x="2261458" y="2334072"/>
                </a:cubicBezTo>
                <a:cubicBezTo>
                  <a:pt x="2258605" y="2334786"/>
                  <a:pt x="2255163" y="2335142"/>
                  <a:pt x="2251133" y="2335142"/>
                </a:cubicBezTo>
                <a:cubicBezTo>
                  <a:pt x="2250016" y="2335142"/>
                  <a:pt x="2248792" y="2335111"/>
                  <a:pt x="2247458" y="2335049"/>
                </a:cubicBezTo>
                <a:cubicBezTo>
                  <a:pt x="2246125" y="2334987"/>
                  <a:pt x="2244792" y="2334910"/>
                  <a:pt x="2243459" y="2334817"/>
                </a:cubicBezTo>
                <a:cubicBezTo>
                  <a:pt x="2242125" y="2334724"/>
                  <a:pt x="2240823" y="2334631"/>
                  <a:pt x="2239552" y="2334538"/>
                </a:cubicBezTo>
                <a:cubicBezTo>
                  <a:pt x="2238281" y="2334445"/>
                  <a:pt x="2237056" y="2334305"/>
                  <a:pt x="2235878" y="2334119"/>
                </a:cubicBezTo>
                <a:close/>
                <a:moveTo>
                  <a:pt x="1853594" y="2301935"/>
                </a:moveTo>
                <a:cubicBezTo>
                  <a:pt x="1857067" y="2301935"/>
                  <a:pt x="1859997" y="2302245"/>
                  <a:pt x="1862384" y="2302865"/>
                </a:cubicBezTo>
                <a:cubicBezTo>
                  <a:pt x="1864772" y="2303485"/>
                  <a:pt x="1866725" y="2304400"/>
                  <a:pt x="1868244" y="2305609"/>
                </a:cubicBezTo>
                <a:cubicBezTo>
                  <a:pt x="1869764" y="2306818"/>
                  <a:pt x="1870864" y="2308276"/>
                  <a:pt x="1871546" y="2309981"/>
                </a:cubicBezTo>
                <a:cubicBezTo>
                  <a:pt x="1872229" y="2311686"/>
                  <a:pt x="1872570" y="2313624"/>
                  <a:pt x="1872570" y="2315795"/>
                </a:cubicBezTo>
                <a:cubicBezTo>
                  <a:pt x="1872570" y="2320197"/>
                  <a:pt x="1871066" y="2323639"/>
                  <a:pt x="1868058" y="2326119"/>
                </a:cubicBezTo>
                <a:cubicBezTo>
                  <a:pt x="1865051" y="2328600"/>
                  <a:pt x="1860384" y="2329840"/>
                  <a:pt x="1854059" y="2329840"/>
                </a:cubicBezTo>
                <a:cubicBezTo>
                  <a:pt x="1851765" y="2329840"/>
                  <a:pt x="1849610" y="2329778"/>
                  <a:pt x="1847594" y="2329654"/>
                </a:cubicBezTo>
                <a:cubicBezTo>
                  <a:pt x="1845579" y="2329530"/>
                  <a:pt x="1843672" y="2329375"/>
                  <a:pt x="1841874" y="2329189"/>
                </a:cubicBezTo>
                <a:lnTo>
                  <a:pt x="1841874" y="2302400"/>
                </a:lnTo>
                <a:cubicBezTo>
                  <a:pt x="1843424" y="2302276"/>
                  <a:pt x="1845222" y="2302167"/>
                  <a:pt x="1847269" y="2302074"/>
                </a:cubicBezTo>
                <a:cubicBezTo>
                  <a:pt x="1849315" y="2301981"/>
                  <a:pt x="1851424" y="2301935"/>
                  <a:pt x="1853594" y="2301935"/>
                </a:cubicBezTo>
                <a:close/>
                <a:moveTo>
                  <a:pt x="932608" y="2301935"/>
                </a:moveTo>
                <a:cubicBezTo>
                  <a:pt x="936019" y="2301935"/>
                  <a:pt x="938918" y="2302245"/>
                  <a:pt x="941306" y="2302865"/>
                </a:cubicBezTo>
                <a:cubicBezTo>
                  <a:pt x="943693" y="2303485"/>
                  <a:pt x="945615" y="2304400"/>
                  <a:pt x="947073" y="2305609"/>
                </a:cubicBezTo>
                <a:cubicBezTo>
                  <a:pt x="948530" y="2306818"/>
                  <a:pt x="949584" y="2308276"/>
                  <a:pt x="950235" y="2309981"/>
                </a:cubicBezTo>
                <a:cubicBezTo>
                  <a:pt x="950886" y="2311686"/>
                  <a:pt x="951212" y="2313624"/>
                  <a:pt x="951212" y="2315795"/>
                </a:cubicBezTo>
                <a:cubicBezTo>
                  <a:pt x="951212" y="2320197"/>
                  <a:pt x="949770" y="2323639"/>
                  <a:pt x="946887" y="2326119"/>
                </a:cubicBezTo>
                <a:cubicBezTo>
                  <a:pt x="944003" y="2328600"/>
                  <a:pt x="939399" y="2329840"/>
                  <a:pt x="933074" y="2329840"/>
                </a:cubicBezTo>
                <a:cubicBezTo>
                  <a:pt x="930779" y="2329840"/>
                  <a:pt x="928686" y="2329778"/>
                  <a:pt x="926795" y="2329654"/>
                </a:cubicBezTo>
                <a:cubicBezTo>
                  <a:pt x="924904" y="2329530"/>
                  <a:pt x="923059" y="2329375"/>
                  <a:pt x="921260" y="2329189"/>
                </a:cubicBezTo>
                <a:lnTo>
                  <a:pt x="921260" y="2302400"/>
                </a:lnTo>
                <a:cubicBezTo>
                  <a:pt x="922811" y="2302276"/>
                  <a:pt x="924547" y="2302167"/>
                  <a:pt x="926469" y="2302074"/>
                </a:cubicBezTo>
                <a:cubicBezTo>
                  <a:pt x="928392" y="2301981"/>
                  <a:pt x="930438" y="2301935"/>
                  <a:pt x="932608" y="2301935"/>
                </a:cubicBezTo>
                <a:close/>
                <a:moveTo>
                  <a:pt x="3022378" y="2300912"/>
                </a:moveTo>
                <a:cubicBezTo>
                  <a:pt x="3026719" y="2300912"/>
                  <a:pt x="3030378" y="2301299"/>
                  <a:pt x="3033354" y="2302074"/>
                </a:cubicBezTo>
                <a:cubicBezTo>
                  <a:pt x="3036331" y="2302850"/>
                  <a:pt x="3038750" y="2303966"/>
                  <a:pt x="3040610" y="2305423"/>
                </a:cubicBezTo>
                <a:cubicBezTo>
                  <a:pt x="3042470" y="2306880"/>
                  <a:pt x="3043804" y="2308648"/>
                  <a:pt x="3044610" y="2310725"/>
                </a:cubicBezTo>
                <a:cubicBezTo>
                  <a:pt x="3045416" y="2312802"/>
                  <a:pt x="3045819" y="2315112"/>
                  <a:pt x="3045819" y="2317655"/>
                </a:cubicBezTo>
                <a:cubicBezTo>
                  <a:pt x="3045819" y="2322988"/>
                  <a:pt x="3043958" y="2327158"/>
                  <a:pt x="3040238" y="2330166"/>
                </a:cubicBezTo>
                <a:cubicBezTo>
                  <a:pt x="3036517" y="2333173"/>
                  <a:pt x="3030812" y="2334677"/>
                  <a:pt x="3023122" y="2334677"/>
                </a:cubicBezTo>
                <a:cubicBezTo>
                  <a:pt x="3020084" y="2334677"/>
                  <a:pt x="3017324" y="2334584"/>
                  <a:pt x="3014844" y="2334398"/>
                </a:cubicBezTo>
                <a:cubicBezTo>
                  <a:pt x="3012364" y="2334212"/>
                  <a:pt x="3010038" y="2333995"/>
                  <a:pt x="3007868" y="2333747"/>
                </a:cubicBezTo>
                <a:lnTo>
                  <a:pt x="3007868" y="2301563"/>
                </a:lnTo>
                <a:cubicBezTo>
                  <a:pt x="3009914" y="2301377"/>
                  <a:pt x="3012193" y="2301222"/>
                  <a:pt x="3014704" y="2301098"/>
                </a:cubicBezTo>
                <a:cubicBezTo>
                  <a:pt x="3017216" y="2300974"/>
                  <a:pt x="3019774" y="2300912"/>
                  <a:pt x="3022378" y="2300912"/>
                </a:cubicBezTo>
                <a:close/>
                <a:moveTo>
                  <a:pt x="1949830" y="2292261"/>
                </a:moveTo>
                <a:cubicBezTo>
                  <a:pt x="1948714" y="2292261"/>
                  <a:pt x="1947877" y="2292726"/>
                  <a:pt x="1947319" y="2293656"/>
                </a:cubicBezTo>
                <a:cubicBezTo>
                  <a:pt x="1946760" y="2294587"/>
                  <a:pt x="1946481" y="2296230"/>
                  <a:pt x="1946481" y="2298586"/>
                </a:cubicBezTo>
                <a:cubicBezTo>
                  <a:pt x="1946481" y="2300943"/>
                  <a:pt x="1946760" y="2302602"/>
                  <a:pt x="1947319" y="2303563"/>
                </a:cubicBezTo>
                <a:cubicBezTo>
                  <a:pt x="1947877" y="2304524"/>
                  <a:pt x="1948714" y="2305004"/>
                  <a:pt x="1949830" y="2305004"/>
                </a:cubicBezTo>
                <a:lnTo>
                  <a:pt x="1988711" y="2305004"/>
                </a:lnTo>
                <a:cubicBezTo>
                  <a:pt x="1989766" y="2305004"/>
                  <a:pt x="1990572" y="2304539"/>
                  <a:pt x="1991130" y="2303609"/>
                </a:cubicBezTo>
                <a:cubicBezTo>
                  <a:pt x="1991688" y="2302679"/>
                  <a:pt x="1991967" y="2301005"/>
                  <a:pt x="1991967" y="2298586"/>
                </a:cubicBezTo>
                <a:cubicBezTo>
                  <a:pt x="1991967" y="2297408"/>
                  <a:pt x="1991890" y="2296416"/>
                  <a:pt x="1991734" y="2295610"/>
                </a:cubicBezTo>
                <a:cubicBezTo>
                  <a:pt x="1991579" y="2294804"/>
                  <a:pt x="1991362" y="2294137"/>
                  <a:pt x="1991083" y="2293610"/>
                </a:cubicBezTo>
                <a:cubicBezTo>
                  <a:pt x="1990804" y="2293083"/>
                  <a:pt x="1990463" y="2292726"/>
                  <a:pt x="1990060" y="2292540"/>
                </a:cubicBezTo>
                <a:cubicBezTo>
                  <a:pt x="1989657" y="2292354"/>
                  <a:pt x="1989207" y="2292261"/>
                  <a:pt x="1988711" y="2292261"/>
                </a:cubicBezTo>
                <a:close/>
                <a:moveTo>
                  <a:pt x="821880" y="2276913"/>
                </a:moveTo>
                <a:cubicBezTo>
                  <a:pt x="825043" y="2276913"/>
                  <a:pt x="827756" y="2277549"/>
                  <a:pt x="830019" y="2278820"/>
                </a:cubicBezTo>
                <a:cubicBezTo>
                  <a:pt x="832283" y="2280091"/>
                  <a:pt x="834097" y="2281812"/>
                  <a:pt x="835461" y="2283982"/>
                </a:cubicBezTo>
                <a:cubicBezTo>
                  <a:pt x="836825" y="2286153"/>
                  <a:pt x="837817" y="2288726"/>
                  <a:pt x="838437" y="2291703"/>
                </a:cubicBezTo>
                <a:cubicBezTo>
                  <a:pt x="839058" y="2294680"/>
                  <a:pt x="839368" y="2297904"/>
                  <a:pt x="839368" y="2301377"/>
                </a:cubicBezTo>
                <a:cubicBezTo>
                  <a:pt x="839368" y="2305656"/>
                  <a:pt x="838934" y="2309485"/>
                  <a:pt x="838065" y="2312864"/>
                </a:cubicBezTo>
                <a:cubicBezTo>
                  <a:pt x="837197" y="2316244"/>
                  <a:pt x="835926" y="2319097"/>
                  <a:pt x="834252" y="2321422"/>
                </a:cubicBezTo>
                <a:cubicBezTo>
                  <a:pt x="832577" y="2323748"/>
                  <a:pt x="830500" y="2325515"/>
                  <a:pt x="828019" y="2326724"/>
                </a:cubicBezTo>
                <a:cubicBezTo>
                  <a:pt x="825539" y="2327933"/>
                  <a:pt x="822717" y="2328538"/>
                  <a:pt x="819555" y="2328538"/>
                </a:cubicBezTo>
                <a:cubicBezTo>
                  <a:pt x="816020" y="2328538"/>
                  <a:pt x="813028" y="2327856"/>
                  <a:pt x="810579" y="2326492"/>
                </a:cubicBezTo>
                <a:cubicBezTo>
                  <a:pt x="808129" y="2325127"/>
                  <a:pt x="806145" y="2323019"/>
                  <a:pt x="804626" y="2320166"/>
                </a:cubicBezTo>
                <a:cubicBezTo>
                  <a:pt x="803106" y="2317314"/>
                  <a:pt x="802006" y="2313733"/>
                  <a:pt x="801323" y="2309423"/>
                </a:cubicBezTo>
                <a:cubicBezTo>
                  <a:pt x="800641" y="2305113"/>
                  <a:pt x="800300" y="2300044"/>
                  <a:pt x="800300" y="2294214"/>
                </a:cubicBezTo>
                <a:cubicBezTo>
                  <a:pt x="800300" y="2293284"/>
                  <a:pt x="800300" y="2292385"/>
                  <a:pt x="800300" y="2291517"/>
                </a:cubicBezTo>
                <a:cubicBezTo>
                  <a:pt x="800300" y="2290649"/>
                  <a:pt x="800331" y="2289843"/>
                  <a:pt x="800393" y="2289098"/>
                </a:cubicBezTo>
                <a:cubicBezTo>
                  <a:pt x="802254" y="2287114"/>
                  <a:pt x="804021" y="2285378"/>
                  <a:pt x="805695" y="2283889"/>
                </a:cubicBezTo>
                <a:cubicBezTo>
                  <a:pt x="807370" y="2282401"/>
                  <a:pt x="809059" y="2281130"/>
                  <a:pt x="810765" y="2280076"/>
                </a:cubicBezTo>
                <a:cubicBezTo>
                  <a:pt x="812470" y="2279022"/>
                  <a:pt x="814222" y="2278231"/>
                  <a:pt x="816020" y="2277704"/>
                </a:cubicBezTo>
                <a:cubicBezTo>
                  <a:pt x="817819" y="2277177"/>
                  <a:pt x="819772" y="2276913"/>
                  <a:pt x="821880" y="2276913"/>
                </a:cubicBezTo>
                <a:close/>
                <a:moveTo>
                  <a:pt x="1600884" y="2272634"/>
                </a:moveTo>
                <a:cubicBezTo>
                  <a:pt x="1604791" y="2272634"/>
                  <a:pt x="1608031" y="2273347"/>
                  <a:pt x="1610604" y="2274774"/>
                </a:cubicBezTo>
                <a:cubicBezTo>
                  <a:pt x="1613178" y="2276200"/>
                  <a:pt x="1615240" y="2278184"/>
                  <a:pt x="1616790" y="2280727"/>
                </a:cubicBezTo>
                <a:cubicBezTo>
                  <a:pt x="1618340" y="2283269"/>
                  <a:pt x="1619441" y="2286261"/>
                  <a:pt x="1620092" y="2289703"/>
                </a:cubicBezTo>
                <a:cubicBezTo>
                  <a:pt x="1620743" y="2293145"/>
                  <a:pt x="1621069" y="2296912"/>
                  <a:pt x="1621069" y="2301005"/>
                </a:cubicBezTo>
                <a:cubicBezTo>
                  <a:pt x="1621069" y="2305408"/>
                  <a:pt x="1620666" y="2309330"/>
                  <a:pt x="1619859" y="2312771"/>
                </a:cubicBezTo>
                <a:cubicBezTo>
                  <a:pt x="1619053" y="2316213"/>
                  <a:pt x="1617813" y="2319143"/>
                  <a:pt x="1616139" y="2321562"/>
                </a:cubicBezTo>
                <a:cubicBezTo>
                  <a:pt x="1614464" y="2323980"/>
                  <a:pt x="1612325" y="2325825"/>
                  <a:pt x="1609721" y="2327096"/>
                </a:cubicBezTo>
                <a:cubicBezTo>
                  <a:pt x="1607116" y="2328367"/>
                  <a:pt x="1604046" y="2329003"/>
                  <a:pt x="1600512" y="2329003"/>
                </a:cubicBezTo>
                <a:cubicBezTo>
                  <a:pt x="1596667" y="2329003"/>
                  <a:pt x="1593442" y="2328305"/>
                  <a:pt x="1590838" y="2326910"/>
                </a:cubicBezTo>
                <a:cubicBezTo>
                  <a:pt x="1588233" y="2325515"/>
                  <a:pt x="1586172" y="2323546"/>
                  <a:pt x="1584652" y="2321003"/>
                </a:cubicBezTo>
                <a:cubicBezTo>
                  <a:pt x="1583133" y="2318461"/>
                  <a:pt x="1582032" y="2315469"/>
                  <a:pt x="1581350" y="2312027"/>
                </a:cubicBezTo>
                <a:cubicBezTo>
                  <a:pt x="1580668" y="2308586"/>
                  <a:pt x="1580327" y="2304818"/>
                  <a:pt x="1580327" y="2300726"/>
                </a:cubicBezTo>
                <a:cubicBezTo>
                  <a:pt x="1580327" y="2296323"/>
                  <a:pt x="1580746" y="2292401"/>
                  <a:pt x="1581583" y="2288959"/>
                </a:cubicBezTo>
                <a:cubicBezTo>
                  <a:pt x="1582420" y="2285517"/>
                  <a:pt x="1583676" y="2282572"/>
                  <a:pt x="1585350" y="2280122"/>
                </a:cubicBezTo>
                <a:cubicBezTo>
                  <a:pt x="1587024" y="2277673"/>
                  <a:pt x="1589164" y="2275812"/>
                  <a:pt x="1591768" y="2274541"/>
                </a:cubicBezTo>
                <a:cubicBezTo>
                  <a:pt x="1594373" y="2273270"/>
                  <a:pt x="1597411" y="2272634"/>
                  <a:pt x="1600884" y="2272634"/>
                </a:cubicBezTo>
                <a:close/>
                <a:moveTo>
                  <a:pt x="1395185" y="2270867"/>
                </a:moveTo>
                <a:cubicBezTo>
                  <a:pt x="1398223" y="2270867"/>
                  <a:pt x="1400812" y="2271100"/>
                  <a:pt x="1402952" y="2271565"/>
                </a:cubicBezTo>
                <a:cubicBezTo>
                  <a:pt x="1405091" y="2272030"/>
                  <a:pt x="1406812" y="2272712"/>
                  <a:pt x="1408114" y="2273611"/>
                </a:cubicBezTo>
                <a:cubicBezTo>
                  <a:pt x="1409417" y="2274510"/>
                  <a:pt x="1410362" y="2275611"/>
                  <a:pt x="1410951" y="2276913"/>
                </a:cubicBezTo>
                <a:cubicBezTo>
                  <a:pt x="1411540" y="2278215"/>
                  <a:pt x="1411835" y="2279704"/>
                  <a:pt x="1411835" y="2281378"/>
                </a:cubicBezTo>
                <a:cubicBezTo>
                  <a:pt x="1411835" y="2284975"/>
                  <a:pt x="1410455" y="2287719"/>
                  <a:pt x="1407696" y="2289610"/>
                </a:cubicBezTo>
                <a:cubicBezTo>
                  <a:pt x="1404936" y="2291501"/>
                  <a:pt x="1400921" y="2292447"/>
                  <a:pt x="1395650" y="2292447"/>
                </a:cubicBezTo>
                <a:lnTo>
                  <a:pt x="1383093" y="2292447"/>
                </a:lnTo>
                <a:lnTo>
                  <a:pt x="1383093" y="2271518"/>
                </a:lnTo>
                <a:cubicBezTo>
                  <a:pt x="1384643" y="2271332"/>
                  <a:pt x="1386457" y="2271177"/>
                  <a:pt x="1388534" y="2271053"/>
                </a:cubicBezTo>
                <a:cubicBezTo>
                  <a:pt x="1390611" y="2270929"/>
                  <a:pt x="1392828" y="2270867"/>
                  <a:pt x="1395185" y="2270867"/>
                </a:cubicBezTo>
                <a:close/>
                <a:moveTo>
                  <a:pt x="1026686" y="2270681"/>
                </a:moveTo>
                <a:cubicBezTo>
                  <a:pt x="1032577" y="2270681"/>
                  <a:pt x="1036934" y="2272557"/>
                  <a:pt x="1039755" y="2276309"/>
                </a:cubicBezTo>
                <a:cubicBezTo>
                  <a:pt x="1042577" y="2280060"/>
                  <a:pt x="1043895" y="2285223"/>
                  <a:pt x="1043709" y="2291796"/>
                </a:cubicBezTo>
                <a:lnTo>
                  <a:pt x="1008734" y="2291796"/>
                </a:lnTo>
                <a:cubicBezTo>
                  <a:pt x="1008858" y="2288881"/>
                  <a:pt x="1009308" y="2286137"/>
                  <a:pt x="1010083" y="2283564"/>
                </a:cubicBezTo>
                <a:cubicBezTo>
                  <a:pt x="1010858" y="2280990"/>
                  <a:pt x="1011974" y="2278758"/>
                  <a:pt x="1013431" y="2276867"/>
                </a:cubicBezTo>
                <a:cubicBezTo>
                  <a:pt x="1014889" y="2274975"/>
                  <a:pt x="1016718" y="2273472"/>
                  <a:pt x="1018919" y="2272355"/>
                </a:cubicBezTo>
                <a:cubicBezTo>
                  <a:pt x="1021121" y="2271239"/>
                  <a:pt x="1023710" y="2270681"/>
                  <a:pt x="1026686" y="2270681"/>
                </a:cubicBezTo>
                <a:close/>
                <a:moveTo>
                  <a:pt x="3152576" y="2268170"/>
                </a:moveTo>
                <a:cubicBezTo>
                  <a:pt x="3157520" y="2268170"/>
                  <a:pt x="3161650" y="2269053"/>
                  <a:pt x="3164966" y="2270821"/>
                </a:cubicBezTo>
                <a:cubicBezTo>
                  <a:pt x="3168282" y="2272588"/>
                  <a:pt x="3170910" y="2274991"/>
                  <a:pt x="3172850" y="2278029"/>
                </a:cubicBezTo>
                <a:cubicBezTo>
                  <a:pt x="3174790" y="2281068"/>
                  <a:pt x="3176182" y="2284603"/>
                  <a:pt x="3177027" y="2288633"/>
                </a:cubicBezTo>
                <a:cubicBezTo>
                  <a:pt x="3177872" y="2292664"/>
                  <a:pt x="3178294" y="2296943"/>
                  <a:pt x="3178294" y="2301470"/>
                </a:cubicBezTo>
                <a:cubicBezTo>
                  <a:pt x="3178294" y="2306307"/>
                  <a:pt x="3177794" y="2310741"/>
                  <a:pt x="3176792" y="2314771"/>
                </a:cubicBezTo>
                <a:cubicBezTo>
                  <a:pt x="3175791" y="2318802"/>
                  <a:pt x="3174226" y="2322275"/>
                  <a:pt x="3172100" y="2325189"/>
                </a:cubicBezTo>
                <a:cubicBezTo>
                  <a:pt x="3169972" y="2328104"/>
                  <a:pt x="3167250" y="2330367"/>
                  <a:pt x="3163934" y="2331980"/>
                </a:cubicBezTo>
                <a:cubicBezTo>
                  <a:pt x="3160618" y="2333592"/>
                  <a:pt x="3156707" y="2334398"/>
                  <a:pt x="3152202" y="2334398"/>
                </a:cubicBezTo>
                <a:cubicBezTo>
                  <a:pt x="3147258" y="2334398"/>
                  <a:pt x="3143128" y="2333514"/>
                  <a:pt x="3139812" y="2331747"/>
                </a:cubicBezTo>
                <a:cubicBezTo>
                  <a:pt x="3136496" y="2329980"/>
                  <a:pt x="3133852" y="2327592"/>
                  <a:pt x="3131882" y="2324585"/>
                </a:cubicBezTo>
                <a:cubicBezTo>
                  <a:pt x="3129911" y="2321577"/>
                  <a:pt x="3128503" y="2318058"/>
                  <a:pt x="3127658" y="2314027"/>
                </a:cubicBezTo>
                <a:cubicBezTo>
                  <a:pt x="3126813" y="2309996"/>
                  <a:pt x="3126390" y="2305687"/>
                  <a:pt x="3126390" y="2301098"/>
                </a:cubicBezTo>
                <a:cubicBezTo>
                  <a:pt x="3126390" y="2296323"/>
                  <a:pt x="3126907" y="2291920"/>
                  <a:pt x="3127939" y="2287889"/>
                </a:cubicBezTo>
                <a:cubicBezTo>
                  <a:pt x="3128972" y="2283858"/>
                  <a:pt x="3130552" y="2280370"/>
                  <a:pt x="3132678" y="2277425"/>
                </a:cubicBezTo>
                <a:cubicBezTo>
                  <a:pt x="3134806" y="2274479"/>
                  <a:pt x="3137512" y="2272200"/>
                  <a:pt x="3140797" y="2270588"/>
                </a:cubicBezTo>
                <a:cubicBezTo>
                  <a:pt x="3144082" y="2268976"/>
                  <a:pt x="3148009" y="2268170"/>
                  <a:pt x="3152576" y="2268170"/>
                </a:cubicBezTo>
                <a:close/>
                <a:moveTo>
                  <a:pt x="2771576" y="2268170"/>
                </a:moveTo>
                <a:cubicBezTo>
                  <a:pt x="2776520" y="2268170"/>
                  <a:pt x="2780650" y="2269053"/>
                  <a:pt x="2783966" y="2270821"/>
                </a:cubicBezTo>
                <a:cubicBezTo>
                  <a:pt x="2787282" y="2272588"/>
                  <a:pt x="2789910" y="2274991"/>
                  <a:pt x="2791850" y="2278029"/>
                </a:cubicBezTo>
                <a:cubicBezTo>
                  <a:pt x="2793790" y="2281068"/>
                  <a:pt x="2795182" y="2284603"/>
                  <a:pt x="2796027" y="2288633"/>
                </a:cubicBezTo>
                <a:cubicBezTo>
                  <a:pt x="2796872" y="2292664"/>
                  <a:pt x="2797294" y="2296943"/>
                  <a:pt x="2797294" y="2301470"/>
                </a:cubicBezTo>
                <a:cubicBezTo>
                  <a:pt x="2797294" y="2306307"/>
                  <a:pt x="2796794" y="2310741"/>
                  <a:pt x="2795792" y="2314771"/>
                </a:cubicBezTo>
                <a:cubicBezTo>
                  <a:pt x="2794791" y="2318802"/>
                  <a:pt x="2793226" y="2322275"/>
                  <a:pt x="2791100" y="2325189"/>
                </a:cubicBezTo>
                <a:cubicBezTo>
                  <a:pt x="2788972" y="2328104"/>
                  <a:pt x="2786250" y="2330367"/>
                  <a:pt x="2782934" y="2331980"/>
                </a:cubicBezTo>
                <a:cubicBezTo>
                  <a:pt x="2779618" y="2333592"/>
                  <a:pt x="2775707" y="2334398"/>
                  <a:pt x="2771202" y="2334398"/>
                </a:cubicBezTo>
                <a:cubicBezTo>
                  <a:pt x="2766258" y="2334398"/>
                  <a:pt x="2762128" y="2333514"/>
                  <a:pt x="2758812" y="2331747"/>
                </a:cubicBezTo>
                <a:cubicBezTo>
                  <a:pt x="2755496" y="2329980"/>
                  <a:pt x="2752852" y="2327592"/>
                  <a:pt x="2750882" y="2324585"/>
                </a:cubicBezTo>
                <a:cubicBezTo>
                  <a:pt x="2748911" y="2321577"/>
                  <a:pt x="2747503" y="2318058"/>
                  <a:pt x="2746658" y="2314027"/>
                </a:cubicBezTo>
                <a:cubicBezTo>
                  <a:pt x="2745813" y="2309996"/>
                  <a:pt x="2745390" y="2305687"/>
                  <a:pt x="2745390" y="2301098"/>
                </a:cubicBezTo>
                <a:cubicBezTo>
                  <a:pt x="2745390" y="2296323"/>
                  <a:pt x="2745907" y="2291920"/>
                  <a:pt x="2746939" y="2287889"/>
                </a:cubicBezTo>
                <a:cubicBezTo>
                  <a:pt x="2747972" y="2283858"/>
                  <a:pt x="2749552" y="2280370"/>
                  <a:pt x="2751678" y="2277425"/>
                </a:cubicBezTo>
                <a:cubicBezTo>
                  <a:pt x="2753806" y="2274479"/>
                  <a:pt x="2756512" y="2272200"/>
                  <a:pt x="2759797" y="2270588"/>
                </a:cubicBezTo>
                <a:cubicBezTo>
                  <a:pt x="2763082" y="2268976"/>
                  <a:pt x="2767009" y="2268170"/>
                  <a:pt x="2771576" y="2268170"/>
                </a:cubicBezTo>
                <a:close/>
                <a:moveTo>
                  <a:pt x="2250016" y="2267332"/>
                </a:moveTo>
                <a:cubicBezTo>
                  <a:pt x="2253861" y="2267332"/>
                  <a:pt x="2257132" y="2267611"/>
                  <a:pt x="2259830" y="2268170"/>
                </a:cubicBezTo>
                <a:cubicBezTo>
                  <a:pt x="2262527" y="2268728"/>
                  <a:pt x="2264729" y="2269565"/>
                  <a:pt x="2266434" y="2270681"/>
                </a:cubicBezTo>
                <a:cubicBezTo>
                  <a:pt x="2268139" y="2271797"/>
                  <a:pt x="2269364" y="2273161"/>
                  <a:pt x="2270108" y="2274774"/>
                </a:cubicBezTo>
                <a:cubicBezTo>
                  <a:pt x="2270852" y="2276386"/>
                  <a:pt x="2271224" y="2278215"/>
                  <a:pt x="2271224" y="2280262"/>
                </a:cubicBezTo>
                <a:cubicBezTo>
                  <a:pt x="2271224" y="2284727"/>
                  <a:pt x="2269535" y="2288153"/>
                  <a:pt x="2266155" y="2290540"/>
                </a:cubicBezTo>
                <a:cubicBezTo>
                  <a:pt x="2262775" y="2292928"/>
                  <a:pt x="2257892" y="2294121"/>
                  <a:pt x="2251505" y="2294121"/>
                </a:cubicBezTo>
                <a:lnTo>
                  <a:pt x="2235878" y="2294121"/>
                </a:lnTo>
                <a:lnTo>
                  <a:pt x="2235878" y="2268076"/>
                </a:lnTo>
                <a:cubicBezTo>
                  <a:pt x="2237552" y="2267890"/>
                  <a:pt x="2239598" y="2267720"/>
                  <a:pt x="2242017" y="2267565"/>
                </a:cubicBezTo>
                <a:cubicBezTo>
                  <a:pt x="2244435" y="2267410"/>
                  <a:pt x="2247102" y="2267332"/>
                  <a:pt x="2250016" y="2267332"/>
                </a:cubicBezTo>
                <a:close/>
                <a:moveTo>
                  <a:pt x="3210981" y="2257100"/>
                </a:moveTo>
                <a:cubicBezTo>
                  <a:pt x="3210484" y="2257100"/>
                  <a:pt x="3210050" y="2257240"/>
                  <a:pt x="3209678" y="2257519"/>
                </a:cubicBezTo>
                <a:cubicBezTo>
                  <a:pt x="3209306" y="2257798"/>
                  <a:pt x="3208981" y="2258232"/>
                  <a:pt x="3208702" y="2258821"/>
                </a:cubicBezTo>
                <a:cubicBezTo>
                  <a:pt x="3208423" y="2259410"/>
                  <a:pt x="3208206" y="2260139"/>
                  <a:pt x="3208051" y="2261007"/>
                </a:cubicBezTo>
                <a:cubicBezTo>
                  <a:pt x="3207896" y="2261875"/>
                  <a:pt x="3207818" y="2262868"/>
                  <a:pt x="3207818" y="2263984"/>
                </a:cubicBezTo>
                <a:cubicBezTo>
                  <a:pt x="3207818" y="2265224"/>
                  <a:pt x="3207896" y="2266294"/>
                  <a:pt x="3208051" y="2267193"/>
                </a:cubicBezTo>
                <a:cubicBezTo>
                  <a:pt x="3208206" y="2268092"/>
                  <a:pt x="3208407" y="2268821"/>
                  <a:pt x="3208655" y="2269379"/>
                </a:cubicBezTo>
                <a:cubicBezTo>
                  <a:pt x="3208903" y="2269937"/>
                  <a:pt x="3209229" y="2270355"/>
                  <a:pt x="3209632" y="2270634"/>
                </a:cubicBezTo>
                <a:cubicBezTo>
                  <a:pt x="3210035" y="2270914"/>
                  <a:pt x="3210484" y="2271053"/>
                  <a:pt x="3210981" y="2271053"/>
                </a:cubicBezTo>
                <a:lnTo>
                  <a:pt x="3236096" y="2271053"/>
                </a:lnTo>
                <a:lnTo>
                  <a:pt x="3236096" y="2343235"/>
                </a:lnTo>
                <a:cubicBezTo>
                  <a:pt x="3236096" y="2343731"/>
                  <a:pt x="3236204" y="2344149"/>
                  <a:pt x="3236421" y="2344490"/>
                </a:cubicBezTo>
                <a:cubicBezTo>
                  <a:pt x="3236638" y="2344831"/>
                  <a:pt x="3237041" y="2345126"/>
                  <a:pt x="3237630" y="2345374"/>
                </a:cubicBezTo>
                <a:cubicBezTo>
                  <a:pt x="3238219" y="2345622"/>
                  <a:pt x="3239010" y="2345808"/>
                  <a:pt x="3240002" y="2345932"/>
                </a:cubicBezTo>
                <a:cubicBezTo>
                  <a:pt x="3240994" y="2346056"/>
                  <a:pt x="3242235" y="2346118"/>
                  <a:pt x="3243723" y="2346118"/>
                </a:cubicBezTo>
                <a:cubicBezTo>
                  <a:pt x="3245273" y="2346118"/>
                  <a:pt x="3246544" y="2346056"/>
                  <a:pt x="3247537" y="2345932"/>
                </a:cubicBezTo>
                <a:cubicBezTo>
                  <a:pt x="3248529" y="2345808"/>
                  <a:pt x="3249304" y="2345622"/>
                  <a:pt x="3249862" y="2345374"/>
                </a:cubicBezTo>
                <a:cubicBezTo>
                  <a:pt x="3250420" y="2345126"/>
                  <a:pt x="3250823" y="2344831"/>
                  <a:pt x="3251071" y="2344490"/>
                </a:cubicBezTo>
                <a:cubicBezTo>
                  <a:pt x="3251319" y="2344149"/>
                  <a:pt x="3251444" y="2343731"/>
                  <a:pt x="3251444" y="2343235"/>
                </a:cubicBezTo>
                <a:lnTo>
                  <a:pt x="3251444" y="2271053"/>
                </a:lnTo>
                <a:lnTo>
                  <a:pt x="3276558" y="2271053"/>
                </a:lnTo>
                <a:cubicBezTo>
                  <a:pt x="3277116" y="2271053"/>
                  <a:pt x="3277581" y="2270914"/>
                  <a:pt x="3277954" y="2270634"/>
                </a:cubicBezTo>
                <a:cubicBezTo>
                  <a:pt x="3278326" y="2270355"/>
                  <a:pt x="3278651" y="2269937"/>
                  <a:pt x="3278930" y="2269379"/>
                </a:cubicBezTo>
                <a:cubicBezTo>
                  <a:pt x="3279209" y="2268821"/>
                  <a:pt x="3279410" y="2268107"/>
                  <a:pt x="3279535" y="2267239"/>
                </a:cubicBezTo>
                <a:cubicBezTo>
                  <a:pt x="3279658" y="2266371"/>
                  <a:pt x="3279721" y="2265317"/>
                  <a:pt x="3279721" y="2264077"/>
                </a:cubicBezTo>
                <a:cubicBezTo>
                  <a:pt x="3279721" y="2262961"/>
                  <a:pt x="3279643" y="2261953"/>
                  <a:pt x="3279488" y="2261054"/>
                </a:cubicBezTo>
                <a:cubicBezTo>
                  <a:pt x="3279333" y="2260154"/>
                  <a:pt x="3279132" y="2259410"/>
                  <a:pt x="3278884" y="2258821"/>
                </a:cubicBezTo>
                <a:cubicBezTo>
                  <a:pt x="3278635" y="2258232"/>
                  <a:pt x="3278310" y="2257798"/>
                  <a:pt x="3277907" y="2257519"/>
                </a:cubicBezTo>
                <a:cubicBezTo>
                  <a:pt x="3277504" y="2257240"/>
                  <a:pt x="3277054" y="2257100"/>
                  <a:pt x="3276558" y="2257100"/>
                </a:cubicBezTo>
                <a:close/>
                <a:moveTo>
                  <a:pt x="2906181" y="2257100"/>
                </a:moveTo>
                <a:cubicBezTo>
                  <a:pt x="2905684" y="2257100"/>
                  <a:pt x="2905250" y="2257240"/>
                  <a:pt x="2904878" y="2257519"/>
                </a:cubicBezTo>
                <a:cubicBezTo>
                  <a:pt x="2904506" y="2257798"/>
                  <a:pt x="2904181" y="2258232"/>
                  <a:pt x="2903902" y="2258821"/>
                </a:cubicBezTo>
                <a:cubicBezTo>
                  <a:pt x="2903623" y="2259410"/>
                  <a:pt x="2903406" y="2260139"/>
                  <a:pt x="2903251" y="2261007"/>
                </a:cubicBezTo>
                <a:cubicBezTo>
                  <a:pt x="2903096" y="2261875"/>
                  <a:pt x="2903018" y="2262868"/>
                  <a:pt x="2903018" y="2263984"/>
                </a:cubicBezTo>
                <a:cubicBezTo>
                  <a:pt x="2903018" y="2265224"/>
                  <a:pt x="2903096" y="2266294"/>
                  <a:pt x="2903251" y="2267193"/>
                </a:cubicBezTo>
                <a:cubicBezTo>
                  <a:pt x="2903406" y="2268092"/>
                  <a:pt x="2903608" y="2268821"/>
                  <a:pt x="2903855" y="2269379"/>
                </a:cubicBezTo>
                <a:cubicBezTo>
                  <a:pt x="2904103" y="2269937"/>
                  <a:pt x="2904429" y="2270355"/>
                  <a:pt x="2904832" y="2270634"/>
                </a:cubicBezTo>
                <a:cubicBezTo>
                  <a:pt x="2905235" y="2270914"/>
                  <a:pt x="2905684" y="2271053"/>
                  <a:pt x="2906181" y="2271053"/>
                </a:cubicBezTo>
                <a:lnTo>
                  <a:pt x="2931296" y="2271053"/>
                </a:lnTo>
                <a:lnTo>
                  <a:pt x="2931296" y="2343235"/>
                </a:lnTo>
                <a:cubicBezTo>
                  <a:pt x="2931296" y="2343731"/>
                  <a:pt x="2931404" y="2344149"/>
                  <a:pt x="2931621" y="2344490"/>
                </a:cubicBezTo>
                <a:cubicBezTo>
                  <a:pt x="2931838" y="2344831"/>
                  <a:pt x="2932241" y="2345126"/>
                  <a:pt x="2932830" y="2345374"/>
                </a:cubicBezTo>
                <a:cubicBezTo>
                  <a:pt x="2933420" y="2345622"/>
                  <a:pt x="2934210" y="2345808"/>
                  <a:pt x="2935202" y="2345932"/>
                </a:cubicBezTo>
                <a:cubicBezTo>
                  <a:pt x="2936194" y="2346056"/>
                  <a:pt x="2937435" y="2346118"/>
                  <a:pt x="2938923" y="2346118"/>
                </a:cubicBezTo>
                <a:cubicBezTo>
                  <a:pt x="2940473" y="2346118"/>
                  <a:pt x="2941744" y="2346056"/>
                  <a:pt x="2942737" y="2345932"/>
                </a:cubicBezTo>
                <a:cubicBezTo>
                  <a:pt x="2943729" y="2345808"/>
                  <a:pt x="2944504" y="2345622"/>
                  <a:pt x="2945062" y="2345374"/>
                </a:cubicBezTo>
                <a:cubicBezTo>
                  <a:pt x="2945620" y="2345126"/>
                  <a:pt x="2946024" y="2344831"/>
                  <a:pt x="2946271" y="2344490"/>
                </a:cubicBezTo>
                <a:cubicBezTo>
                  <a:pt x="2946519" y="2344149"/>
                  <a:pt x="2946644" y="2343731"/>
                  <a:pt x="2946644" y="2343235"/>
                </a:cubicBezTo>
                <a:lnTo>
                  <a:pt x="2946644" y="2271053"/>
                </a:lnTo>
                <a:lnTo>
                  <a:pt x="2971758" y="2271053"/>
                </a:lnTo>
                <a:cubicBezTo>
                  <a:pt x="2972316" y="2271053"/>
                  <a:pt x="2972781" y="2270914"/>
                  <a:pt x="2973154" y="2270634"/>
                </a:cubicBezTo>
                <a:cubicBezTo>
                  <a:pt x="2973526" y="2270355"/>
                  <a:pt x="2973851" y="2269937"/>
                  <a:pt x="2974130" y="2269379"/>
                </a:cubicBezTo>
                <a:cubicBezTo>
                  <a:pt x="2974409" y="2268821"/>
                  <a:pt x="2974610" y="2268107"/>
                  <a:pt x="2974735" y="2267239"/>
                </a:cubicBezTo>
                <a:cubicBezTo>
                  <a:pt x="2974859" y="2266371"/>
                  <a:pt x="2974921" y="2265317"/>
                  <a:pt x="2974921" y="2264077"/>
                </a:cubicBezTo>
                <a:cubicBezTo>
                  <a:pt x="2974921" y="2262961"/>
                  <a:pt x="2974843" y="2261953"/>
                  <a:pt x="2974688" y="2261054"/>
                </a:cubicBezTo>
                <a:cubicBezTo>
                  <a:pt x="2974533" y="2260154"/>
                  <a:pt x="2974332" y="2259410"/>
                  <a:pt x="2974084" y="2258821"/>
                </a:cubicBezTo>
                <a:cubicBezTo>
                  <a:pt x="2973836" y="2258232"/>
                  <a:pt x="2973510" y="2257798"/>
                  <a:pt x="2973107" y="2257519"/>
                </a:cubicBezTo>
                <a:cubicBezTo>
                  <a:pt x="2972704" y="2257240"/>
                  <a:pt x="2972254" y="2257100"/>
                  <a:pt x="2971758" y="2257100"/>
                </a:cubicBezTo>
                <a:close/>
                <a:moveTo>
                  <a:pt x="2613017" y="2257100"/>
                </a:moveTo>
                <a:cubicBezTo>
                  <a:pt x="2610847" y="2257100"/>
                  <a:pt x="2609219" y="2257612"/>
                  <a:pt x="2608134" y="2258635"/>
                </a:cubicBezTo>
                <a:cubicBezTo>
                  <a:pt x="2607048" y="2259658"/>
                  <a:pt x="2606351" y="2261162"/>
                  <a:pt x="2606041" y="2263147"/>
                </a:cubicBezTo>
                <a:lnTo>
                  <a:pt x="2596832" y="2342398"/>
                </a:lnTo>
                <a:cubicBezTo>
                  <a:pt x="2596708" y="2343080"/>
                  <a:pt x="2596708" y="2343653"/>
                  <a:pt x="2596832" y="2344118"/>
                </a:cubicBezTo>
                <a:cubicBezTo>
                  <a:pt x="2596956" y="2344583"/>
                  <a:pt x="2597251" y="2344971"/>
                  <a:pt x="2597716" y="2345281"/>
                </a:cubicBezTo>
                <a:cubicBezTo>
                  <a:pt x="2598181" y="2345591"/>
                  <a:pt x="2598863" y="2345808"/>
                  <a:pt x="2599762" y="2345932"/>
                </a:cubicBezTo>
                <a:cubicBezTo>
                  <a:pt x="2600662" y="2346056"/>
                  <a:pt x="2601886" y="2346118"/>
                  <a:pt x="2603436" y="2346118"/>
                </a:cubicBezTo>
                <a:cubicBezTo>
                  <a:pt x="2605049" y="2346118"/>
                  <a:pt x="2606351" y="2346072"/>
                  <a:pt x="2607343" y="2345979"/>
                </a:cubicBezTo>
                <a:cubicBezTo>
                  <a:pt x="2608336" y="2345886"/>
                  <a:pt x="2609142" y="2345731"/>
                  <a:pt x="2609762" y="2345514"/>
                </a:cubicBezTo>
                <a:cubicBezTo>
                  <a:pt x="2610382" y="2345297"/>
                  <a:pt x="2610800" y="2344956"/>
                  <a:pt x="2611018" y="2344490"/>
                </a:cubicBezTo>
                <a:cubicBezTo>
                  <a:pt x="2611234" y="2344025"/>
                  <a:pt x="2611374" y="2343421"/>
                  <a:pt x="2611436" y="2342677"/>
                </a:cubicBezTo>
                <a:lnTo>
                  <a:pt x="2617203" y="2294680"/>
                </a:lnTo>
                <a:cubicBezTo>
                  <a:pt x="2617327" y="2292943"/>
                  <a:pt x="2617498" y="2291083"/>
                  <a:pt x="2617715" y="2289098"/>
                </a:cubicBezTo>
                <a:cubicBezTo>
                  <a:pt x="2617932" y="2287114"/>
                  <a:pt x="2618149" y="2285099"/>
                  <a:pt x="2618366" y="2283052"/>
                </a:cubicBezTo>
                <a:cubicBezTo>
                  <a:pt x="2618583" y="2281006"/>
                  <a:pt x="2618784" y="2278960"/>
                  <a:pt x="2618970" y="2276913"/>
                </a:cubicBezTo>
                <a:cubicBezTo>
                  <a:pt x="2619156" y="2274867"/>
                  <a:pt x="2619342" y="2272944"/>
                  <a:pt x="2619528" y="2271146"/>
                </a:cubicBezTo>
                <a:lnTo>
                  <a:pt x="2619622" y="2269007"/>
                </a:lnTo>
                <a:cubicBezTo>
                  <a:pt x="2620056" y="2270805"/>
                  <a:pt x="2620583" y="2272727"/>
                  <a:pt x="2621203" y="2274774"/>
                </a:cubicBezTo>
                <a:cubicBezTo>
                  <a:pt x="2621823" y="2276820"/>
                  <a:pt x="2622458" y="2278882"/>
                  <a:pt x="2623110" y="2280959"/>
                </a:cubicBezTo>
                <a:cubicBezTo>
                  <a:pt x="2623761" y="2283037"/>
                  <a:pt x="2624412" y="2285068"/>
                  <a:pt x="2625063" y="2287052"/>
                </a:cubicBezTo>
                <a:cubicBezTo>
                  <a:pt x="2625714" y="2289036"/>
                  <a:pt x="2626350" y="2290897"/>
                  <a:pt x="2626970" y="2292633"/>
                </a:cubicBezTo>
                <a:lnTo>
                  <a:pt x="2643899" y="2342305"/>
                </a:lnTo>
                <a:cubicBezTo>
                  <a:pt x="2644147" y="2343049"/>
                  <a:pt x="2644457" y="2343669"/>
                  <a:pt x="2644829" y="2344165"/>
                </a:cubicBezTo>
                <a:cubicBezTo>
                  <a:pt x="2645201" y="2344661"/>
                  <a:pt x="2645682" y="2345049"/>
                  <a:pt x="2646271" y="2345328"/>
                </a:cubicBezTo>
                <a:cubicBezTo>
                  <a:pt x="2646860" y="2345607"/>
                  <a:pt x="2647589" y="2345808"/>
                  <a:pt x="2648457" y="2345932"/>
                </a:cubicBezTo>
                <a:cubicBezTo>
                  <a:pt x="2649325" y="2346056"/>
                  <a:pt x="2650410" y="2346118"/>
                  <a:pt x="2651712" y="2346118"/>
                </a:cubicBezTo>
                <a:cubicBezTo>
                  <a:pt x="2653015" y="2346118"/>
                  <a:pt x="2654116" y="2346056"/>
                  <a:pt x="2655015" y="2345932"/>
                </a:cubicBezTo>
                <a:cubicBezTo>
                  <a:pt x="2655914" y="2345808"/>
                  <a:pt x="2656658" y="2345591"/>
                  <a:pt x="2657247" y="2345281"/>
                </a:cubicBezTo>
                <a:cubicBezTo>
                  <a:pt x="2657836" y="2344971"/>
                  <a:pt x="2658301" y="2344568"/>
                  <a:pt x="2658642" y="2344072"/>
                </a:cubicBezTo>
                <a:cubicBezTo>
                  <a:pt x="2658983" y="2343576"/>
                  <a:pt x="2659278" y="2342956"/>
                  <a:pt x="2659526" y="2342212"/>
                </a:cubicBezTo>
                <a:lnTo>
                  <a:pt x="2677106" y="2292633"/>
                </a:lnTo>
                <a:cubicBezTo>
                  <a:pt x="2677664" y="2290835"/>
                  <a:pt x="2678269" y="2288912"/>
                  <a:pt x="2678920" y="2286866"/>
                </a:cubicBezTo>
                <a:cubicBezTo>
                  <a:pt x="2679571" y="2284820"/>
                  <a:pt x="2680253" y="2282773"/>
                  <a:pt x="2680966" y="2280727"/>
                </a:cubicBezTo>
                <a:cubicBezTo>
                  <a:pt x="2681680" y="2278680"/>
                  <a:pt x="2682346" y="2276665"/>
                  <a:pt x="2682966" y="2274681"/>
                </a:cubicBezTo>
                <a:cubicBezTo>
                  <a:pt x="2683586" y="2272696"/>
                  <a:pt x="2684176" y="2270805"/>
                  <a:pt x="2684734" y="2269007"/>
                </a:cubicBezTo>
                <a:lnTo>
                  <a:pt x="2684827" y="2271146"/>
                </a:lnTo>
                <a:cubicBezTo>
                  <a:pt x="2685013" y="2272944"/>
                  <a:pt x="2685183" y="2274867"/>
                  <a:pt x="2685338" y="2276913"/>
                </a:cubicBezTo>
                <a:cubicBezTo>
                  <a:pt x="2685493" y="2278960"/>
                  <a:pt x="2685664" y="2281006"/>
                  <a:pt x="2685850" y="2283052"/>
                </a:cubicBezTo>
                <a:cubicBezTo>
                  <a:pt x="2686036" y="2285099"/>
                  <a:pt x="2686222" y="2287114"/>
                  <a:pt x="2686408" y="2289098"/>
                </a:cubicBezTo>
                <a:cubicBezTo>
                  <a:pt x="2686594" y="2291083"/>
                  <a:pt x="2686780" y="2292943"/>
                  <a:pt x="2686966" y="2294680"/>
                </a:cubicBezTo>
                <a:lnTo>
                  <a:pt x="2693012" y="2343514"/>
                </a:lnTo>
                <a:cubicBezTo>
                  <a:pt x="2693074" y="2344072"/>
                  <a:pt x="2693214" y="2344521"/>
                  <a:pt x="2693431" y="2344863"/>
                </a:cubicBezTo>
                <a:cubicBezTo>
                  <a:pt x="2693648" y="2345204"/>
                  <a:pt x="2694036" y="2345467"/>
                  <a:pt x="2694594" y="2345653"/>
                </a:cubicBezTo>
                <a:cubicBezTo>
                  <a:pt x="2695152" y="2345839"/>
                  <a:pt x="2695927" y="2345963"/>
                  <a:pt x="2696919" y="2346025"/>
                </a:cubicBezTo>
                <a:cubicBezTo>
                  <a:pt x="2697911" y="2346087"/>
                  <a:pt x="2699182" y="2346118"/>
                  <a:pt x="2700733" y="2346118"/>
                </a:cubicBezTo>
                <a:cubicBezTo>
                  <a:pt x="2703585" y="2346118"/>
                  <a:pt x="2705477" y="2345839"/>
                  <a:pt x="2706407" y="2345281"/>
                </a:cubicBezTo>
                <a:cubicBezTo>
                  <a:pt x="2707337" y="2344723"/>
                  <a:pt x="2707771" y="2343762"/>
                  <a:pt x="2707709" y="2342398"/>
                </a:cubicBezTo>
                <a:lnTo>
                  <a:pt x="2698408" y="2262961"/>
                </a:lnTo>
                <a:cubicBezTo>
                  <a:pt x="2698221" y="2260914"/>
                  <a:pt x="2697554" y="2259426"/>
                  <a:pt x="2696408" y="2258496"/>
                </a:cubicBezTo>
                <a:cubicBezTo>
                  <a:pt x="2695260" y="2257566"/>
                  <a:pt x="2693570" y="2257100"/>
                  <a:pt x="2691338" y="2257100"/>
                </a:cubicBezTo>
                <a:lnTo>
                  <a:pt x="2684083" y="2257100"/>
                </a:lnTo>
                <a:cubicBezTo>
                  <a:pt x="2682346" y="2257100"/>
                  <a:pt x="2680874" y="2257271"/>
                  <a:pt x="2679664" y="2257612"/>
                </a:cubicBezTo>
                <a:cubicBezTo>
                  <a:pt x="2678455" y="2257953"/>
                  <a:pt x="2677416" y="2258480"/>
                  <a:pt x="2676548" y="2259193"/>
                </a:cubicBezTo>
                <a:cubicBezTo>
                  <a:pt x="2675680" y="2259906"/>
                  <a:pt x="2674951" y="2260837"/>
                  <a:pt x="2674362" y="2261984"/>
                </a:cubicBezTo>
                <a:cubicBezTo>
                  <a:pt x="2673773" y="2263131"/>
                  <a:pt x="2673230" y="2264480"/>
                  <a:pt x="2672734" y="2266030"/>
                </a:cubicBezTo>
                <a:lnTo>
                  <a:pt x="2660363" y="2301470"/>
                </a:lnTo>
                <a:cubicBezTo>
                  <a:pt x="2659681" y="2303454"/>
                  <a:pt x="2658983" y="2305532"/>
                  <a:pt x="2658270" y="2307702"/>
                </a:cubicBezTo>
                <a:cubicBezTo>
                  <a:pt x="2657557" y="2309872"/>
                  <a:pt x="2656860" y="2312058"/>
                  <a:pt x="2656178" y="2314260"/>
                </a:cubicBezTo>
                <a:cubicBezTo>
                  <a:pt x="2655495" y="2316461"/>
                  <a:pt x="2654860" y="2318632"/>
                  <a:pt x="2654270" y="2320771"/>
                </a:cubicBezTo>
                <a:cubicBezTo>
                  <a:pt x="2653681" y="2322910"/>
                  <a:pt x="2653108" y="2324941"/>
                  <a:pt x="2652550" y="2326864"/>
                </a:cubicBezTo>
                <a:lnTo>
                  <a:pt x="2652364" y="2326864"/>
                </a:lnTo>
                <a:cubicBezTo>
                  <a:pt x="2651868" y="2325003"/>
                  <a:pt x="2651325" y="2323050"/>
                  <a:pt x="2650736" y="2321003"/>
                </a:cubicBezTo>
                <a:cubicBezTo>
                  <a:pt x="2650147" y="2318957"/>
                  <a:pt x="2649527" y="2316864"/>
                  <a:pt x="2648876" y="2314725"/>
                </a:cubicBezTo>
                <a:cubicBezTo>
                  <a:pt x="2648224" y="2312585"/>
                  <a:pt x="2647527" y="2310415"/>
                  <a:pt x="2646783" y="2308214"/>
                </a:cubicBezTo>
                <a:cubicBezTo>
                  <a:pt x="2646038" y="2306012"/>
                  <a:pt x="2645325" y="2303826"/>
                  <a:pt x="2644643" y="2301656"/>
                </a:cubicBezTo>
                <a:lnTo>
                  <a:pt x="2632272" y="2266030"/>
                </a:lnTo>
                <a:cubicBezTo>
                  <a:pt x="2631714" y="2264294"/>
                  <a:pt x="2631125" y="2262852"/>
                  <a:pt x="2630504" y="2261705"/>
                </a:cubicBezTo>
                <a:cubicBezTo>
                  <a:pt x="2629884" y="2260558"/>
                  <a:pt x="2629125" y="2259643"/>
                  <a:pt x="2628226" y="2258961"/>
                </a:cubicBezTo>
                <a:cubicBezTo>
                  <a:pt x="2627326" y="2258279"/>
                  <a:pt x="2626241" y="2257798"/>
                  <a:pt x="2624970" y="2257519"/>
                </a:cubicBezTo>
                <a:cubicBezTo>
                  <a:pt x="2623699" y="2257240"/>
                  <a:pt x="2622164" y="2257100"/>
                  <a:pt x="2620366" y="2257100"/>
                </a:cubicBezTo>
                <a:close/>
                <a:moveTo>
                  <a:pt x="3000147" y="2256635"/>
                </a:moveTo>
                <a:cubicBezTo>
                  <a:pt x="2998659" y="2256635"/>
                  <a:pt x="2997418" y="2256682"/>
                  <a:pt x="2996426" y="2256775"/>
                </a:cubicBezTo>
                <a:cubicBezTo>
                  <a:pt x="2995434" y="2256868"/>
                  <a:pt x="2994644" y="2257054"/>
                  <a:pt x="2994054" y="2257333"/>
                </a:cubicBezTo>
                <a:cubicBezTo>
                  <a:pt x="2993465" y="2257612"/>
                  <a:pt x="2993062" y="2257922"/>
                  <a:pt x="2992845" y="2258263"/>
                </a:cubicBezTo>
                <a:cubicBezTo>
                  <a:pt x="2992628" y="2258604"/>
                  <a:pt x="2992520" y="2259023"/>
                  <a:pt x="2992520" y="2259519"/>
                </a:cubicBezTo>
                <a:lnTo>
                  <a:pt x="2992520" y="2337375"/>
                </a:lnTo>
                <a:cubicBezTo>
                  <a:pt x="2992520" y="2340165"/>
                  <a:pt x="2993140" y="2342243"/>
                  <a:pt x="2994380" y="2343607"/>
                </a:cubicBezTo>
                <a:cubicBezTo>
                  <a:pt x="2995620" y="2344971"/>
                  <a:pt x="2997543" y="2345808"/>
                  <a:pt x="3000147" y="2346118"/>
                </a:cubicBezTo>
                <a:cubicBezTo>
                  <a:pt x="3001760" y="2346304"/>
                  <a:pt x="3003403" y="2346459"/>
                  <a:pt x="3005077" y="2346583"/>
                </a:cubicBezTo>
                <a:cubicBezTo>
                  <a:pt x="3006752" y="2346707"/>
                  <a:pt x="3008457" y="2346816"/>
                  <a:pt x="3010193" y="2346909"/>
                </a:cubicBezTo>
                <a:cubicBezTo>
                  <a:pt x="3011929" y="2347002"/>
                  <a:pt x="3013696" y="2347064"/>
                  <a:pt x="3015495" y="2347095"/>
                </a:cubicBezTo>
                <a:cubicBezTo>
                  <a:pt x="3017294" y="2347126"/>
                  <a:pt x="3019030" y="2347141"/>
                  <a:pt x="3020704" y="2347141"/>
                </a:cubicBezTo>
                <a:cubicBezTo>
                  <a:pt x="3027960" y="2347141"/>
                  <a:pt x="3034192" y="2346351"/>
                  <a:pt x="3039400" y="2344769"/>
                </a:cubicBezTo>
                <a:cubicBezTo>
                  <a:pt x="3044610" y="2343188"/>
                  <a:pt x="3048888" y="2341033"/>
                  <a:pt x="3052237" y="2338305"/>
                </a:cubicBezTo>
                <a:cubicBezTo>
                  <a:pt x="3055586" y="2335576"/>
                  <a:pt x="3058050" y="2332352"/>
                  <a:pt x="3059632" y="2328631"/>
                </a:cubicBezTo>
                <a:cubicBezTo>
                  <a:pt x="3061213" y="2324910"/>
                  <a:pt x="3062004" y="2320910"/>
                  <a:pt x="3062004" y="2316632"/>
                </a:cubicBezTo>
                <a:cubicBezTo>
                  <a:pt x="3062004" y="2312353"/>
                  <a:pt x="3061260" y="2308493"/>
                  <a:pt x="3059772" y="2305051"/>
                </a:cubicBezTo>
                <a:cubicBezTo>
                  <a:pt x="3058283" y="2301609"/>
                  <a:pt x="3055989" y="2298648"/>
                  <a:pt x="3052888" y="2296168"/>
                </a:cubicBezTo>
                <a:cubicBezTo>
                  <a:pt x="3049788" y="2293687"/>
                  <a:pt x="3045803" y="2291780"/>
                  <a:pt x="3040935" y="2290447"/>
                </a:cubicBezTo>
                <a:cubicBezTo>
                  <a:pt x="3036067" y="2289114"/>
                  <a:pt x="3030254" y="2288447"/>
                  <a:pt x="3023494" y="2288447"/>
                </a:cubicBezTo>
                <a:cubicBezTo>
                  <a:pt x="3020704" y="2288447"/>
                  <a:pt x="3017976" y="2288494"/>
                  <a:pt x="3015309" y="2288587"/>
                </a:cubicBezTo>
                <a:cubicBezTo>
                  <a:pt x="3012642" y="2288680"/>
                  <a:pt x="3010162" y="2288819"/>
                  <a:pt x="3007868" y="2289005"/>
                </a:cubicBezTo>
                <a:lnTo>
                  <a:pt x="3007868" y="2259519"/>
                </a:lnTo>
                <a:cubicBezTo>
                  <a:pt x="3007868" y="2259023"/>
                  <a:pt x="3007744" y="2258604"/>
                  <a:pt x="3007496" y="2258263"/>
                </a:cubicBezTo>
                <a:cubicBezTo>
                  <a:pt x="3007248" y="2257922"/>
                  <a:pt x="3006829" y="2257612"/>
                  <a:pt x="3006240" y="2257333"/>
                </a:cubicBezTo>
                <a:cubicBezTo>
                  <a:pt x="3005650" y="2257054"/>
                  <a:pt x="3004860" y="2256868"/>
                  <a:pt x="3003868" y="2256775"/>
                </a:cubicBezTo>
                <a:cubicBezTo>
                  <a:pt x="3002876" y="2256682"/>
                  <a:pt x="3001636" y="2256635"/>
                  <a:pt x="3000147" y="2256635"/>
                </a:cubicBezTo>
                <a:close/>
                <a:moveTo>
                  <a:pt x="2504754" y="2256635"/>
                </a:moveTo>
                <a:cubicBezTo>
                  <a:pt x="2503328" y="2256635"/>
                  <a:pt x="2502119" y="2256682"/>
                  <a:pt x="2501126" y="2256775"/>
                </a:cubicBezTo>
                <a:cubicBezTo>
                  <a:pt x="2500134" y="2256868"/>
                  <a:pt x="2499344" y="2257038"/>
                  <a:pt x="2498754" y="2257286"/>
                </a:cubicBezTo>
                <a:cubicBezTo>
                  <a:pt x="2498166" y="2257535"/>
                  <a:pt x="2497762" y="2257845"/>
                  <a:pt x="2497545" y="2258217"/>
                </a:cubicBezTo>
                <a:cubicBezTo>
                  <a:pt x="2497328" y="2258589"/>
                  <a:pt x="2497220" y="2258992"/>
                  <a:pt x="2497220" y="2259426"/>
                </a:cubicBezTo>
                <a:lnTo>
                  <a:pt x="2497220" y="2343328"/>
                </a:lnTo>
                <a:cubicBezTo>
                  <a:pt x="2497220" y="2343762"/>
                  <a:pt x="2497328" y="2344165"/>
                  <a:pt x="2497545" y="2344537"/>
                </a:cubicBezTo>
                <a:cubicBezTo>
                  <a:pt x="2497762" y="2344909"/>
                  <a:pt x="2498134" y="2345204"/>
                  <a:pt x="2498662" y="2345421"/>
                </a:cubicBezTo>
                <a:cubicBezTo>
                  <a:pt x="2499188" y="2345638"/>
                  <a:pt x="2499886" y="2345808"/>
                  <a:pt x="2500754" y="2345932"/>
                </a:cubicBezTo>
                <a:cubicBezTo>
                  <a:pt x="2501622" y="2346056"/>
                  <a:pt x="2502739" y="2346118"/>
                  <a:pt x="2504103" y="2346118"/>
                </a:cubicBezTo>
                <a:cubicBezTo>
                  <a:pt x="2505281" y="2346118"/>
                  <a:pt x="2506273" y="2346072"/>
                  <a:pt x="2507080" y="2345979"/>
                </a:cubicBezTo>
                <a:cubicBezTo>
                  <a:pt x="2507886" y="2345886"/>
                  <a:pt x="2508552" y="2345731"/>
                  <a:pt x="2509080" y="2345514"/>
                </a:cubicBezTo>
                <a:cubicBezTo>
                  <a:pt x="2509606" y="2345297"/>
                  <a:pt x="2510040" y="2345002"/>
                  <a:pt x="2510382" y="2344630"/>
                </a:cubicBezTo>
                <a:cubicBezTo>
                  <a:pt x="2510723" y="2344258"/>
                  <a:pt x="2511110" y="2343824"/>
                  <a:pt x="2511544" y="2343328"/>
                </a:cubicBezTo>
                <a:lnTo>
                  <a:pt x="2547077" y="2294773"/>
                </a:lnTo>
                <a:cubicBezTo>
                  <a:pt x="2548814" y="2292416"/>
                  <a:pt x="2550534" y="2290044"/>
                  <a:pt x="2552240" y="2287657"/>
                </a:cubicBezTo>
                <a:cubicBezTo>
                  <a:pt x="2553945" y="2285269"/>
                  <a:pt x="2555511" y="2282835"/>
                  <a:pt x="2556937" y="2280355"/>
                </a:cubicBezTo>
                <a:cubicBezTo>
                  <a:pt x="2556751" y="2282773"/>
                  <a:pt x="2556596" y="2285238"/>
                  <a:pt x="2556472" y="2287750"/>
                </a:cubicBezTo>
                <a:cubicBezTo>
                  <a:pt x="2556348" y="2290261"/>
                  <a:pt x="2556286" y="2292726"/>
                  <a:pt x="2556286" y="2295145"/>
                </a:cubicBezTo>
                <a:lnTo>
                  <a:pt x="2556286" y="2343328"/>
                </a:lnTo>
                <a:cubicBezTo>
                  <a:pt x="2556286" y="2343762"/>
                  <a:pt x="2556410" y="2344165"/>
                  <a:pt x="2556658" y="2344537"/>
                </a:cubicBezTo>
                <a:cubicBezTo>
                  <a:pt x="2556906" y="2344909"/>
                  <a:pt x="2557340" y="2345204"/>
                  <a:pt x="2557960" y="2345421"/>
                </a:cubicBezTo>
                <a:cubicBezTo>
                  <a:pt x="2558580" y="2345638"/>
                  <a:pt x="2559386" y="2345808"/>
                  <a:pt x="2560378" y="2345932"/>
                </a:cubicBezTo>
                <a:cubicBezTo>
                  <a:pt x="2561371" y="2346056"/>
                  <a:pt x="2562611" y="2346118"/>
                  <a:pt x="2564099" y="2346118"/>
                </a:cubicBezTo>
                <a:cubicBezTo>
                  <a:pt x="2565588" y="2346118"/>
                  <a:pt x="2566828" y="2346056"/>
                  <a:pt x="2567820" y="2345932"/>
                </a:cubicBezTo>
                <a:cubicBezTo>
                  <a:pt x="2568812" y="2345808"/>
                  <a:pt x="2569587" y="2345638"/>
                  <a:pt x="2570146" y="2345421"/>
                </a:cubicBezTo>
                <a:cubicBezTo>
                  <a:pt x="2570704" y="2345204"/>
                  <a:pt x="2571106" y="2344909"/>
                  <a:pt x="2571355" y="2344537"/>
                </a:cubicBezTo>
                <a:cubicBezTo>
                  <a:pt x="2571603" y="2344165"/>
                  <a:pt x="2571727" y="2343762"/>
                  <a:pt x="2571727" y="2343328"/>
                </a:cubicBezTo>
                <a:lnTo>
                  <a:pt x="2571727" y="2259519"/>
                </a:lnTo>
                <a:cubicBezTo>
                  <a:pt x="2571727" y="2259023"/>
                  <a:pt x="2571618" y="2258589"/>
                  <a:pt x="2571401" y="2258217"/>
                </a:cubicBezTo>
                <a:cubicBezTo>
                  <a:pt x="2571184" y="2257845"/>
                  <a:pt x="2570812" y="2257535"/>
                  <a:pt x="2570285" y="2257286"/>
                </a:cubicBezTo>
                <a:cubicBezTo>
                  <a:pt x="2569758" y="2257038"/>
                  <a:pt x="2569045" y="2256868"/>
                  <a:pt x="2568146" y="2256775"/>
                </a:cubicBezTo>
                <a:cubicBezTo>
                  <a:pt x="2567246" y="2256682"/>
                  <a:pt x="2566146" y="2256635"/>
                  <a:pt x="2564844" y="2256635"/>
                </a:cubicBezTo>
                <a:cubicBezTo>
                  <a:pt x="2563541" y="2256635"/>
                  <a:pt x="2562487" y="2256682"/>
                  <a:pt x="2561681" y="2256775"/>
                </a:cubicBezTo>
                <a:cubicBezTo>
                  <a:pt x="2560875" y="2256868"/>
                  <a:pt x="2560177" y="2257023"/>
                  <a:pt x="2559588" y="2257240"/>
                </a:cubicBezTo>
                <a:cubicBezTo>
                  <a:pt x="2558999" y="2257457"/>
                  <a:pt x="2558503" y="2257752"/>
                  <a:pt x="2558100" y="2258124"/>
                </a:cubicBezTo>
                <a:cubicBezTo>
                  <a:pt x="2557697" y="2258496"/>
                  <a:pt x="2557309" y="2258930"/>
                  <a:pt x="2556937" y="2259426"/>
                </a:cubicBezTo>
                <a:lnTo>
                  <a:pt x="2520939" y="2308632"/>
                </a:lnTo>
                <a:cubicBezTo>
                  <a:pt x="2519265" y="2310803"/>
                  <a:pt x="2517699" y="2313019"/>
                  <a:pt x="2516242" y="2315283"/>
                </a:cubicBezTo>
                <a:cubicBezTo>
                  <a:pt x="2514784" y="2317546"/>
                  <a:pt x="2513343" y="2319856"/>
                  <a:pt x="2511916" y="2322213"/>
                </a:cubicBezTo>
                <a:cubicBezTo>
                  <a:pt x="2512102" y="2319856"/>
                  <a:pt x="2512258" y="2317484"/>
                  <a:pt x="2512382" y="2315097"/>
                </a:cubicBezTo>
                <a:cubicBezTo>
                  <a:pt x="2512506" y="2312709"/>
                  <a:pt x="2512568" y="2310306"/>
                  <a:pt x="2512568" y="2307888"/>
                </a:cubicBezTo>
                <a:lnTo>
                  <a:pt x="2512568" y="2259426"/>
                </a:lnTo>
                <a:cubicBezTo>
                  <a:pt x="2512568" y="2258496"/>
                  <a:pt x="2512010" y="2257798"/>
                  <a:pt x="2510893" y="2257333"/>
                </a:cubicBezTo>
                <a:cubicBezTo>
                  <a:pt x="2509777" y="2256868"/>
                  <a:pt x="2507731" y="2256635"/>
                  <a:pt x="2504754" y="2256635"/>
                </a:cubicBezTo>
                <a:close/>
                <a:moveTo>
                  <a:pt x="2323779" y="2256635"/>
                </a:moveTo>
                <a:cubicBezTo>
                  <a:pt x="2322353" y="2256635"/>
                  <a:pt x="2321144" y="2256682"/>
                  <a:pt x="2320152" y="2256775"/>
                </a:cubicBezTo>
                <a:cubicBezTo>
                  <a:pt x="2319160" y="2256868"/>
                  <a:pt x="2318369" y="2257038"/>
                  <a:pt x="2317780" y="2257286"/>
                </a:cubicBezTo>
                <a:cubicBezTo>
                  <a:pt x="2317191" y="2257535"/>
                  <a:pt x="2316788" y="2257845"/>
                  <a:pt x="2316570" y="2258217"/>
                </a:cubicBezTo>
                <a:cubicBezTo>
                  <a:pt x="2316353" y="2258589"/>
                  <a:pt x="2316245" y="2258992"/>
                  <a:pt x="2316245" y="2259426"/>
                </a:cubicBezTo>
                <a:lnTo>
                  <a:pt x="2316245" y="2343328"/>
                </a:lnTo>
                <a:cubicBezTo>
                  <a:pt x="2316245" y="2343762"/>
                  <a:pt x="2316353" y="2344165"/>
                  <a:pt x="2316570" y="2344537"/>
                </a:cubicBezTo>
                <a:cubicBezTo>
                  <a:pt x="2316788" y="2344909"/>
                  <a:pt x="2317160" y="2345204"/>
                  <a:pt x="2317687" y="2345421"/>
                </a:cubicBezTo>
                <a:cubicBezTo>
                  <a:pt x="2318214" y="2345638"/>
                  <a:pt x="2318911" y="2345808"/>
                  <a:pt x="2319780" y="2345932"/>
                </a:cubicBezTo>
                <a:cubicBezTo>
                  <a:pt x="2320648" y="2346056"/>
                  <a:pt x="2321764" y="2346118"/>
                  <a:pt x="2323128" y="2346118"/>
                </a:cubicBezTo>
                <a:cubicBezTo>
                  <a:pt x="2324306" y="2346118"/>
                  <a:pt x="2325299" y="2346072"/>
                  <a:pt x="2326105" y="2345979"/>
                </a:cubicBezTo>
                <a:cubicBezTo>
                  <a:pt x="2326911" y="2345886"/>
                  <a:pt x="2327578" y="2345731"/>
                  <a:pt x="2328105" y="2345514"/>
                </a:cubicBezTo>
                <a:cubicBezTo>
                  <a:pt x="2328632" y="2345297"/>
                  <a:pt x="2329066" y="2345002"/>
                  <a:pt x="2329407" y="2344630"/>
                </a:cubicBezTo>
                <a:cubicBezTo>
                  <a:pt x="2329748" y="2344258"/>
                  <a:pt x="2330136" y="2343824"/>
                  <a:pt x="2330570" y="2343328"/>
                </a:cubicBezTo>
                <a:lnTo>
                  <a:pt x="2366102" y="2294773"/>
                </a:lnTo>
                <a:cubicBezTo>
                  <a:pt x="2367838" y="2292416"/>
                  <a:pt x="2369559" y="2290044"/>
                  <a:pt x="2371264" y="2287657"/>
                </a:cubicBezTo>
                <a:cubicBezTo>
                  <a:pt x="2372970" y="2285269"/>
                  <a:pt x="2374536" y="2282835"/>
                  <a:pt x="2375962" y="2280355"/>
                </a:cubicBezTo>
                <a:cubicBezTo>
                  <a:pt x="2375776" y="2282773"/>
                  <a:pt x="2375621" y="2285238"/>
                  <a:pt x="2375497" y="2287750"/>
                </a:cubicBezTo>
                <a:cubicBezTo>
                  <a:pt x="2375373" y="2290261"/>
                  <a:pt x="2375311" y="2292726"/>
                  <a:pt x="2375311" y="2295145"/>
                </a:cubicBezTo>
                <a:lnTo>
                  <a:pt x="2375311" y="2343328"/>
                </a:lnTo>
                <a:cubicBezTo>
                  <a:pt x="2375311" y="2343762"/>
                  <a:pt x="2375435" y="2344165"/>
                  <a:pt x="2375683" y="2344537"/>
                </a:cubicBezTo>
                <a:cubicBezTo>
                  <a:pt x="2375931" y="2344909"/>
                  <a:pt x="2376365" y="2345204"/>
                  <a:pt x="2376985" y="2345421"/>
                </a:cubicBezTo>
                <a:cubicBezTo>
                  <a:pt x="2377605" y="2345638"/>
                  <a:pt x="2378412" y="2345808"/>
                  <a:pt x="2379404" y="2345932"/>
                </a:cubicBezTo>
                <a:cubicBezTo>
                  <a:pt x="2380396" y="2346056"/>
                  <a:pt x="2381636" y="2346118"/>
                  <a:pt x="2383124" y="2346118"/>
                </a:cubicBezTo>
                <a:cubicBezTo>
                  <a:pt x="2384612" y="2346118"/>
                  <a:pt x="2385853" y="2346056"/>
                  <a:pt x="2386845" y="2345932"/>
                </a:cubicBezTo>
                <a:cubicBezTo>
                  <a:pt x="2387837" y="2345808"/>
                  <a:pt x="2388612" y="2345638"/>
                  <a:pt x="2389170" y="2345421"/>
                </a:cubicBezTo>
                <a:cubicBezTo>
                  <a:pt x="2389728" y="2345204"/>
                  <a:pt x="2390132" y="2344909"/>
                  <a:pt x="2390380" y="2344537"/>
                </a:cubicBezTo>
                <a:cubicBezTo>
                  <a:pt x="2390628" y="2344165"/>
                  <a:pt x="2390752" y="2343762"/>
                  <a:pt x="2390752" y="2343328"/>
                </a:cubicBezTo>
                <a:lnTo>
                  <a:pt x="2390752" y="2259519"/>
                </a:lnTo>
                <a:cubicBezTo>
                  <a:pt x="2390752" y="2259023"/>
                  <a:pt x="2390643" y="2258589"/>
                  <a:pt x="2390426" y="2258217"/>
                </a:cubicBezTo>
                <a:cubicBezTo>
                  <a:pt x="2390209" y="2257845"/>
                  <a:pt x="2389837" y="2257535"/>
                  <a:pt x="2389310" y="2257286"/>
                </a:cubicBezTo>
                <a:cubicBezTo>
                  <a:pt x="2388783" y="2257038"/>
                  <a:pt x="2388070" y="2256868"/>
                  <a:pt x="2387170" y="2256775"/>
                </a:cubicBezTo>
                <a:cubicBezTo>
                  <a:pt x="2386271" y="2256682"/>
                  <a:pt x="2385171" y="2256635"/>
                  <a:pt x="2383868" y="2256635"/>
                </a:cubicBezTo>
                <a:cubicBezTo>
                  <a:pt x="2382566" y="2256635"/>
                  <a:pt x="2381512" y="2256682"/>
                  <a:pt x="2380706" y="2256775"/>
                </a:cubicBezTo>
                <a:cubicBezTo>
                  <a:pt x="2379900" y="2256868"/>
                  <a:pt x="2379202" y="2257023"/>
                  <a:pt x="2378613" y="2257240"/>
                </a:cubicBezTo>
                <a:cubicBezTo>
                  <a:pt x="2378024" y="2257457"/>
                  <a:pt x="2377528" y="2257752"/>
                  <a:pt x="2377125" y="2258124"/>
                </a:cubicBezTo>
                <a:cubicBezTo>
                  <a:pt x="2376722" y="2258496"/>
                  <a:pt x="2376334" y="2258930"/>
                  <a:pt x="2375962" y="2259426"/>
                </a:cubicBezTo>
                <a:lnTo>
                  <a:pt x="2339964" y="2308632"/>
                </a:lnTo>
                <a:cubicBezTo>
                  <a:pt x="2338290" y="2310803"/>
                  <a:pt x="2336724" y="2313019"/>
                  <a:pt x="2335267" y="2315283"/>
                </a:cubicBezTo>
                <a:cubicBezTo>
                  <a:pt x="2333810" y="2317546"/>
                  <a:pt x="2332368" y="2319856"/>
                  <a:pt x="2330942" y="2322213"/>
                </a:cubicBezTo>
                <a:cubicBezTo>
                  <a:pt x="2331128" y="2319856"/>
                  <a:pt x="2331283" y="2317484"/>
                  <a:pt x="2331407" y="2315097"/>
                </a:cubicBezTo>
                <a:cubicBezTo>
                  <a:pt x="2331531" y="2312709"/>
                  <a:pt x="2331593" y="2310306"/>
                  <a:pt x="2331593" y="2307888"/>
                </a:cubicBezTo>
                <a:lnTo>
                  <a:pt x="2331593" y="2259426"/>
                </a:lnTo>
                <a:cubicBezTo>
                  <a:pt x="2331593" y="2258496"/>
                  <a:pt x="2331035" y="2257798"/>
                  <a:pt x="2329918" y="2257333"/>
                </a:cubicBezTo>
                <a:cubicBezTo>
                  <a:pt x="2328802" y="2256868"/>
                  <a:pt x="2326756" y="2256635"/>
                  <a:pt x="2323779" y="2256635"/>
                </a:cubicBezTo>
                <a:close/>
                <a:moveTo>
                  <a:pt x="1735071" y="2256263"/>
                </a:moveTo>
                <a:cubicBezTo>
                  <a:pt x="1734451" y="2256263"/>
                  <a:pt x="1733924" y="2256434"/>
                  <a:pt x="1733490" y="2256775"/>
                </a:cubicBezTo>
                <a:cubicBezTo>
                  <a:pt x="1733056" y="2257116"/>
                  <a:pt x="1732684" y="2257690"/>
                  <a:pt x="1732374" y="2258496"/>
                </a:cubicBezTo>
                <a:cubicBezTo>
                  <a:pt x="1732063" y="2259302"/>
                  <a:pt x="1731815" y="2260341"/>
                  <a:pt x="1731629" y="2261612"/>
                </a:cubicBezTo>
                <a:cubicBezTo>
                  <a:pt x="1731443" y="2262883"/>
                  <a:pt x="1731350" y="2264449"/>
                  <a:pt x="1731350" y="2266309"/>
                </a:cubicBezTo>
                <a:cubicBezTo>
                  <a:pt x="1731350" y="2268356"/>
                  <a:pt x="1731428" y="2270092"/>
                  <a:pt x="1731583" y="2271518"/>
                </a:cubicBezTo>
                <a:cubicBezTo>
                  <a:pt x="1731738" y="2272944"/>
                  <a:pt x="1731970" y="2274061"/>
                  <a:pt x="1732281" y="2274867"/>
                </a:cubicBezTo>
                <a:cubicBezTo>
                  <a:pt x="1732591" y="2275673"/>
                  <a:pt x="1732978" y="2276247"/>
                  <a:pt x="1733443" y="2276588"/>
                </a:cubicBezTo>
                <a:cubicBezTo>
                  <a:pt x="1733908" y="2276929"/>
                  <a:pt x="1734451" y="2277099"/>
                  <a:pt x="1735071" y="2277099"/>
                </a:cubicBezTo>
                <a:lnTo>
                  <a:pt x="1756000" y="2277099"/>
                </a:lnTo>
                <a:lnTo>
                  <a:pt x="1756000" y="2342398"/>
                </a:lnTo>
                <a:cubicBezTo>
                  <a:pt x="1756000" y="2343018"/>
                  <a:pt x="1756171" y="2343560"/>
                  <a:pt x="1756512" y="2344025"/>
                </a:cubicBezTo>
                <a:cubicBezTo>
                  <a:pt x="1756853" y="2344490"/>
                  <a:pt x="1757473" y="2344878"/>
                  <a:pt x="1758372" y="2345188"/>
                </a:cubicBezTo>
                <a:cubicBezTo>
                  <a:pt x="1759271" y="2345498"/>
                  <a:pt x="1760465" y="2345731"/>
                  <a:pt x="1761953" y="2345886"/>
                </a:cubicBezTo>
                <a:cubicBezTo>
                  <a:pt x="1763441" y="2346041"/>
                  <a:pt x="1765302" y="2346118"/>
                  <a:pt x="1767534" y="2346118"/>
                </a:cubicBezTo>
                <a:cubicBezTo>
                  <a:pt x="1769829" y="2346118"/>
                  <a:pt x="1771735" y="2346041"/>
                  <a:pt x="1773255" y="2345886"/>
                </a:cubicBezTo>
                <a:cubicBezTo>
                  <a:pt x="1774774" y="2345731"/>
                  <a:pt x="1775968" y="2345498"/>
                  <a:pt x="1776836" y="2345188"/>
                </a:cubicBezTo>
                <a:cubicBezTo>
                  <a:pt x="1777704" y="2344878"/>
                  <a:pt x="1778324" y="2344490"/>
                  <a:pt x="1778696" y="2344025"/>
                </a:cubicBezTo>
                <a:cubicBezTo>
                  <a:pt x="1779068" y="2343560"/>
                  <a:pt x="1779254" y="2343018"/>
                  <a:pt x="1779254" y="2342398"/>
                </a:cubicBezTo>
                <a:lnTo>
                  <a:pt x="1779254" y="2277099"/>
                </a:lnTo>
                <a:lnTo>
                  <a:pt x="1800183" y="2277099"/>
                </a:lnTo>
                <a:cubicBezTo>
                  <a:pt x="1800741" y="2277099"/>
                  <a:pt x="1801253" y="2276944"/>
                  <a:pt x="1801718" y="2276634"/>
                </a:cubicBezTo>
                <a:cubicBezTo>
                  <a:pt x="1802183" y="2276324"/>
                  <a:pt x="1802571" y="2275766"/>
                  <a:pt x="1802881" y="2274960"/>
                </a:cubicBezTo>
                <a:cubicBezTo>
                  <a:pt x="1803191" y="2274154"/>
                  <a:pt x="1803423" y="2273068"/>
                  <a:pt x="1803578" y="2271704"/>
                </a:cubicBezTo>
                <a:cubicBezTo>
                  <a:pt x="1803733" y="2270340"/>
                  <a:pt x="1803811" y="2268635"/>
                  <a:pt x="1803811" y="2266588"/>
                </a:cubicBezTo>
                <a:cubicBezTo>
                  <a:pt x="1803811" y="2264666"/>
                  <a:pt x="1803733" y="2263038"/>
                  <a:pt x="1803578" y="2261705"/>
                </a:cubicBezTo>
                <a:cubicBezTo>
                  <a:pt x="1803423" y="2260372"/>
                  <a:pt x="1803191" y="2259302"/>
                  <a:pt x="1802881" y="2258496"/>
                </a:cubicBezTo>
                <a:cubicBezTo>
                  <a:pt x="1802571" y="2257690"/>
                  <a:pt x="1802183" y="2257116"/>
                  <a:pt x="1801718" y="2256775"/>
                </a:cubicBezTo>
                <a:cubicBezTo>
                  <a:pt x="1801253" y="2256434"/>
                  <a:pt x="1800741" y="2256263"/>
                  <a:pt x="1800183" y="2256263"/>
                </a:cubicBezTo>
                <a:close/>
                <a:moveTo>
                  <a:pt x="1173096" y="2256263"/>
                </a:moveTo>
                <a:cubicBezTo>
                  <a:pt x="1172476" y="2256263"/>
                  <a:pt x="1171949" y="2256434"/>
                  <a:pt x="1171515" y="2256775"/>
                </a:cubicBezTo>
                <a:cubicBezTo>
                  <a:pt x="1171081" y="2257116"/>
                  <a:pt x="1170709" y="2257690"/>
                  <a:pt x="1170399" y="2258496"/>
                </a:cubicBezTo>
                <a:cubicBezTo>
                  <a:pt x="1170089" y="2259302"/>
                  <a:pt x="1169840" y="2260341"/>
                  <a:pt x="1169654" y="2261612"/>
                </a:cubicBezTo>
                <a:cubicBezTo>
                  <a:pt x="1169468" y="2262883"/>
                  <a:pt x="1169375" y="2264449"/>
                  <a:pt x="1169375" y="2266309"/>
                </a:cubicBezTo>
                <a:cubicBezTo>
                  <a:pt x="1169375" y="2268356"/>
                  <a:pt x="1169453" y="2270092"/>
                  <a:pt x="1169608" y="2271518"/>
                </a:cubicBezTo>
                <a:cubicBezTo>
                  <a:pt x="1169763" y="2272944"/>
                  <a:pt x="1169996" y="2274061"/>
                  <a:pt x="1170306" y="2274867"/>
                </a:cubicBezTo>
                <a:cubicBezTo>
                  <a:pt x="1170616" y="2275673"/>
                  <a:pt x="1171003" y="2276247"/>
                  <a:pt x="1171468" y="2276588"/>
                </a:cubicBezTo>
                <a:cubicBezTo>
                  <a:pt x="1171933" y="2276929"/>
                  <a:pt x="1172476" y="2277099"/>
                  <a:pt x="1173096" y="2277099"/>
                </a:cubicBezTo>
                <a:lnTo>
                  <a:pt x="1194025" y="2277099"/>
                </a:lnTo>
                <a:lnTo>
                  <a:pt x="1194025" y="2342398"/>
                </a:lnTo>
                <a:cubicBezTo>
                  <a:pt x="1194025" y="2343018"/>
                  <a:pt x="1194196" y="2343560"/>
                  <a:pt x="1194537" y="2344025"/>
                </a:cubicBezTo>
                <a:cubicBezTo>
                  <a:pt x="1194878" y="2344490"/>
                  <a:pt x="1195498" y="2344878"/>
                  <a:pt x="1196397" y="2345188"/>
                </a:cubicBezTo>
                <a:cubicBezTo>
                  <a:pt x="1197296" y="2345498"/>
                  <a:pt x="1198490" y="2345731"/>
                  <a:pt x="1199978" y="2345886"/>
                </a:cubicBezTo>
                <a:cubicBezTo>
                  <a:pt x="1201466" y="2346041"/>
                  <a:pt x="1203327" y="2346118"/>
                  <a:pt x="1205559" y="2346118"/>
                </a:cubicBezTo>
                <a:cubicBezTo>
                  <a:pt x="1207854" y="2346118"/>
                  <a:pt x="1209761" y="2346041"/>
                  <a:pt x="1211280" y="2345886"/>
                </a:cubicBezTo>
                <a:cubicBezTo>
                  <a:pt x="1212799" y="2345731"/>
                  <a:pt x="1213993" y="2345498"/>
                  <a:pt x="1214861" y="2345188"/>
                </a:cubicBezTo>
                <a:cubicBezTo>
                  <a:pt x="1215729" y="2344878"/>
                  <a:pt x="1216349" y="2344490"/>
                  <a:pt x="1216721" y="2344025"/>
                </a:cubicBezTo>
                <a:cubicBezTo>
                  <a:pt x="1217093" y="2343560"/>
                  <a:pt x="1217279" y="2343018"/>
                  <a:pt x="1217279" y="2342398"/>
                </a:cubicBezTo>
                <a:lnTo>
                  <a:pt x="1217279" y="2277099"/>
                </a:lnTo>
                <a:lnTo>
                  <a:pt x="1238208" y="2277099"/>
                </a:lnTo>
                <a:cubicBezTo>
                  <a:pt x="1238766" y="2277099"/>
                  <a:pt x="1239278" y="2276944"/>
                  <a:pt x="1239743" y="2276634"/>
                </a:cubicBezTo>
                <a:cubicBezTo>
                  <a:pt x="1240208" y="2276324"/>
                  <a:pt x="1240596" y="2275766"/>
                  <a:pt x="1240906" y="2274960"/>
                </a:cubicBezTo>
                <a:cubicBezTo>
                  <a:pt x="1241216" y="2274154"/>
                  <a:pt x="1241449" y="2273068"/>
                  <a:pt x="1241604" y="2271704"/>
                </a:cubicBezTo>
                <a:cubicBezTo>
                  <a:pt x="1241759" y="2270340"/>
                  <a:pt x="1241836" y="2268635"/>
                  <a:pt x="1241836" y="2266588"/>
                </a:cubicBezTo>
                <a:cubicBezTo>
                  <a:pt x="1241836" y="2264666"/>
                  <a:pt x="1241759" y="2263038"/>
                  <a:pt x="1241604" y="2261705"/>
                </a:cubicBezTo>
                <a:cubicBezTo>
                  <a:pt x="1241449" y="2260372"/>
                  <a:pt x="1241216" y="2259302"/>
                  <a:pt x="1240906" y="2258496"/>
                </a:cubicBezTo>
                <a:cubicBezTo>
                  <a:pt x="1240596" y="2257690"/>
                  <a:pt x="1240208" y="2257116"/>
                  <a:pt x="1239743" y="2256775"/>
                </a:cubicBezTo>
                <a:cubicBezTo>
                  <a:pt x="1239278" y="2256434"/>
                  <a:pt x="1238766" y="2256263"/>
                  <a:pt x="1238208" y="2256263"/>
                </a:cubicBezTo>
                <a:close/>
                <a:moveTo>
                  <a:pt x="877821" y="2256263"/>
                </a:moveTo>
                <a:cubicBezTo>
                  <a:pt x="876643" y="2256263"/>
                  <a:pt x="875728" y="2257007"/>
                  <a:pt x="875077" y="2258496"/>
                </a:cubicBezTo>
                <a:cubicBezTo>
                  <a:pt x="874426" y="2259984"/>
                  <a:pt x="874100" y="2262619"/>
                  <a:pt x="874100" y="2266402"/>
                </a:cubicBezTo>
                <a:cubicBezTo>
                  <a:pt x="874100" y="2268387"/>
                  <a:pt x="874193" y="2270045"/>
                  <a:pt x="874379" y="2271379"/>
                </a:cubicBezTo>
                <a:cubicBezTo>
                  <a:pt x="874565" y="2272712"/>
                  <a:pt x="874814" y="2273813"/>
                  <a:pt x="875124" y="2274681"/>
                </a:cubicBezTo>
                <a:cubicBezTo>
                  <a:pt x="875434" y="2275549"/>
                  <a:pt x="875806" y="2276154"/>
                  <a:pt x="876240" y="2276495"/>
                </a:cubicBezTo>
                <a:cubicBezTo>
                  <a:pt x="876674" y="2276836"/>
                  <a:pt x="877201" y="2277006"/>
                  <a:pt x="877821" y="2277006"/>
                </a:cubicBezTo>
                <a:lnTo>
                  <a:pt x="897913" y="2277006"/>
                </a:lnTo>
                <a:lnTo>
                  <a:pt x="897913" y="2336909"/>
                </a:lnTo>
                <a:cubicBezTo>
                  <a:pt x="897913" y="2339948"/>
                  <a:pt x="898564" y="2342212"/>
                  <a:pt x="899866" y="2343700"/>
                </a:cubicBezTo>
                <a:cubicBezTo>
                  <a:pt x="901168" y="2345188"/>
                  <a:pt x="903308" y="2346087"/>
                  <a:pt x="906284" y="2346397"/>
                </a:cubicBezTo>
                <a:cubicBezTo>
                  <a:pt x="908021" y="2346583"/>
                  <a:pt x="909881" y="2346738"/>
                  <a:pt x="911866" y="2346862"/>
                </a:cubicBezTo>
                <a:cubicBezTo>
                  <a:pt x="913850" y="2346986"/>
                  <a:pt x="915881" y="2347095"/>
                  <a:pt x="917958" y="2347188"/>
                </a:cubicBezTo>
                <a:cubicBezTo>
                  <a:pt x="920036" y="2347281"/>
                  <a:pt x="922144" y="2347343"/>
                  <a:pt x="924283" y="2347374"/>
                </a:cubicBezTo>
                <a:cubicBezTo>
                  <a:pt x="926423" y="2347405"/>
                  <a:pt x="928516" y="2347420"/>
                  <a:pt x="930562" y="2347420"/>
                </a:cubicBezTo>
                <a:cubicBezTo>
                  <a:pt x="938438" y="2347420"/>
                  <a:pt x="945212" y="2346630"/>
                  <a:pt x="950886" y="2345049"/>
                </a:cubicBezTo>
                <a:cubicBezTo>
                  <a:pt x="956560" y="2343467"/>
                  <a:pt x="961258" y="2341235"/>
                  <a:pt x="964979" y="2338351"/>
                </a:cubicBezTo>
                <a:cubicBezTo>
                  <a:pt x="968699" y="2335468"/>
                  <a:pt x="971443" y="2331995"/>
                  <a:pt x="973211" y="2327933"/>
                </a:cubicBezTo>
                <a:cubicBezTo>
                  <a:pt x="974978" y="2323872"/>
                  <a:pt x="975862" y="2319391"/>
                  <a:pt x="975862" y="2314492"/>
                </a:cubicBezTo>
                <a:cubicBezTo>
                  <a:pt x="975862" y="2309779"/>
                  <a:pt x="975071" y="2305578"/>
                  <a:pt x="973490" y="2301888"/>
                </a:cubicBezTo>
                <a:cubicBezTo>
                  <a:pt x="971908" y="2298199"/>
                  <a:pt x="969459" y="2295052"/>
                  <a:pt x="966141" y="2292447"/>
                </a:cubicBezTo>
                <a:cubicBezTo>
                  <a:pt x="962824" y="2289843"/>
                  <a:pt x="958622" y="2287843"/>
                  <a:pt x="953537" y="2286447"/>
                </a:cubicBezTo>
                <a:cubicBezTo>
                  <a:pt x="948453" y="2285052"/>
                  <a:pt x="942406" y="2284355"/>
                  <a:pt x="935399" y="2284355"/>
                </a:cubicBezTo>
                <a:cubicBezTo>
                  <a:pt x="932733" y="2284355"/>
                  <a:pt x="930252" y="2284417"/>
                  <a:pt x="927958" y="2284541"/>
                </a:cubicBezTo>
                <a:cubicBezTo>
                  <a:pt x="925663" y="2284665"/>
                  <a:pt x="923431" y="2284820"/>
                  <a:pt x="921260" y="2285006"/>
                </a:cubicBezTo>
                <a:lnTo>
                  <a:pt x="921260" y="2261844"/>
                </a:lnTo>
                <a:cubicBezTo>
                  <a:pt x="921260" y="2259922"/>
                  <a:pt x="920795" y="2258511"/>
                  <a:pt x="919865" y="2257612"/>
                </a:cubicBezTo>
                <a:cubicBezTo>
                  <a:pt x="918935" y="2256713"/>
                  <a:pt x="917633" y="2256263"/>
                  <a:pt x="915958" y="2256263"/>
                </a:cubicBezTo>
                <a:close/>
                <a:moveTo>
                  <a:pt x="282527" y="2256263"/>
                </a:moveTo>
                <a:cubicBezTo>
                  <a:pt x="278496" y="2256263"/>
                  <a:pt x="274667" y="2257023"/>
                  <a:pt x="271040" y="2258542"/>
                </a:cubicBezTo>
                <a:cubicBezTo>
                  <a:pt x="267412" y="2260061"/>
                  <a:pt x="264265" y="2262170"/>
                  <a:pt x="261598" y="2264867"/>
                </a:cubicBezTo>
                <a:cubicBezTo>
                  <a:pt x="258932" y="2267565"/>
                  <a:pt x="256839" y="2270696"/>
                  <a:pt x="255320" y="2274262"/>
                </a:cubicBezTo>
                <a:cubicBezTo>
                  <a:pt x="253800" y="2277828"/>
                  <a:pt x="253041" y="2281688"/>
                  <a:pt x="253041" y="2285843"/>
                </a:cubicBezTo>
                <a:cubicBezTo>
                  <a:pt x="253041" y="2289874"/>
                  <a:pt x="253785" y="2293703"/>
                  <a:pt x="255273" y="2297331"/>
                </a:cubicBezTo>
                <a:cubicBezTo>
                  <a:pt x="256761" y="2300958"/>
                  <a:pt x="258839" y="2304105"/>
                  <a:pt x="261505" y="2306772"/>
                </a:cubicBezTo>
                <a:cubicBezTo>
                  <a:pt x="264172" y="2309438"/>
                  <a:pt x="267319" y="2311516"/>
                  <a:pt x="270947" y="2313004"/>
                </a:cubicBezTo>
                <a:cubicBezTo>
                  <a:pt x="274574" y="2314492"/>
                  <a:pt x="278403" y="2315236"/>
                  <a:pt x="282434" y="2315236"/>
                </a:cubicBezTo>
                <a:cubicBezTo>
                  <a:pt x="286527" y="2315236"/>
                  <a:pt x="290372" y="2314477"/>
                  <a:pt x="293968" y="2312957"/>
                </a:cubicBezTo>
                <a:cubicBezTo>
                  <a:pt x="297565" y="2311438"/>
                  <a:pt x="300712" y="2309345"/>
                  <a:pt x="303410" y="2306679"/>
                </a:cubicBezTo>
                <a:cubicBezTo>
                  <a:pt x="306107" y="2304012"/>
                  <a:pt x="308216" y="2300865"/>
                  <a:pt x="309735" y="2297238"/>
                </a:cubicBezTo>
                <a:cubicBezTo>
                  <a:pt x="311254" y="2293610"/>
                  <a:pt x="312014" y="2289781"/>
                  <a:pt x="312014" y="2285750"/>
                </a:cubicBezTo>
                <a:cubicBezTo>
                  <a:pt x="312014" y="2281657"/>
                  <a:pt x="311254" y="2277812"/>
                  <a:pt x="309735" y="2274216"/>
                </a:cubicBezTo>
                <a:cubicBezTo>
                  <a:pt x="308216" y="2270619"/>
                  <a:pt x="306123" y="2267487"/>
                  <a:pt x="303456" y="2264821"/>
                </a:cubicBezTo>
                <a:cubicBezTo>
                  <a:pt x="300790" y="2262154"/>
                  <a:pt x="297643" y="2260061"/>
                  <a:pt x="294015" y="2258542"/>
                </a:cubicBezTo>
                <a:cubicBezTo>
                  <a:pt x="290387" y="2257023"/>
                  <a:pt x="286558" y="2256263"/>
                  <a:pt x="282527" y="2256263"/>
                </a:cubicBezTo>
                <a:close/>
                <a:moveTo>
                  <a:pt x="2250947" y="2255798"/>
                </a:moveTo>
                <a:cubicBezTo>
                  <a:pt x="2248838" y="2255798"/>
                  <a:pt x="2246761" y="2255829"/>
                  <a:pt x="2244714" y="2255891"/>
                </a:cubicBezTo>
                <a:cubicBezTo>
                  <a:pt x="2242668" y="2255953"/>
                  <a:pt x="2240684" y="2256031"/>
                  <a:pt x="2238761" y="2256124"/>
                </a:cubicBezTo>
                <a:cubicBezTo>
                  <a:pt x="2236839" y="2256217"/>
                  <a:pt x="2234963" y="2256325"/>
                  <a:pt x="2233134" y="2256449"/>
                </a:cubicBezTo>
                <a:cubicBezTo>
                  <a:pt x="2231304" y="2256573"/>
                  <a:pt x="2229584" y="2256728"/>
                  <a:pt x="2227971" y="2256914"/>
                </a:cubicBezTo>
                <a:cubicBezTo>
                  <a:pt x="2225615" y="2257162"/>
                  <a:pt x="2223863" y="2257969"/>
                  <a:pt x="2222716" y="2259333"/>
                </a:cubicBezTo>
                <a:cubicBezTo>
                  <a:pt x="2221569" y="2260697"/>
                  <a:pt x="2220995" y="2262650"/>
                  <a:pt x="2220995" y="2265193"/>
                </a:cubicBezTo>
                <a:lnTo>
                  <a:pt x="2220995" y="2337282"/>
                </a:lnTo>
                <a:cubicBezTo>
                  <a:pt x="2220995" y="2339886"/>
                  <a:pt x="2221584" y="2341855"/>
                  <a:pt x="2222762" y="2343188"/>
                </a:cubicBezTo>
                <a:cubicBezTo>
                  <a:pt x="2223940" y="2344521"/>
                  <a:pt x="2225770" y="2345343"/>
                  <a:pt x="2228250" y="2345653"/>
                </a:cubicBezTo>
                <a:cubicBezTo>
                  <a:pt x="2229987" y="2345839"/>
                  <a:pt x="2231738" y="2345994"/>
                  <a:pt x="2233506" y="2346118"/>
                </a:cubicBezTo>
                <a:cubicBezTo>
                  <a:pt x="2235273" y="2346242"/>
                  <a:pt x="2237056" y="2346351"/>
                  <a:pt x="2238854" y="2346444"/>
                </a:cubicBezTo>
                <a:cubicBezTo>
                  <a:pt x="2240653" y="2346537"/>
                  <a:pt x="2242513" y="2346599"/>
                  <a:pt x="2244435" y="2346630"/>
                </a:cubicBezTo>
                <a:cubicBezTo>
                  <a:pt x="2246358" y="2346661"/>
                  <a:pt x="2248342" y="2346676"/>
                  <a:pt x="2250388" y="2346676"/>
                </a:cubicBezTo>
                <a:cubicBezTo>
                  <a:pt x="2256900" y="2346676"/>
                  <a:pt x="2262605" y="2346072"/>
                  <a:pt x="2267504" y="2344863"/>
                </a:cubicBezTo>
                <a:cubicBezTo>
                  <a:pt x="2272403" y="2343653"/>
                  <a:pt x="2276495" y="2341886"/>
                  <a:pt x="2279782" y="2339560"/>
                </a:cubicBezTo>
                <a:cubicBezTo>
                  <a:pt x="2283069" y="2337235"/>
                  <a:pt x="2285549" y="2334352"/>
                  <a:pt x="2287223" y="2330910"/>
                </a:cubicBezTo>
                <a:cubicBezTo>
                  <a:pt x="2288898" y="2327468"/>
                  <a:pt x="2289735" y="2323546"/>
                  <a:pt x="2289735" y="2319143"/>
                </a:cubicBezTo>
                <a:cubicBezTo>
                  <a:pt x="2289735" y="2313500"/>
                  <a:pt x="2288185" y="2308818"/>
                  <a:pt x="2285084" y="2305097"/>
                </a:cubicBezTo>
                <a:cubicBezTo>
                  <a:pt x="2281983" y="2301377"/>
                  <a:pt x="2277364" y="2298865"/>
                  <a:pt x="2271224" y="2297563"/>
                </a:cubicBezTo>
                <a:cubicBezTo>
                  <a:pt x="2276123" y="2296137"/>
                  <a:pt x="2279828" y="2293749"/>
                  <a:pt x="2282340" y="2290401"/>
                </a:cubicBezTo>
                <a:cubicBezTo>
                  <a:pt x="2284851" y="2287052"/>
                  <a:pt x="2286107" y="2283021"/>
                  <a:pt x="2286107" y="2278308"/>
                </a:cubicBezTo>
                <a:cubicBezTo>
                  <a:pt x="2286107" y="2274712"/>
                  <a:pt x="2285410" y="2271518"/>
                  <a:pt x="2284014" y="2268728"/>
                </a:cubicBezTo>
                <a:cubicBezTo>
                  <a:pt x="2282619" y="2265937"/>
                  <a:pt x="2280464" y="2263581"/>
                  <a:pt x="2277550" y="2261658"/>
                </a:cubicBezTo>
                <a:cubicBezTo>
                  <a:pt x="2274635" y="2259736"/>
                  <a:pt x="2270976" y="2258279"/>
                  <a:pt x="2266573" y="2257286"/>
                </a:cubicBezTo>
                <a:cubicBezTo>
                  <a:pt x="2262171" y="2256294"/>
                  <a:pt x="2256962" y="2255798"/>
                  <a:pt x="2250947" y="2255798"/>
                </a:cubicBezTo>
                <a:close/>
                <a:moveTo>
                  <a:pt x="1830061" y="2255705"/>
                </a:moveTo>
                <a:cubicBezTo>
                  <a:pt x="1827828" y="2255705"/>
                  <a:pt x="1825968" y="2255783"/>
                  <a:pt x="1824480" y="2255938"/>
                </a:cubicBezTo>
                <a:cubicBezTo>
                  <a:pt x="1822991" y="2256093"/>
                  <a:pt x="1821798" y="2256325"/>
                  <a:pt x="1820898" y="2256635"/>
                </a:cubicBezTo>
                <a:cubicBezTo>
                  <a:pt x="1819999" y="2256945"/>
                  <a:pt x="1819364" y="2257333"/>
                  <a:pt x="1818992" y="2257798"/>
                </a:cubicBezTo>
                <a:cubicBezTo>
                  <a:pt x="1818619" y="2258263"/>
                  <a:pt x="1818433" y="2258806"/>
                  <a:pt x="1818433" y="2259426"/>
                </a:cubicBezTo>
                <a:lnTo>
                  <a:pt x="1818433" y="2336909"/>
                </a:lnTo>
                <a:cubicBezTo>
                  <a:pt x="1818433" y="2339948"/>
                  <a:pt x="1819100" y="2342212"/>
                  <a:pt x="1820433" y="2343700"/>
                </a:cubicBezTo>
                <a:cubicBezTo>
                  <a:pt x="1821767" y="2345188"/>
                  <a:pt x="1823921" y="2346087"/>
                  <a:pt x="1826898" y="2346397"/>
                </a:cubicBezTo>
                <a:cubicBezTo>
                  <a:pt x="1828634" y="2346583"/>
                  <a:pt x="1830510" y="2346738"/>
                  <a:pt x="1832526" y="2346862"/>
                </a:cubicBezTo>
                <a:cubicBezTo>
                  <a:pt x="1834541" y="2346986"/>
                  <a:pt x="1836603" y="2347095"/>
                  <a:pt x="1838711" y="2347188"/>
                </a:cubicBezTo>
                <a:cubicBezTo>
                  <a:pt x="1840820" y="2347281"/>
                  <a:pt x="1842959" y="2347343"/>
                  <a:pt x="1845129" y="2347374"/>
                </a:cubicBezTo>
                <a:cubicBezTo>
                  <a:pt x="1847300" y="2347405"/>
                  <a:pt x="1849408" y="2347420"/>
                  <a:pt x="1851455" y="2347420"/>
                </a:cubicBezTo>
                <a:cubicBezTo>
                  <a:pt x="1859268" y="2347420"/>
                  <a:pt x="1866043" y="2346630"/>
                  <a:pt x="1871779" y="2345049"/>
                </a:cubicBezTo>
                <a:cubicBezTo>
                  <a:pt x="1877515" y="2343467"/>
                  <a:pt x="1882275" y="2341235"/>
                  <a:pt x="1886057" y="2338351"/>
                </a:cubicBezTo>
                <a:cubicBezTo>
                  <a:pt x="1889840" y="2335468"/>
                  <a:pt x="1892646" y="2331995"/>
                  <a:pt x="1894475" y="2327933"/>
                </a:cubicBezTo>
                <a:cubicBezTo>
                  <a:pt x="1896305" y="2323872"/>
                  <a:pt x="1897219" y="2319391"/>
                  <a:pt x="1897219" y="2314492"/>
                </a:cubicBezTo>
                <a:cubicBezTo>
                  <a:pt x="1897219" y="2309779"/>
                  <a:pt x="1896398" y="2305578"/>
                  <a:pt x="1894754" y="2301888"/>
                </a:cubicBezTo>
                <a:cubicBezTo>
                  <a:pt x="1893111" y="2298199"/>
                  <a:pt x="1890631" y="2295052"/>
                  <a:pt x="1887313" y="2292447"/>
                </a:cubicBezTo>
                <a:cubicBezTo>
                  <a:pt x="1883995" y="2289843"/>
                  <a:pt x="1879763" y="2287843"/>
                  <a:pt x="1874616" y="2286447"/>
                </a:cubicBezTo>
                <a:cubicBezTo>
                  <a:pt x="1869469" y="2285052"/>
                  <a:pt x="1863392" y="2284355"/>
                  <a:pt x="1856385" y="2284355"/>
                </a:cubicBezTo>
                <a:cubicBezTo>
                  <a:pt x="1853780" y="2284355"/>
                  <a:pt x="1851238" y="2284417"/>
                  <a:pt x="1848757" y="2284541"/>
                </a:cubicBezTo>
                <a:cubicBezTo>
                  <a:pt x="1846277" y="2284665"/>
                  <a:pt x="1843982" y="2284820"/>
                  <a:pt x="1841874" y="2285006"/>
                </a:cubicBezTo>
                <a:lnTo>
                  <a:pt x="1841874" y="2259426"/>
                </a:lnTo>
                <a:cubicBezTo>
                  <a:pt x="1841874" y="2258806"/>
                  <a:pt x="1841672" y="2258263"/>
                  <a:pt x="1841269" y="2257798"/>
                </a:cubicBezTo>
                <a:cubicBezTo>
                  <a:pt x="1840866" y="2257333"/>
                  <a:pt x="1840215" y="2256945"/>
                  <a:pt x="1839316" y="2256635"/>
                </a:cubicBezTo>
                <a:cubicBezTo>
                  <a:pt x="1838417" y="2256325"/>
                  <a:pt x="1837223" y="2256093"/>
                  <a:pt x="1835735" y="2255938"/>
                </a:cubicBezTo>
                <a:cubicBezTo>
                  <a:pt x="1834246" y="2255783"/>
                  <a:pt x="1832355" y="2255705"/>
                  <a:pt x="1830061" y="2255705"/>
                </a:cubicBezTo>
                <a:close/>
                <a:moveTo>
                  <a:pt x="1468204" y="2255705"/>
                </a:moveTo>
                <a:cubicBezTo>
                  <a:pt x="1465909" y="2255705"/>
                  <a:pt x="1464018" y="2255783"/>
                  <a:pt x="1462530" y="2255938"/>
                </a:cubicBezTo>
                <a:cubicBezTo>
                  <a:pt x="1461041" y="2256093"/>
                  <a:pt x="1459847" y="2256325"/>
                  <a:pt x="1458948" y="2256635"/>
                </a:cubicBezTo>
                <a:cubicBezTo>
                  <a:pt x="1458049" y="2256945"/>
                  <a:pt x="1457414" y="2257333"/>
                  <a:pt x="1457042" y="2257798"/>
                </a:cubicBezTo>
                <a:cubicBezTo>
                  <a:pt x="1456669" y="2258263"/>
                  <a:pt x="1456483" y="2258806"/>
                  <a:pt x="1456483" y="2259426"/>
                </a:cubicBezTo>
                <a:lnTo>
                  <a:pt x="1456483" y="2342398"/>
                </a:lnTo>
                <a:cubicBezTo>
                  <a:pt x="1456483" y="2343018"/>
                  <a:pt x="1456669" y="2343560"/>
                  <a:pt x="1457042" y="2344025"/>
                </a:cubicBezTo>
                <a:cubicBezTo>
                  <a:pt x="1457414" y="2344490"/>
                  <a:pt x="1458049" y="2344878"/>
                  <a:pt x="1458948" y="2345188"/>
                </a:cubicBezTo>
                <a:cubicBezTo>
                  <a:pt x="1459847" y="2345498"/>
                  <a:pt x="1461041" y="2345731"/>
                  <a:pt x="1462530" y="2345886"/>
                </a:cubicBezTo>
                <a:cubicBezTo>
                  <a:pt x="1464018" y="2346041"/>
                  <a:pt x="1465909" y="2346118"/>
                  <a:pt x="1468204" y="2346118"/>
                </a:cubicBezTo>
                <a:cubicBezTo>
                  <a:pt x="1470498" y="2346118"/>
                  <a:pt x="1472389" y="2346041"/>
                  <a:pt x="1473878" y="2345886"/>
                </a:cubicBezTo>
                <a:cubicBezTo>
                  <a:pt x="1475366" y="2345731"/>
                  <a:pt x="1476560" y="2345498"/>
                  <a:pt x="1477459" y="2345188"/>
                </a:cubicBezTo>
                <a:cubicBezTo>
                  <a:pt x="1478358" y="2344878"/>
                  <a:pt x="1478994" y="2344490"/>
                  <a:pt x="1479366" y="2344025"/>
                </a:cubicBezTo>
                <a:cubicBezTo>
                  <a:pt x="1479738" y="2343560"/>
                  <a:pt x="1479924" y="2343018"/>
                  <a:pt x="1479924" y="2342398"/>
                </a:cubicBezTo>
                <a:lnTo>
                  <a:pt x="1479924" y="2309748"/>
                </a:lnTo>
                <a:lnTo>
                  <a:pt x="1513503" y="2309748"/>
                </a:lnTo>
                <a:lnTo>
                  <a:pt x="1513503" y="2342398"/>
                </a:lnTo>
                <a:cubicBezTo>
                  <a:pt x="1513503" y="2343018"/>
                  <a:pt x="1513689" y="2343560"/>
                  <a:pt x="1514061" y="2344025"/>
                </a:cubicBezTo>
                <a:cubicBezTo>
                  <a:pt x="1514433" y="2344490"/>
                  <a:pt x="1515053" y="2344878"/>
                  <a:pt x="1515922" y="2345188"/>
                </a:cubicBezTo>
                <a:cubicBezTo>
                  <a:pt x="1516790" y="2345498"/>
                  <a:pt x="1517983" y="2345731"/>
                  <a:pt x="1519503" y="2345886"/>
                </a:cubicBezTo>
                <a:cubicBezTo>
                  <a:pt x="1521022" y="2346041"/>
                  <a:pt x="1522929" y="2346118"/>
                  <a:pt x="1525223" y="2346118"/>
                </a:cubicBezTo>
                <a:cubicBezTo>
                  <a:pt x="1527456" y="2346118"/>
                  <a:pt x="1529332" y="2346041"/>
                  <a:pt x="1530851" y="2345886"/>
                </a:cubicBezTo>
                <a:cubicBezTo>
                  <a:pt x="1532370" y="2345731"/>
                  <a:pt x="1533564" y="2345498"/>
                  <a:pt x="1534432" y="2345188"/>
                </a:cubicBezTo>
                <a:cubicBezTo>
                  <a:pt x="1535300" y="2344878"/>
                  <a:pt x="1535920" y="2344490"/>
                  <a:pt x="1536292" y="2344025"/>
                </a:cubicBezTo>
                <a:cubicBezTo>
                  <a:pt x="1536665" y="2343560"/>
                  <a:pt x="1536851" y="2343018"/>
                  <a:pt x="1536851" y="2342398"/>
                </a:cubicBezTo>
                <a:lnTo>
                  <a:pt x="1536851" y="2259426"/>
                </a:lnTo>
                <a:cubicBezTo>
                  <a:pt x="1536851" y="2258806"/>
                  <a:pt x="1536665" y="2258263"/>
                  <a:pt x="1536292" y="2257798"/>
                </a:cubicBezTo>
                <a:cubicBezTo>
                  <a:pt x="1535920" y="2257333"/>
                  <a:pt x="1535300" y="2256945"/>
                  <a:pt x="1534432" y="2256635"/>
                </a:cubicBezTo>
                <a:cubicBezTo>
                  <a:pt x="1533564" y="2256325"/>
                  <a:pt x="1532370" y="2256093"/>
                  <a:pt x="1530851" y="2255938"/>
                </a:cubicBezTo>
                <a:cubicBezTo>
                  <a:pt x="1529332" y="2255783"/>
                  <a:pt x="1527456" y="2255705"/>
                  <a:pt x="1525223" y="2255705"/>
                </a:cubicBezTo>
                <a:cubicBezTo>
                  <a:pt x="1522929" y="2255705"/>
                  <a:pt x="1521022" y="2255783"/>
                  <a:pt x="1519503" y="2255938"/>
                </a:cubicBezTo>
                <a:cubicBezTo>
                  <a:pt x="1517983" y="2256093"/>
                  <a:pt x="1516790" y="2256325"/>
                  <a:pt x="1515922" y="2256635"/>
                </a:cubicBezTo>
                <a:cubicBezTo>
                  <a:pt x="1515053" y="2256945"/>
                  <a:pt x="1514433" y="2257333"/>
                  <a:pt x="1514061" y="2257798"/>
                </a:cubicBezTo>
                <a:cubicBezTo>
                  <a:pt x="1513689" y="2258263"/>
                  <a:pt x="1513503" y="2258806"/>
                  <a:pt x="1513503" y="2259426"/>
                </a:cubicBezTo>
                <a:lnTo>
                  <a:pt x="1513503" y="2290494"/>
                </a:lnTo>
                <a:lnTo>
                  <a:pt x="1479924" y="2290494"/>
                </a:lnTo>
                <a:lnTo>
                  <a:pt x="1479924" y="2259426"/>
                </a:lnTo>
                <a:cubicBezTo>
                  <a:pt x="1479924" y="2258806"/>
                  <a:pt x="1479738" y="2258263"/>
                  <a:pt x="1479366" y="2257798"/>
                </a:cubicBezTo>
                <a:cubicBezTo>
                  <a:pt x="1478994" y="2257333"/>
                  <a:pt x="1478358" y="2256945"/>
                  <a:pt x="1477459" y="2256635"/>
                </a:cubicBezTo>
                <a:cubicBezTo>
                  <a:pt x="1476560" y="2256325"/>
                  <a:pt x="1475366" y="2256093"/>
                  <a:pt x="1473878" y="2255938"/>
                </a:cubicBezTo>
                <a:cubicBezTo>
                  <a:pt x="1472389" y="2255783"/>
                  <a:pt x="1470498" y="2255705"/>
                  <a:pt x="1468204" y="2255705"/>
                </a:cubicBezTo>
                <a:close/>
                <a:moveTo>
                  <a:pt x="1267900" y="2255705"/>
                </a:moveTo>
                <a:cubicBezTo>
                  <a:pt x="1265667" y="2255705"/>
                  <a:pt x="1263822" y="2255783"/>
                  <a:pt x="1262365" y="2255938"/>
                </a:cubicBezTo>
                <a:cubicBezTo>
                  <a:pt x="1260908" y="2256093"/>
                  <a:pt x="1259730" y="2256325"/>
                  <a:pt x="1258830" y="2256635"/>
                </a:cubicBezTo>
                <a:cubicBezTo>
                  <a:pt x="1257931" y="2256945"/>
                  <a:pt x="1257311" y="2257333"/>
                  <a:pt x="1256970" y="2257798"/>
                </a:cubicBezTo>
                <a:cubicBezTo>
                  <a:pt x="1256629" y="2258263"/>
                  <a:pt x="1256458" y="2258775"/>
                  <a:pt x="1256458" y="2259333"/>
                </a:cubicBezTo>
                <a:lnTo>
                  <a:pt x="1256458" y="2342584"/>
                </a:lnTo>
                <a:cubicBezTo>
                  <a:pt x="1256458" y="2343204"/>
                  <a:pt x="1256629" y="2343746"/>
                  <a:pt x="1256970" y="2344211"/>
                </a:cubicBezTo>
                <a:cubicBezTo>
                  <a:pt x="1257311" y="2344676"/>
                  <a:pt x="1257900" y="2345049"/>
                  <a:pt x="1258737" y="2345328"/>
                </a:cubicBezTo>
                <a:cubicBezTo>
                  <a:pt x="1259575" y="2345607"/>
                  <a:pt x="1260691" y="2345808"/>
                  <a:pt x="1262086" y="2345932"/>
                </a:cubicBezTo>
                <a:cubicBezTo>
                  <a:pt x="1263481" y="2346056"/>
                  <a:pt x="1265295" y="2346118"/>
                  <a:pt x="1267528" y="2346118"/>
                </a:cubicBezTo>
                <a:cubicBezTo>
                  <a:pt x="1269388" y="2346118"/>
                  <a:pt x="1270907" y="2346072"/>
                  <a:pt x="1272085" y="2345979"/>
                </a:cubicBezTo>
                <a:cubicBezTo>
                  <a:pt x="1273264" y="2345886"/>
                  <a:pt x="1274240" y="2345700"/>
                  <a:pt x="1275015" y="2345421"/>
                </a:cubicBezTo>
                <a:cubicBezTo>
                  <a:pt x="1275791" y="2345142"/>
                  <a:pt x="1276426" y="2344769"/>
                  <a:pt x="1276922" y="2344304"/>
                </a:cubicBezTo>
                <a:cubicBezTo>
                  <a:pt x="1277418" y="2343839"/>
                  <a:pt x="1277945" y="2343266"/>
                  <a:pt x="1278504" y="2342584"/>
                </a:cubicBezTo>
                <a:lnTo>
                  <a:pt x="1306502" y="2304539"/>
                </a:lnTo>
                <a:cubicBezTo>
                  <a:pt x="1308300" y="2302059"/>
                  <a:pt x="1310068" y="2299563"/>
                  <a:pt x="1311804" y="2297051"/>
                </a:cubicBezTo>
                <a:cubicBezTo>
                  <a:pt x="1313540" y="2294540"/>
                  <a:pt x="1315152" y="2291982"/>
                  <a:pt x="1316641" y="2289378"/>
                </a:cubicBezTo>
                <a:cubicBezTo>
                  <a:pt x="1316331" y="2292044"/>
                  <a:pt x="1316098" y="2294773"/>
                  <a:pt x="1315943" y="2297563"/>
                </a:cubicBezTo>
                <a:cubicBezTo>
                  <a:pt x="1315788" y="2300354"/>
                  <a:pt x="1315711" y="2303051"/>
                  <a:pt x="1315711" y="2305656"/>
                </a:cubicBezTo>
                <a:lnTo>
                  <a:pt x="1315711" y="2342677"/>
                </a:lnTo>
                <a:cubicBezTo>
                  <a:pt x="1315711" y="2343297"/>
                  <a:pt x="1315912" y="2343824"/>
                  <a:pt x="1316315" y="2344258"/>
                </a:cubicBezTo>
                <a:cubicBezTo>
                  <a:pt x="1316718" y="2344692"/>
                  <a:pt x="1317400" y="2345049"/>
                  <a:pt x="1318362" y="2345328"/>
                </a:cubicBezTo>
                <a:cubicBezTo>
                  <a:pt x="1319323" y="2345607"/>
                  <a:pt x="1320563" y="2345808"/>
                  <a:pt x="1322082" y="2345932"/>
                </a:cubicBezTo>
                <a:cubicBezTo>
                  <a:pt x="1323602" y="2346056"/>
                  <a:pt x="1325477" y="2346118"/>
                  <a:pt x="1327710" y="2346118"/>
                </a:cubicBezTo>
                <a:cubicBezTo>
                  <a:pt x="1329942" y="2346118"/>
                  <a:pt x="1331787" y="2346056"/>
                  <a:pt x="1333244" y="2345932"/>
                </a:cubicBezTo>
                <a:cubicBezTo>
                  <a:pt x="1334702" y="2345808"/>
                  <a:pt x="1335864" y="2345607"/>
                  <a:pt x="1336733" y="2345328"/>
                </a:cubicBezTo>
                <a:cubicBezTo>
                  <a:pt x="1337601" y="2345049"/>
                  <a:pt x="1338205" y="2344692"/>
                  <a:pt x="1338546" y="2344258"/>
                </a:cubicBezTo>
                <a:cubicBezTo>
                  <a:pt x="1338887" y="2343824"/>
                  <a:pt x="1339058" y="2343297"/>
                  <a:pt x="1339058" y="2342677"/>
                </a:cubicBezTo>
                <a:lnTo>
                  <a:pt x="1339058" y="2259426"/>
                </a:lnTo>
                <a:cubicBezTo>
                  <a:pt x="1339058" y="2258806"/>
                  <a:pt x="1338903" y="2258248"/>
                  <a:pt x="1338593" y="2257752"/>
                </a:cubicBezTo>
                <a:cubicBezTo>
                  <a:pt x="1338283" y="2257255"/>
                  <a:pt x="1337709" y="2256852"/>
                  <a:pt x="1336872" y="2256542"/>
                </a:cubicBezTo>
                <a:cubicBezTo>
                  <a:pt x="1336035" y="2256232"/>
                  <a:pt x="1334903" y="2256015"/>
                  <a:pt x="1333477" y="2255891"/>
                </a:cubicBezTo>
                <a:cubicBezTo>
                  <a:pt x="1332051" y="2255767"/>
                  <a:pt x="1330252" y="2255705"/>
                  <a:pt x="1328082" y="2255705"/>
                </a:cubicBezTo>
                <a:cubicBezTo>
                  <a:pt x="1326160" y="2255705"/>
                  <a:pt x="1324594" y="2255767"/>
                  <a:pt x="1323385" y="2255891"/>
                </a:cubicBezTo>
                <a:cubicBezTo>
                  <a:pt x="1322175" y="2256015"/>
                  <a:pt x="1321152" y="2256217"/>
                  <a:pt x="1320315" y="2256496"/>
                </a:cubicBezTo>
                <a:cubicBezTo>
                  <a:pt x="1319478" y="2256775"/>
                  <a:pt x="1318780" y="2257147"/>
                  <a:pt x="1318222" y="2257612"/>
                </a:cubicBezTo>
                <a:cubicBezTo>
                  <a:pt x="1317664" y="2258077"/>
                  <a:pt x="1317137" y="2258651"/>
                  <a:pt x="1316641" y="2259333"/>
                </a:cubicBezTo>
                <a:lnTo>
                  <a:pt x="1288363" y="2297470"/>
                </a:lnTo>
                <a:cubicBezTo>
                  <a:pt x="1286627" y="2299764"/>
                  <a:pt x="1284984" y="2302136"/>
                  <a:pt x="1283434" y="2304586"/>
                </a:cubicBezTo>
                <a:cubicBezTo>
                  <a:pt x="1281883" y="2307035"/>
                  <a:pt x="1280364" y="2309500"/>
                  <a:pt x="1278876" y="2311981"/>
                </a:cubicBezTo>
                <a:cubicBezTo>
                  <a:pt x="1279186" y="2309438"/>
                  <a:pt x="1279434" y="2306803"/>
                  <a:pt x="1279620" y="2304074"/>
                </a:cubicBezTo>
                <a:cubicBezTo>
                  <a:pt x="1279806" y="2301346"/>
                  <a:pt x="1279899" y="2298710"/>
                  <a:pt x="1279899" y="2296168"/>
                </a:cubicBezTo>
                <a:lnTo>
                  <a:pt x="1279899" y="2259333"/>
                </a:lnTo>
                <a:cubicBezTo>
                  <a:pt x="1279899" y="2258155"/>
                  <a:pt x="1279000" y="2257255"/>
                  <a:pt x="1277201" y="2256635"/>
                </a:cubicBezTo>
                <a:cubicBezTo>
                  <a:pt x="1275403" y="2256015"/>
                  <a:pt x="1272302" y="2255705"/>
                  <a:pt x="1267900" y="2255705"/>
                </a:cubicBezTo>
                <a:close/>
                <a:moveTo>
                  <a:pt x="1096729" y="2255705"/>
                </a:moveTo>
                <a:cubicBezTo>
                  <a:pt x="1094558" y="2255705"/>
                  <a:pt x="1092729" y="2255783"/>
                  <a:pt x="1091241" y="2255938"/>
                </a:cubicBezTo>
                <a:cubicBezTo>
                  <a:pt x="1089752" y="2256093"/>
                  <a:pt x="1088543" y="2256310"/>
                  <a:pt x="1087613" y="2256589"/>
                </a:cubicBezTo>
                <a:cubicBezTo>
                  <a:pt x="1086683" y="2256868"/>
                  <a:pt x="1086016" y="2257209"/>
                  <a:pt x="1085613" y="2257612"/>
                </a:cubicBezTo>
                <a:cubicBezTo>
                  <a:pt x="1085210" y="2258015"/>
                  <a:pt x="1085008" y="2258434"/>
                  <a:pt x="1085008" y="2258868"/>
                </a:cubicBezTo>
                <a:lnTo>
                  <a:pt x="1085008" y="2342863"/>
                </a:lnTo>
                <a:cubicBezTo>
                  <a:pt x="1085008" y="2343297"/>
                  <a:pt x="1085210" y="2343715"/>
                  <a:pt x="1085613" y="2344118"/>
                </a:cubicBezTo>
                <a:cubicBezTo>
                  <a:pt x="1086016" y="2344521"/>
                  <a:pt x="1086683" y="2344878"/>
                  <a:pt x="1087613" y="2345188"/>
                </a:cubicBezTo>
                <a:cubicBezTo>
                  <a:pt x="1088543" y="2345498"/>
                  <a:pt x="1089752" y="2345731"/>
                  <a:pt x="1091241" y="2345886"/>
                </a:cubicBezTo>
                <a:cubicBezTo>
                  <a:pt x="1092729" y="2346041"/>
                  <a:pt x="1094558" y="2346118"/>
                  <a:pt x="1096729" y="2346118"/>
                </a:cubicBezTo>
                <a:cubicBezTo>
                  <a:pt x="1098837" y="2346118"/>
                  <a:pt x="1100635" y="2346041"/>
                  <a:pt x="1102124" y="2345886"/>
                </a:cubicBezTo>
                <a:cubicBezTo>
                  <a:pt x="1103612" y="2345731"/>
                  <a:pt x="1104821" y="2345498"/>
                  <a:pt x="1105751" y="2345188"/>
                </a:cubicBezTo>
                <a:cubicBezTo>
                  <a:pt x="1106682" y="2344878"/>
                  <a:pt x="1107364" y="2344521"/>
                  <a:pt x="1107798" y="2344118"/>
                </a:cubicBezTo>
                <a:cubicBezTo>
                  <a:pt x="1108232" y="2343715"/>
                  <a:pt x="1108449" y="2343297"/>
                  <a:pt x="1108449" y="2342863"/>
                </a:cubicBezTo>
                <a:lnTo>
                  <a:pt x="1108449" y="2309004"/>
                </a:lnTo>
                <a:lnTo>
                  <a:pt x="1113193" y="2309004"/>
                </a:lnTo>
                <a:cubicBezTo>
                  <a:pt x="1115363" y="2309004"/>
                  <a:pt x="1117286" y="2309237"/>
                  <a:pt x="1118960" y="2309702"/>
                </a:cubicBezTo>
                <a:cubicBezTo>
                  <a:pt x="1120634" y="2310167"/>
                  <a:pt x="1122122" y="2310942"/>
                  <a:pt x="1123425" y="2312027"/>
                </a:cubicBezTo>
                <a:cubicBezTo>
                  <a:pt x="1124727" y="2313112"/>
                  <a:pt x="1125921" y="2314554"/>
                  <a:pt x="1127006" y="2316353"/>
                </a:cubicBezTo>
                <a:cubicBezTo>
                  <a:pt x="1128091" y="2318151"/>
                  <a:pt x="1129099" y="2320383"/>
                  <a:pt x="1130029" y="2323050"/>
                </a:cubicBezTo>
                <a:lnTo>
                  <a:pt x="1137749" y="2342863"/>
                </a:lnTo>
                <a:cubicBezTo>
                  <a:pt x="1137997" y="2343483"/>
                  <a:pt x="1138339" y="2344010"/>
                  <a:pt x="1138773" y="2344444"/>
                </a:cubicBezTo>
                <a:cubicBezTo>
                  <a:pt x="1139207" y="2344878"/>
                  <a:pt x="1139920" y="2345204"/>
                  <a:pt x="1140912" y="2345421"/>
                </a:cubicBezTo>
                <a:cubicBezTo>
                  <a:pt x="1141904" y="2345638"/>
                  <a:pt x="1143237" y="2345808"/>
                  <a:pt x="1144912" y="2345932"/>
                </a:cubicBezTo>
                <a:cubicBezTo>
                  <a:pt x="1146586" y="2346056"/>
                  <a:pt x="1148725" y="2346118"/>
                  <a:pt x="1151330" y="2346118"/>
                </a:cubicBezTo>
                <a:cubicBezTo>
                  <a:pt x="1153624" y="2346118"/>
                  <a:pt x="1155531" y="2346056"/>
                  <a:pt x="1157051" y="2345932"/>
                </a:cubicBezTo>
                <a:cubicBezTo>
                  <a:pt x="1158570" y="2345808"/>
                  <a:pt x="1159764" y="2345638"/>
                  <a:pt x="1160632" y="2345421"/>
                </a:cubicBezTo>
                <a:cubicBezTo>
                  <a:pt x="1161500" y="2345204"/>
                  <a:pt x="1162105" y="2344925"/>
                  <a:pt x="1162446" y="2344583"/>
                </a:cubicBezTo>
                <a:cubicBezTo>
                  <a:pt x="1162787" y="2344242"/>
                  <a:pt x="1162957" y="2343824"/>
                  <a:pt x="1162957" y="2343328"/>
                </a:cubicBezTo>
                <a:cubicBezTo>
                  <a:pt x="1162957" y="2343080"/>
                  <a:pt x="1162942" y="2342801"/>
                  <a:pt x="1162911" y="2342491"/>
                </a:cubicBezTo>
                <a:cubicBezTo>
                  <a:pt x="1162880" y="2342180"/>
                  <a:pt x="1162802" y="2341793"/>
                  <a:pt x="1162678" y="2341328"/>
                </a:cubicBezTo>
                <a:cubicBezTo>
                  <a:pt x="1162554" y="2340863"/>
                  <a:pt x="1162384" y="2340336"/>
                  <a:pt x="1162167" y="2339747"/>
                </a:cubicBezTo>
                <a:cubicBezTo>
                  <a:pt x="1161950" y="2339157"/>
                  <a:pt x="1161655" y="2338460"/>
                  <a:pt x="1161283" y="2337654"/>
                </a:cubicBezTo>
                <a:lnTo>
                  <a:pt x="1153190" y="2319050"/>
                </a:lnTo>
                <a:cubicBezTo>
                  <a:pt x="1151826" y="2315950"/>
                  <a:pt x="1150446" y="2313299"/>
                  <a:pt x="1149051" y="2311097"/>
                </a:cubicBezTo>
                <a:cubicBezTo>
                  <a:pt x="1147656" y="2308896"/>
                  <a:pt x="1146198" y="2307051"/>
                  <a:pt x="1144679" y="2305563"/>
                </a:cubicBezTo>
                <a:cubicBezTo>
                  <a:pt x="1143160" y="2304074"/>
                  <a:pt x="1141563" y="2302865"/>
                  <a:pt x="1139889" y="2301935"/>
                </a:cubicBezTo>
                <a:cubicBezTo>
                  <a:pt x="1138214" y="2301005"/>
                  <a:pt x="1136416" y="2300137"/>
                  <a:pt x="1134494" y="2299330"/>
                </a:cubicBezTo>
                <a:lnTo>
                  <a:pt x="1134494" y="2299144"/>
                </a:lnTo>
                <a:cubicBezTo>
                  <a:pt x="1135920" y="2298648"/>
                  <a:pt x="1137408" y="2297966"/>
                  <a:pt x="1138959" y="2297098"/>
                </a:cubicBezTo>
                <a:cubicBezTo>
                  <a:pt x="1140509" y="2296230"/>
                  <a:pt x="1142044" y="2295083"/>
                  <a:pt x="1143563" y="2293656"/>
                </a:cubicBezTo>
                <a:cubicBezTo>
                  <a:pt x="1145082" y="2292230"/>
                  <a:pt x="1146571" y="2290416"/>
                  <a:pt x="1148028" y="2288215"/>
                </a:cubicBezTo>
                <a:cubicBezTo>
                  <a:pt x="1149485" y="2286013"/>
                  <a:pt x="1150865" y="2283331"/>
                  <a:pt x="1152167" y="2280169"/>
                </a:cubicBezTo>
                <a:lnTo>
                  <a:pt x="1158771" y="2264356"/>
                </a:lnTo>
                <a:cubicBezTo>
                  <a:pt x="1159392" y="2262868"/>
                  <a:pt x="1159826" y="2261689"/>
                  <a:pt x="1160074" y="2260821"/>
                </a:cubicBezTo>
                <a:cubicBezTo>
                  <a:pt x="1160322" y="2259953"/>
                  <a:pt x="1160446" y="2259209"/>
                  <a:pt x="1160446" y="2258589"/>
                </a:cubicBezTo>
                <a:cubicBezTo>
                  <a:pt x="1160446" y="2258093"/>
                  <a:pt x="1160291" y="2257674"/>
                  <a:pt x="1159981" y="2257333"/>
                </a:cubicBezTo>
                <a:cubicBezTo>
                  <a:pt x="1159671" y="2256992"/>
                  <a:pt x="1159097" y="2256697"/>
                  <a:pt x="1158260" y="2256449"/>
                </a:cubicBezTo>
                <a:cubicBezTo>
                  <a:pt x="1157423" y="2256201"/>
                  <a:pt x="1156275" y="2256015"/>
                  <a:pt x="1154818" y="2255891"/>
                </a:cubicBezTo>
                <a:cubicBezTo>
                  <a:pt x="1153361" y="2255767"/>
                  <a:pt x="1151485" y="2255705"/>
                  <a:pt x="1149191" y="2255705"/>
                </a:cubicBezTo>
                <a:cubicBezTo>
                  <a:pt x="1146586" y="2255705"/>
                  <a:pt x="1144493" y="2255767"/>
                  <a:pt x="1142912" y="2255891"/>
                </a:cubicBezTo>
                <a:cubicBezTo>
                  <a:pt x="1141331" y="2256015"/>
                  <a:pt x="1140090" y="2256217"/>
                  <a:pt x="1139191" y="2256496"/>
                </a:cubicBezTo>
                <a:cubicBezTo>
                  <a:pt x="1138292" y="2256775"/>
                  <a:pt x="1137625" y="2257147"/>
                  <a:pt x="1137191" y="2257612"/>
                </a:cubicBezTo>
                <a:cubicBezTo>
                  <a:pt x="1136757" y="2258077"/>
                  <a:pt x="1136447" y="2258620"/>
                  <a:pt x="1136261" y="2259240"/>
                </a:cubicBezTo>
                <a:lnTo>
                  <a:pt x="1129285" y="2277099"/>
                </a:lnTo>
                <a:cubicBezTo>
                  <a:pt x="1128293" y="2279766"/>
                  <a:pt x="1127254" y="2281998"/>
                  <a:pt x="1126169" y="2283796"/>
                </a:cubicBezTo>
                <a:cubicBezTo>
                  <a:pt x="1125084" y="2285595"/>
                  <a:pt x="1123905" y="2287037"/>
                  <a:pt x="1122634" y="2288122"/>
                </a:cubicBezTo>
                <a:cubicBezTo>
                  <a:pt x="1121363" y="2289207"/>
                  <a:pt x="1119952" y="2289982"/>
                  <a:pt x="1118402" y="2290447"/>
                </a:cubicBezTo>
                <a:cubicBezTo>
                  <a:pt x="1116851" y="2290912"/>
                  <a:pt x="1115115" y="2291145"/>
                  <a:pt x="1113193" y="2291145"/>
                </a:cubicBezTo>
                <a:lnTo>
                  <a:pt x="1108449" y="2291145"/>
                </a:lnTo>
                <a:lnTo>
                  <a:pt x="1108449" y="2258868"/>
                </a:lnTo>
                <a:cubicBezTo>
                  <a:pt x="1108449" y="2258434"/>
                  <a:pt x="1108232" y="2258015"/>
                  <a:pt x="1107798" y="2257612"/>
                </a:cubicBezTo>
                <a:cubicBezTo>
                  <a:pt x="1107364" y="2257209"/>
                  <a:pt x="1106682" y="2256868"/>
                  <a:pt x="1105751" y="2256589"/>
                </a:cubicBezTo>
                <a:cubicBezTo>
                  <a:pt x="1104821" y="2256310"/>
                  <a:pt x="1103612" y="2256093"/>
                  <a:pt x="1102124" y="2255938"/>
                </a:cubicBezTo>
                <a:cubicBezTo>
                  <a:pt x="1100635" y="2255783"/>
                  <a:pt x="1098837" y="2255705"/>
                  <a:pt x="1096729" y="2255705"/>
                </a:cubicBezTo>
                <a:close/>
                <a:moveTo>
                  <a:pt x="696716" y="2255705"/>
                </a:moveTo>
                <a:cubicBezTo>
                  <a:pt x="693801" y="2255705"/>
                  <a:pt x="691460" y="2255829"/>
                  <a:pt x="689693" y="2256077"/>
                </a:cubicBezTo>
                <a:cubicBezTo>
                  <a:pt x="687926" y="2256325"/>
                  <a:pt x="686670" y="2256775"/>
                  <a:pt x="685926" y="2257426"/>
                </a:cubicBezTo>
                <a:cubicBezTo>
                  <a:pt x="685182" y="2258077"/>
                  <a:pt x="684810" y="2258976"/>
                  <a:pt x="684810" y="2260123"/>
                </a:cubicBezTo>
                <a:cubicBezTo>
                  <a:pt x="684810" y="2261271"/>
                  <a:pt x="685213" y="2262930"/>
                  <a:pt x="686019" y="2265100"/>
                </a:cubicBezTo>
                <a:lnTo>
                  <a:pt x="714575" y="2341374"/>
                </a:lnTo>
                <a:cubicBezTo>
                  <a:pt x="714885" y="2342243"/>
                  <a:pt x="715366" y="2343064"/>
                  <a:pt x="716017" y="2343839"/>
                </a:cubicBezTo>
                <a:cubicBezTo>
                  <a:pt x="716668" y="2344614"/>
                  <a:pt x="717397" y="2345188"/>
                  <a:pt x="718203" y="2345560"/>
                </a:cubicBezTo>
                <a:lnTo>
                  <a:pt x="707134" y="2373372"/>
                </a:lnTo>
                <a:cubicBezTo>
                  <a:pt x="706700" y="2374427"/>
                  <a:pt x="706514" y="2375326"/>
                  <a:pt x="706576" y="2376070"/>
                </a:cubicBezTo>
                <a:cubicBezTo>
                  <a:pt x="706638" y="2376814"/>
                  <a:pt x="707041" y="2377434"/>
                  <a:pt x="707785" y="2377930"/>
                </a:cubicBezTo>
                <a:cubicBezTo>
                  <a:pt x="708529" y="2378426"/>
                  <a:pt x="709645" y="2378783"/>
                  <a:pt x="711134" y="2379000"/>
                </a:cubicBezTo>
                <a:cubicBezTo>
                  <a:pt x="712622" y="2379217"/>
                  <a:pt x="714606" y="2379326"/>
                  <a:pt x="717087" y="2379326"/>
                </a:cubicBezTo>
                <a:cubicBezTo>
                  <a:pt x="721862" y="2379326"/>
                  <a:pt x="725489" y="2378985"/>
                  <a:pt x="727970" y="2378302"/>
                </a:cubicBezTo>
                <a:cubicBezTo>
                  <a:pt x="730450" y="2377620"/>
                  <a:pt x="731970" y="2376504"/>
                  <a:pt x="732528" y="2374954"/>
                </a:cubicBezTo>
                <a:lnTo>
                  <a:pt x="742574" y="2345560"/>
                </a:lnTo>
                <a:lnTo>
                  <a:pt x="770200" y="2264263"/>
                </a:lnTo>
                <a:cubicBezTo>
                  <a:pt x="770696" y="2262712"/>
                  <a:pt x="770944" y="2261364"/>
                  <a:pt x="770944" y="2260217"/>
                </a:cubicBezTo>
                <a:cubicBezTo>
                  <a:pt x="770944" y="2259069"/>
                  <a:pt x="770525" y="2258155"/>
                  <a:pt x="769688" y="2257472"/>
                </a:cubicBezTo>
                <a:cubicBezTo>
                  <a:pt x="768851" y="2256790"/>
                  <a:pt x="767549" y="2256325"/>
                  <a:pt x="765781" y="2256077"/>
                </a:cubicBezTo>
                <a:cubicBezTo>
                  <a:pt x="764014" y="2255829"/>
                  <a:pt x="761797" y="2255705"/>
                  <a:pt x="759131" y="2255705"/>
                </a:cubicBezTo>
                <a:cubicBezTo>
                  <a:pt x="755720" y="2255705"/>
                  <a:pt x="753333" y="2255829"/>
                  <a:pt x="751968" y="2256077"/>
                </a:cubicBezTo>
                <a:cubicBezTo>
                  <a:pt x="750604" y="2256325"/>
                  <a:pt x="749627" y="2256713"/>
                  <a:pt x="749038" y="2257240"/>
                </a:cubicBezTo>
                <a:cubicBezTo>
                  <a:pt x="748449" y="2257767"/>
                  <a:pt x="747969" y="2258837"/>
                  <a:pt x="747596" y="2260449"/>
                </a:cubicBezTo>
                <a:lnTo>
                  <a:pt x="729737" y="2317097"/>
                </a:lnTo>
                <a:lnTo>
                  <a:pt x="729458" y="2317097"/>
                </a:lnTo>
                <a:lnTo>
                  <a:pt x="709924" y="2261565"/>
                </a:lnTo>
                <a:cubicBezTo>
                  <a:pt x="709490" y="2260139"/>
                  <a:pt x="709056" y="2259038"/>
                  <a:pt x="708622" y="2258263"/>
                </a:cubicBezTo>
                <a:cubicBezTo>
                  <a:pt x="708188" y="2257488"/>
                  <a:pt x="707537" y="2256914"/>
                  <a:pt x="706669" y="2256542"/>
                </a:cubicBezTo>
                <a:cubicBezTo>
                  <a:pt x="705801" y="2256170"/>
                  <a:pt x="704591" y="2255938"/>
                  <a:pt x="703041" y="2255845"/>
                </a:cubicBezTo>
                <a:cubicBezTo>
                  <a:pt x="701491" y="2255752"/>
                  <a:pt x="699382" y="2255705"/>
                  <a:pt x="696716" y="2255705"/>
                </a:cubicBezTo>
                <a:close/>
                <a:moveTo>
                  <a:pt x="2873327" y="2255426"/>
                </a:moveTo>
                <a:cubicBezTo>
                  <a:pt x="2867808" y="2255426"/>
                  <a:pt x="2862676" y="2256341"/>
                  <a:pt x="2857932" y="2258170"/>
                </a:cubicBezTo>
                <a:cubicBezTo>
                  <a:pt x="2853189" y="2259999"/>
                  <a:pt x="2849065" y="2262805"/>
                  <a:pt x="2845561" y="2266588"/>
                </a:cubicBezTo>
                <a:cubicBezTo>
                  <a:pt x="2842057" y="2270371"/>
                  <a:pt x="2839298" y="2275223"/>
                  <a:pt x="2837283" y="2281145"/>
                </a:cubicBezTo>
                <a:cubicBezTo>
                  <a:pt x="2835267" y="2287068"/>
                  <a:pt x="2834260" y="2294152"/>
                  <a:pt x="2834260" y="2302400"/>
                </a:cubicBezTo>
                <a:cubicBezTo>
                  <a:pt x="2834260" y="2309655"/>
                  <a:pt x="2835081" y="2316058"/>
                  <a:pt x="2836724" y="2321608"/>
                </a:cubicBezTo>
                <a:cubicBezTo>
                  <a:pt x="2838368" y="2327158"/>
                  <a:pt x="2840755" y="2331840"/>
                  <a:pt x="2843887" y="2335654"/>
                </a:cubicBezTo>
                <a:cubicBezTo>
                  <a:pt x="2847018" y="2339467"/>
                  <a:pt x="2850910" y="2342367"/>
                  <a:pt x="2855560" y="2344351"/>
                </a:cubicBezTo>
                <a:cubicBezTo>
                  <a:pt x="2860212" y="2346335"/>
                  <a:pt x="2865544" y="2347327"/>
                  <a:pt x="2871560" y="2347327"/>
                </a:cubicBezTo>
                <a:cubicBezTo>
                  <a:pt x="2874474" y="2347327"/>
                  <a:pt x="2877296" y="2347048"/>
                  <a:pt x="2880024" y="2346490"/>
                </a:cubicBezTo>
                <a:cubicBezTo>
                  <a:pt x="2882752" y="2345932"/>
                  <a:pt x="2885280" y="2345204"/>
                  <a:pt x="2887605" y="2344304"/>
                </a:cubicBezTo>
                <a:cubicBezTo>
                  <a:pt x="2889930" y="2343405"/>
                  <a:pt x="2892024" y="2342382"/>
                  <a:pt x="2893884" y="2341235"/>
                </a:cubicBezTo>
                <a:cubicBezTo>
                  <a:pt x="2895744" y="2340088"/>
                  <a:pt x="2897062" y="2339126"/>
                  <a:pt x="2897837" y="2338351"/>
                </a:cubicBezTo>
                <a:cubicBezTo>
                  <a:pt x="2898612" y="2337576"/>
                  <a:pt x="2899108" y="2336987"/>
                  <a:pt x="2899326" y="2336584"/>
                </a:cubicBezTo>
                <a:cubicBezTo>
                  <a:pt x="2899542" y="2336181"/>
                  <a:pt x="2899728" y="2335716"/>
                  <a:pt x="2899884" y="2335189"/>
                </a:cubicBezTo>
                <a:cubicBezTo>
                  <a:pt x="2900038" y="2334662"/>
                  <a:pt x="2900147" y="2334010"/>
                  <a:pt x="2900209" y="2333235"/>
                </a:cubicBezTo>
                <a:cubicBezTo>
                  <a:pt x="2900271" y="2332460"/>
                  <a:pt x="2900302" y="2331545"/>
                  <a:pt x="2900302" y="2330491"/>
                </a:cubicBezTo>
                <a:cubicBezTo>
                  <a:pt x="2900302" y="2329251"/>
                  <a:pt x="2900256" y="2328181"/>
                  <a:pt x="2900162" y="2327282"/>
                </a:cubicBezTo>
                <a:cubicBezTo>
                  <a:pt x="2900070" y="2326383"/>
                  <a:pt x="2899914" y="2325639"/>
                  <a:pt x="2899698" y="2325050"/>
                </a:cubicBezTo>
                <a:cubicBezTo>
                  <a:pt x="2899480" y="2324461"/>
                  <a:pt x="2899217" y="2324042"/>
                  <a:pt x="2898907" y="2323794"/>
                </a:cubicBezTo>
                <a:cubicBezTo>
                  <a:pt x="2898597" y="2323546"/>
                  <a:pt x="2898224" y="2323422"/>
                  <a:pt x="2897790" y="2323422"/>
                </a:cubicBezTo>
                <a:cubicBezTo>
                  <a:pt x="2897046" y="2323422"/>
                  <a:pt x="2896008" y="2323965"/>
                  <a:pt x="2894674" y="2325050"/>
                </a:cubicBezTo>
                <a:cubicBezTo>
                  <a:pt x="2893341" y="2326135"/>
                  <a:pt x="2891698" y="2327344"/>
                  <a:pt x="2889744" y="2328677"/>
                </a:cubicBezTo>
                <a:cubicBezTo>
                  <a:pt x="2887791" y="2330011"/>
                  <a:pt x="2885481" y="2331235"/>
                  <a:pt x="2882815" y="2332352"/>
                </a:cubicBezTo>
                <a:cubicBezTo>
                  <a:pt x="2880148" y="2333468"/>
                  <a:pt x="2877048" y="2334026"/>
                  <a:pt x="2873513" y="2334026"/>
                </a:cubicBezTo>
                <a:cubicBezTo>
                  <a:pt x="2869792" y="2334026"/>
                  <a:pt x="2866490" y="2333359"/>
                  <a:pt x="2863607" y="2332026"/>
                </a:cubicBezTo>
                <a:cubicBezTo>
                  <a:pt x="2860723" y="2330693"/>
                  <a:pt x="2858289" y="2328662"/>
                  <a:pt x="2856305" y="2325933"/>
                </a:cubicBezTo>
                <a:cubicBezTo>
                  <a:pt x="2854320" y="2323205"/>
                  <a:pt x="2852816" y="2319810"/>
                  <a:pt x="2851794" y="2315748"/>
                </a:cubicBezTo>
                <a:cubicBezTo>
                  <a:pt x="2850770" y="2311686"/>
                  <a:pt x="2850258" y="2306958"/>
                  <a:pt x="2850258" y="2301563"/>
                </a:cubicBezTo>
                <a:cubicBezTo>
                  <a:pt x="2850258" y="2290773"/>
                  <a:pt x="2852228" y="2282541"/>
                  <a:pt x="2856165" y="2276867"/>
                </a:cubicBezTo>
                <a:cubicBezTo>
                  <a:pt x="2860103" y="2271193"/>
                  <a:pt x="2865762" y="2268356"/>
                  <a:pt x="2873141" y="2268356"/>
                </a:cubicBezTo>
                <a:cubicBezTo>
                  <a:pt x="2876738" y="2268356"/>
                  <a:pt x="2879854" y="2268867"/>
                  <a:pt x="2882489" y="2269890"/>
                </a:cubicBezTo>
                <a:cubicBezTo>
                  <a:pt x="2885124" y="2270914"/>
                  <a:pt x="2887372" y="2272045"/>
                  <a:pt x="2889233" y="2273285"/>
                </a:cubicBezTo>
                <a:cubicBezTo>
                  <a:pt x="2891093" y="2274526"/>
                  <a:pt x="2892628" y="2275657"/>
                  <a:pt x="2893837" y="2276681"/>
                </a:cubicBezTo>
                <a:cubicBezTo>
                  <a:pt x="2895046" y="2277704"/>
                  <a:pt x="2896116" y="2278215"/>
                  <a:pt x="2897046" y="2278215"/>
                </a:cubicBezTo>
                <a:cubicBezTo>
                  <a:pt x="2897852" y="2278215"/>
                  <a:pt x="2898535" y="2277735"/>
                  <a:pt x="2899093" y="2276774"/>
                </a:cubicBezTo>
                <a:cubicBezTo>
                  <a:pt x="2899651" y="2275812"/>
                  <a:pt x="2899930" y="2274123"/>
                  <a:pt x="2899930" y="2271704"/>
                </a:cubicBezTo>
                <a:cubicBezTo>
                  <a:pt x="2899930" y="2270588"/>
                  <a:pt x="2899899" y="2269658"/>
                  <a:pt x="2899837" y="2268914"/>
                </a:cubicBezTo>
                <a:cubicBezTo>
                  <a:pt x="2899775" y="2268170"/>
                  <a:pt x="2899651" y="2267503"/>
                  <a:pt x="2899465" y="2266914"/>
                </a:cubicBezTo>
                <a:cubicBezTo>
                  <a:pt x="2899279" y="2266325"/>
                  <a:pt x="2899046" y="2265813"/>
                  <a:pt x="2898767" y="2265379"/>
                </a:cubicBezTo>
                <a:cubicBezTo>
                  <a:pt x="2898488" y="2264945"/>
                  <a:pt x="2897976" y="2264356"/>
                  <a:pt x="2897232" y="2263612"/>
                </a:cubicBezTo>
                <a:cubicBezTo>
                  <a:pt x="2896488" y="2262868"/>
                  <a:pt x="2895294" y="2261968"/>
                  <a:pt x="2893651" y="2260914"/>
                </a:cubicBezTo>
                <a:cubicBezTo>
                  <a:pt x="2892008" y="2259860"/>
                  <a:pt x="2890132" y="2258930"/>
                  <a:pt x="2888024" y="2258124"/>
                </a:cubicBezTo>
                <a:cubicBezTo>
                  <a:pt x="2885915" y="2257317"/>
                  <a:pt x="2883606" y="2256666"/>
                  <a:pt x="2881094" y="2256170"/>
                </a:cubicBezTo>
                <a:cubicBezTo>
                  <a:pt x="2878582" y="2255674"/>
                  <a:pt x="2875993" y="2255426"/>
                  <a:pt x="2873327" y="2255426"/>
                </a:cubicBezTo>
                <a:close/>
                <a:moveTo>
                  <a:pt x="2454227" y="2255426"/>
                </a:moveTo>
                <a:cubicBezTo>
                  <a:pt x="2448708" y="2255426"/>
                  <a:pt x="2443576" y="2256341"/>
                  <a:pt x="2438832" y="2258170"/>
                </a:cubicBezTo>
                <a:cubicBezTo>
                  <a:pt x="2434089" y="2259999"/>
                  <a:pt x="2429965" y="2262805"/>
                  <a:pt x="2426461" y="2266588"/>
                </a:cubicBezTo>
                <a:cubicBezTo>
                  <a:pt x="2422958" y="2270371"/>
                  <a:pt x="2420198" y="2275223"/>
                  <a:pt x="2418183" y="2281145"/>
                </a:cubicBezTo>
                <a:cubicBezTo>
                  <a:pt x="2416167" y="2287068"/>
                  <a:pt x="2415160" y="2294152"/>
                  <a:pt x="2415160" y="2302400"/>
                </a:cubicBezTo>
                <a:cubicBezTo>
                  <a:pt x="2415160" y="2309655"/>
                  <a:pt x="2415981" y="2316058"/>
                  <a:pt x="2417624" y="2321608"/>
                </a:cubicBezTo>
                <a:cubicBezTo>
                  <a:pt x="2419268" y="2327158"/>
                  <a:pt x="2421656" y="2331840"/>
                  <a:pt x="2424787" y="2335654"/>
                </a:cubicBezTo>
                <a:cubicBezTo>
                  <a:pt x="2427918" y="2339467"/>
                  <a:pt x="2431810" y="2342367"/>
                  <a:pt x="2436460" y="2344351"/>
                </a:cubicBezTo>
                <a:cubicBezTo>
                  <a:pt x="2441112" y="2346335"/>
                  <a:pt x="2446444" y="2347327"/>
                  <a:pt x="2452460" y="2347327"/>
                </a:cubicBezTo>
                <a:cubicBezTo>
                  <a:pt x="2455374" y="2347327"/>
                  <a:pt x="2458196" y="2347048"/>
                  <a:pt x="2460924" y="2346490"/>
                </a:cubicBezTo>
                <a:cubicBezTo>
                  <a:pt x="2463653" y="2345932"/>
                  <a:pt x="2466180" y="2345204"/>
                  <a:pt x="2468505" y="2344304"/>
                </a:cubicBezTo>
                <a:cubicBezTo>
                  <a:pt x="2470830" y="2343405"/>
                  <a:pt x="2472924" y="2342382"/>
                  <a:pt x="2474784" y="2341235"/>
                </a:cubicBezTo>
                <a:cubicBezTo>
                  <a:pt x="2476644" y="2340088"/>
                  <a:pt x="2477962" y="2339126"/>
                  <a:pt x="2478737" y="2338351"/>
                </a:cubicBezTo>
                <a:cubicBezTo>
                  <a:pt x="2479512" y="2337576"/>
                  <a:pt x="2480008" y="2336987"/>
                  <a:pt x="2480226" y="2336584"/>
                </a:cubicBezTo>
                <a:cubicBezTo>
                  <a:pt x="2480442" y="2336181"/>
                  <a:pt x="2480628" y="2335716"/>
                  <a:pt x="2480784" y="2335189"/>
                </a:cubicBezTo>
                <a:cubicBezTo>
                  <a:pt x="2480938" y="2334662"/>
                  <a:pt x="2481047" y="2334010"/>
                  <a:pt x="2481109" y="2333235"/>
                </a:cubicBezTo>
                <a:cubicBezTo>
                  <a:pt x="2481171" y="2332460"/>
                  <a:pt x="2481202" y="2331545"/>
                  <a:pt x="2481202" y="2330491"/>
                </a:cubicBezTo>
                <a:cubicBezTo>
                  <a:pt x="2481202" y="2329251"/>
                  <a:pt x="2481156" y="2328181"/>
                  <a:pt x="2481062" y="2327282"/>
                </a:cubicBezTo>
                <a:cubicBezTo>
                  <a:pt x="2480970" y="2326383"/>
                  <a:pt x="2480814" y="2325639"/>
                  <a:pt x="2480598" y="2325050"/>
                </a:cubicBezTo>
                <a:cubicBezTo>
                  <a:pt x="2480380" y="2324461"/>
                  <a:pt x="2480117" y="2324042"/>
                  <a:pt x="2479807" y="2323794"/>
                </a:cubicBezTo>
                <a:cubicBezTo>
                  <a:pt x="2479497" y="2323546"/>
                  <a:pt x="2479125" y="2323422"/>
                  <a:pt x="2478690" y="2323422"/>
                </a:cubicBezTo>
                <a:cubicBezTo>
                  <a:pt x="2477946" y="2323422"/>
                  <a:pt x="2476908" y="2323965"/>
                  <a:pt x="2475574" y="2325050"/>
                </a:cubicBezTo>
                <a:cubicBezTo>
                  <a:pt x="2474241" y="2326135"/>
                  <a:pt x="2472598" y="2327344"/>
                  <a:pt x="2470644" y="2328677"/>
                </a:cubicBezTo>
                <a:cubicBezTo>
                  <a:pt x="2468691" y="2330011"/>
                  <a:pt x="2466381" y="2331235"/>
                  <a:pt x="2463715" y="2332352"/>
                </a:cubicBezTo>
                <a:cubicBezTo>
                  <a:pt x="2461048" y="2333468"/>
                  <a:pt x="2457948" y="2334026"/>
                  <a:pt x="2454413" y="2334026"/>
                </a:cubicBezTo>
                <a:cubicBezTo>
                  <a:pt x="2450692" y="2334026"/>
                  <a:pt x="2447390" y="2333359"/>
                  <a:pt x="2444507" y="2332026"/>
                </a:cubicBezTo>
                <a:cubicBezTo>
                  <a:pt x="2441623" y="2330693"/>
                  <a:pt x="2439189" y="2328662"/>
                  <a:pt x="2437205" y="2325933"/>
                </a:cubicBezTo>
                <a:cubicBezTo>
                  <a:pt x="2435220" y="2323205"/>
                  <a:pt x="2433716" y="2319810"/>
                  <a:pt x="2432694" y="2315748"/>
                </a:cubicBezTo>
                <a:cubicBezTo>
                  <a:pt x="2431670" y="2311686"/>
                  <a:pt x="2431158" y="2306958"/>
                  <a:pt x="2431158" y="2301563"/>
                </a:cubicBezTo>
                <a:cubicBezTo>
                  <a:pt x="2431158" y="2290773"/>
                  <a:pt x="2433128" y="2282541"/>
                  <a:pt x="2437065" y="2276867"/>
                </a:cubicBezTo>
                <a:cubicBezTo>
                  <a:pt x="2441003" y="2271193"/>
                  <a:pt x="2446662" y="2268356"/>
                  <a:pt x="2454041" y="2268356"/>
                </a:cubicBezTo>
                <a:cubicBezTo>
                  <a:pt x="2457638" y="2268356"/>
                  <a:pt x="2460754" y="2268867"/>
                  <a:pt x="2463389" y="2269890"/>
                </a:cubicBezTo>
                <a:cubicBezTo>
                  <a:pt x="2466025" y="2270914"/>
                  <a:pt x="2468272" y="2272045"/>
                  <a:pt x="2470133" y="2273285"/>
                </a:cubicBezTo>
                <a:cubicBezTo>
                  <a:pt x="2471993" y="2274526"/>
                  <a:pt x="2473528" y="2275657"/>
                  <a:pt x="2474737" y="2276681"/>
                </a:cubicBezTo>
                <a:cubicBezTo>
                  <a:pt x="2475946" y="2277704"/>
                  <a:pt x="2477016" y="2278215"/>
                  <a:pt x="2477946" y="2278215"/>
                </a:cubicBezTo>
                <a:cubicBezTo>
                  <a:pt x="2478753" y="2278215"/>
                  <a:pt x="2479435" y="2277735"/>
                  <a:pt x="2479993" y="2276774"/>
                </a:cubicBezTo>
                <a:cubicBezTo>
                  <a:pt x="2480551" y="2275812"/>
                  <a:pt x="2480830" y="2274123"/>
                  <a:pt x="2480830" y="2271704"/>
                </a:cubicBezTo>
                <a:cubicBezTo>
                  <a:pt x="2480830" y="2270588"/>
                  <a:pt x="2480799" y="2269658"/>
                  <a:pt x="2480737" y="2268914"/>
                </a:cubicBezTo>
                <a:cubicBezTo>
                  <a:pt x="2480675" y="2268170"/>
                  <a:pt x="2480551" y="2267503"/>
                  <a:pt x="2480365" y="2266914"/>
                </a:cubicBezTo>
                <a:cubicBezTo>
                  <a:pt x="2480179" y="2266325"/>
                  <a:pt x="2479946" y="2265813"/>
                  <a:pt x="2479667" y="2265379"/>
                </a:cubicBezTo>
                <a:cubicBezTo>
                  <a:pt x="2479388" y="2264945"/>
                  <a:pt x="2478876" y="2264356"/>
                  <a:pt x="2478132" y="2263612"/>
                </a:cubicBezTo>
                <a:cubicBezTo>
                  <a:pt x="2477388" y="2262868"/>
                  <a:pt x="2476194" y="2261968"/>
                  <a:pt x="2474551" y="2260914"/>
                </a:cubicBezTo>
                <a:cubicBezTo>
                  <a:pt x="2472908" y="2259860"/>
                  <a:pt x="2471032" y="2258930"/>
                  <a:pt x="2468924" y="2258124"/>
                </a:cubicBezTo>
                <a:cubicBezTo>
                  <a:pt x="2466815" y="2257317"/>
                  <a:pt x="2464506" y="2256666"/>
                  <a:pt x="2461994" y="2256170"/>
                </a:cubicBezTo>
                <a:cubicBezTo>
                  <a:pt x="2459482" y="2255674"/>
                  <a:pt x="2456894" y="2255426"/>
                  <a:pt x="2454227" y="2255426"/>
                </a:cubicBezTo>
                <a:close/>
                <a:moveTo>
                  <a:pt x="3153180" y="2255333"/>
                </a:moveTo>
                <a:cubicBezTo>
                  <a:pt x="3146048" y="2255333"/>
                  <a:pt x="3139816" y="2256480"/>
                  <a:pt x="3134483" y="2258775"/>
                </a:cubicBezTo>
                <a:cubicBezTo>
                  <a:pt x="3129150" y="2261069"/>
                  <a:pt x="3124701" y="2264294"/>
                  <a:pt x="3121135" y="2268449"/>
                </a:cubicBezTo>
                <a:cubicBezTo>
                  <a:pt x="3117570" y="2272603"/>
                  <a:pt x="3114903" y="2277549"/>
                  <a:pt x="3113136" y="2283285"/>
                </a:cubicBezTo>
                <a:cubicBezTo>
                  <a:pt x="3111368" y="2289021"/>
                  <a:pt x="3110484" y="2295300"/>
                  <a:pt x="3110484" y="2302121"/>
                </a:cubicBezTo>
                <a:cubicBezTo>
                  <a:pt x="3110484" y="2309190"/>
                  <a:pt x="3111322" y="2315515"/>
                  <a:pt x="3112996" y="2321097"/>
                </a:cubicBezTo>
                <a:cubicBezTo>
                  <a:pt x="3114670" y="2326678"/>
                  <a:pt x="3117213" y="2331421"/>
                  <a:pt x="3120624" y="2335328"/>
                </a:cubicBezTo>
                <a:cubicBezTo>
                  <a:pt x="3124034" y="2339235"/>
                  <a:pt x="3128298" y="2342212"/>
                  <a:pt x="3133414" y="2344258"/>
                </a:cubicBezTo>
                <a:cubicBezTo>
                  <a:pt x="3138530" y="2346304"/>
                  <a:pt x="3144529" y="2347327"/>
                  <a:pt x="3151412" y="2347327"/>
                </a:cubicBezTo>
                <a:cubicBezTo>
                  <a:pt x="3158482" y="2347327"/>
                  <a:pt x="3164698" y="2346165"/>
                  <a:pt x="3170062" y="2343839"/>
                </a:cubicBezTo>
                <a:cubicBezTo>
                  <a:pt x="3175426" y="2341514"/>
                  <a:pt x="3179892" y="2338274"/>
                  <a:pt x="3183457" y="2334119"/>
                </a:cubicBezTo>
                <a:cubicBezTo>
                  <a:pt x="3187023" y="2329964"/>
                  <a:pt x="3189705" y="2325019"/>
                  <a:pt x="3191503" y="2319283"/>
                </a:cubicBezTo>
                <a:cubicBezTo>
                  <a:pt x="3193301" y="2313547"/>
                  <a:pt x="3194200" y="2307268"/>
                  <a:pt x="3194200" y="2300447"/>
                </a:cubicBezTo>
                <a:cubicBezTo>
                  <a:pt x="3194200" y="2293439"/>
                  <a:pt x="3193348" y="2287145"/>
                  <a:pt x="3191642" y="2281564"/>
                </a:cubicBezTo>
                <a:cubicBezTo>
                  <a:pt x="3189937" y="2275983"/>
                  <a:pt x="3187379" y="2271239"/>
                  <a:pt x="3183968" y="2267332"/>
                </a:cubicBezTo>
                <a:cubicBezTo>
                  <a:pt x="3180558" y="2263426"/>
                  <a:pt x="3176294" y="2260449"/>
                  <a:pt x="3171178" y="2258403"/>
                </a:cubicBezTo>
                <a:cubicBezTo>
                  <a:pt x="3166062" y="2256356"/>
                  <a:pt x="3160063" y="2255333"/>
                  <a:pt x="3153180" y="2255333"/>
                </a:cubicBezTo>
                <a:close/>
                <a:moveTo>
                  <a:pt x="2772180" y="2255333"/>
                </a:moveTo>
                <a:cubicBezTo>
                  <a:pt x="2765048" y="2255333"/>
                  <a:pt x="2758816" y="2256480"/>
                  <a:pt x="2753483" y="2258775"/>
                </a:cubicBezTo>
                <a:cubicBezTo>
                  <a:pt x="2748150" y="2261069"/>
                  <a:pt x="2743701" y="2264294"/>
                  <a:pt x="2740135" y="2268449"/>
                </a:cubicBezTo>
                <a:cubicBezTo>
                  <a:pt x="2736570" y="2272603"/>
                  <a:pt x="2733903" y="2277549"/>
                  <a:pt x="2732136" y="2283285"/>
                </a:cubicBezTo>
                <a:cubicBezTo>
                  <a:pt x="2730368" y="2289021"/>
                  <a:pt x="2729484" y="2295300"/>
                  <a:pt x="2729484" y="2302121"/>
                </a:cubicBezTo>
                <a:cubicBezTo>
                  <a:pt x="2729484" y="2309190"/>
                  <a:pt x="2730322" y="2315515"/>
                  <a:pt x="2731996" y="2321097"/>
                </a:cubicBezTo>
                <a:cubicBezTo>
                  <a:pt x="2733670" y="2326678"/>
                  <a:pt x="2736213" y="2331421"/>
                  <a:pt x="2739624" y="2335328"/>
                </a:cubicBezTo>
                <a:cubicBezTo>
                  <a:pt x="2743034" y="2339235"/>
                  <a:pt x="2747298" y="2342212"/>
                  <a:pt x="2752414" y="2344258"/>
                </a:cubicBezTo>
                <a:cubicBezTo>
                  <a:pt x="2757530" y="2346304"/>
                  <a:pt x="2763529" y="2347327"/>
                  <a:pt x="2770412" y="2347327"/>
                </a:cubicBezTo>
                <a:cubicBezTo>
                  <a:pt x="2777482" y="2347327"/>
                  <a:pt x="2783698" y="2346165"/>
                  <a:pt x="2789062" y="2343839"/>
                </a:cubicBezTo>
                <a:cubicBezTo>
                  <a:pt x="2794426" y="2341514"/>
                  <a:pt x="2798892" y="2338274"/>
                  <a:pt x="2802457" y="2334119"/>
                </a:cubicBezTo>
                <a:cubicBezTo>
                  <a:pt x="2806023" y="2329964"/>
                  <a:pt x="2808705" y="2325019"/>
                  <a:pt x="2810503" y="2319283"/>
                </a:cubicBezTo>
                <a:cubicBezTo>
                  <a:pt x="2812301" y="2313547"/>
                  <a:pt x="2813200" y="2307268"/>
                  <a:pt x="2813200" y="2300447"/>
                </a:cubicBezTo>
                <a:cubicBezTo>
                  <a:pt x="2813200" y="2293439"/>
                  <a:pt x="2812348" y="2287145"/>
                  <a:pt x="2810642" y="2281564"/>
                </a:cubicBezTo>
                <a:cubicBezTo>
                  <a:pt x="2808937" y="2275983"/>
                  <a:pt x="2806379" y="2271239"/>
                  <a:pt x="2802968" y="2267332"/>
                </a:cubicBezTo>
                <a:cubicBezTo>
                  <a:pt x="2799558" y="2263426"/>
                  <a:pt x="2795294" y="2260449"/>
                  <a:pt x="2790178" y="2258403"/>
                </a:cubicBezTo>
                <a:cubicBezTo>
                  <a:pt x="2785062" y="2256356"/>
                  <a:pt x="2779063" y="2255333"/>
                  <a:pt x="2772180" y="2255333"/>
                </a:cubicBezTo>
                <a:close/>
                <a:moveTo>
                  <a:pt x="2155790" y="2255333"/>
                </a:moveTo>
                <a:cubicBezTo>
                  <a:pt x="2152565" y="2255333"/>
                  <a:pt x="2149371" y="2255628"/>
                  <a:pt x="2146209" y="2256217"/>
                </a:cubicBezTo>
                <a:cubicBezTo>
                  <a:pt x="2143046" y="2256806"/>
                  <a:pt x="2140132" y="2257550"/>
                  <a:pt x="2137465" y="2258449"/>
                </a:cubicBezTo>
                <a:cubicBezTo>
                  <a:pt x="2134799" y="2259348"/>
                  <a:pt x="2132442" y="2260341"/>
                  <a:pt x="2130396" y="2261426"/>
                </a:cubicBezTo>
                <a:cubicBezTo>
                  <a:pt x="2128349" y="2262511"/>
                  <a:pt x="2126908" y="2263457"/>
                  <a:pt x="2126070" y="2264263"/>
                </a:cubicBezTo>
                <a:cubicBezTo>
                  <a:pt x="2125233" y="2265069"/>
                  <a:pt x="2124706" y="2265922"/>
                  <a:pt x="2124489" y="2266821"/>
                </a:cubicBezTo>
                <a:cubicBezTo>
                  <a:pt x="2124272" y="2267720"/>
                  <a:pt x="2124164" y="2268945"/>
                  <a:pt x="2124164" y="2270495"/>
                </a:cubicBezTo>
                <a:cubicBezTo>
                  <a:pt x="2124164" y="2271425"/>
                  <a:pt x="2124226" y="2272278"/>
                  <a:pt x="2124350" y="2273053"/>
                </a:cubicBezTo>
                <a:cubicBezTo>
                  <a:pt x="2124474" y="2273828"/>
                  <a:pt x="2124675" y="2274464"/>
                  <a:pt x="2124954" y="2274960"/>
                </a:cubicBezTo>
                <a:cubicBezTo>
                  <a:pt x="2125233" y="2275456"/>
                  <a:pt x="2125559" y="2275828"/>
                  <a:pt x="2125931" y="2276076"/>
                </a:cubicBezTo>
                <a:cubicBezTo>
                  <a:pt x="2126303" y="2276324"/>
                  <a:pt x="2126737" y="2276448"/>
                  <a:pt x="2127233" y="2276448"/>
                </a:cubicBezTo>
                <a:cubicBezTo>
                  <a:pt x="2127977" y="2276448"/>
                  <a:pt x="2129109" y="2275998"/>
                  <a:pt x="2130628" y="2275099"/>
                </a:cubicBezTo>
                <a:cubicBezTo>
                  <a:pt x="2132148" y="2274200"/>
                  <a:pt x="2134039" y="2273208"/>
                  <a:pt x="2136302" y="2272123"/>
                </a:cubicBezTo>
                <a:cubicBezTo>
                  <a:pt x="2138566" y="2271038"/>
                  <a:pt x="2141201" y="2270045"/>
                  <a:pt x="2144209" y="2269146"/>
                </a:cubicBezTo>
                <a:cubicBezTo>
                  <a:pt x="2147216" y="2268247"/>
                  <a:pt x="2150612" y="2267797"/>
                  <a:pt x="2154394" y="2267797"/>
                </a:cubicBezTo>
                <a:cubicBezTo>
                  <a:pt x="2157929" y="2267797"/>
                  <a:pt x="2160906" y="2268216"/>
                  <a:pt x="2163324" y="2269053"/>
                </a:cubicBezTo>
                <a:cubicBezTo>
                  <a:pt x="2165742" y="2269890"/>
                  <a:pt x="2167711" y="2271131"/>
                  <a:pt x="2169231" y="2272774"/>
                </a:cubicBezTo>
                <a:cubicBezTo>
                  <a:pt x="2170750" y="2274417"/>
                  <a:pt x="2171851" y="2276479"/>
                  <a:pt x="2172533" y="2278960"/>
                </a:cubicBezTo>
                <a:cubicBezTo>
                  <a:pt x="2173215" y="2281440"/>
                  <a:pt x="2173556" y="2284293"/>
                  <a:pt x="2173556" y="2287517"/>
                </a:cubicBezTo>
                <a:lnTo>
                  <a:pt x="2173556" y="2294028"/>
                </a:lnTo>
                <a:lnTo>
                  <a:pt x="2162022" y="2294028"/>
                </a:lnTo>
                <a:cubicBezTo>
                  <a:pt x="2155511" y="2294028"/>
                  <a:pt x="2149650" y="2294602"/>
                  <a:pt x="2144441" y="2295749"/>
                </a:cubicBezTo>
                <a:cubicBezTo>
                  <a:pt x="2139232" y="2296896"/>
                  <a:pt x="2134830" y="2298617"/>
                  <a:pt x="2131233" y="2300912"/>
                </a:cubicBezTo>
                <a:cubicBezTo>
                  <a:pt x="2127636" y="2303206"/>
                  <a:pt x="2124877" y="2306090"/>
                  <a:pt x="2122954" y="2309562"/>
                </a:cubicBezTo>
                <a:cubicBezTo>
                  <a:pt x="2121032" y="2313035"/>
                  <a:pt x="2120071" y="2317128"/>
                  <a:pt x="2120071" y="2321841"/>
                </a:cubicBezTo>
                <a:cubicBezTo>
                  <a:pt x="2120071" y="2325871"/>
                  <a:pt x="2120768" y="2329468"/>
                  <a:pt x="2122164" y="2332631"/>
                </a:cubicBezTo>
                <a:cubicBezTo>
                  <a:pt x="2123559" y="2335793"/>
                  <a:pt x="2125512" y="2338460"/>
                  <a:pt x="2128024" y="2340630"/>
                </a:cubicBezTo>
                <a:cubicBezTo>
                  <a:pt x="2130535" y="2342801"/>
                  <a:pt x="2133574" y="2344459"/>
                  <a:pt x="2137140" y="2345607"/>
                </a:cubicBezTo>
                <a:cubicBezTo>
                  <a:pt x="2140705" y="2346754"/>
                  <a:pt x="2144690" y="2347327"/>
                  <a:pt x="2149092" y="2347327"/>
                </a:cubicBezTo>
                <a:cubicBezTo>
                  <a:pt x="2154115" y="2347327"/>
                  <a:pt x="2158875" y="2346242"/>
                  <a:pt x="2163370" y="2344072"/>
                </a:cubicBezTo>
                <a:cubicBezTo>
                  <a:pt x="2167866" y="2341901"/>
                  <a:pt x="2171944" y="2338863"/>
                  <a:pt x="2175602" y="2334956"/>
                </a:cubicBezTo>
                <a:lnTo>
                  <a:pt x="2175602" y="2343328"/>
                </a:lnTo>
                <a:cubicBezTo>
                  <a:pt x="2175602" y="2344072"/>
                  <a:pt x="2175819" y="2344630"/>
                  <a:pt x="2176253" y="2345002"/>
                </a:cubicBezTo>
                <a:cubicBezTo>
                  <a:pt x="2176688" y="2345374"/>
                  <a:pt x="2177385" y="2345653"/>
                  <a:pt x="2178346" y="2345839"/>
                </a:cubicBezTo>
                <a:cubicBezTo>
                  <a:pt x="2179307" y="2346025"/>
                  <a:pt x="2180594" y="2346118"/>
                  <a:pt x="2182207" y="2346118"/>
                </a:cubicBezTo>
                <a:cubicBezTo>
                  <a:pt x="2183881" y="2346118"/>
                  <a:pt x="2185152" y="2346025"/>
                  <a:pt x="2186020" y="2345839"/>
                </a:cubicBezTo>
                <a:cubicBezTo>
                  <a:pt x="2186888" y="2345653"/>
                  <a:pt x="2187571" y="2345374"/>
                  <a:pt x="2188067" y="2345002"/>
                </a:cubicBezTo>
                <a:cubicBezTo>
                  <a:pt x="2188563" y="2344630"/>
                  <a:pt x="2188811" y="2344072"/>
                  <a:pt x="2188811" y="2343328"/>
                </a:cubicBezTo>
                <a:lnTo>
                  <a:pt x="2188811" y="2286866"/>
                </a:lnTo>
                <a:cubicBezTo>
                  <a:pt x="2188811" y="2281657"/>
                  <a:pt x="2188222" y="2277099"/>
                  <a:pt x="2187043" y="2273192"/>
                </a:cubicBezTo>
                <a:cubicBezTo>
                  <a:pt x="2185865" y="2269286"/>
                  <a:pt x="2183974" y="2266015"/>
                  <a:pt x="2181369" y="2263379"/>
                </a:cubicBezTo>
                <a:cubicBezTo>
                  <a:pt x="2178765" y="2260744"/>
                  <a:pt x="2175354" y="2258744"/>
                  <a:pt x="2171137" y="2257379"/>
                </a:cubicBezTo>
                <a:cubicBezTo>
                  <a:pt x="2166921" y="2256015"/>
                  <a:pt x="2161805" y="2255333"/>
                  <a:pt x="2155790" y="2255333"/>
                </a:cubicBezTo>
                <a:close/>
                <a:moveTo>
                  <a:pt x="2073543" y="2255333"/>
                </a:moveTo>
                <a:cubicBezTo>
                  <a:pt x="2070443" y="2255333"/>
                  <a:pt x="2067420" y="2255597"/>
                  <a:pt x="2064474" y="2256124"/>
                </a:cubicBezTo>
                <a:cubicBezTo>
                  <a:pt x="2061529" y="2256651"/>
                  <a:pt x="2058800" y="2257302"/>
                  <a:pt x="2056289" y="2258077"/>
                </a:cubicBezTo>
                <a:cubicBezTo>
                  <a:pt x="2053777" y="2258852"/>
                  <a:pt x="2051591" y="2259736"/>
                  <a:pt x="2049731" y="2260728"/>
                </a:cubicBezTo>
                <a:cubicBezTo>
                  <a:pt x="2047871" y="2261720"/>
                  <a:pt x="2046568" y="2262588"/>
                  <a:pt x="2045824" y="2263333"/>
                </a:cubicBezTo>
                <a:cubicBezTo>
                  <a:pt x="2045080" y="2264077"/>
                  <a:pt x="2044568" y="2264976"/>
                  <a:pt x="2044289" y="2266030"/>
                </a:cubicBezTo>
                <a:cubicBezTo>
                  <a:pt x="2044010" y="2267084"/>
                  <a:pt x="2043871" y="2268511"/>
                  <a:pt x="2043871" y="2270309"/>
                </a:cubicBezTo>
                <a:cubicBezTo>
                  <a:pt x="2043871" y="2271301"/>
                  <a:pt x="2043917" y="2272154"/>
                  <a:pt x="2044010" y="2272867"/>
                </a:cubicBezTo>
                <a:cubicBezTo>
                  <a:pt x="2044103" y="2273580"/>
                  <a:pt x="2044258" y="2274138"/>
                  <a:pt x="2044475" y="2274541"/>
                </a:cubicBezTo>
                <a:cubicBezTo>
                  <a:pt x="2044692" y="2274944"/>
                  <a:pt x="2044941" y="2275223"/>
                  <a:pt x="2045220" y="2275378"/>
                </a:cubicBezTo>
                <a:cubicBezTo>
                  <a:pt x="2045499" y="2275533"/>
                  <a:pt x="2045793" y="2275611"/>
                  <a:pt x="2046103" y="2275611"/>
                </a:cubicBezTo>
                <a:cubicBezTo>
                  <a:pt x="2046661" y="2275611"/>
                  <a:pt x="2047622" y="2275192"/>
                  <a:pt x="2048987" y="2274355"/>
                </a:cubicBezTo>
                <a:cubicBezTo>
                  <a:pt x="2050351" y="2273518"/>
                  <a:pt x="2052103" y="2272588"/>
                  <a:pt x="2054242" y="2271565"/>
                </a:cubicBezTo>
                <a:cubicBezTo>
                  <a:pt x="2056382" y="2270541"/>
                  <a:pt x="2058924" y="2269596"/>
                  <a:pt x="2061870" y="2268728"/>
                </a:cubicBezTo>
                <a:cubicBezTo>
                  <a:pt x="2064815" y="2267859"/>
                  <a:pt x="2068179" y="2267425"/>
                  <a:pt x="2071962" y="2267425"/>
                </a:cubicBezTo>
                <a:cubicBezTo>
                  <a:pt x="2074381" y="2267425"/>
                  <a:pt x="2076644" y="2267689"/>
                  <a:pt x="2078752" y="2268216"/>
                </a:cubicBezTo>
                <a:cubicBezTo>
                  <a:pt x="2080861" y="2268743"/>
                  <a:pt x="2082644" y="2269518"/>
                  <a:pt x="2084101" y="2270541"/>
                </a:cubicBezTo>
                <a:cubicBezTo>
                  <a:pt x="2085558" y="2271565"/>
                  <a:pt x="2086721" y="2272851"/>
                  <a:pt x="2087589" y="2274402"/>
                </a:cubicBezTo>
                <a:cubicBezTo>
                  <a:pt x="2088457" y="2275952"/>
                  <a:pt x="2088891" y="2277750"/>
                  <a:pt x="2088891" y="2279797"/>
                </a:cubicBezTo>
                <a:cubicBezTo>
                  <a:pt x="2088891" y="2282091"/>
                  <a:pt x="2088442" y="2284122"/>
                  <a:pt x="2087543" y="2285889"/>
                </a:cubicBezTo>
                <a:cubicBezTo>
                  <a:pt x="2086643" y="2287657"/>
                  <a:pt x="2085248" y="2289145"/>
                  <a:pt x="2083357" y="2290354"/>
                </a:cubicBezTo>
                <a:cubicBezTo>
                  <a:pt x="2081465" y="2291563"/>
                  <a:pt x="2079109" y="2292478"/>
                  <a:pt x="2076287" y="2293098"/>
                </a:cubicBezTo>
                <a:cubicBezTo>
                  <a:pt x="2073466" y="2293718"/>
                  <a:pt x="2070102" y="2294028"/>
                  <a:pt x="2066195" y="2294028"/>
                </a:cubicBezTo>
                <a:lnTo>
                  <a:pt x="2057172" y="2294028"/>
                </a:lnTo>
                <a:cubicBezTo>
                  <a:pt x="2056614" y="2294028"/>
                  <a:pt x="2056149" y="2294137"/>
                  <a:pt x="2055777" y="2294354"/>
                </a:cubicBezTo>
                <a:cubicBezTo>
                  <a:pt x="2055405" y="2294571"/>
                  <a:pt x="2055095" y="2294897"/>
                  <a:pt x="2054847" y="2295331"/>
                </a:cubicBezTo>
                <a:cubicBezTo>
                  <a:pt x="2054599" y="2295765"/>
                  <a:pt x="2054413" y="2296354"/>
                  <a:pt x="2054289" y="2297098"/>
                </a:cubicBezTo>
                <a:cubicBezTo>
                  <a:pt x="2054165" y="2297842"/>
                  <a:pt x="2054103" y="2298710"/>
                  <a:pt x="2054103" y="2299702"/>
                </a:cubicBezTo>
                <a:cubicBezTo>
                  <a:pt x="2054103" y="2300757"/>
                  <a:pt x="2054149" y="2301671"/>
                  <a:pt x="2054242" y="2302446"/>
                </a:cubicBezTo>
                <a:cubicBezTo>
                  <a:pt x="2054335" y="2303222"/>
                  <a:pt x="2054521" y="2303842"/>
                  <a:pt x="2054800" y="2304307"/>
                </a:cubicBezTo>
                <a:cubicBezTo>
                  <a:pt x="2055079" y="2304772"/>
                  <a:pt x="2055405" y="2305113"/>
                  <a:pt x="2055777" y="2305330"/>
                </a:cubicBezTo>
                <a:cubicBezTo>
                  <a:pt x="2056149" y="2305547"/>
                  <a:pt x="2056645" y="2305656"/>
                  <a:pt x="2057265" y="2305656"/>
                </a:cubicBezTo>
                <a:lnTo>
                  <a:pt x="2066567" y="2305656"/>
                </a:lnTo>
                <a:cubicBezTo>
                  <a:pt x="2070970" y="2305656"/>
                  <a:pt x="2074722" y="2305997"/>
                  <a:pt x="2077822" y="2306679"/>
                </a:cubicBezTo>
                <a:cubicBezTo>
                  <a:pt x="2080923" y="2307361"/>
                  <a:pt x="2083465" y="2308307"/>
                  <a:pt x="2085450" y="2309516"/>
                </a:cubicBezTo>
                <a:cubicBezTo>
                  <a:pt x="2087434" y="2310725"/>
                  <a:pt x="2088891" y="2312198"/>
                  <a:pt x="2089821" y="2313934"/>
                </a:cubicBezTo>
                <a:cubicBezTo>
                  <a:pt x="2090752" y="2315670"/>
                  <a:pt x="2091217" y="2317624"/>
                  <a:pt x="2091217" y="2319794"/>
                </a:cubicBezTo>
                <a:cubicBezTo>
                  <a:pt x="2091217" y="2322337"/>
                  <a:pt x="2090736" y="2324569"/>
                  <a:pt x="2089775" y="2326492"/>
                </a:cubicBezTo>
                <a:cubicBezTo>
                  <a:pt x="2088814" y="2328414"/>
                  <a:pt x="2087465" y="2330011"/>
                  <a:pt x="2085729" y="2331282"/>
                </a:cubicBezTo>
                <a:cubicBezTo>
                  <a:pt x="2083992" y="2332553"/>
                  <a:pt x="2081884" y="2333514"/>
                  <a:pt x="2079404" y="2334165"/>
                </a:cubicBezTo>
                <a:cubicBezTo>
                  <a:pt x="2076923" y="2334817"/>
                  <a:pt x="2074132" y="2335142"/>
                  <a:pt x="2071032" y="2335142"/>
                </a:cubicBezTo>
                <a:cubicBezTo>
                  <a:pt x="2066629" y="2335142"/>
                  <a:pt x="2062924" y="2334708"/>
                  <a:pt x="2059916" y="2333840"/>
                </a:cubicBezTo>
                <a:cubicBezTo>
                  <a:pt x="2056909" y="2332972"/>
                  <a:pt x="2054382" y="2332026"/>
                  <a:pt x="2052335" y="2331003"/>
                </a:cubicBezTo>
                <a:cubicBezTo>
                  <a:pt x="2050289" y="2329980"/>
                  <a:pt x="2048661" y="2329050"/>
                  <a:pt x="2047452" y="2328212"/>
                </a:cubicBezTo>
                <a:cubicBezTo>
                  <a:pt x="2046243" y="2327375"/>
                  <a:pt x="2045297" y="2326957"/>
                  <a:pt x="2044615" y="2326957"/>
                </a:cubicBezTo>
                <a:cubicBezTo>
                  <a:pt x="2044181" y="2326957"/>
                  <a:pt x="2043840" y="2327065"/>
                  <a:pt x="2043592" y="2327282"/>
                </a:cubicBezTo>
                <a:cubicBezTo>
                  <a:pt x="2043344" y="2327499"/>
                  <a:pt x="2043127" y="2327825"/>
                  <a:pt x="2042941" y="2328259"/>
                </a:cubicBezTo>
                <a:cubicBezTo>
                  <a:pt x="2042755" y="2328693"/>
                  <a:pt x="2042600" y="2329251"/>
                  <a:pt x="2042476" y="2329933"/>
                </a:cubicBezTo>
                <a:cubicBezTo>
                  <a:pt x="2042352" y="2330615"/>
                  <a:pt x="2042290" y="2331452"/>
                  <a:pt x="2042290" y="2332445"/>
                </a:cubicBezTo>
                <a:cubicBezTo>
                  <a:pt x="2042290" y="2333561"/>
                  <a:pt x="2042336" y="2334522"/>
                  <a:pt x="2042429" y="2335328"/>
                </a:cubicBezTo>
                <a:cubicBezTo>
                  <a:pt x="2042522" y="2336134"/>
                  <a:pt x="2042631" y="2336816"/>
                  <a:pt x="2042755" y="2337375"/>
                </a:cubicBezTo>
                <a:cubicBezTo>
                  <a:pt x="2042879" y="2337933"/>
                  <a:pt x="2043096" y="2338444"/>
                  <a:pt x="2043406" y="2338909"/>
                </a:cubicBezTo>
                <a:cubicBezTo>
                  <a:pt x="2043716" y="2339374"/>
                  <a:pt x="2044196" y="2339886"/>
                  <a:pt x="2044847" y="2340444"/>
                </a:cubicBezTo>
                <a:cubicBezTo>
                  <a:pt x="2045499" y="2341002"/>
                  <a:pt x="2046615" y="2341700"/>
                  <a:pt x="2048196" y="2342537"/>
                </a:cubicBezTo>
                <a:cubicBezTo>
                  <a:pt x="2049777" y="2343374"/>
                  <a:pt x="2051731" y="2344149"/>
                  <a:pt x="2054056" y="2344863"/>
                </a:cubicBezTo>
                <a:cubicBezTo>
                  <a:pt x="2056382" y="2345576"/>
                  <a:pt x="2058955" y="2346165"/>
                  <a:pt x="2061777" y="2346630"/>
                </a:cubicBezTo>
                <a:cubicBezTo>
                  <a:pt x="2064598" y="2347095"/>
                  <a:pt x="2067621" y="2347327"/>
                  <a:pt x="2070846" y="2347327"/>
                </a:cubicBezTo>
                <a:cubicBezTo>
                  <a:pt x="2076613" y="2347327"/>
                  <a:pt x="2081760" y="2346707"/>
                  <a:pt x="2086287" y="2345467"/>
                </a:cubicBezTo>
                <a:cubicBezTo>
                  <a:pt x="2090814" y="2344227"/>
                  <a:pt x="2094643" y="2342413"/>
                  <a:pt x="2097774" y="2340026"/>
                </a:cubicBezTo>
                <a:cubicBezTo>
                  <a:pt x="2100906" y="2337638"/>
                  <a:pt x="2103309" y="2334770"/>
                  <a:pt x="2104983" y="2331421"/>
                </a:cubicBezTo>
                <a:cubicBezTo>
                  <a:pt x="2106658" y="2328073"/>
                  <a:pt x="2107495" y="2324290"/>
                  <a:pt x="2107495" y="2320073"/>
                </a:cubicBezTo>
                <a:cubicBezTo>
                  <a:pt x="2107495" y="2317035"/>
                  <a:pt x="2106921" y="2314260"/>
                  <a:pt x="2105774" y="2311748"/>
                </a:cubicBezTo>
                <a:cubicBezTo>
                  <a:pt x="2104627" y="2309237"/>
                  <a:pt x="2103123" y="2307066"/>
                  <a:pt x="2101263" y="2305237"/>
                </a:cubicBezTo>
                <a:cubicBezTo>
                  <a:pt x="2099402" y="2303408"/>
                  <a:pt x="2097294" y="2301919"/>
                  <a:pt x="2094937" y="2300772"/>
                </a:cubicBezTo>
                <a:cubicBezTo>
                  <a:pt x="2092581" y="2299625"/>
                  <a:pt x="2090194" y="2298927"/>
                  <a:pt x="2087775" y="2298679"/>
                </a:cubicBezTo>
                <a:lnTo>
                  <a:pt x="2087961" y="2298586"/>
                </a:lnTo>
                <a:cubicBezTo>
                  <a:pt x="2090442" y="2297842"/>
                  <a:pt x="2092705" y="2296788"/>
                  <a:pt x="2094751" y="2295424"/>
                </a:cubicBezTo>
                <a:cubicBezTo>
                  <a:pt x="2096798" y="2294059"/>
                  <a:pt x="2098519" y="2292509"/>
                  <a:pt x="2099914" y="2290773"/>
                </a:cubicBezTo>
                <a:cubicBezTo>
                  <a:pt x="2101309" y="2289036"/>
                  <a:pt x="2102379" y="2287130"/>
                  <a:pt x="2103123" y="2285052"/>
                </a:cubicBezTo>
                <a:cubicBezTo>
                  <a:pt x="2103867" y="2282975"/>
                  <a:pt x="2104239" y="2280789"/>
                  <a:pt x="2104239" y="2278494"/>
                </a:cubicBezTo>
                <a:cubicBezTo>
                  <a:pt x="2104239" y="2274650"/>
                  <a:pt x="2103495" y="2271286"/>
                  <a:pt x="2102007" y="2268402"/>
                </a:cubicBezTo>
                <a:cubicBezTo>
                  <a:pt x="2100519" y="2265519"/>
                  <a:pt x="2098426" y="2263100"/>
                  <a:pt x="2095728" y="2261147"/>
                </a:cubicBezTo>
                <a:cubicBezTo>
                  <a:pt x="2093031" y="2259193"/>
                  <a:pt x="2089791" y="2257736"/>
                  <a:pt x="2086008" y="2256775"/>
                </a:cubicBezTo>
                <a:cubicBezTo>
                  <a:pt x="2082225" y="2255814"/>
                  <a:pt x="2078070" y="2255333"/>
                  <a:pt x="2073543" y="2255333"/>
                </a:cubicBezTo>
                <a:close/>
                <a:moveTo>
                  <a:pt x="1395371" y="2254868"/>
                </a:moveTo>
                <a:cubicBezTo>
                  <a:pt x="1392766" y="2254868"/>
                  <a:pt x="1390193" y="2254899"/>
                  <a:pt x="1387650" y="2254961"/>
                </a:cubicBezTo>
                <a:cubicBezTo>
                  <a:pt x="1385108" y="2255023"/>
                  <a:pt x="1382658" y="2255101"/>
                  <a:pt x="1380302" y="2255194"/>
                </a:cubicBezTo>
                <a:cubicBezTo>
                  <a:pt x="1377946" y="2255287"/>
                  <a:pt x="1375760" y="2255395"/>
                  <a:pt x="1373744" y="2255519"/>
                </a:cubicBezTo>
                <a:cubicBezTo>
                  <a:pt x="1371729" y="2255643"/>
                  <a:pt x="1369946" y="2255767"/>
                  <a:pt x="1368396" y="2255891"/>
                </a:cubicBezTo>
                <a:cubicBezTo>
                  <a:pt x="1365977" y="2256201"/>
                  <a:pt x="1364179" y="2257085"/>
                  <a:pt x="1363001" y="2258542"/>
                </a:cubicBezTo>
                <a:cubicBezTo>
                  <a:pt x="1361823" y="2259999"/>
                  <a:pt x="1361233" y="2262154"/>
                  <a:pt x="1361233" y="2265007"/>
                </a:cubicBezTo>
                <a:lnTo>
                  <a:pt x="1361233" y="2336537"/>
                </a:lnTo>
                <a:cubicBezTo>
                  <a:pt x="1361233" y="2339514"/>
                  <a:pt x="1361853" y="2341746"/>
                  <a:pt x="1363094" y="2343235"/>
                </a:cubicBezTo>
                <a:cubicBezTo>
                  <a:pt x="1364334" y="2344723"/>
                  <a:pt x="1366411" y="2345591"/>
                  <a:pt x="1369326" y="2345839"/>
                </a:cubicBezTo>
                <a:cubicBezTo>
                  <a:pt x="1371558" y="2346087"/>
                  <a:pt x="1373651" y="2346273"/>
                  <a:pt x="1375605" y="2346397"/>
                </a:cubicBezTo>
                <a:cubicBezTo>
                  <a:pt x="1377558" y="2346521"/>
                  <a:pt x="1379511" y="2346614"/>
                  <a:pt x="1381465" y="2346676"/>
                </a:cubicBezTo>
                <a:cubicBezTo>
                  <a:pt x="1383418" y="2346738"/>
                  <a:pt x="1385433" y="2346785"/>
                  <a:pt x="1387511" y="2346816"/>
                </a:cubicBezTo>
                <a:cubicBezTo>
                  <a:pt x="1389588" y="2346847"/>
                  <a:pt x="1391836" y="2346862"/>
                  <a:pt x="1394255" y="2346862"/>
                </a:cubicBezTo>
                <a:cubicBezTo>
                  <a:pt x="1401572" y="2346862"/>
                  <a:pt x="1407928" y="2346242"/>
                  <a:pt x="1413323" y="2345002"/>
                </a:cubicBezTo>
                <a:cubicBezTo>
                  <a:pt x="1418718" y="2343762"/>
                  <a:pt x="1423214" y="2341948"/>
                  <a:pt x="1426811" y="2339560"/>
                </a:cubicBezTo>
                <a:cubicBezTo>
                  <a:pt x="1430407" y="2337173"/>
                  <a:pt x="1433089" y="2334181"/>
                  <a:pt x="1434857" y="2330584"/>
                </a:cubicBezTo>
                <a:cubicBezTo>
                  <a:pt x="1436624" y="2326988"/>
                  <a:pt x="1437508" y="2322802"/>
                  <a:pt x="1437508" y="2318027"/>
                </a:cubicBezTo>
                <a:cubicBezTo>
                  <a:pt x="1437508" y="2312198"/>
                  <a:pt x="1435833" y="2307438"/>
                  <a:pt x="1432485" y="2303749"/>
                </a:cubicBezTo>
                <a:cubicBezTo>
                  <a:pt x="1429136" y="2300059"/>
                  <a:pt x="1424330" y="2297656"/>
                  <a:pt x="1418067" y="2296540"/>
                </a:cubicBezTo>
                <a:cubicBezTo>
                  <a:pt x="1423090" y="2295362"/>
                  <a:pt x="1426950" y="2293098"/>
                  <a:pt x="1429648" y="2289750"/>
                </a:cubicBezTo>
                <a:cubicBezTo>
                  <a:pt x="1432345" y="2286401"/>
                  <a:pt x="1433694" y="2282215"/>
                  <a:pt x="1433694" y="2277192"/>
                </a:cubicBezTo>
                <a:cubicBezTo>
                  <a:pt x="1433694" y="2273472"/>
                  <a:pt x="1432934" y="2270231"/>
                  <a:pt x="1431415" y="2267472"/>
                </a:cubicBezTo>
                <a:cubicBezTo>
                  <a:pt x="1429896" y="2264712"/>
                  <a:pt x="1427570" y="2262387"/>
                  <a:pt x="1424439" y="2260496"/>
                </a:cubicBezTo>
                <a:cubicBezTo>
                  <a:pt x="1421307" y="2258604"/>
                  <a:pt x="1417338" y="2257193"/>
                  <a:pt x="1412533" y="2256263"/>
                </a:cubicBezTo>
                <a:cubicBezTo>
                  <a:pt x="1407727" y="2255333"/>
                  <a:pt x="1402006" y="2254868"/>
                  <a:pt x="1395371" y="2254868"/>
                </a:cubicBezTo>
                <a:close/>
                <a:moveTo>
                  <a:pt x="1702775" y="2254217"/>
                </a:moveTo>
                <a:cubicBezTo>
                  <a:pt x="1696698" y="2254217"/>
                  <a:pt x="1691117" y="2255178"/>
                  <a:pt x="1686032" y="2257100"/>
                </a:cubicBezTo>
                <a:cubicBezTo>
                  <a:pt x="1680947" y="2259023"/>
                  <a:pt x="1676544" y="2261968"/>
                  <a:pt x="1672824" y="2265937"/>
                </a:cubicBezTo>
                <a:cubicBezTo>
                  <a:pt x="1669103" y="2269906"/>
                  <a:pt x="1666204" y="2274913"/>
                  <a:pt x="1664127" y="2280959"/>
                </a:cubicBezTo>
                <a:cubicBezTo>
                  <a:pt x="1662049" y="2287006"/>
                  <a:pt x="1661010" y="2294183"/>
                  <a:pt x="1661010" y="2302493"/>
                </a:cubicBezTo>
                <a:cubicBezTo>
                  <a:pt x="1661010" y="2309686"/>
                  <a:pt x="1661863" y="2316074"/>
                  <a:pt x="1663568" y="2321655"/>
                </a:cubicBezTo>
                <a:cubicBezTo>
                  <a:pt x="1665274" y="2327236"/>
                  <a:pt x="1667801" y="2331964"/>
                  <a:pt x="1671149" y="2335840"/>
                </a:cubicBezTo>
                <a:cubicBezTo>
                  <a:pt x="1674498" y="2339716"/>
                  <a:pt x="1678637" y="2342646"/>
                  <a:pt x="1683567" y="2344630"/>
                </a:cubicBezTo>
                <a:cubicBezTo>
                  <a:pt x="1688497" y="2346614"/>
                  <a:pt x="1694156" y="2347607"/>
                  <a:pt x="1700543" y="2347607"/>
                </a:cubicBezTo>
                <a:cubicBezTo>
                  <a:pt x="1703395" y="2347607"/>
                  <a:pt x="1706170" y="2347358"/>
                  <a:pt x="1708868" y="2346862"/>
                </a:cubicBezTo>
                <a:cubicBezTo>
                  <a:pt x="1711566" y="2346366"/>
                  <a:pt x="1714061" y="2345715"/>
                  <a:pt x="1716356" y="2344909"/>
                </a:cubicBezTo>
                <a:cubicBezTo>
                  <a:pt x="1718650" y="2344103"/>
                  <a:pt x="1720697" y="2343188"/>
                  <a:pt x="1722495" y="2342165"/>
                </a:cubicBezTo>
                <a:cubicBezTo>
                  <a:pt x="1724293" y="2341142"/>
                  <a:pt x="1725565" y="2340274"/>
                  <a:pt x="1726309" y="2339560"/>
                </a:cubicBezTo>
                <a:cubicBezTo>
                  <a:pt x="1727053" y="2338847"/>
                  <a:pt x="1727533" y="2338258"/>
                  <a:pt x="1727751" y="2337793"/>
                </a:cubicBezTo>
                <a:cubicBezTo>
                  <a:pt x="1727968" y="2337328"/>
                  <a:pt x="1728154" y="2336723"/>
                  <a:pt x="1728309" y="2335979"/>
                </a:cubicBezTo>
                <a:cubicBezTo>
                  <a:pt x="1728464" y="2335235"/>
                  <a:pt x="1728588" y="2334321"/>
                  <a:pt x="1728681" y="2333235"/>
                </a:cubicBezTo>
                <a:cubicBezTo>
                  <a:pt x="1728774" y="2332150"/>
                  <a:pt x="1728820" y="2330801"/>
                  <a:pt x="1728820" y="2329189"/>
                </a:cubicBezTo>
                <a:cubicBezTo>
                  <a:pt x="1728820" y="2327143"/>
                  <a:pt x="1728758" y="2325468"/>
                  <a:pt x="1728634" y="2324166"/>
                </a:cubicBezTo>
                <a:cubicBezTo>
                  <a:pt x="1728510" y="2322864"/>
                  <a:pt x="1728340" y="2321794"/>
                  <a:pt x="1728123" y="2320957"/>
                </a:cubicBezTo>
                <a:cubicBezTo>
                  <a:pt x="1727905" y="2320120"/>
                  <a:pt x="1727611" y="2319546"/>
                  <a:pt x="1727239" y="2319236"/>
                </a:cubicBezTo>
                <a:cubicBezTo>
                  <a:pt x="1726867" y="2318926"/>
                  <a:pt x="1726402" y="2318771"/>
                  <a:pt x="1725844" y="2318771"/>
                </a:cubicBezTo>
                <a:cubicBezTo>
                  <a:pt x="1725038" y="2318771"/>
                  <a:pt x="1724045" y="2319252"/>
                  <a:pt x="1722867" y="2320213"/>
                </a:cubicBezTo>
                <a:cubicBezTo>
                  <a:pt x="1721689" y="2321174"/>
                  <a:pt x="1720232" y="2322244"/>
                  <a:pt x="1718495" y="2323422"/>
                </a:cubicBezTo>
                <a:cubicBezTo>
                  <a:pt x="1716759" y="2324600"/>
                  <a:pt x="1714728" y="2325670"/>
                  <a:pt x="1712403" y="2326631"/>
                </a:cubicBezTo>
                <a:cubicBezTo>
                  <a:pt x="1710077" y="2327592"/>
                  <a:pt x="1707302" y="2328073"/>
                  <a:pt x="1704078" y="2328073"/>
                </a:cubicBezTo>
                <a:cubicBezTo>
                  <a:pt x="1700915" y="2328073"/>
                  <a:pt x="1698140" y="2327499"/>
                  <a:pt x="1695753" y="2326352"/>
                </a:cubicBezTo>
                <a:cubicBezTo>
                  <a:pt x="1693365" y="2325205"/>
                  <a:pt x="1691381" y="2323484"/>
                  <a:pt x="1689799" y="2321190"/>
                </a:cubicBezTo>
                <a:cubicBezTo>
                  <a:pt x="1688218" y="2318895"/>
                  <a:pt x="1687024" y="2316043"/>
                  <a:pt x="1686218" y="2312632"/>
                </a:cubicBezTo>
                <a:cubicBezTo>
                  <a:pt x="1685412" y="2309221"/>
                  <a:pt x="1685009" y="2305284"/>
                  <a:pt x="1685009" y="2300819"/>
                </a:cubicBezTo>
                <a:cubicBezTo>
                  <a:pt x="1685009" y="2291765"/>
                  <a:pt x="1686621" y="2284897"/>
                  <a:pt x="1689846" y="2280215"/>
                </a:cubicBezTo>
                <a:cubicBezTo>
                  <a:pt x="1693070" y="2275533"/>
                  <a:pt x="1697721" y="2273192"/>
                  <a:pt x="1703799" y="2273192"/>
                </a:cubicBezTo>
                <a:cubicBezTo>
                  <a:pt x="1706899" y="2273192"/>
                  <a:pt x="1709566" y="2273627"/>
                  <a:pt x="1711798" y="2274495"/>
                </a:cubicBezTo>
                <a:cubicBezTo>
                  <a:pt x="1714030" y="2275363"/>
                  <a:pt x="1715953" y="2276324"/>
                  <a:pt x="1717565" y="2277378"/>
                </a:cubicBezTo>
                <a:cubicBezTo>
                  <a:pt x="1719177" y="2278432"/>
                  <a:pt x="1720573" y="2279394"/>
                  <a:pt x="1721751" y="2280262"/>
                </a:cubicBezTo>
                <a:cubicBezTo>
                  <a:pt x="1722929" y="2281130"/>
                  <a:pt x="1724045" y="2281564"/>
                  <a:pt x="1725100" y="2281564"/>
                </a:cubicBezTo>
                <a:cubicBezTo>
                  <a:pt x="1726092" y="2281564"/>
                  <a:pt x="1726898" y="2280835"/>
                  <a:pt x="1727518" y="2279378"/>
                </a:cubicBezTo>
                <a:cubicBezTo>
                  <a:pt x="1728138" y="2277921"/>
                  <a:pt x="1728448" y="2275394"/>
                  <a:pt x="1728448" y="2271797"/>
                </a:cubicBezTo>
                <a:cubicBezTo>
                  <a:pt x="1728448" y="2270247"/>
                  <a:pt x="1728402" y="2268929"/>
                  <a:pt x="1728309" y="2267844"/>
                </a:cubicBezTo>
                <a:cubicBezTo>
                  <a:pt x="1728216" y="2266759"/>
                  <a:pt x="1728092" y="2265844"/>
                  <a:pt x="1727937" y="2265100"/>
                </a:cubicBezTo>
                <a:cubicBezTo>
                  <a:pt x="1727782" y="2264356"/>
                  <a:pt x="1727565" y="2263751"/>
                  <a:pt x="1727285" y="2263286"/>
                </a:cubicBezTo>
                <a:cubicBezTo>
                  <a:pt x="1727006" y="2262821"/>
                  <a:pt x="1726526" y="2262247"/>
                  <a:pt x="1725844" y="2261565"/>
                </a:cubicBezTo>
                <a:cubicBezTo>
                  <a:pt x="1725161" y="2260883"/>
                  <a:pt x="1723999" y="2260077"/>
                  <a:pt x="1722356" y="2259147"/>
                </a:cubicBezTo>
                <a:cubicBezTo>
                  <a:pt x="1720712" y="2258217"/>
                  <a:pt x="1718852" y="2257379"/>
                  <a:pt x="1716774" y="2256635"/>
                </a:cubicBezTo>
                <a:cubicBezTo>
                  <a:pt x="1714697" y="2255891"/>
                  <a:pt x="1712465" y="2255302"/>
                  <a:pt x="1710077" y="2254868"/>
                </a:cubicBezTo>
                <a:cubicBezTo>
                  <a:pt x="1707690" y="2254434"/>
                  <a:pt x="1705256" y="2254217"/>
                  <a:pt x="1702775" y="2254217"/>
                </a:cubicBezTo>
                <a:close/>
                <a:moveTo>
                  <a:pt x="1601721" y="2254124"/>
                </a:moveTo>
                <a:cubicBezTo>
                  <a:pt x="1594094" y="2254124"/>
                  <a:pt x="1587443" y="2255271"/>
                  <a:pt x="1581769" y="2257566"/>
                </a:cubicBezTo>
                <a:cubicBezTo>
                  <a:pt x="1576095" y="2259860"/>
                  <a:pt x="1571366" y="2263100"/>
                  <a:pt x="1567584" y="2267286"/>
                </a:cubicBezTo>
                <a:cubicBezTo>
                  <a:pt x="1563801" y="2271472"/>
                  <a:pt x="1560964" y="2276495"/>
                  <a:pt x="1559072" y="2282355"/>
                </a:cubicBezTo>
                <a:cubicBezTo>
                  <a:pt x="1557181" y="2288215"/>
                  <a:pt x="1556235" y="2294680"/>
                  <a:pt x="1556235" y="2301749"/>
                </a:cubicBezTo>
                <a:cubicBezTo>
                  <a:pt x="1556235" y="2309066"/>
                  <a:pt x="1557104" y="2315577"/>
                  <a:pt x="1558840" y="2321283"/>
                </a:cubicBezTo>
                <a:cubicBezTo>
                  <a:pt x="1560576" y="2326988"/>
                  <a:pt x="1563243" y="2331794"/>
                  <a:pt x="1566839" y="2335700"/>
                </a:cubicBezTo>
                <a:cubicBezTo>
                  <a:pt x="1570436" y="2339607"/>
                  <a:pt x="1574963" y="2342584"/>
                  <a:pt x="1580420" y="2344630"/>
                </a:cubicBezTo>
                <a:cubicBezTo>
                  <a:pt x="1585877" y="2346676"/>
                  <a:pt x="1592295" y="2347700"/>
                  <a:pt x="1599675" y="2347700"/>
                </a:cubicBezTo>
                <a:cubicBezTo>
                  <a:pt x="1607302" y="2347700"/>
                  <a:pt x="1613968" y="2346552"/>
                  <a:pt x="1619673" y="2344258"/>
                </a:cubicBezTo>
                <a:cubicBezTo>
                  <a:pt x="1625379" y="2341963"/>
                  <a:pt x="1630123" y="2338708"/>
                  <a:pt x="1633905" y="2334491"/>
                </a:cubicBezTo>
                <a:cubicBezTo>
                  <a:pt x="1637688" y="2330274"/>
                  <a:pt x="1640509" y="2325251"/>
                  <a:pt x="1642370" y="2319422"/>
                </a:cubicBezTo>
                <a:cubicBezTo>
                  <a:pt x="1644230" y="2313593"/>
                  <a:pt x="1645160" y="2307144"/>
                  <a:pt x="1645160" y="2300075"/>
                </a:cubicBezTo>
                <a:cubicBezTo>
                  <a:pt x="1645160" y="2292695"/>
                  <a:pt x="1644292" y="2286153"/>
                  <a:pt x="1642556" y="2280448"/>
                </a:cubicBezTo>
                <a:cubicBezTo>
                  <a:pt x="1640820" y="2274743"/>
                  <a:pt x="1638169" y="2269937"/>
                  <a:pt x="1634603" y="2266030"/>
                </a:cubicBezTo>
                <a:cubicBezTo>
                  <a:pt x="1631037" y="2262123"/>
                  <a:pt x="1626526" y="2259162"/>
                  <a:pt x="1621069" y="2257147"/>
                </a:cubicBezTo>
                <a:cubicBezTo>
                  <a:pt x="1615612" y="2255132"/>
                  <a:pt x="1609162" y="2254124"/>
                  <a:pt x="1601721" y="2254124"/>
                </a:cubicBezTo>
                <a:close/>
                <a:moveTo>
                  <a:pt x="1027245" y="2254124"/>
                </a:moveTo>
                <a:cubicBezTo>
                  <a:pt x="1020671" y="2254124"/>
                  <a:pt x="1014765" y="2255209"/>
                  <a:pt x="1009525" y="2257379"/>
                </a:cubicBezTo>
                <a:cubicBezTo>
                  <a:pt x="1004285" y="2259550"/>
                  <a:pt x="999835" y="2262697"/>
                  <a:pt x="996177" y="2266821"/>
                </a:cubicBezTo>
                <a:cubicBezTo>
                  <a:pt x="992518" y="2270945"/>
                  <a:pt x="989727" y="2275967"/>
                  <a:pt x="987805" y="2281890"/>
                </a:cubicBezTo>
                <a:cubicBezTo>
                  <a:pt x="985883" y="2287812"/>
                  <a:pt x="984922" y="2294462"/>
                  <a:pt x="984922" y="2301842"/>
                </a:cubicBezTo>
                <a:cubicBezTo>
                  <a:pt x="984922" y="2309593"/>
                  <a:pt x="985836" y="2316353"/>
                  <a:pt x="987666" y="2322120"/>
                </a:cubicBezTo>
                <a:cubicBezTo>
                  <a:pt x="989495" y="2327887"/>
                  <a:pt x="992270" y="2332662"/>
                  <a:pt x="995991" y="2336444"/>
                </a:cubicBezTo>
                <a:cubicBezTo>
                  <a:pt x="999711" y="2340227"/>
                  <a:pt x="1004347" y="2343049"/>
                  <a:pt x="1009897" y="2344909"/>
                </a:cubicBezTo>
                <a:cubicBezTo>
                  <a:pt x="1015447" y="2346769"/>
                  <a:pt x="1021912" y="2347700"/>
                  <a:pt x="1029291" y="2347700"/>
                </a:cubicBezTo>
                <a:cubicBezTo>
                  <a:pt x="1033384" y="2347700"/>
                  <a:pt x="1037228" y="2347436"/>
                  <a:pt x="1040825" y="2346909"/>
                </a:cubicBezTo>
                <a:cubicBezTo>
                  <a:pt x="1044422" y="2346382"/>
                  <a:pt x="1047615" y="2345762"/>
                  <a:pt x="1050406" y="2345049"/>
                </a:cubicBezTo>
                <a:cubicBezTo>
                  <a:pt x="1053196" y="2344335"/>
                  <a:pt x="1055491" y="2343607"/>
                  <a:pt x="1057289" y="2342863"/>
                </a:cubicBezTo>
                <a:cubicBezTo>
                  <a:pt x="1059088" y="2342118"/>
                  <a:pt x="1060188" y="2341529"/>
                  <a:pt x="1060591" y="2341095"/>
                </a:cubicBezTo>
                <a:cubicBezTo>
                  <a:pt x="1060994" y="2340661"/>
                  <a:pt x="1061320" y="2340212"/>
                  <a:pt x="1061568" y="2339747"/>
                </a:cubicBezTo>
                <a:cubicBezTo>
                  <a:pt x="1061816" y="2339281"/>
                  <a:pt x="1062002" y="2338708"/>
                  <a:pt x="1062126" y="2338026"/>
                </a:cubicBezTo>
                <a:cubicBezTo>
                  <a:pt x="1062250" y="2337344"/>
                  <a:pt x="1062343" y="2336522"/>
                  <a:pt x="1062405" y="2335561"/>
                </a:cubicBezTo>
                <a:cubicBezTo>
                  <a:pt x="1062467" y="2334600"/>
                  <a:pt x="1062498" y="2333437"/>
                  <a:pt x="1062498" y="2332073"/>
                </a:cubicBezTo>
                <a:cubicBezTo>
                  <a:pt x="1062498" y="2330522"/>
                  <a:pt x="1062452" y="2329236"/>
                  <a:pt x="1062359" y="2328212"/>
                </a:cubicBezTo>
                <a:cubicBezTo>
                  <a:pt x="1062266" y="2327189"/>
                  <a:pt x="1062095" y="2326399"/>
                  <a:pt x="1061847" y="2325840"/>
                </a:cubicBezTo>
                <a:cubicBezTo>
                  <a:pt x="1061599" y="2325282"/>
                  <a:pt x="1061289" y="2324895"/>
                  <a:pt x="1060917" y="2324678"/>
                </a:cubicBezTo>
                <a:cubicBezTo>
                  <a:pt x="1060545" y="2324461"/>
                  <a:pt x="1060080" y="2324352"/>
                  <a:pt x="1059522" y="2324352"/>
                </a:cubicBezTo>
                <a:cubicBezTo>
                  <a:pt x="1058591" y="2324352"/>
                  <a:pt x="1057382" y="2324647"/>
                  <a:pt x="1055894" y="2325236"/>
                </a:cubicBezTo>
                <a:cubicBezTo>
                  <a:pt x="1054406" y="2325825"/>
                  <a:pt x="1052530" y="2326476"/>
                  <a:pt x="1050266" y="2327189"/>
                </a:cubicBezTo>
                <a:cubicBezTo>
                  <a:pt x="1048003" y="2327902"/>
                  <a:pt x="1045321" y="2328553"/>
                  <a:pt x="1042220" y="2329143"/>
                </a:cubicBezTo>
                <a:cubicBezTo>
                  <a:pt x="1039120" y="2329732"/>
                  <a:pt x="1035523" y="2330026"/>
                  <a:pt x="1031430" y="2330026"/>
                </a:cubicBezTo>
                <a:cubicBezTo>
                  <a:pt x="1027400" y="2330026"/>
                  <a:pt x="1023942" y="2329499"/>
                  <a:pt x="1021059" y="2328445"/>
                </a:cubicBezTo>
                <a:cubicBezTo>
                  <a:pt x="1018175" y="2327391"/>
                  <a:pt x="1015819" y="2325856"/>
                  <a:pt x="1013990" y="2323841"/>
                </a:cubicBezTo>
                <a:cubicBezTo>
                  <a:pt x="1012160" y="2321825"/>
                  <a:pt x="1010827" y="2319376"/>
                  <a:pt x="1009990" y="2316492"/>
                </a:cubicBezTo>
                <a:cubicBezTo>
                  <a:pt x="1009153" y="2313609"/>
                  <a:pt x="1008734" y="2310399"/>
                  <a:pt x="1008734" y="2306865"/>
                </a:cubicBezTo>
                <a:lnTo>
                  <a:pt x="1059243" y="2306865"/>
                </a:lnTo>
                <a:cubicBezTo>
                  <a:pt x="1061475" y="2306865"/>
                  <a:pt x="1063227" y="2306183"/>
                  <a:pt x="1064498" y="2304818"/>
                </a:cubicBezTo>
                <a:cubicBezTo>
                  <a:pt x="1065769" y="2303454"/>
                  <a:pt x="1066405" y="2301346"/>
                  <a:pt x="1066405" y="2298493"/>
                </a:cubicBezTo>
                <a:lnTo>
                  <a:pt x="1066405" y="2294773"/>
                </a:lnTo>
                <a:cubicBezTo>
                  <a:pt x="1066405" y="2288943"/>
                  <a:pt x="1065661" y="2283548"/>
                  <a:pt x="1064172" y="2278587"/>
                </a:cubicBezTo>
                <a:cubicBezTo>
                  <a:pt x="1062684" y="2273627"/>
                  <a:pt x="1060359" y="2269332"/>
                  <a:pt x="1057196" y="2265705"/>
                </a:cubicBezTo>
                <a:cubicBezTo>
                  <a:pt x="1054034" y="2262077"/>
                  <a:pt x="1049987" y="2259240"/>
                  <a:pt x="1045057" y="2257193"/>
                </a:cubicBezTo>
                <a:cubicBezTo>
                  <a:pt x="1040127" y="2255147"/>
                  <a:pt x="1034190" y="2254124"/>
                  <a:pt x="1027245" y="2254124"/>
                </a:cubicBezTo>
                <a:close/>
                <a:moveTo>
                  <a:pt x="641147" y="2223242"/>
                </a:moveTo>
                <a:cubicBezTo>
                  <a:pt x="632900" y="2223242"/>
                  <a:pt x="625350" y="2224637"/>
                  <a:pt x="618497" y="2227428"/>
                </a:cubicBezTo>
                <a:cubicBezTo>
                  <a:pt x="611645" y="2230218"/>
                  <a:pt x="605769" y="2234311"/>
                  <a:pt x="600871" y="2239706"/>
                </a:cubicBezTo>
                <a:cubicBezTo>
                  <a:pt x="595972" y="2245101"/>
                  <a:pt x="592158" y="2251767"/>
                  <a:pt x="589429" y="2259705"/>
                </a:cubicBezTo>
                <a:cubicBezTo>
                  <a:pt x="586701" y="2267642"/>
                  <a:pt x="585337" y="2276727"/>
                  <a:pt x="585337" y="2286959"/>
                </a:cubicBezTo>
                <a:cubicBezTo>
                  <a:pt x="585337" y="2297005"/>
                  <a:pt x="586577" y="2305811"/>
                  <a:pt x="589057" y="2313376"/>
                </a:cubicBezTo>
                <a:cubicBezTo>
                  <a:pt x="591538" y="2320941"/>
                  <a:pt x="595103" y="2327251"/>
                  <a:pt x="599754" y="2332305"/>
                </a:cubicBezTo>
                <a:cubicBezTo>
                  <a:pt x="604405" y="2337359"/>
                  <a:pt x="610048" y="2341157"/>
                  <a:pt x="616684" y="2343700"/>
                </a:cubicBezTo>
                <a:cubicBezTo>
                  <a:pt x="623319" y="2346242"/>
                  <a:pt x="630760" y="2347514"/>
                  <a:pt x="639008" y="2347514"/>
                </a:cubicBezTo>
                <a:cubicBezTo>
                  <a:pt x="643225" y="2347514"/>
                  <a:pt x="647147" y="2347172"/>
                  <a:pt x="650774" y="2346490"/>
                </a:cubicBezTo>
                <a:cubicBezTo>
                  <a:pt x="654402" y="2345808"/>
                  <a:pt x="657627" y="2344956"/>
                  <a:pt x="660448" y="2343932"/>
                </a:cubicBezTo>
                <a:cubicBezTo>
                  <a:pt x="663270" y="2342909"/>
                  <a:pt x="665657" y="2341839"/>
                  <a:pt x="667611" y="2340723"/>
                </a:cubicBezTo>
                <a:cubicBezTo>
                  <a:pt x="669564" y="2339607"/>
                  <a:pt x="670882" y="2338692"/>
                  <a:pt x="671564" y="2337979"/>
                </a:cubicBezTo>
                <a:cubicBezTo>
                  <a:pt x="672246" y="2337266"/>
                  <a:pt x="672742" y="2336630"/>
                  <a:pt x="673052" y="2336072"/>
                </a:cubicBezTo>
                <a:cubicBezTo>
                  <a:pt x="673362" y="2335514"/>
                  <a:pt x="673610" y="2334848"/>
                  <a:pt x="673796" y="2334072"/>
                </a:cubicBezTo>
                <a:cubicBezTo>
                  <a:pt x="673982" y="2333297"/>
                  <a:pt x="674122" y="2332367"/>
                  <a:pt x="674215" y="2331282"/>
                </a:cubicBezTo>
                <a:cubicBezTo>
                  <a:pt x="674308" y="2330197"/>
                  <a:pt x="674354" y="2328879"/>
                  <a:pt x="674354" y="2327329"/>
                </a:cubicBezTo>
                <a:cubicBezTo>
                  <a:pt x="674354" y="2325096"/>
                  <a:pt x="674292" y="2323313"/>
                  <a:pt x="674168" y="2321980"/>
                </a:cubicBezTo>
                <a:cubicBezTo>
                  <a:pt x="674044" y="2320647"/>
                  <a:pt x="673858" y="2319608"/>
                  <a:pt x="673610" y="2318864"/>
                </a:cubicBezTo>
                <a:cubicBezTo>
                  <a:pt x="673362" y="2318120"/>
                  <a:pt x="673052" y="2317624"/>
                  <a:pt x="672680" y="2317376"/>
                </a:cubicBezTo>
                <a:cubicBezTo>
                  <a:pt x="672308" y="2317128"/>
                  <a:pt x="671812" y="2317004"/>
                  <a:pt x="671192" y="2317004"/>
                </a:cubicBezTo>
                <a:cubicBezTo>
                  <a:pt x="670386" y="2317004"/>
                  <a:pt x="669254" y="2317500"/>
                  <a:pt x="667797" y="2318492"/>
                </a:cubicBezTo>
                <a:cubicBezTo>
                  <a:pt x="666339" y="2319484"/>
                  <a:pt x="664479" y="2320600"/>
                  <a:pt x="662216" y="2321841"/>
                </a:cubicBezTo>
                <a:cubicBezTo>
                  <a:pt x="659952" y="2323081"/>
                  <a:pt x="657239" y="2324213"/>
                  <a:pt x="654077" y="2325236"/>
                </a:cubicBezTo>
                <a:cubicBezTo>
                  <a:pt x="650914" y="2326259"/>
                  <a:pt x="647162" y="2326771"/>
                  <a:pt x="642821" y="2326771"/>
                </a:cubicBezTo>
                <a:cubicBezTo>
                  <a:pt x="638047" y="2326771"/>
                  <a:pt x="633752" y="2325949"/>
                  <a:pt x="629939" y="2324306"/>
                </a:cubicBezTo>
                <a:cubicBezTo>
                  <a:pt x="626125" y="2322662"/>
                  <a:pt x="622869" y="2320166"/>
                  <a:pt x="620172" y="2316818"/>
                </a:cubicBezTo>
                <a:cubicBezTo>
                  <a:pt x="617474" y="2313469"/>
                  <a:pt x="615397" y="2309206"/>
                  <a:pt x="613940" y="2304028"/>
                </a:cubicBezTo>
                <a:cubicBezTo>
                  <a:pt x="612482" y="2298850"/>
                  <a:pt x="611754" y="2292726"/>
                  <a:pt x="611754" y="2285657"/>
                </a:cubicBezTo>
                <a:cubicBezTo>
                  <a:pt x="611754" y="2279208"/>
                  <a:pt x="612436" y="2273410"/>
                  <a:pt x="613800" y="2268263"/>
                </a:cubicBezTo>
                <a:cubicBezTo>
                  <a:pt x="615164" y="2263116"/>
                  <a:pt x="617164" y="2258728"/>
                  <a:pt x="619800" y="2255101"/>
                </a:cubicBezTo>
                <a:cubicBezTo>
                  <a:pt x="622435" y="2251473"/>
                  <a:pt x="625629" y="2248682"/>
                  <a:pt x="629380" y="2246729"/>
                </a:cubicBezTo>
                <a:cubicBezTo>
                  <a:pt x="633132" y="2244776"/>
                  <a:pt x="637395" y="2243799"/>
                  <a:pt x="642170" y="2243799"/>
                </a:cubicBezTo>
                <a:cubicBezTo>
                  <a:pt x="646511" y="2243799"/>
                  <a:pt x="650247" y="2244342"/>
                  <a:pt x="653379" y="2245427"/>
                </a:cubicBezTo>
                <a:cubicBezTo>
                  <a:pt x="656511" y="2246512"/>
                  <a:pt x="659208" y="2247721"/>
                  <a:pt x="661472" y="2249054"/>
                </a:cubicBezTo>
                <a:cubicBezTo>
                  <a:pt x="663735" y="2250388"/>
                  <a:pt x="665580" y="2251597"/>
                  <a:pt x="667006" y="2252682"/>
                </a:cubicBezTo>
                <a:cubicBezTo>
                  <a:pt x="668432" y="2253767"/>
                  <a:pt x="669611" y="2254310"/>
                  <a:pt x="670541" y="2254310"/>
                </a:cubicBezTo>
                <a:cubicBezTo>
                  <a:pt x="671099" y="2254310"/>
                  <a:pt x="671595" y="2254124"/>
                  <a:pt x="672029" y="2253752"/>
                </a:cubicBezTo>
                <a:cubicBezTo>
                  <a:pt x="672463" y="2253380"/>
                  <a:pt x="672835" y="2252791"/>
                  <a:pt x="673145" y="2251984"/>
                </a:cubicBezTo>
                <a:cubicBezTo>
                  <a:pt x="673455" y="2251178"/>
                  <a:pt x="673672" y="2250124"/>
                  <a:pt x="673796" y="2248822"/>
                </a:cubicBezTo>
                <a:cubicBezTo>
                  <a:pt x="673920" y="2247520"/>
                  <a:pt x="673982" y="2245938"/>
                  <a:pt x="673982" y="2244078"/>
                </a:cubicBezTo>
                <a:cubicBezTo>
                  <a:pt x="673982" y="2242342"/>
                  <a:pt x="673936" y="2240884"/>
                  <a:pt x="673843" y="2239706"/>
                </a:cubicBezTo>
                <a:cubicBezTo>
                  <a:pt x="673750" y="2238528"/>
                  <a:pt x="673610" y="2237505"/>
                  <a:pt x="673424" y="2236637"/>
                </a:cubicBezTo>
                <a:cubicBezTo>
                  <a:pt x="673238" y="2235768"/>
                  <a:pt x="672990" y="2235055"/>
                  <a:pt x="672680" y="2234497"/>
                </a:cubicBezTo>
                <a:cubicBezTo>
                  <a:pt x="672370" y="2233939"/>
                  <a:pt x="671796" y="2233241"/>
                  <a:pt x="670959" y="2232404"/>
                </a:cubicBezTo>
                <a:cubicBezTo>
                  <a:pt x="670122" y="2231567"/>
                  <a:pt x="668649" y="2230559"/>
                  <a:pt x="666541" y="2229381"/>
                </a:cubicBezTo>
                <a:cubicBezTo>
                  <a:pt x="664433" y="2228203"/>
                  <a:pt x="662061" y="2227164"/>
                  <a:pt x="659425" y="2226265"/>
                </a:cubicBezTo>
                <a:cubicBezTo>
                  <a:pt x="656790" y="2225366"/>
                  <a:pt x="653922" y="2224637"/>
                  <a:pt x="650821" y="2224079"/>
                </a:cubicBezTo>
                <a:cubicBezTo>
                  <a:pt x="647720" y="2223521"/>
                  <a:pt x="644496" y="2223242"/>
                  <a:pt x="641147" y="2223242"/>
                </a:cubicBezTo>
                <a:close/>
                <a:moveTo>
                  <a:pt x="855599" y="2214498"/>
                </a:moveTo>
                <a:cubicBezTo>
                  <a:pt x="854886" y="2214436"/>
                  <a:pt x="853971" y="2214467"/>
                  <a:pt x="852855" y="2214591"/>
                </a:cubicBezTo>
                <a:lnTo>
                  <a:pt x="823276" y="2218870"/>
                </a:lnTo>
                <a:cubicBezTo>
                  <a:pt x="819679" y="2219428"/>
                  <a:pt x="816361" y="2220110"/>
                  <a:pt x="813323" y="2220917"/>
                </a:cubicBezTo>
                <a:cubicBezTo>
                  <a:pt x="810284" y="2221723"/>
                  <a:pt x="807525" y="2222668"/>
                  <a:pt x="805044" y="2223754"/>
                </a:cubicBezTo>
                <a:cubicBezTo>
                  <a:pt x="802564" y="2224839"/>
                  <a:pt x="800300" y="2226079"/>
                  <a:pt x="798254" y="2227474"/>
                </a:cubicBezTo>
                <a:cubicBezTo>
                  <a:pt x="796207" y="2228870"/>
                  <a:pt x="794099" y="2230714"/>
                  <a:pt x="791929" y="2233009"/>
                </a:cubicBezTo>
                <a:cubicBezTo>
                  <a:pt x="789758" y="2235303"/>
                  <a:pt x="787650" y="2238357"/>
                  <a:pt x="785603" y="2242171"/>
                </a:cubicBezTo>
                <a:cubicBezTo>
                  <a:pt x="783557" y="2245985"/>
                  <a:pt x="781836" y="2250419"/>
                  <a:pt x="780441" y="2255473"/>
                </a:cubicBezTo>
                <a:cubicBezTo>
                  <a:pt x="779046" y="2260527"/>
                  <a:pt x="777992" y="2266092"/>
                  <a:pt x="777278" y="2272169"/>
                </a:cubicBezTo>
                <a:cubicBezTo>
                  <a:pt x="776565" y="2278246"/>
                  <a:pt x="776209" y="2284727"/>
                  <a:pt x="776209" y="2291610"/>
                </a:cubicBezTo>
                <a:cubicBezTo>
                  <a:pt x="776209" y="2301098"/>
                  <a:pt x="776999" y="2309361"/>
                  <a:pt x="778581" y="2316399"/>
                </a:cubicBezTo>
                <a:cubicBezTo>
                  <a:pt x="780162" y="2323437"/>
                  <a:pt x="782673" y="2329267"/>
                  <a:pt x="786115" y="2333886"/>
                </a:cubicBezTo>
                <a:cubicBezTo>
                  <a:pt x="789557" y="2338506"/>
                  <a:pt x="793929" y="2341963"/>
                  <a:pt x="799231" y="2344258"/>
                </a:cubicBezTo>
                <a:cubicBezTo>
                  <a:pt x="804533" y="2346552"/>
                  <a:pt x="810904" y="2347700"/>
                  <a:pt x="818346" y="2347700"/>
                </a:cubicBezTo>
                <a:cubicBezTo>
                  <a:pt x="825043" y="2347700"/>
                  <a:pt x="831136" y="2346568"/>
                  <a:pt x="836624" y="2344304"/>
                </a:cubicBezTo>
                <a:cubicBezTo>
                  <a:pt x="842112" y="2342041"/>
                  <a:pt x="846825" y="2338832"/>
                  <a:pt x="850762" y="2334677"/>
                </a:cubicBezTo>
                <a:cubicBezTo>
                  <a:pt x="854700" y="2330522"/>
                  <a:pt x="857739" y="2325499"/>
                  <a:pt x="859878" y="2319608"/>
                </a:cubicBezTo>
                <a:cubicBezTo>
                  <a:pt x="862017" y="2313717"/>
                  <a:pt x="863087" y="2307206"/>
                  <a:pt x="863087" y="2300075"/>
                </a:cubicBezTo>
                <a:cubicBezTo>
                  <a:pt x="863087" y="2293501"/>
                  <a:pt x="862359" y="2287626"/>
                  <a:pt x="860901" y="2282448"/>
                </a:cubicBezTo>
                <a:cubicBezTo>
                  <a:pt x="859444" y="2277270"/>
                  <a:pt x="857243" y="2272867"/>
                  <a:pt x="854297" y="2269239"/>
                </a:cubicBezTo>
                <a:cubicBezTo>
                  <a:pt x="851351" y="2265612"/>
                  <a:pt x="847631" y="2262837"/>
                  <a:pt x="843135" y="2260914"/>
                </a:cubicBezTo>
                <a:cubicBezTo>
                  <a:pt x="838639" y="2258992"/>
                  <a:pt x="833353" y="2258031"/>
                  <a:pt x="827275" y="2258031"/>
                </a:cubicBezTo>
                <a:cubicBezTo>
                  <a:pt x="824361" y="2258031"/>
                  <a:pt x="821586" y="2258325"/>
                  <a:pt x="818950" y="2258914"/>
                </a:cubicBezTo>
                <a:cubicBezTo>
                  <a:pt x="816315" y="2259503"/>
                  <a:pt x="813819" y="2260310"/>
                  <a:pt x="811462" y="2261333"/>
                </a:cubicBezTo>
                <a:cubicBezTo>
                  <a:pt x="809106" y="2262356"/>
                  <a:pt x="806889" y="2263596"/>
                  <a:pt x="804812" y="2265053"/>
                </a:cubicBezTo>
                <a:cubicBezTo>
                  <a:pt x="802734" y="2266511"/>
                  <a:pt x="800858" y="2268107"/>
                  <a:pt x="799184" y="2269844"/>
                </a:cubicBezTo>
                <a:cubicBezTo>
                  <a:pt x="799556" y="2267363"/>
                  <a:pt x="799959" y="2264976"/>
                  <a:pt x="800393" y="2262681"/>
                </a:cubicBezTo>
                <a:cubicBezTo>
                  <a:pt x="800827" y="2260387"/>
                  <a:pt x="801354" y="2258279"/>
                  <a:pt x="801975" y="2256356"/>
                </a:cubicBezTo>
                <a:cubicBezTo>
                  <a:pt x="802595" y="2254434"/>
                  <a:pt x="803339" y="2252667"/>
                  <a:pt x="804207" y="2251054"/>
                </a:cubicBezTo>
                <a:cubicBezTo>
                  <a:pt x="805075" y="2249442"/>
                  <a:pt x="806036" y="2248109"/>
                  <a:pt x="807091" y="2247055"/>
                </a:cubicBezTo>
                <a:cubicBezTo>
                  <a:pt x="808145" y="2246000"/>
                  <a:pt x="809214" y="2245101"/>
                  <a:pt x="810300" y="2244357"/>
                </a:cubicBezTo>
                <a:cubicBezTo>
                  <a:pt x="811385" y="2243613"/>
                  <a:pt x="812656" y="2242946"/>
                  <a:pt x="814113" y="2242357"/>
                </a:cubicBezTo>
                <a:cubicBezTo>
                  <a:pt x="815571" y="2241768"/>
                  <a:pt x="817260" y="2241241"/>
                  <a:pt x="819183" y="2240776"/>
                </a:cubicBezTo>
                <a:cubicBezTo>
                  <a:pt x="821105" y="2240311"/>
                  <a:pt x="823338" y="2239892"/>
                  <a:pt x="825880" y="2239520"/>
                </a:cubicBezTo>
                <a:lnTo>
                  <a:pt x="853227" y="2235427"/>
                </a:lnTo>
                <a:cubicBezTo>
                  <a:pt x="854219" y="2235303"/>
                  <a:pt x="855041" y="2234978"/>
                  <a:pt x="855692" y="2234451"/>
                </a:cubicBezTo>
                <a:cubicBezTo>
                  <a:pt x="856343" y="2233924"/>
                  <a:pt x="856855" y="2233195"/>
                  <a:pt x="857227" y="2232265"/>
                </a:cubicBezTo>
                <a:cubicBezTo>
                  <a:pt x="857599" y="2231335"/>
                  <a:pt x="857847" y="2230234"/>
                  <a:pt x="857971" y="2228963"/>
                </a:cubicBezTo>
                <a:cubicBezTo>
                  <a:pt x="858095" y="2227691"/>
                  <a:pt x="858157" y="2226188"/>
                  <a:pt x="858157" y="2224451"/>
                </a:cubicBezTo>
                <a:cubicBezTo>
                  <a:pt x="858157" y="2221971"/>
                  <a:pt x="858095" y="2220033"/>
                  <a:pt x="857971" y="2218638"/>
                </a:cubicBezTo>
                <a:cubicBezTo>
                  <a:pt x="857847" y="2217242"/>
                  <a:pt x="857599" y="2216219"/>
                  <a:pt x="857227" y="2215568"/>
                </a:cubicBezTo>
                <a:cubicBezTo>
                  <a:pt x="856855" y="2214917"/>
                  <a:pt x="856312" y="2214560"/>
                  <a:pt x="855599" y="2214498"/>
                </a:cubicBezTo>
                <a:close/>
                <a:moveTo>
                  <a:pt x="2274740" y="1925764"/>
                </a:moveTo>
                <a:lnTo>
                  <a:pt x="2287856" y="1925764"/>
                </a:lnTo>
                <a:lnTo>
                  <a:pt x="2287856" y="1943531"/>
                </a:lnTo>
                <a:cubicBezTo>
                  <a:pt x="2284073" y="1947748"/>
                  <a:pt x="2280461" y="1950879"/>
                  <a:pt x="2277019" y="1952926"/>
                </a:cubicBezTo>
                <a:cubicBezTo>
                  <a:pt x="2273578" y="1954972"/>
                  <a:pt x="2269842" y="1955995"/>
                  <a:pt x="2265811" y="1955995"/>
                </a:cubicBezTo>
                <a:cubicBezTo>
                  <a:pt x="2260850" y="1955995"/>
                  <a:pt x="2256990" y="1954708"/>
                  <a:pt x="2254230" y="1952135"/>
                </a:cubicBezTo>
                <a:cubicBezTo>
                  <a:pt x="2251471" y="1949561"/>
                  <a:pt x="2250091" y="1946104"/>
                  <a:pt x="2250091" y="1941764"/>
                </a:cubicBezTo>
                <a:cubicBezTo>
                  <a:pt x="2250091" y="1939221"/>
                  <a:pt x="2250571" y="1936973"/>
                  <a:pt x="2251533" y="1935020"/>
                </a:cubicBezTo>
                <a:cubicBezTo>
                  <a:pt x="2252494" y="1933066"/>
                  <a:pt x="2253998" y="1931392"/>
                  <a:pt x="2256044" y="1929997"/>
                </a:cubicBezTo>
                <a:cubicBezTo>
                  <a:pt x="2258090" y="1928602"/>
                  <a:pt x="2260664" y="1927547"/>
                  <a:pt x="2263764" y="1926834"/>
                </a:cubicBezTo>
                <a:cubicBezTo>
                  <a:pt x="2266865" y="1926121"/>
                  <a:pt x="2270524" y="1925764"/>
                  <a:pt x="2274740" y="1925764"/>
                </a:cubicBezTo>
                <a:close/>
                <a:moveTo>
                  <a:pt x="1769915" y="1925764"/>
                </a:moveTo>
                <a:lnTo>
                  <a:pt x="1783031" y="1925764"/>
                </a:lnTo>
                <a:lnTo>
                  <a:pt x="1783031" y="1943531"/>
                </a:lnTo>
                <a:cubicBezTo>
                  <a:pt x="1779248" y="1947748"/>
                  <a:pt x="1775636" y="1950879"/>
                  <a:pt x="1772194" y="1952926"/>
                </a:cubicBezTo>
                <a:cubicBezTo>
                  <a:pt x="1768753" y="1954972"/>
                  <a:pt x="1765017" y="1955995"/>
                  <a:pt x="1760986" y="1955995"/>
                </a:cubicBezTo>
                <a:cubicBezTo>
                  <a:pt x="1756025" y="1955995"/>
                  <a:pt x="1752165" y="1954708"/>
                  <a:pt x="1749405" y="1952135"/>
                </a:cubicBezTo>
                <a:cubicBezTo>
                  <a:pt x="1746646" y="1949561"/>
                  <a:pt x="1745266" y="1946104"/>
                  <a:pt x="1745266" y="1941764"/>
                </a:cubicBezTo>
                <a:cubicBezTo>
                  <a:pt x="1745266" y="1939221"/>
                  <a:pt x="1745746" y="1936973"/>
                  <a:pt x="1746708" y="1935020"/>
                </a:cubicBezTo>
                <a:cubicBezTo>
                  <a:pt x="1747669" y="1933066"/>
                  <a:pt x="1749173" y="1931392"/>
                  <a:pt x="1751219" y="1929997"/>
                </a:cubicBezTo>
                <a:cubicBezTo>
                  <a:pt x="1753265" y="1928602"/>
                  <a:pt x="1755839" y="1927547"/>
                  <a:pt x="1758939" y="1926834"/>
                </a:cubicBezTo>
                <a:cubicBezTo>
                  <a:pt x="1762040" y="1926121"/>
                  <a:pt x="1765699" y="1925764"/>
                  <a:pt x="1769915" y="1925764"/>
                </a:cubicBezTo>
                <a:close/>
                <a:moveTo>
                  <a:pt x="2026328" y="1925113"/>
                </a:moveTo>
                <a:lnTo>
                  <a:pt x="2041304" y="1925113"/>
                </a:lnTo>
                <a:cubicBezTo>
                  <a:pt x="2045334" y="1925113"/>
                  <a:pt x="2048823" y="1925423"/>
                  <a:pt x="2051768" y="1926044"/>
                </a:cubicBezTo>
                <a:cubicBezTo>
                  <a:pt x="2054714" y="1926664"/>
                  <a:pt x="2057132" y="1927594"/>
                  <a:pt x="2059023" y="1928834"/>
                </a:cubicBezTo>
                <a:cubicBezTo>
                  <a:pt x="2060915" y="1930074"/>
                  <a:pt x="2062295" y="1931640"/>
                  <a:pt x="2063163" y="1933531"/>
                </a:cubicBezTo>
                <a:cubicBezTo>
                  <a:pt x="2064031" y="1935423"/>
                  <a:pt x="2064465" y="1937609"/>
                  <a:pt x="2064465" y="1940089"/>
                </a:cubicBezTo>
                <a:cubicBezTo>
                  <a:pt x="2064465" y="1942508"/>
                  <a:pt x="2064031" y="1944694"/>
                  <a:pt x="2063163" y="1946647"/>
                </a:cubicBezTo>
                <a:cubicBezTo>
                  <a:pt x="2062295" y="1948600"/>
                  <a:pt x="2060915" y="1950259"/>
                  <a:pt x="2059023" y="1951623"/>
                </a:cubicBezTo>
                <a:cubicBezTo>
                  <a:pt x="2057132" y="1952988"/>
                  <a:pt x="2054760" y="1954026"/>
                  <a:pt x="2051908" y="1954739"/>
                </a:cubicBezTo>
                <a:cubicBezTo>
                  <a:pt x="2049055" y="1955453"/>
                  <a:pt x="2045613" y="1955809"/>
                  <a:pt x="2041583" y="1955809"/>
                </a:cubicBezTo>
                <a:cubicBezTo>
                  <a:pt x="2040466" y="1955809"/>
                  <a:pt x="2039242" y="1955778"/>
                  <a:pt x="2037908" y="1955716"/>
                </a:cubicBezTo>
                <a:cubicBezTo>
                  <a:pt x="2036575" y="1955654"/>
                  <a:pt x="2035242" y="1955577"/>
                  <a:pt x="2033909" y="1955484"/>
                </a:cubicBezTo>
                <a:cubicBezTo>
                  <a:pt x="2032575" y="1955391"/>
                  <a:pt x="2031273" y="1955298"/>
                  <a:pt x="2030002" y="1955205"/>
                </a:cubicBezTo>
                <a:cubicBezTo>
                  <a:pt x="2028731" y="1955112"/>
                  <a:pt x="2027506" y="1954972"/>
                  <a:pt x="2026328" y="1954786"/>
                </a:cubicBezTo>
                <a:close/>
                <a:moveTo>
                  <a:pt x="1445005" y="1912928"/>
                </a:moveTo>
                <a:cubicBezTo>
                  <a:pt x="1443889" y="1912928"/>
                  <a:pt x="1443052" y="1913393"/>
                  <a:pt x="1442494" y="1914323"/>
                </a:cubicBezTo>
                <a:cubicBezTo>
                  <a:pt x="1441935" y="1915254"/>
                  <a:pt x="1441656" y="1916897"/>
                  <a:pt x="1441656" y="1919253"/>
                </a:cubicBezTo>
                <a:cubicBezTo>
                  <a:pt x="1441656" y="1921610"/>
                  <a:pt x="1441935" y="1923269"/>
                  <a:pt x="1442494" y="1924230"/>
                </a:cubicBezTo>
                <a:cubicBezTo>
                  <a:pt x="1443052" y="1925191"/>
                  <a:pt x="1443889" y="1925671"/>
                  <a:pt x="1445005" y="1925671"/>
                </a:cubicBezTo>
                <a:lnTo>
                  <a:pt x="1483886" y="1925671"/>
                </a:lnTo>
                <a:cubicBezTo>
                  <a:pt x="1484941" y="1925671"/>
                  <a:pt x="1485747" y="1925206"/>
                  <a:pt x="1486305" y="1924276"/>
                </a:cubicBezTo>
                <a:cubicBezTo>
                  <a:pt x="1486863" y="1923346"/>
                  <a:pt x="1487142" y="1921672"/>
                  <a:pt x="1487142" y="1919253"/>
                </a:cubicBezTo>
                <a:cubicBezTo>
                  <a:pt x="1487142" y="1918075"/>
                  <a:pt x="1487065" y="1917083"/>
                  <a:pt x="1486909" y="1916277"/>
                </a:cubicBezTo>
                <a:cubicBezTo>
                  <a:pt x="1486754" y="1915471"/>
                  <a:pt x="1486537" y="1914804"/>
                  <a:pt x="1486258" y="1914277"/>
                </a:cubicBezTo>
                <a:cubicBezTo>
                  <a:pt x="1485979" y="1913750"/>
                  <a:pt x="1485638" y="1913393"/>
                  <a:pt x="1485235" y="1913207"/>
                </a:cubicBezTo>
                <a:cubicBezTo>
                  <a:pt x="1484832" y="1913021"/>
                  <a:pt x="1484382" y="1912928"/>
                  <a:pt x="1483886" y="1912928"/>
                </a:cubicBezTo>
                <a:close/>
                <a:moveTo>
                  <a:pt x="1539455" y="1910975"/>
                </a:moveTo>
                <a:cubicBezTo>
                  <a:pt x="1543672" y="1913021"/>
                  <a:pt x="1547377" y="1914990"/>
                  <a:pt x="1550571" y="1916881"/>
                </a:cubicBezTo>
                <a:cubicBezTo>
                  <a:pt x="1553764" y="1918773"/>
                  <a:pt x="1556431" y="1920726"/>
                  <a:pt x="1558570" y="1922741"/>
                </a:cubicBezTo>
                <a:cubicBezTo>
                  <a:pt x="1560710" y="1924757"/>
                  <a:pt x="1562306" y="1926927"/>
                  <a:pt x="1563361" y="1929253"/>
                </a:cubicBezTo>
                <a:cubicBezTo>
                  <a:pt x="1564415" y="1931578"/>
                  <a:pt x="1564942" y="1934167"/>
                  <a:pt x="1564942" y="1937020"/>
                </a:cubicBezTo>
                <a:cubicBezTo>
                  <a:pt x="1564942" y="1942725"/>
                  <a:pt x="1562911" y="1947236"/>
                  <a:pt x="1558849" y="1950554"/>
                </a:cubicBezTo>
                <a:cubicBezTo>
                  <a:pt x="1554787" y="1953871"/>
                  <a:pt x="1548788" y="1955530"/>
                  <a:pt x="1540850" y="1955530"/>
                </a:cubicBezTo>
                <a:cubicBezTo>
                  <a:pt x="1532665" y="1955530"/>
                  <a:pt x="1526510" y="1953887"/>
                  <a:pt x="1522386" y="1950600"/>
                </a:cubicBezTo>
                <a:cubicBezTo>
                  <a:pt x="1518263" y="1947314"/>
                  <a:pt x="1516201" y="1942663"/>
                  <a:pt x="1516201" y="1936648"/>
                </a:cubicBezTo>
                <a:cubicBezTo>
                  <a:pt x="1516201" y="1933919"/>
                  <a:pt x="1516681" y="1931423"/>
                  <a:pt x="1517642" y="1929160"/>
                </a:cubicBezTo>
                <a:cubicBezTo>
                  <a:pt x="1518604" y="1926896"/>
                  <a:pt x="1520030" y="1924741"/>
                  <a:pt x="1521921" y="1922695"/>
                </a:cubicBezTo>
                <a:cubicBezTo>
                  <a:pt x="1523813" y="1920649"/>
                  <a:pt x="1526231" y="1918664"/>
                  <a:pt x="1529177" y="1916742"/>
                </a:cubicBezTo>
                <a:cubicBezTo>
                  <a:pt x="1532122" y="1914819"/>
                  <a:pt x="1535548" y="1912897"/>
                  <a:pt x="1539455" y="1910975"/>
                </a:cubicBezTo>
                <a:close/>
                <a:moveTo>
                  <a:pt x="2405579" y="1890418"/>
                </a:moveTo>
                <a:lnTo>
                  <a:pt x="2432089" y="1890418"/>
                </a:lnTo>
                <a:lnTo>
                  <a:pt x="2432089" y="1953205"/>
                </a:lnTo>
                <a:lnTo>
                  <a:pt x="2386696" y="1953205"/>
                </a:lnTo>
                <a:cubicBezTo>
                  <a:pt x="2388556" y="1950910"/>
                  <a:pt x="2390355" y="1948259"/>
                  <a:pt x="2392091" y="1945252"/>
                </a:cubicBezTo>
                <a:cubicBezTo>
                  <a:pt x="2393828" y="1942244"/>
                  <a:pt x="2395486" y="1938353"/>
                  <a:pt x="2397068" y="1933578"/>
                </a:cubicBezTo>
                <a:cubicBezTo>
                  <a:pt x="2398649" y="1928803"/>
                  <a:pt x="2400137" y="1922943"/>
                  <a:pt x="2401532" y="1915998"/>
                </a:cubicBezTo>
                <a:cubicBezTo>
                  <a:pt x="2402928" y="1909052"/>
                  <a:pt x="2404276" y="1900526"/>
                  <a:pt x="2405579" y="1890418"/>
                </a:cubicBezTo>
                <a:close/>
                <a:moveTo>
                  <a:pt x="727806" y="1889209"/>
                </a:moveTo>
                <a:cubicBezTo>
                  <a:pt x="731799" y="1889209"/>
                  <a:pt x="735137" y="1890139"/>
                  <a:pt x="737820" y="1891999"/>
                </a:cubicBezTo>
                <a:cubicBezTo>
                  <a:pt x="740503" y="1893859"/>
                  <a:pt x="742640" y="1896340"/>
                  <a:pt x="744231" y="1899441"/>
                </a:cubicBezTo>
                <a:cubicBezTo>
                  <a:pt x="745822" y="1902541"/>
                  <a:pt x="746945" y="1906091"/>
                  <a:pt x="747600" y="1910091"/>
                </a:cubicBezTo>
                <a:cubicBezTo>
                  <a:pt x="748255" y="1914091"/>
                  <a:pt x="748582" y="1918230"/>
                  <a:pt x="748582" y="1922509"/>
                </a:cubicBezTo>
                <a:cubicBezTo>
                  <a:pt x="748582" y="1926416"/>
                  <a:pt x="748177" y="1930291"/>
                  <a:pt x="747366" y="1934136"/>
                </a:cubicBezTo>
                <a:cubicBezTo>
                  <a:pt x="746555" y="1937981"/>
                  <a:pt x="745292" y="1941453"/>
                  <a:pt x="743576" y="1944554"/>
                </a:cubicBezTo>
                <a:cubicBezTo>
                  <a:pt x="741860" y="1947655"/>
                  <a:pt x="739613" y="1950135"/>
                  <a:pt x="736837" y="1951995"/>
                </a:cubicBezTo>
                <a:cubicBezTo>
                  <a:pt x="734060" y="1953856"/>
                  <a:pt x="730738" y="1954786"/>
                  <a:pt x="726870" y="1954786"/>
                </a:cubicBezTo>
                <a:cubicBezTo>
                  <a:pt x="722690" y="1954786"/>
                  <a:pt x="718697" y="1953422"/>
                  <a:pt x="714891" y="1950693"/>
                </a:cubicBezTo>
                <a:cubicBezTo>
                  <a:pt x="711085" y="1947965"/>
                  <a:pt x="707061" y="1944027"/>
                  <a:pt x="702818" y="1938880"/>
                </a:cubicBezTo>
                <a:lnTo>
                  <a:pt x="702818" y="1905580"/>
                </a:lnTo>
                <a:cubicBezTo>
                  <a:pt x="705251" y="1902541"/>
                  <a:pt x="707559" y="1899983"/>
                  <a:pt x="709743" y="1897906"/>
                </a:cubicBezTo>
                <a:cubicBezTo>
                  <a:pt x="711927" y="1895828"/>
                  <a:pt x="714018" y="1894154"/>
                  <a:pt x="716014" y="1892883"/>
                </a:cubicBezTo>
                <a:cubicBezTo>
                  <a:pt x="718010" y="1891612"/>
                  <a:pt x="719976" y="1890681"/>
                  <a:pt x="721910" y="1890092"/>
                </a:cubicBezTo>
                <a:cubicBezTo>
                  <a:pt x="723844" y="1889503"/>
                  <a:pt x="725809" y="1889209"/>
                  <a:pt x="727806" y="1889209"/>
                </a:cubicBezTo>
                <a:close/>
                <a:moveTo>
                  <a:pt x="2514402" y="1888837"/>
                </a:moveTo>
                <a:cubicBezTo>
                  <a:pt x="2519345" y="1888837"/>
                  <a:pt x="2523475" y="1889720"/>
                  <a:pt x="2526791" y="1891488"/>
                </a:cubicBezTo>
                <a:cubicBezTo>
                  <a:pt x="2530107" y="1893255"/>
                  <a:pt x="2532735" y="1895658"/>
                  <a:pt x="2534675" y="1898696"/>
                </a:cubicBezTo>
                <a:cubicBezTo>
                  <a:pt x="2536615" y="1901735"/>
                  <a:pt x="2538007" y="1905270"/>
                  <a:pt x="2538852" y="1909300"/>
                </a:cubicBezTo>
                <a:cubicBezTo>
                  <a:pt x="2539697" y="1913331"/>
                  <a:pt x="2540120" y="1917610"/>
                  <a:pt x="2540120" y="1922137"/>
                </a:cubicBezTo>
                <a:cubicBezTo>
                  <a:pt x="2540120" y="1926974"/>
                  <a:pt x="2539619" y="1931408"/>
                  <a:pt x="2538617" y="1935438"/>
                </a:cubicBezTo>
                <a:cubicBezTo>
                  <a:pt x="2537616" y="1939469"/>
                  <a:pt x="2536052" y="1942942"/>
                  <a:pt x="2533924" y="1945856"/>
                </a:cubicBezTo>
                <a:cubicBezTo>
                  <a:pt x="2531797" y="1948771"/>
                  <a:pt x="2529075" y="1951034"/>
                  <a:pt x="2525759" y="1952647"/>
                </a:cubicBezTo>
                <a:cubicBezTo>
                  <a:pt x="2522443" y="1954259"/>
                  <a:pt x="2518532" y="1955065"/>
                  <a:pt x="2514026" y="1955065"/>
                </a:cubicBezTo>
                <a:cubicBezTo>
                  <a:pt x="2509083" y="1955065"/>
                  <a:pt x="2504953" y="1954181"/>
                  <a:pt x="2501637" y="1952414"/>
                </a:cubicBezTo>
                <a:cubicBezTo>
                  <a:pt x="2498321" y="1950647"/>
                  <a:pt x="2495677" y="1948259"/>
                  <a:pt x="2493706" y="1945252"/>
                </a:cubicBezTo>
                <a:cubicBezTo>
                  <a:pt x="2491736" y="1942244"/>
                  <a:pt x="2490328" y="1938725"/>
                  <a:pt x="2489483" y="1934694"/>
                </a:cubicBezTo>
                <a:cubicBezTo>
                  <a:pt x="2488638" y="1930663"/>
                  <a:pt x="2488216" y="1926354"/>
                  <a:pt x="2488216" y="1921765"/>
                </a:cubicBezTo>
                <a:cubicBezTo>
                  <a:pt x="2488216" y="1916990"/>
                  <a:pt x="2488732" y="1912587"/>
                  <a:pt x="2489764" y="1908556"/>
                </a:cubicBezTo>
                <a:cubicBezTo>
                  <a:pt x="2490796" y="1904525"/>
                  <a:pt x="2492376" y="1901037"/>
                  <a:pt x="2494504" y="1898092"/>
                </a:cubicBezTo>
                <a:cubicBezTo>
                  <a:pt x="2496631" y="1895146"/>
                  <a:pt x="2499337" y="1892867"/>
                  <a:pt x="2502622" y="1891255"/>
                </a:cubicBezTo>
                <a:cubicBezTo>
                  <a:pt x="2505908" y="1889643"/>
                  <a:pt x="2509834" y="1888837"/>
                  <a:pt x="2514402" y="1888837"/>
                </a:cubicBezTo>
                <a:close/>
                <a:moveTo>
                  <a:pt x="1942902" y="1888837"/>
                </a:moveTo>
                <a:cubicBezTo>
                  <a:pt x="1947845" y="1888837"/>
                  <a:pt x="1951975" y="1889720"/>
                  <a:pt x="1955291" y="1891488"/>
                </a:cubicBezTo>
                <a:cubicBezTo>
                  <a:pt x="1958607" y="1893255"/>
                  <a:pt x="1961235" y="1895658"/>
                  <a:pt x="1963175" y="1898696"/>
                </a:cubicBezTo>
                <a:cubicBezTo>
                  <a:pt x="1965115" y="1901735"/>
                  <a:pt x="1966507" y="1905270"/>
                  <a:pt x="1967352" y="1909300"/>
                </a:cubicBezTo>
                <a:cubicBezTo>
                  <a:pt x="1968197" y="1913331"/>
                  <a:pt x="1968620" y="1917610"/>
                  <a:pt x="1968620" y="1922137"/>
                </a:cubicBezTo>
                <a:cubicBezTo>
                  <a:pt x="1968620" y="1926974"/>
                  <a:pt x="1968119" y="1931408"/>
                  <a:pt x="1967117" y="1935438"/>
                </a:cubicBezTo>
                <a:cubicBezTo>
                  <a:pt x="1966116" y="1939469"/>
                  <a:pt x="1964552" y="1942942"/>
                  <a:pt x="1962424" y="1945856"/>
                </a:cubicBezTo>
                <a:cubicBezTo>
                  <a:pt x="1960297" y="1948771"/>
                  <a:pt x="1957575" y="1951034"/>
                  <a:pt x="1954259" y="1952647"/>
                </a:cubicBezTo>
                <a:cubicBezTo>
                  <a:pt x="1950943" y="1954259"/>
                  <a:pt x="1947032" y="1955065"/>
                  <a:pt x="1942527" y="1955065"/>
                </a:cubicBezTo>
                <a:cubicBezTo>
                  <a:pt x="1937583" y="1955065"/>
                  <a:pt x="1933453" y="1954181"/>
                  <a:pt x="1930137" y="1952414"/>
                </a:cubicBezTo>
                <a:cubicBezTo>
                  <a:pt x="1926821" y="1950647"/>
                  <a:pt x="1924178" y="1948259"/>
                  <a:pt x="1922207" y="1945252"/>
                </a:cubicBezTo>
                <a:cubicBezTo>
                  <a:pt x="1920236" y="1942244"/>
                  <a:pt x="1918828" y="1938725"/>
                  <a:pt x="1917983" y="1934694"/>
                </a:cubicBezTo>
                <a:cubicBezTo>
                  <a:pt x="1917138" y="1930663"/>
                  <a:pt x="1916716" y="1926354"/>
                  <a:pt x="1916716" y="1921765"/>
                </a:cubicBezTo>
                <a:cubicBezTo>
                  <a:pt x="1916716" y="1916990"/>
                  <a:pt x="1917232" y="1912587"/>
                  <a:pt x="1918264" y="1908556"/>
                </a:cubicBezTo>
                <a:cubicBezTo>
                  <a:pt x="1919297" y="1904525"/>
                  <a:pt x="1920877" y="1901037"/>
                  <a:pt x="1923004" y="1898092"/>
                </a:cubicBezTo>
                <a:cubicBezTo>
                  <a:pt x="1925131" y="1895146"/>
                  <a:pt x="1927837" y="1892867"/>
                  <a:pt x="1931123" y="1891255"/>
                </a:cubicBezTo>
                <a:cubicBezTo>
                  <a:pt x="1934408" y="1889643"/>
                  <a:pt x="1938334" y="1888837"/>
                  <a:pt x="1942902" y="1888837"/>
                </a:cubicBezTo>
                <a:close/>
                <a:moveTo>
                  <a:pt x="828477" y="1888837"/>
                </a:moveTo>
                <a:cubicBezTo>
                  <a:pt x="833420" y="1888837"/>
                  <a:pt x="837550" y="1889720"/>
                  <a:pt x="840866" y="1891488"/>
                </a:cubicBezTo>
                <a:cubicBezTo>
                  <a:pt x="844182" y="1893255"/>
                  <a:pt x="846810" y="1895658"/>
                  <a:pt x="848750" y="1898696"/>
                </a:cubicBezTo>
                <a:cubicBezTo>
                  <a:pt x="850690" y="1901735"/>
                  <a:pt x="852082" y="1905270"/>
                  <a:pt x="852927" y="1909300"/>
                </a:cubicBezTo>
                <a:cubicBezTo>
                  <a:pt x="853772" y="1913331"/>
                  <a:pt x="854195" y="1917610"/>
                  <a:pt x="854195" y="1922137"/>
                </a:cubicBezTo>
                <a:cubicBezTo>
                  <a:pt x="854195" y="1926974"/>
                  <a:pt x="853694" y="1931408"/>
                  <a:pt x="852693" y="1935438"/>
                </a:cubicBezTo>
                <a:cubicBezTo>
                  <a:pt x="851691" y="1939469"/>
                  <a:pt x="850127" y="1942942"/>
                  <a:pt x="847999" y="1945856"/>
                </a:cubicBezTo>
                <a:cubicBezTo>
                  <a:pt x="845872" y="1948771"/>
                  <a:pt x="843150" y="1951034"/>
                  <a:pt x="839834" y="1952647"/>
                </a:cubicBezTo>
                <a:cubicBezTo>
                  <a:pt x="836518" y="1954259"/>
                  <a:pt x="832607" y="1955065"/>
                  <a:pt x="828102" y="1955065"/>
                </a:cubicBezTo>
                <a:cubicBezTo>
                  <a:pt x="823158" y="1955065"/>
                  <a:pt x="819028" y="1954181"/>
                  <a:pt x="815712" y="1952414"/>
                </a:cubicBezTo>
                <a:cubicBezTo>
                  <a:pt x="812396" y="1950647"/>
                  <a:pt x="809753" y="1948259"/>
                  <a:pt x="807782" y="1945252"/>
                </a:cubicBezTo>
                <a:cubicBezTo>
                  <a:pt x="805811" y="1942244"/>
                  <a:pt x="804403" y="1938725"/>
                  <a:pt x="803558" y="1934694"/>
                </a:cubicBezTo>
                <a:cubicBezTo>
                  <a:pt x="802713" y="1930663"/>
                  <a:pt x="802291" y="1926354"/>
                  <a:pt x="802291" y="1921765"/>
                </a:cubicBezTo>
                <a:cubicBezTo>
                  <a:pt x="802291" y="1916990"/>
                  <a:pt x="802807" y="1912587"/>
                  <a:pt x="803839" y="1908556"/>
                </a:cubicBezTo>
                <a:cubicBezTo>
                  <a:pt x="804872" y="1904525"/>
                  <a:pt x="806452" y="1901037"/>
                  <a:pt x="808579" y="1898092"/>
                </a:cubicBezTo>
                <a:cubicBezTo>
                  <a:pt x="810706" y="1895146"/>
                  <a:pt x="813412" y="1892867"/>
                  <a:pt x="816698" y="1891255"/>
                </a:cubicBezTo>
                <a:cubicBezTo>
                  <a:pt x="819983" y="1889643"/>
                  <a:pt x="823909" y="1888837"/>
                  <a:pt x="828477" y="1888837"/>
                </a:cubicBezTo>
                <a:close/>
                <a:moveTo>
                  <a:pt x="2921561" y="1887999"/>
                </a:moveTo>
                <a:cubicBezTo>
                  <a:pt x="2928986" y="1887999"/>
                  <a:pt x="2934586" y="1890294"/>
                  <a:pt x="2938359" y="1894883"/>
                </a:cubicBezTo>
                <a:cubicBezTo>
                  <a:pt x="2942133" y="1899472"/>
                  <a:pt x="2943927" y="1905797"/>
                  <a:pt x="2943741" y="1913858"/>
                </a:cubicBezTo>
                <a:lnTo>
                  <a:pt x="2898070" y="1913858"/>
                </a:lnTo>
                <a:cubicBezTo>
                  <a:pt x="2898195" y="1910448"/>
                  <a:pt x="2898787" y="1907176"/>
                  <a:pt x="2899848" y="1904045"/>
                </a:cubicBezTo>
                <a:cubicBezTo>
                  <a:pt x="2900908" y="1900913"/>
                  <a:pt x="2902406" y="1898169"/>
                  <a:pt x="2904340" y="1895813"/>
                </a:cubicBezTo>
                <a:cubicBezTo>
                  <a:pt x="2906275" y="1893456"/>
                  <a:pt x="2908677" y="1891565"/>
                  <a:pt x="2911547" y="1890139"/>
                </a:cubicBezTo>
                <a:cubicBezTo>
                  <a:pt x="2914417" y="1888713"/>
                  <a:pt x="2917755" y="1887999"/>
                  <a:pt x="2921561" y="1887999"/>
                </a:cubicBezTo>
                <a:close/>
                <a:moveTo>
                  <a:pt x="2040466" y="1887999"/>
                </a:moveTo>
                <a:cubicBezTo>
                  <a:pt x="2044311" y="1887999"/>
                  <a:pt x="2047582" y="1888278"/>
                  <a:pt x="2050280" y="1888837"/>
                </a:cubicBezTo>
                <a:cubicBezTo>
                  <a:pt x="2052977" y="1889395"/>
                  <a:pt x="2055179" y="1890232"/>
                  <a:pt x="2056884" y="1891348"/>
                </a:cubicBezTo>
                <a:cubicBezTo>
                  <a:pt x="2058589" y="1892464"/>
                  <a:pt x="2059814" y="1893828"/>
                  <a:pt x="2060558" y="1895441"/>
                </a:cubicBezTo>
                <a:cubicBezTo>
                  <a:pt x="2061302" y="1897053"/>
                  <a:pt x="2061674" y="1898882"/>
                  <a:pt x="2061674" y="1900929"/>
                </a:cubicBezTo>
                <a:cubicBezTo>
                  <a:pt x="2061674" y="1905394"/>
                  <a:pt x="2059985" y="1908820"/>
                  <a:pt x="2056605" y="1911207"/>
                </a:cubicBezTo>
                <a:cubicBezTo>
                  <a:pt x="2053225" y="1913595"/>
                  <a:pt x="2048342" y="1914788"/>
                  <a:pt x="2041955" y="1914788"/>
                </a:cubicBezTo>
                <a:lnTo>
                  <a:pt x="2026328" y="1914788"/>
                </a:lnTo>
                <a:lnTo>
                  <a:pt x="2026328" y="1888743"/>
                </a:lnTo>
                <a:cubicBezTo>
                  <a:pt x="2028002" y="1888557"/>
                  <a:pt x="2030048" y="1888387"/>
                  <a:pt x="2032467" y="1888232"/>
                </a:cubicBezTo>
                <a:cubicBezTo>
                  <a:pt x="2034885" y="1888077"/>
                  <a:pt x="2037552" y="1887999"/>
                  <a:pt x="2040466" y="1887999"/>
                </a:cubicBezTo>
                <a:close/>
                <a:moveTo>
                  <a:pt x="1035611" y="1887999"/>
                </a:moveTo>
                <a:cubicBezTo>
                  <a:pt x="1043036" y="1887999"/>
                  <a:pt x="1048636" y="1890294"/>
                  <a:pt x="1052410" y="1894883"/>
                </a:cubicBezTo>
                <a:cubicBezTo>
                  <a:pt x="1056184" y="1899472"/>
                  <a:pt x="1057978" y="1905797"/>
                  <a:pt x="1057791" y="1913858"/>
                </a:cubicBezTo>
                <a:lnTo>
                  <a:pt x="1012120" y="1913858"/>
                </a:lnTo>
                <a:cubicBezTo>
                  <a:pt x="1012245" y="1910448"/>
                  <a:pt x="1012838" y="1907176"/>
                  <a:pt x="1013898" y="1904045"/>
                </a:cubicBezTo>
                <a:cubicBezTo>
                  <a:pt x="1014959" y="1900913"/>
                  <a:pt x="1016456" y="1898169"/>
                  <a:pt x="1018391" y="1895813"/>
                </a:cubicBezTo>
                <a:cubicBezTo>
                  <a:pt x="1020325" y="1893456"/>
                  <a:pt x="1022727" y="1891565"/>
                  <a:pt x="1025597" y="1890139"/>
                </a:cubicBezTo>
                <a:cubicBezTo>
                  <a:pt x="1028467" y="1888713"/>
                  <a:pt x="1031805" y="1887999"/>
                  <a:pt x="1035611" y="1887999"/>
                </a:cubicBezTo>
                <a:close/>
                <a:moveTo>
                  <a:pt x="3077631" y="1877767"/>
                </a:moveTo>
                <a:cubicBezTo>
                  <a:pt x="3077134" y="1877767"/>
                  <a:pt x="3076700" y="1877907"/>
                  <a:pt x="3076328" y="1878186"/>
                </a:cubicBezTo>
                <a:cubicBezTo>
                  <a:pt x="3075956" y="1878465"/>
                  <a:pt x="3075631" y="1878899"/>
                  <a:pt x="3075352" y="1879488"/>
                </a:cubicBezTo>
                <a:cubicBezTo>
                  <a:pt x="3075073" y="1880077"/>
                  <a:pt x="3074856" y="1880806"/>
                  <a:pt x="3074701" y="1881674"/>
                </a:cubicBezTo>
                <a:cubicBezTo>
                  <a:pt x="3074546" y="1882542"/>
                  <a:pt x="3074468" y="1883535"/>
                  <a:pt x="3074468" y="1884651"/>
                </a:cubicBezTo>
                <a:cubicBezTo>
                  <a:pt x="3074468" y="1885891"/>
                  <a:pt x="3074546" y="1886961"/>
                  <a:pt x="3074701" y="1887860"/>
                </a:cubicBezTo>
                <a:cubicBezTo>
                  <a:pt x="3074856" y="1888759"/>
                  <a:pt x="3075057" y="1889488"/>
                  <a:pt x="3075305" y="1890046"/>
                </a:cubicBezTo>
                <a:cubicBezTo>
                  <a:pt x="3075553" y="1890604"/>
                  <a:pt x="3075879" y="1891022"/>
                  <a:pt x="3076282" y="1891301"/>
                </a:cubicBezTo>
                <a:cubicBezTo>
                  <a:pt x="3076685" y="1891581"/>
                  <a:pt x="3077134" y="1891720"/>
                  <a:pt x="3077631" y="1891720"/>
                </a:cubicBezTo>
                <a:lnTo>
                  <a:pt x="3102746" y="1891720"/>
                </a:lnTo>
                <a:lnTo>
                  <a:pt x="3102746" y="1963902"/>
                </a:lnTo>
                <a:cubicBezTo>
                  <a:pt x="3102746" y="1964398"/>
                  <a:pt x="3102854" y="1964816"/>
                  <a:pt x="3103071" y="1965157"/>
                </a:cubicBezTo>
                <a:cubicBezTo>
                  <a:pt x="3103288" y="1965499"/>
                  <a:pt x="3103691" y="1965793"/>
                  <a:pt x="3104280" y="1966041"/>
                </a:cubicBezTo>
                <a:cubicBezTo>
                  <a:pt x="3104869" y="1966289"/>
                  <a:pt x="3105660" y="1966475"/>
                  <a:pt x="3106652" y="1966599"/>
                </a:cubicBezTo>
                <a:cubicBezTo>
                  <a:pt x="3107644" y="1966723"/>
                  <a:pt x="3108885" y="1966785"/>
                  <a:pt x="3110373" y="1966785"/>
                </a:cubicBezTo>
                <a:cubicBezTo>
                  <a:pt x="3111923" y="1966785"/>
                  <a:pt x="3113194" y="1966723"/>
                  <a:pt x="3114187" y="1966599"/>
                </a:cubicBezTo>
                <a:cubicBezTo>
                  <a:pt x="3115179" y="1966475"/>
                  <a:pt x="3115954" y="1966289"/>
                  <a:pt x="3116512" y="1966041"/>
                </a:cubicBezTo>
                <a:cubicBezTo>
                  <a:pt x="3117070" y="1965793"/>
                  <a:pt x="3117473" y="1965499"/>
                  <a:pt x="3117721" y="1965157"/>
                </a:cubicBezTo>
                <a:cubicBezTo>
                  <a:pt x="3117969" y="1964816"/>
                  <a:pt x="3118094" y="1964398"/>
                  <a:pt x="3118094" y="1963902"/>
                </a:cubicBezTo>
                <a:lnTo>
                  <a:pt x="3118094" y="1891720"/>
                </a:lnTo>
                <a:lnTo>
                  <a:pt x="3143208" y="1891720"/>
                </a:lnTo>
                <a:cubicBezTo>
                  <a:pt x="3143766" y="1891720"/>
                  <a:pt x="3144231" y="1891581"/>
                  <a:pt x="3144604" y="1891301"/>
                </a:cubicBezTo>
                <a:cubicBezTo>
                  <a:pt x="3144976" y="1891022"/>
                  <a:pt x="3145301" y="1890604"/>
                  <a:pt x="3145580" y="1890046"/>
                </a:cubicBezTo>
                <a:cubicBezTo>
                  <a:pt x="3145859" y="1889488"/>
                  <a:pt x="3146060" y="1888774"/>
                  <a:pt x="3146185" y="1887906"/>
                </a:cubicBezTo>
                <a:cubicBezTo>
                  <a:pt x="3146308" y="1887038"/>
                  <a:pt x="3146371" y="1885984"/>
                  <a:pt x="3146371" y="1884744"/>
                </a:cubicBezTo>
                <a:cubicBezTo>
                  <a:pt x="3146371" y="1883628"/>
                  <a:pt x="3146293" y="1882620"/>
                  <a:pt x="3146138" y="1881721"/>
                </a:cubicBezTo>
                <a:cubicBezTo>
                  <a:pt x="3145983" y="1880821"/>
                  <a:pt x="3145782" y="1880077"/>
                  <a:pt x="3145534" y="1879488"/>
                </a:cubicBezTo>
                <a:cubicBezTo>
                  <a:pt x="3145285" y="1878899"/>
                  <a:pt x="3144960" y="1878465"/>
                  <a:pt x="3144557" y="1878186"/>
                </a:cubicBezTo>
                <a:cubicBezTo>
                  <a:pt x="3144154" y="1877907"/>
                  <a:pt x="3143704" y="1877767"/>
                  <a:pt x="3143208" y="1877767"/>
                </a:cubicBezTo>
                <a:close/>
                <a:moveTo>
                  <a:pt x="2765417" y="1877767"/>
                </a:moveTo>
                <a:cubicBezTo>
                  <a:pt x="2763247" y="1877767"/>
                  <a:pt x="2761619" y="1878279"/>
                  <a:pt x="2760534" y="1879302"/>
                </a:cubicBezTo>
                <a:cubicBezTo>
                  <a:pt x="2759448" y="1880325"/>
                  <a:pt x="2758751" y="1881829"/>
                  <a:pt x="2758441" y="1883814"/>
                </a:cubicBezTo>
                <a:lnTo>
                  <a:pt x="2749232" y="1963065"/>
                </a:lnTo>
                <a:cubicBezTo>
                  <a:pt x="2749108" y="1963747"/>
                  <a:pt x="2749108" y="1964320"/>
                  <a:pt x="2749232" y="1964785"/>
                </a:cubicBezTo>
                <a:cubicBezTo>
                  <a:pt x="2749356" y="1965250"/>
                  <a:pt x="2749651" y="1965638"/>
                  <a:pt x="2750116" y="1965948"/>
                </a:cubicBezTo>
                <a:cubicBezTo>
                  <a:pt x="2750581" y="1966258"/>
                  <a:pt x="2751263" y="1966475"/>
                  <a:pt x="2752162" y="1966599"/>
                </a:cubicBezTo>
                <a:cubicBezTo>
                  <a:pt x="2753061" y="1966723"/>
                  <a:pt x="2754286" y="1966785"/>
                  <a:pt x="2755836" y="1966785"/>
                </a:cubicBezTo>
                <a:cubicBezTo>
                  <a:pt x="2757448" y="1966785"/>
                  <a:pt x="2758751" y="1966739"/>
                  <a:pt x="2759743" y="1966646"/>
                </a:cubicBezTo>
                <a:cubicBezTo>
                  <a:pt x="2760735" y="1966553"/>
                  <a:pt x="2761541" y="1966398"/>
                  <a:pt x="2762162" y="1966181"/>
                </a:cubicBezTo>
                <a:cubicBezTo>
                  <a:pt x="2762782" y="1965964"/>
                  <a:pt x="2763200" y="1965623"/>
                  <a:pt x="2763418" y="1965157"/>
                </a:cubicBezTo>
                <a:cubicBezTo>
                  <a:pt x="2763634" y="1964692"/>
                  <a:pt x="2763774" y="1964088"/>
                  <a:pt x="2763836" y="1963344"/>
                </a:cubicBezTo>
                <a:lnTo>
                  <a:pt x="2769603" y="1915347"/>
                </a:lnTo>
                <a:cubicBezTo>
                  <a:pt x="2769727" y="1913610"/>
                  <a:pt x="2769898" y="1911750"/>
                  <a:pt x="2770115" y="1909765"/>
                </a:cubicBezTo>
                <a:cubicBezTo>
                  <a:pt x="2770332" y="1907781"/>
                  <a:pt x="2770549" y="1905766"/>
                  <a:pt x="2770766" y="1903719"/>
                </a:cubicBezTo>
                <a:cubicBezTo>
                  <a:pt x="2770983" y="1901673"/>
                  <a:pt x="2771184" y="1899627"/>
                  <a:pt x="2771370" y="1897580"/>
                </a:cubicBezTo>
                <a:cubicBezTo>
                  <a:pt x="2771556" y="1895534"/>
                  <a:pt x="2771742" y="1893611"/>
                  <a:pt x="2771928" y="1891813"/>
                </a:cubicBezTo>
                <a:lnTo>
                  <a:pt x="2772022" y="1889674"/>
                </a:lnTo>
                <a:cubicBezTo>
                  <a:pt x="2772456" y="1891472"/>
                  <a:pt x="2772982" y="1893394"/>
                  <a:pt x="2773603" y="1895441"/>
                </a:cubicBezTo>
                <a:cubicBezTo>
                  <a:pt x="2774223" y="1897487"/>
                  <a:pt x="2774858" y="1899549"/>
                  <a:pt x="2775510" y="1901626"/>
                </a:cubicBezTo>
                <a:cubicBezTo>
                  <a:pt x="2776161" y="1903704"/>
                  <a:pt x="2776812" y="1905735"/>
                  <a:pt x="2777463" y="1907719"/>
                </a:cubicBezTo>
                <a:cubicBezTo>
                  <a:pt x="2778114" y="1909703"/>
                  <a:pt x="2778750" y="1911564"/>
                  <a:pt x="2779370" y="1913300"/>
                </a:cubicBezTo>
                <a:lnTo>
                  <a:pt x="2796299" y="1962972"/>
                </a:lnTo>
                <a:cubicBezTo>
                  <a:pt x="2796547" y="1963716"/>
                  <a:pt x="2796857" y="1964336"/>
                  <a:pt x="2797229" y="1964832"/>
                </a:cubicBezTo>
                <a:cubicBezTo>
                  <a:pt x="2797601" y="1965328"/>
                  <a:pt x="2798082" y="1965716"/>
                  <a:pt x="2798671" y="1965995"/>
                </a:cubicBezTo>
                <a:cubicBezTo>
                  <a:pt x="2799260" y="1966274"/>
                  <a:pt x="2799989" y="1966475"/>
                  <a:pt x="2800857" y="1966599"/>
                </a:cubicBezTo>
                <a:cubicBezTo>
                  <a:pt x="2801725" y="1966723"/>
                  <a:pt x="2802810" y="1966785"/>
                  <a:pt x="2804112" y="1966785"/>
                </a:cubicBezTo>
                <a:cubicBezTo>
                  <a:pt x="2805415" y="1966785"/>
                  <a:pt x="2806515" y="1966723"/>
                  <a:pt x="2807415" y="1966599"/>
                </a:cubicBezTo>
                <a:cubicBezTo>
                  <a:pt x="2808314" y="1966475"/>
                  <a:pt x="2809058" y="1966258"/>
                  <a:pt x="2809647" y="1965948"/>
                </a:cubicBezTo>
                <a:cubicBezTo>
                  <a:pt x="2810236" y="1965638"/>
                  <a:pt x="2810701" y="1965235"/>
                  <a:pt x="2811042" y="1964739"/>
                </a:cubicBezTo>
                <a:cubicBezTo>
                  <a:pt x="2811383" y="1964243"/>
                  <a:pt x="2811678" y="1963623"/>
                  <a:pt x="2811926" y="1962879"/>
                </a:cubicBezTo>
                <a:lnTo>
                  <a:pt x="2829506" y="1913300"/>
                </a:lnTo>
                <a:cubicBezTo>
                  <a:pt x="2830064" y="1911502"/>
                  <a:pt x="2830669" y="1909579"/>
                  <a:pt x="2831320" y="1907533"/>
                </a:cubicBezTo>
                <a:cubicBezTo>
                  <a:pt x="2831971" y="1905487"/>
                  <a:pt x="2832653" y="1903440"/>
                  <a:pt x="2833366" y="1901394"/>
                </a:cubicBezTo>
                <a:cubicBezTo>
                  <a:pt x="2834080" y="1899348"/>
                  <a:pt x="2834746" y="1897332"/>
                  <a:pt x="2835366" y="1895348"/>
                </a:cubicBezTo>
                <a:cubicBezTo>
                  <a:pt x="2835986" y="1893363"/>
                  <a:pt x="2836576" y="1891472"/>
                  <a:pt x="2837134" y="1889674"/>
                </a:cubicBezTo>
                <a:lnTo>
                  <a:pt x="2837227" y="1891813"/>
                </a:lnTo>
                <a:cubicBezTo>
                  <a:pt x="2837413" y="1893611"/>
                  <a:pt x="2837583" y="1895534"/>
                  <a:pt x="2837738" y="1897580"/>
                </a:cubicBezTo>
                <a:cubicBezTo>
                  <a:pt x="2837893" y="1899627"/>
                  <a:pt x="2838064" y="1901673"/>
                  <a:pt x="2838250" y="1903719"/>
                </a:cubicBezTo>
                <a:cubicBezTo>
                  <a:pt x="2838436" y="1905766"/>
                  <a:pt x="2838622" y="1907781"/>
                  <a:pt x="2838808" y="1909765"/>
                </a:cubicBezTo>
                <a:cubicBezTo>
                  <a:pt x="2838994" y="1911750"/>
                  <a:pt x="2839180" y="1913610"/>
                  <a:pt x="2839366" y="1915347"/>
                </a:cubicBezTo>
                <a:lnTo>
                  <a:pt x="2845412" y="1964181"/>
                </a:lnTo>
                <a:cubicBezTo>
                  <a:pt x="2845474" y="1964739"/>
                  <a:pt x="2845614" y="1965188"/>
                  <a:pt x="2845831" y="1965530"/>
                </a:cubicBezTo>
                <a:cubicBezTo>
                  <a:pt x="2846048" y="1965871"/>
                  <a:pt x="2846436" y="1966134"/>
                  <a:pt x="2846994" y="1966320"/>
                </a:cubicBezTo>
                <a:cubicBezTo>
                  <a:pt x="2847552" y="1966506"/>
                  <a:pt x="2848327" y="1966630"/>
                  <a:pt x="2849319" y="1966692"/>
                </a:cubicBezTo>
                <a:cubicBezTo>
                  <a:pt x="2850311" y="1966754"/>
                  <a:pt x="2851582" y="1966785"/>
                  <a:pt x="2853133" y="1966785"/>
                </a:cubicBezTo>
                <a:cubicBezTo>
                  <a:pt x="2855985" y="1966785"/>
                  <a:pt x="2857877" y="1966506"/>
                  <a:pt x="2858807" y="1965948"/>
                </a:cubicBezTo>
                <a:cubicBezTo>
                  <a:pt x="2859737" y="1965390"/>
                  <a:pt x="2860171" y="1964429"/>
                  <a:pt x="2860109" y="1963065"/>
                </a:cubicBezTo>
                <a:lnTo>
                  <a:pt x="2850808" y="1883628"/>
                </a:lnTo>
                <a:cubicBezTo>
                  <a:pt x="2850621" y="1881581"/>
                  <a:pt x="2849954" y="1880093"/>
                  <a:pt x="2848808" y="1879163"/>
                </a:cubicBezTo>
                <a:cubicBezTo>
                  <a:pt x="2847660" y="1878233"/>
                  <a:pt x="2845970" y="1877767"/>
                  <a:pt x="2843738" y="1877767"/>
                </a:cubicBezTo>
                <a:lnTo>
                  <a:pt x="2836483" y="1877767"/>
                </a:lnTo>
                <a:cubicBezTo>
                  <a:pt x="2834746" y="1877767"/>
                  <a:pt x="2833274" y="1877938"/>
                  <a:pt x="2832064" y="1878279"/>
                </a:cubicBezTo>
                <a:cubicBezTo>
                  <a:pt x="2830855" y="1878620"/>
                  <a:pt x="2829816" y="1879147"/>
                  <a:pt x="2828948" y="1879860"/>
                </a:cubicBezTo>
                <a:cubicBezTo>
                  <a:pt x="2828080" y="1880573"/>
                  <a:pt x="2827351" y="1881504"/>
                  <a:pt x="2826762" y="1882651"/>
                </a:cubicBezTo>
                <a:cubicBezTo>
                  <a:pt x="2826173" y="1883798"/>
                  <a:pt x="2825630" y="1885147"/>
                  <a:pt x="2825134" y="1886697"/>
                </a:cubicBezTo>
                <a:lnTo>
                  <a:pt x="2812763" y="1922137"/>
                </a:lnTo>
                <a:cubicBezTo>
                  <a:pt x="2812081" y="1924121"/>
                  <a:pt x="2811383" y="1926199"/>
                  <a:pt x="2810670" y="1928369"/>
                </a:cubicBezTo>
                <a:cubicBezTo>
                  <a:pt x="2809957" y="1930539"/>
                  <a:pt x="2809259" y="1932725"/>
                  <a:pt x="2808578" y="1934927"/>
                </a:cubicBezTo>
                <a:cubicBezTo>
                  <a:pt x="2807895" y="1937128"/>
                  <a:pt x="2807260" y="1939299"/>
                  <a:pt x="2806670" y="1941438"/>
                </a:cubicBezTo>
                <a:cubicBezTo>
                  <a:pt x="2806081" y="1943577"/>
                  <a:pt x="2805508" y="1945608"/>
                  <a:pt x="2804950" y="1947531"/>
                </a:cubicBezTo>
                <a:lnTo>
                  <a:pt x="2804764" y="1947531"/>
                </a:lnTo>
                <a:cubicBezTo>
                  <a:pt x="2804268" y="1945670"/>
                  <a:pt x="2803725" y="1943717"/>
                  <a:pt x="2803136" y="1941671"/>
                </a:cubicBezTo>
                <a:cubicBezTo>
                  <a:pt x="2802547" y="1939624"/>
                  <a:pt x="2801927" y="1937531"/>
                  <a:pt x="2801276" y="1935392"/>
                </a:cubicBezTo>
                <a:cubicBezTo>
                  <a:pt x="2800624" y="1933252"/>
                  <a:pt x="2799927" y="1931082"/>
                  <a:pt x="2799183" y="1928881"/>
                </a:cubicBezTo>
                <a:cubicBezTo>
                  <a:pt x="2798438" y="1926679"/>
                  <a:pt x="2797725" y="1924493"/>
                  <a:pt x="2797043" y="1922323"/>
                </a:cubicBezTo>
                <a:lnTo>
                  <a:pt x="2784672" y="1886697"/>
                </a:lnTo>
                <a:cubicBezTo>
                  <a:pt x="2784114" y="1884961"/>
                  <a:pt x="2783524" y="1883519"/>
                  <a:pt x="2782904" y="1882372"/>
                </a:cubicBezTo>
                <a:cubicBezTo>
                  <a:pt x="2782284" y="1881225"/>
                  <a:pt x="2781525" y="1880310"/>
                  <a:pt x="2780626" y="1879628"/>
                </a:cubicBezTo>
                <a:cubicBezTo>
                  <a:pt x="2779726" y="1878946"/>
                  <a:pt x="2778641" y="1878465"/>
                  <a:pt x="2777370" y="1878186"/>
                </a:cubicBezTo>
                <a:cubicBezTo>
                  <a:pt x="2776098" y="1877907"/>
                  <a:pt x="2774564" y="1877767"/>
                  <a:pt x="2772766" y="1877767"/>
                </a:cubicBezTo>
                <a:close/>
                <a:moveTo>
                  <a:pt x="2396277" y="1877767"/>
                </a:moveTo>
                <a:cubicBezTo>
                  <a:pt x="2395533" y="1877767"/>
                  <a:pt x="2394882" y="1877891"/>
                  <a:pt x="2394324" y="1878139"/>
                </a:cubicBezTo>
                <a:cubicBezTo>
                  <a:pt x="2393766" y="1878388"/>
                  <a:pt x="2393285" y="1878713"/>
                  <a:pt x="2392882" y="1879116"/>
                </a:cubicBezTo>
                <a:cubicBezTo>
                  <a:pt x="2392479" y="1879519"/>
                  <a:pt x="2392169" y="1880077"/>
                  <a:pt x="2391952" y="1880790"/>
                </a:cubicBezTo>
                <a:cubicBezTo>
                  <a:pt x="2391734" y="1881504"/>
                  <a:pt x="2391564" y="1882294"/>
                  <a:pt x="2391440" y="1883162"/>
                </a:cubicBezTo>
                <a:cubicBezTo>
                  <a:pt x="2390262" y="1893766"/>
                  <a:pt x="2388960" y="1902882"/>
                  <a:pt x="2387533" y="1910510"/>
                </a:cubicBezTo>
                <a:cubicBezTo>
                  <a:pt x="2386107" y="1918137"/>
                  <a:pt x="2384542" y="1924664"/>
                  <a:pt x="2382836" y="1930090"/>
                </a:cubicBezTo>
                <a:cubicBezTo>
                  <a:pt x="2381130" y="1935516"/>
                  <a:pt x="2379286" y="1940027"/>
                  <a:pt x="2377302" y="1943624"/>
                </a:cubicBezTo>
                <a:cubicBezTo>
                  <a:pt x="2375317" y="1947221"/>
                  <a:pt x="2373178" y="1950414"/>
                  <a:pt x="2370883" y="1953205"/>
                </a:cubicBezTo>
                <a:lnTo>
                  <a:pt x="2364930" y="1953205"/>
                </a:lnTo>
                <a:cubicBezTo>
                  <a:pt x="2363504" y="1953205"/>
                  <a:pt x="2362543" y="1953453"/>
                  <a:pt x="2362046" y="1953949"/>
                </a:cubicBezTo>
                <a:cubicBezTo>
                  <a:pt x="2361550" y="1954445"/>
                  <a:pt x="2361302" y="1955468"/>
                  <a:pt x="2361302" y="1957018"/>
                </a:cubicBezTo>
                <a:lnTo>
                  <a:pt x="2361302" y="1994318"/>
                </a:lnTo>
                <a:cubicBezTo>
                  <a:pt x="2361302" y="1994753"/>
                  <a:pt x="2361411" y="1995109"/>
                  <a:pt x="2361628" y="1995388"/>
                </a:cubicBezTo>
                <a:cubicBezTo>
                  <a:pt x="2361845" y="1995667"/>
                  <a:pt x="2362217" y="1995900"/>
                  <a:pt x="2362744" y="1996086"/>
                </a:cubicBezTo>
                <a:cubicBezTo>
                  <a:pt x="2363271" y="1996272"/>
                  <a:pt x="2363954" y="1996427"/>
                  <a:pt x="2364790" y="1996551"/>
                </a:cubicBezTo>
                <a:cubicBezTo>
                  <a:pt x="2365628" y="1996675"/>
                  <a:pt x="2366698" y="1996737"/>
                  <a:pt x="2368000" y="1996737"/>
                </a:cubicBezTo>
                <a:cubicBezTo>
                  <a:pt x="2369178" y="1996737"/>
                  <a:pt x="2370170" y="1996675"/>
                  <a:pt x="2370976" y="1996551"/>
                </a:cubicBezTo>
                <a:cubicBezTo>
                  <a:pt x="2371782" y="1996427"/>
                  <a:pt x="2372449" y="1996272"/>
                  <a:pt x="2372976" y="1996086"/>
                </a:cubicBezTo>
                <a:cubicBezTo>
                  <a:pt x="2373503" y="1995900"/>
                  <a:pt x="2373860" y="1995667"/>
                  <a:pt x="2374046" y="1995388"/>
                </a:cubicBezTo>
                <a:cubicBezTo>
                  <a:pt x="2374232" y="1995109"/>
                  <a:pt x="2374325" y="1994753"/>
                  <a:pt x="2374325" y="1994318"/>
                </a:cubicBezTo>
                <a:lnTo>
                  <a:pt x="2374325" y="1966227"/>
                </a:lnTo>
                <a:lnTo>
                  <a:pt x="2449762" y="1966227"/>
                </a:lnTo>
                <a:lnTo>
                  <a:pt x="2449762" y="1994318"/>
                </a:lnTo>
                <a:cubicBezTo>
                  <a:pt x="2449762" y="1994753"/>
                  <a:pt x="2449870" y="1995109"/>
                  <a:pt x="2450088" y="1995388"/>
                </a:cubicBezTo>
                <a:cubicBezTo>
                  <a:pt x="2450305" y="1995667"/>
                  <a:pt x="2450677" y="1995900"/>
                  <a:pt x="2451204" y="1996086"/>
                </a:cubicBezTo>
                <a:cubicBezTo>
                  <a:pt x="2451731" y="1996272"/>
                  <a:pt x="2452398" y="1996427"/>
                  <a:pt x="2453204" y="1996551"/>
                </a:cubicBezTo>
                <a:cubicBezTo>
                  <a:pt x="2454010" y="1996675"/>
                  <a:pt x="2455033" y="1996737"/>
                  <a:pt x="2456273" y="1996737"/>
                </a:cubicBezTo>
                <a:cubicBezTo>
                  <a:pt x="2457452" y="1996737"/>
                  <a:pt x="2458475" y="1996675"/>
                  <a:pt x="2459343" y="1996551"/>
                </a:cubicBezTo>
                <a:cubicBezTo>
                  <a:pt x="2460211" y="1996427"/>
                  <a:pt x="2460909" y="1996272"/>
                  <a:pt x="2461436" y="1996086"/>
                </a:cubicBezTo>
                <a:cubicBezTo>
                  <a:pt x="2461963" y="1995900"/>
                  <a:pt x="2462320" y="1995667"/>
                  <a:pt x="2462506" y="1995388"/>
                </a:cubicBezTo>
                <a:cubicBezTo>
                  <a:pt x="2462692" y="1995109"/>
                  <a:pt x="2462784" y="1994753"/>
                  <a:pt x="2462784" y="1994318"/>
                </a:cubicBezTo>
                <a:lnTo>
                  <a:pt x="2462784" y="1957018"/>
                </a:lnTo>
                <a:cubicBezTo>
                  <a:pt x="2462784" y="1955468"/>
                  <a:pt x="2462506" y="1954445"/>
                  <a:pt x="2461948" y="1953949"/>
                </a:cubicBezTo>
                <a:cubicBezTo>
                  <a:pt x="2461389" y="1953453"/>
                  <a:pt x="2460459" y="1953205"/>
                  <a:pt x="2459157" y="1953205"/>
                </a:cubicBezTo>
                <a:lnTo>
                  <a:pt x="2447530" y="1953205"/>
                </a:lnTo>
                <a:lnTo>
                  <a:pt x="2447530" y="1883255"/>
                </a:lnTo>
                <a:cubicBezTo>
                  <a:pt x="2447530" y="1881395"/>
                  <a:pt x="2447111" y="1880015"/>
                  <a:pt x="2446274" y="1879116"/>
                </a:cubicBezTo>
                <a:cubicBezTo>
                  <a:pt x="2445437" y="1878217"/>
                  <a:pt x="2444274" y="1877767"/>
                  <a:pt x="2442786" y="1877767"/>
                </a:cubicBezTo>
                <a:close/>
                <a:moveTo>
                  <a:pt x="596964" y="1877767"/>
                </a:moveTo>
                <a:cubicBezTo>
                  <a:pt x="595476" y="1877767"/>
                  <a:pt x="594313" y="1878217"/>
                  <a:pt x="593476" y="1879116"/>
                </a:cubicBezTo>
                <a:cubicBezTo>
                  <a:pt x="592639" y="1880015"/>
                  <a:pt x="592220" y="1881395"/>
                  <a:pt x="592220" y="1883255"/>
                </a:cubicBezTo>
                <a:lnTo>
                  <a:pt x="592220" y="1963902"/>
                </a:lnTo>
                <a:cubicBezTo>
                  <a:pt x="592220" y="1964398"/>
                  <a:pt x="592328" y="1964816"/>
                  <a:pt x="592545" y="1965157"/>
                </a:cubicBezTo>
                <a:cubicBezTo>
                  <a:pt x="592763" y="1965499"/>
                  <a:pt x="593166" y="1965793"/>
                  <a:pt x="593755" y="1966041"/>
                </a:cubicBezTo>
                <a:cubicBezTo>
                  <a:pt x="594344" y="1966289"/>
                  <a:pt x="595134" y="1966475"/>
                  <a:pt x="596127" y="1966599"/>
                </a:cubicBezTo>
                <a:cubicBezTo>
                  <a:pt x="597119" y="1966723"/>
                  <a:pt x="598359" y="1966785"/>
                  <a:pt x="599847" y="1966785"/>
                </a:cubicBezTo>
                <a:cubicBezTo>
                  <a:pt x="601336" y="1966785"/>
                  <a:pt x="602576" y="1966723"/>
                  <a:pt x="603568" y="1966599"/>
                </a:cubicBezTo>
                <a:cubicBezTo>
                  <a:pt x="604560" y="1966475"/>
                  <a:pt x="605351" y="1966289"/>
                  <a:pt x="605940" y="1966041"/>
                </a:cubicBezTo>
                <a:cubicBezTo>
                  <a:pt x="606529" y="1965793"/>
                  <a:pt x="606948" y="1965499"/>
                  <a:pt x="607196" y="1965157"/>
                </a:cubicBezTo>
                <a:cubicBezTo>
                  <a:pt x="607444" y="1964816"/>
                  <a:pt x="607568" y="1964398"/>
                  <a:pt x="607568" y="1963902"/>
                </a:cubicBezTo>
                <a:lnTo>
                  <a:pt x="607568" y="1890790"/>
                </a:lnTo>
                <a:lnTo>
                  <a:pt x="647472" y="1890790"/>
                </a:lnTo>
                <a:lnTo>
                  <a:pt x="647472" y="1963902"/>
                </a:lnTo>
                <a:cubicBezTo>
                  <a:pt x="647472" y="1964398"/>
                  <a:pt x="647596" y="1964816"/>
                  <a:pt x="647844" y="1965157"/>
                </a:cubicBezTo>
                <a:cubicBezTo>
                  <a:pt x="648092" y="1965499"/>
                  <a:pt x="648511" y="1965793"/>
                  <a:pt x="649100" y="1966041"/>
                </a:cubicBezTo>
                <a:cubicBezTo>
                  <a:pt x="649689" y="1966289"/>
                  <a:pt x="650480" y="1966475"/>
                  <a:pt x="651472" y="1966599"/>
                </a:cubicBezTo>
                <a:cubicBezTo>
                  <a:pt x="652464" y="1966723"/>
                  <a:pt x="653736" y="1966785"/>
                  <a:pt x="655286" y="1966785"/>
                </a:cubicBezTo>
                <a:cubicBezTo>
                  <a:pt x="656774" y="1966785"/>
                  <a:pt x="658014" y="1966723"/>
                  <a:pt x="659007" y="1966599"/>
                </a:cubicBezTo>
                <a:cubicBezTo>
                  <a:pt x="659999" y="1966475"/>
                  <a:pt x="660774" y="1966289"/>
                  <a:pt x="661332" y="1966041"/>
                </a:cubicBezTo>
                <a:cubicBezTo>
                  <a:pt x="661890" y="1965793"/>
                  <a:pt x="662293" y="1965499"/>
                  <a:pt x="662541" y="1965157"/>
                </a:cubicBezTo>
                <a:cubicBezTo>
                  <a:pt x="662789" y="1964816"/>
                  <a:pt x="662913" y="1964398"/>
                  <a:pt x="662913" y="1963902"/>
                </a:cubicBezTo>
                <a:lnTo>
                  <a:pt x="662913" y="1883255"/>
                </a:lnTo>
                <a:cubicBezTo>
                  <a:pt x="662913" y="1881395"/>
                  <a:pt x="662510" y="1880015"/>
                  <a:pt x="661704" y="1879116"/>
                </a:cubicBezTo>
                <a:cubicBezTo>
                  <a:pt x="660898" y="1878217"/>
                  <a:pt x="659751" y="1877767"/>
                  <a:pt x="658262" y="1877767"/>
                </a:cubicBezTo>
                <a:close/>
                <a:moveTo>
                  <a:pt x="2990622" y="1877302"/>
                </a:moveTo>
                <a:cubicBezTo>
                  <a:pt x="2989134" y="1877302"/>
                  <a:pt x="2987894" y="1877349"/>
                  <a:pt x="2986902" y="1877442"/>
                </a:cubicBezTo>
                <a:cubicBezTo>
                  <a:pt x="2985909" y="1877535"/>
                  <a:pt x="2985118" y="1877721"/>
                  <a:pt x="2984530" y="1878000"/>
                </a:cubicBezTo>
                <a:cubicBezTo>
                  <a:pt x="2983940" y="1878279"/>
                  <a:pt x="2983537" y="1878589"/>
                  <a:pt x="2983320" y="1878930"/>
                </a:cubicBezTo>
                <a:cubicBezTo>
                  <a:pt x="2983104" y="1879271"/>
                  <a:pt x="2982995" y="1879690"/>
                  <a:pt x="2982995" y="1880186"/>
                </a:cubicBezTo>
                <a:lnTo>
                  <a:pt x="2982995" y="1963902"/>
                </a:lnTo>
                <a:cubicBezTo>
                  <a:pt x="2982995" y="1964398"/>
                  <a:pt x="2983104" y="1964816"/>
                  <a:pt x="2983320" y="1965157"/>
                </a:cubicBezTo>
                <a:cubicBezTo>
                  <a:pt x="2983537" y="1965499"/>
                  <a:pt x="2983940" y="1965793"/>
                  <a:pt x="2984530" y="1966041"/>
                </a:cubicBezTo>
                <a:cubicBezTo>
                  <a:pt x="2985118" y="1966289"/>
                  <a:pt x="2985909" y="1966475"/>
                  <a:pt x="2986902" y="1966599"/>
                </a:cubicBezTo>
                <a:cubicBezTo>
                  <a:pt x="2987894" y="1966723"/>
                  <a:pt x="2989134" y="1966785"/>
                  <a:pt x="2990622" y="1966785"/>
                </a:cubicBezTo>
                <a:cubicBezTo>
                  <a:pt x="2992172" y="1966785"/>
                  <a:pt x="2993444" y="1966723"/>
                  <a:pt x="2994436" y="1966599"/>
                </a:cubicBezTo>
                <a:cubicBezTo>
                  <a:pt x="2995428" y="1966475"/>
                  <a:pt x="2996203" y="1966289"/>
                  <a:pt x="2996761" y="1966041"/>
                </a:cubicBezTo>
                <a:cubicBezTo>
                  <a:pt x="2997320" y="1965793"/>
                  <a:pt x="2997722" y="1965499"/>
                  <a:pt x="2997970" y="1965157"/>
                </a:cubicBezTo>
                <a:cubicBezTo>
                  <a:pt x="2998219" y="1964816"/>
                  <a:pt x="2998342" y="1964398"/>
                  <a:pt x="2998342" y="1963902"/>
                </a:cubicBezTo>
                <a:lnTo>
                  <a:pt x="2998342" y="1927160"/>
                </a:lnTo>
                <a:lnTo>
                  <a:pt x="3041038" y="1927160"/>
                </a:lnTo>
                <a:lnTo>
                  <a:pt x="3041038" y="1963902"/>
                </a:lnTo>
                <a:cubicBezTo>
                  <a:pt x="3041038" y="1964398"/>
                  <a:pt x="3041162" y="1964816"/>
                  <a:pt x="3041410" y="1965157"/>
                </a:cubicBezTo>
                <a:cubicBezTo>
                  <a:pt x="3041658" y="1965499"/>
                  <a:pt x="3042061" y="1965793"/>
                  <a:pt x="3042619" y="1966041"/>
                </a:cubicBezTo>
                <a:cubicBezTo>
                  <a:pt x="3043177" y="1966289"/>
                  <a:pt x="3043952" y="1966475"/>
                  <a:pt x="3044944" y="1966599"/>
                </a:cubicBezTo>
                <a:cubicBezTo>
                  <a:pt x="3045936" y="1966723"/>
                  <a:pt x="3047208" y="1966785"/>
                  <a:pt x="3048758" y="1966785"/>
                </a:cubicBezTo>
                <a:cubicBezTo>
                  <a:pt x="3050246" y="1966785"/>
                  <a:pt x="3051487" y="1966723"/>
                  <a:pt x="3052479" y="1966599"/>
                </a:cubicBezTo>
                <a:cubicBezTo>
                  <a:pt x="3053471" y="1966475"/>
                  <a:pt x="3054246" y="1966289"/>
                  <a:pt x="3054804" y="1966041"/>
                </a:cubicBezTo>
                <a:cubicBezTo>
                  <a:pt x="3055362" y="1965793"/>
                  <a:pt x="3055766" y="1965499"/>
                  <a:pt x="3056014" y="1965157"/>
                </a:cubicBezTo>
                <a:cubicBezTo>
                  <a:pt x="3056262" y="1964816"/>
                  <a:pt x="3056386" y="1964398"/>
                  <a:pt x="3056386" y="1963902"/>
                </a:cubicBezTo>
                <a:lnTo>
                  <a:pt x="3056386" y="1880186"/>
                </a:lnTo>
                <a:cubicBezTo>
                  <a:pt x="3056386" y="1879690"/>
                  <a:pt x="3056262" y="1879271"/>
                  <a:pt x="3056014" y="1878930"/>
                </a:cubicBezTo>
                <a:cubicBezTo>
                  <a:pt x="3055766" y="1878589"/>
                  <a:pt x="3055362" y="1878279"/>
                  <a:pt x="3054804" y="1878000"/>
                </a:cubicBezTo>
                <a:cubicBezTo>
                  <a:pt x="3054246" y="1877721"/>
                  <a:pt x="3053471" y="1877535"/>
                  <a:pt x="3052479" y="1877442"/>
                </a:cubicBezTo>
                <a:cubicBezTo>
                  <a:pt x="3051487" y="1877349"/>
                  <a:pt x="3050246" y="1877302"/>
                  <a:pt x="3048758" y="1877302"/>
                </a:cubicBezTo>
                <a:cubicBezTo>
                  <a:pt x="3047208" y="1877302"/>
                  <a:pt x="3045936" y="1877349"/>
                  <a:pt x="3044944" y="1877442"/>
                </a:cubicBezTo>
                <a:cubicBezTo>
                  <a:pt x="3043952" y="1877535"/>
                  <a:pt x="3043177" y="1877721"/>
                  <a:pt x="3042619" y="1878000"/>
                </a:cubicBezTo>
                <a:cubicBezTo>
                  <a:pt x="3042061" y="1878279"/>
                  <a:pt x="3041658" y="1878589"/>
                  <a:pt x="3041410" y="1878930"/>
                </a:cubicBezTo>
                <a:cubicBezTo>
                  <a:pt x="3041162" y="1879271"/>
                  <a:pt x="3041038" y="1879690"/>
                  <a:pt x="3041038" y="1880186"/>
                </a:cubicBezTo>
                <a:lnTo>
                  <a:pt x="3041038" y="1914230"/>
                </a:lnTo>
                <a:lnTo>
                  <a:pt x="2998342" y="1914230"/>
                </a:lnTo>
                <a:lnTo>
                  <a:pt x="2998342" y="1880186"/>
                </a:lnTo>
                <a:cubicBezTo>
                  <a:pt x="2998342" y="1879690"/>
                  <a:pt x="2998219" y="1879271"/>
                  <a:pt x="2997970" y="1878930"/>
                </a:cubicBezTo>
                <a:cubicBezTo>
                  <a:pt x="2997722" y="1878589"/>
                  <a:pt x="2997320" y="1878279"/>
                  <a:pt x="2996761" y="1878000"/>
                </a:cubicBezTo>
                <a:cubicBezTo>
                  <a:pt x="2996203" y="1877721"/>
                  <a:pt x="2995428" y="1877535"/>
                  <a:pt x="2994436" y="1877442"/>
                </a:cubicBezTo>
                <a:cubicBezTo>
                  <a:pt x="2993444" y="1877349"/>
                  <a:pt x="2992172" y="1877302"/>
                  <a:pt x="2990622" y="1877302"/>
                </a:cubicBezTo>
                <a:close/>
                <a:moveTo>
                  <a:pt x="2665228" y="1877302"/>
                </a:moveTo>
                <a:cubicBezTo>
                  <a:pt x="2663368" y="1877302"/>
                  <a:pt x="2661880" y="1877380"/>
                  <a:pt x="2660763" y="1877535"/>
                </a:cubicBezTo>
                <a:cubicBezTo>
                  <a:pt x="2659647" y="1877690"/>
                  <a:pt x="2658841" y="1877984"/>
                  <a:pt x="2658345" y="1878419"/>
                </a:cubicBezTo>
                <a:cubicBezTo>
                  <a:pt x="2657849" y="1878853"/>
                  <a:pt x="2657600" y="1879442"/>
                  <a:pt x="2657600" y="1880186"/>
                </a:cubicBezTo>
                <a:cubicBezTo>
                  <a:pt x="2657600" y="1880930"/>
                  <a:pt x="2657849" y="1881953"/>
                  <a:pt x="2658345" y="1883255"/>
                </a:cubicBezTo>
                <a:lnTo>
                  <a:pt x="2688204" y="1963251"/>
                </a:lnTo>
                <a:cubicBezTo>
                  <a:pt x="2688390" y="1963871"/>
                  <a:pt x="2688731" y="1964460"/>
                  <a:pt x="2689226" y="1965018"/>
                </a:cubicBezTo>
                <a:cubicBezTo>
                  <a:pt x="2689723" y="1965576"/>
                  <a:pt x="2690250" y="1965979"/>
                  <a:pt x="2690808" y="1966227"/>
                </a:cubicBezTo>
                <a:lnTo>
                  <a:pt x="2679274" y="1995342"/>
                </a:lnTo>
                <a:cubicBezTo>
                  <a:pt x="2678902" y="1996210"/>
                  <a:pt x="2678747" y="1996954"/>
                  <a:pt x="2678808" y="1997574"/>
                </a:cubicBezTo>
                <a:cubicBezTo>
                  <a:pt x="2678871" y="1998194"/>
                  <a:pt x="2679165" y="1998690"/>
                  <a:pt x="2679692" y="1999062"/>
                </a:cubicBezTo>
                <a:cubicBezTo>
                  <a:pt x="2680220" y="1999434"/>
                  <a:pt x="2680979" y="1999698"/>
                  <a:pt x="2681971" y="1999853"/>
                </a:cubicBezTo>
                <a:cubicBezTo>
                  <a:pt x="2682964" y="2000008"/>
                  <a:pt x="2684266" y="2000086"/>
                  <a:pt x="2685878" y="2000086"/>
                </a:cubicBezTo>
                <a:cubicBezTo>
                  <a:pt x="2688978" y="2000086"/>
                  <a:pt x="2691289" y="1999822"/>
                  <a:pt x="2692808" y="1999295"/>
                </a:cubicBezTo>
                <a:cubicBezTo>
                  <a:pt x="2694327" y="1998768"/>
                  <a:pt x="2695273" y="1998008"/>
                  <a:pt x="2695645" y="1997016"/>
                </a:cubicBezTo>
                <a:lnTo>
                  <a:pt x="2706807" y="1966227"/>
                </a:lnTo>
                <a:lnTo>
                  <a:pt x="2736852" y="1882976"/>
                </a:lnTo>
                <a:cubicBezTo>
                  <a:pt x="2737224" y="1881860"/>
                  <a:pt x="2737410" y="1880930"/>
                  <a:pt x="2737410" y="1880186"/>
                </a:cubicBezTo>
                <a:cubicBezTo>
                  <a:pt x="2737410" y="1879442"/>
                  <a:pt x="2737146" y="1878853"/>
                  <a:pt x="2736619" y="1878419"/>
                </a:cubicBezTo>
                <a:cubicBezTo>
                  <a:pt x="2736092" y="1877984"/>
                  <a:pt x="2735270" y="1877690"/>
                  <a:pt x="2734154" y="1877535"/>
                </a:cubicBezTo>
                <a:cubicBezTo>
                  <a:pt x="2733038" y="1877380"/>
                  <a:pt x="2731612" y="1877302"/>
                  <a:pt x="2729875" y="1877302"/>
                </a:cubicBezTo>
                <a:cubicBezTo>
                  <a:pt x="2727891" y="1877302"/>
                  <a:pt x="2726372" y="1877380"/>
                  <a:pt x="2725318" y="1877535"/>
                </a:cubicBezTo>
                <a:cubicBezTo>
                  <a:pt x="2724264" y="1877690"/>
                  <a:pt x="2723473" y="1877938"/>
                  <a:pt x="2722946" y="1878279"/>
                </a:cubicBezTo>
                <a:cubicBezTo>
                  <a:pt x="2722418" y="1878620"/>
                  <a:pt x="2721969" y="1879380"/>
                  <a:pt x="2721597" y="1880558"/>
                </a:cubicBezTo>
                <a:lnTo>
                  <a:pt x="2698528" y="1948089"/>
                </a:lnTo>
                <a:lnTo>
                  <a:pt x="2698249" y="1948089"/>
                </a:lnTo>
                <a:lnTo>
                  <a:pt x="2674344" y="1880930"/>
                </a:lnTo>
                <a:cubicBezTo>
                  <a:pt x="2674034" y="1880124"/>
                  <a:pt x="2673739" y="1879488"/>
                  <a:pt x="2673460" y="1879023"/>
                </a:cubicBezTo>
                <a:cubicBezTo>
                  <a:pt x="2673181" y="1878558"/>
                  <a:pt x="2672732" y="1878202"/>
                  <a:pt x="2672111" y="1877953"/>
                </a:cubicBezTo>
                <a:cubicBezTo>
                  <a:pt x="2671491" y="1877705"/>
                  <a:pt x="2670654" y="1877535"/>
                  <a:pt x="2669600" y="1877442"/>
                </a:cubicBezTo>
                <a:cubicBezTo>
                  <a:pt x="2668546" y="1877349"/>
                  <a:pt x="2667088" y="1877302"/>
                  <a:pt x="2665228" y="1877302"/>
                </a:cubicBezTo>
                <a:close/>
                <a:moveTo>
                  <a:pt x="2590572" y="1877302"/>
                </a:moveTo>
                <a:cubicBezTo>
                  <a:pt x="2589270" y="1877302"/>
                  <a:pt x="2588122" y="1877349"/>
                  <a:pt x="2587130" y="1877442"/>
                </a:cubicBezTo>
                <a:cubicBezTo>
                  <a:pt x="2586138" y="1877535"/>
                  <a:pt x="2585332" y="1877674"/>
                  <a:pt x="2584712" y="1877860"/>
                </a:cubicBezTo>
                <a:cubicBezTo>
                  <a:pt x="2584092" y="1878046"/>
                  <a:pt x="2583642" y="1878279"/>
                  <a:pt x="2583363" y="1878558"/>
                </a:cubicBezTo>
                <a:cubicBezTo>
                  <a:pt x="2583084" y="1878837"/>
                  <a:pt x="2582945" y="1879132"/>
                  <a:pt x="2582945" y="1879442"/>
                </a:cubicBezTo>
                <a:lnTo>
                  <a:pt x="2582945" y="1964460"/>
                </a:lnTo>
                <a:cubicBezTo>
                  <a:pt x="2582945" y="1964770"/>
                  <a:pt x="2583084" y="1965080"/>
                  <a:pt x="2583363" y="1965390"/>
                </a:cubicBezTo>
                <a:cubicBezTo>
                  <a:pt x="2583642" y="1965700"/>
                  <a:pt x="2584092" y="1965948"/>
                  <a:pt x="2584712" y="1966134"/>
                </a:cubicBezTo>
                <a:cubicBezTo>
                  <a:pt x="2585332" y="1966320"/>
                  <a:pt x="2586138" y="1966475"/>
                  <a:pt x="2587130" y="1966599"/>
                </a:cubicBezTo>
                <a:cubicBezTo>
                  <a:pt x="2588122" y="1966723"/>
                  <a:pt x="2589270" y="1966785"/>
                  <a:pt x="2590572" y="1966785"/>
                </a:cubicBezTo>
                <a:cubicBezTo>
                  <a:pt x="2591874" y="1966785"/>
                  <a:pt x="2593022" y="1966723"/>
                  <a:pt x="2594014" y="1966599"/>
                </a:cubicBezTo>
                <a:cubicBezTo>
                  <a:pt x="2595006" y="1966475"/>
                  <a:pt x="2595812" y="1966320"/>
                  <a:pt x="2596432" y="1966134"/>
                </a:cubicBezTo>
                <a:cubicBezTo>
                  <a:pt x="2597052" y="1965948"/>
                  <a:pt x="2597517" y="1965700"/>
                  <a:pt x="2597828" y="1965390"/>
                </a:cubicBezTo>
                <a:cubicBezTo>
                  <a:pt x="2598138" y="1965080"/>
                  <a:pt x="2598292" y="1964770"/>
                  <a:pt x="2598292" y="1964460"/>
                </a:cubicBezTo>
                <a:lnTo>
                  <a:pt x="2598292" y="1926788"/>
                </a:lnTo>
                <a:lnTo>
                  <a:pt x="2604804" y="1926788"/>
                </a:lnTo>
                <a:cubicBezTo>
                  <a:pt x="2607532" y="1926788"/>
                  <a:pt x="2609951" y="1927067"/>
                  <a:pt x="2612059" y="1927625"/>
                </a:cubicBezTo>
                <a:cubicBezTo>
                  <a:pt x="2614168" y="1928183"/>
                  <a:pt x="2616059" y="1929082"/>
                  <a:pt x="2617733" y="1930322"/>
                </a:cubicBezTo>
                <a:cubicBezTo>
                  <a:pt x="2619408" y="1931563"/>
                  <a:pt x="2620880" y="1933190"/>
                  <a:pt x="2622152" y="1935206"/>
                </a:cubicBezTo>
                <a:cubicBezTo>
                  <a:pt x="2623423" y="1937221"/>
                  <a:pt x="2624616" y="1939624"/>
                  <a:pt x="2625733" y="1942415"/>
                </a:cubicBezTo>
                <a:lnTo>
                  <a:pt x="2634662" y="1964088"/>
                </a:lnTo>
                <a:cubicBezTo>
                  <a:pt x="2634786" y="1964522"/>
                  <a:pt x="2635004" y="1964909"/>
                  <a:pt x="2635314" y="1965250"/>
                </a:cubicBezTo>
                <a:cubicBezTo>
                  <a:pt x="2635624" y="1965592"/>
                  <a:pt x="2636120" y="1965871"/>
                  <a:pt x="2636802" y="1966088"/>
                </a:cubicBezTo>
                <a:cubicBezTo>
                  <a:pt x="2637484" y="1966305"/>
                  <a:pt x="2638368" y="1966475"/>
                  <a:pt x="2639453" y="1966599"/>
                </a:cubicBezTo>
                <a:cubicBezTo>
                  <a:pt x="2640538" y="1966723"/>
                  <a:pt x="2641949" y="1966785"/>
                  <a:pt x="2643685" y="1966785"/>
                </a:cubicBezTo>
                <a:cubicBezTo>
                  <a:pt x="2645174" y="1966785"/>
                  <a:pt x="2646398" y="1966739"/>
                  <a:pt x="2647359" y="1966646"/>
                </a:cubicBezTo>
                <a:cubicBezTo>
                  <a:pt x="2648320" y="1966553"/>
                  <a:pt x="2649096" y="1966413"/>
                  <a:pt x="2649685" y="1966227"/>
                </a:cubicBezTo>
                <a:cubicBezTo>
                  <a:pt x="2650274" y="1966041"/>
                  <a:pt x="2650677" y="1965809"/>
                  <a:pt x="2650894" y="1965530"/>
                </a:cubicBezTo>
                <a:cubicBezTo>
                  <a:pt x="2651111" y="1965250"/>
                  <a:pt x="2651220" y="1964925"/>
                  <a:pt x="2651220" y="1964553"/>
                </a:cubicBezTo>
                <a:cubicBezTo>
                  <a:pt x="2651220" y="1964367"/>
                  <a:pt x="2651204" y="1964165"/>
                  <a:pt x="2651173" y="1963948"/>
                </a:cubicBezTo>
                <a:cubicBezTo>
                  <a:pt x="2651142" y="1963731"/>
                  <a:pt x="2651096" y="1963452"/>
                  <a:pt x="2651034" y="1963111"/>
                </a:cubicBezTo>
                <a:cubicBezTo>
                  <a:pt x="2650972" y="1962770"/>
                  <a:pt x="2650878" y="1962413"/>
                  <a:pt x="2650754" y="1962041"/>
                </a:cubicBezTo>
                <a:cubicBezTo>
                  <a:pt x="2650630" y="1961669"/>
                  <a:pt x="2650444" y="1961266"/>
                  <a:pt x="2650196" y="1960832"/>
                </a:cubicBezTo>
                <a:lnTo>
                  <a:pt x="2640988" y="1939624"/>
                </a:lnTo>
                <a:cubicBezTo>
                  <a:pt x="2639810" y="1936834"/>
                  <a:pt x="2638538" y="1934369"/>
                  <a:pt x="2637174" y="1932229"/>
                </a:cubicBezTo>
                <a:cubicBezTo>
                  <a:pt x="2635810" y="1930090"/>
                  <a:pt x="2634337" y="1928245"/>
                  <a:pt x="2632756" y="1926695"/>
                </a:cubicBezTo>
                <a:cubicBezTo>
                  <a:pt x="2631174" y="1925144"/>
                  <a:pt x="2629469" y="1923842"/>
                  <a:pt x="2627640" y="1922788"/>
                </a:cubicBezTo>
                <a:cubicBezTo>
                  <a:pt x="2625810" y="1921734"/>
                  <a:pt x="2623810" y="1920835"/>
                  <a:pt x="2621640" y="1920090"/>
                </a:cubicBezTo>
                <a:lnTo>
                  <a:pt x="2621640" y="1919904"/>
                </a:lnTo>
                <a:cubicBezTo>
                  <a:pt x="2623066" y="1919470"/>
                  <a:pt x="2624554" y="1918866"/>
                  <a:pt x="2626105" y="1918091"/>
                </a:cubicBezTo>
                <a:cubicBezTo>
                  <a:pt x="2627655" y="1917315"/>
                  <a:pt x="2629174" y="1916230"/>
                  <a:pt x="2630663" y="1914835"/>
                </a:cubicBezTo>
                <a:cubicBezTo>
                  <a:pt x="2632151" y="1913440"/>
                  <a:pt x="2633624" y="1911688"/>
                  <a:pt x="2635081" y="1909579"/>
                </a:cubicBezTo>
                <a:cubicBezTo>
                  <a:pt x="2636538" y="1907471"/>
                  <a:pt x="2637887" y="1904867"/>
                  <a:pt x="2639127" y="1901766"/>
                </a:cubicBezTo>
                <a:lnTo>
                  <a:pt x="2647127" y="1883348"/>
                </a:lnTo>
                <a:cubicBezTo>
                  <a:pt x="2647437" y="1882542"/>
                  <a:pt x="2647669" y="1881829"/>
                  <a:pt x="2647824" y="1881209"/>
                </a:cubicBezTo>
                <a:cubicBezTo>
                  <a:pt x="2647980" y="1880589"/>
                  <a:pt x="2648057" y="1880000"/>
                  <a:pt x="2648057" y="1879442"/>
                </a:cubicBezTo>
                <a:cubicBezTo>
                  <a:pt x="2648057" y="1879132"/>
                  <a:pt x="2647964" y="1878837"/>
                  <a:pt x="2647778" y="1878558"/>
                </a:cubicBezTo>
                <a:cubicBezTo>
                  <a:pt x="2647592" y="1878279"/>
                  <a:pt x="2647235" y="1878046"/>
                  <a:pt x="2646708" y="1877860"/>
                </a:cubicBezTo>
                <a:cubicBezTo>
                  <a:pt x="2646181" y="1877674"/>
                  <a:pt x="2645437" y="1877535"/>
                  <a:pt x="2644476" y="1877442"/>
                </a:cubicBezTo>
                <a:cubicBezTo>
                  <a:pt x="2643514" y="1877349"/>
                  <a:pt x="2642290" y="1877302"/>
                  <a:pt x="2640802" y="1877302"/>
                </a:cubicBezTo>
                <a:cubicBezTo>
                  <a:pt x="2639127" y="1877302"/>
                  <a:pt x="2637778" y="1877349"/>
                  <a:pt x="2636755" y="1877442"/>
                </a:cubicBezTo>
                <a:cubicBezTo>
                  <a:pt x="2635732" y="1877535"/>
                  <a:pt x="2634910" y="1877705"/>
                  <a:pt x="2634290" y="1877953"/>
                </a:cubicBezTo>
                <a:cubicBezTo>
                  <a:pt x="2633670" y="1878202"/>
                  <a:pt x="2633205" y="1878512"/>
                  <a:pt x="2632895" y="1878884"/>
                </a:cubicBezTo>
                <a:cubicBezTo>
                  <a:pt x="2632585" y="1879256"/>
                  <a:pt x="2632368" y="1879690"/>
                  <a:pt x="2632244" y="1880186"/>
                </a:cubicBezTo>
                <a:lnTo>
                  <a:pt x="2624430" y="1899441"/>
                </a:lnTo>
                <a:cubicBezTo>
                  <a:pt x="2623376" y="1902169"/>
                  <a:pt x="2622214" y="1904494"/>
                  <a:pt x="2620942" y="1906417"/>
                </a:cubicBezTo>
                <a:cubicBezTo>
                  <a:pt x="2619671" y="1908339"/>
                  <a:pt x="2618229" y="1909905"/>
                  <a:pt x="2616617" y="1911114"/>
                </a:cubicBezTo>
                <a:cubicBezTo>
                  <a:pt x="2615005" y="1912323"/>
                  <a:pt x="2613222" y="1913192"/>
                  <a:pt x="2611268" y="1913719"/>
                </a:cubicBezTo>
                <a:cubicBezTo>
                  <a:pt x="2609315" y="1914246"/>
                  <a:pt x="2607160" y="1914509"/>
                  <a:pt x="2604804" y="1914509"/>
                </a:cubicBezTo>
                <a:lnTo>
                  <a:pt x="2598292" y="1914509"/>
                </a:lnTo>
                <a:lnTo>
                  <a:pt x="2598292" y="1879442"/>
                </a:lnTo>
                <a:cubicBezTo>
                  <a:pt x="2598292" y="1879132"/>
                  <a:pt x="2598138" y="1878837"/>
                  <a:pt x="2597828" y="1878558"/>
                </a:cubicBezTo>
                <a:cubicBezTo>
                  <a:pt x="2597517" y="1878279"/>
                  <a:pt x="2597052" y="1878046"/>
                  <a:pt x="2596432" y="1877860"/>
                </a:cubicBezTo>
                <a:cubicBezTo>
                  <a:pt x="2595812" y="1877674"/>
                  <a:pt x="2595006" y="1877535"/>
                  <a:pt x="2594014" y="1877442"/>
                </a:cubicBezTo>
                <a:cubicBezTo>
                  <a:pt x="2593022" y="1877349"/>
                  <a:pt x="2591874" y="1877302"/>
                  <a:pt x="2590572" y="1877302"/>
                </a:cubicBezTo>
                <a:close/>
                <a:moveTo>
                  <a:pt x="2142897" y="1877302"/>
                </a:moveTo>
                <a:cubicBezTo>
                  <a:pt x="2141409" y="1877302"/>
                  <a:pt x="2140169" y="1877349"/>
                  <a:pt x="2139177" y="1877442"/>
                </a:cubicBezTo>
                <a:cubicBezTo>
                  <a:pt x="2138185" y="1877535"/>
                  <a:pt x="2137394" y="1877721"/>
                  <a:pt x="2136805" y="1878000"/>
                </a:cubicBezTo>
                <a:cubicBezTo>
                  <a:pt x="2136216" y="1878279"/>
                  <a:pt x="2135813" y="1878589"/>
                  <a:pt x="2135595" y="1878930"/>
                </a:cubicBezTo>
                <a:cubicBezTo>
                  <a:pt x="2135378" y="1879271"/>
                  <a:pt x="2135270" y="1879690"/>
                  <a:pt x="2135270" y="1880186"/>
                </a:cubicBezTo>
                <a:lnTo>
                  <a:pt x="2135270" y="1963902"/>
                </a:lnTo>
                <a:cubicBezTo>
                  <a:pt x="2135270" y="1964398"/>
                  <a:pt x="2135378" y="1964816"/>
                  <a:pt x="2135595" y="1965157"/>
                </a:cubicBezTo>
                <a:cubicBezTo>
                  <a:pt x="2135813" y="1965499"/>
                  <a:pt x="2136216" y="1965793"/>
                  <a:pt x="2136805" y="1966041"/>
                </a:cubicBezTo>
                <a:cubicBezTo>
                  <a:pt x="2137394" y="1966289"/>
                  <a:pt x="2138185" y="1966475"/>
                  <a:pt x="2139177" y="1966599"/>
                </a:cubicBezTo>
                <a:cubicBezTo>
                  <a:pt x="2140169" y="1966723"/>
                  <a:pt x="2141409" y="1966785"/>
                  <a:pt x="2142897" y="1966785"/>
                </a:cubicBezTo>
                <a:cubicBezTo>
                  <a:pt x="2144448" y="1966785"/>
                  <a:pt x="2145719" y="1966723"/>
                  <a:pt x="2146711" y="1966599"/>
                </a:cubicBezTo>
                <a:cubicBezTo>
                  <a:pt x="2147703" y="1966475"/>
                  <a:pt x="2148478" y="1966289"/>
                  <a:pt x="2149036" y="1966041"/>
                </a:cubicBezTo>
                <a:cubicBezTo>
                  <a:pt x="2149595" y="1965793"/>
                  <a:pt x="2149998" y="1965499"/>
                  <a:pt x="2150246" y="1965157"/>
                </a:cubicBezTo>
                <a:cubicBezTo>
                  <a:pt x="2150494" y="1964816"/>
                  <a:pt x="2150618" y="1964398"/>
                  <a:pt x="2150618" y="1963902"/>
                </a:cubicBezTo>
                <a:lnTo>
                  <a:pt x="2150618" y="1927160"/>
                </a:lnTo>
                <a:lnTo>
                  <a:pt x="2193313" y="1927160"/>
                </a:lnTo>
                <a:lnTo>
                  <a:pt x="2193313" y="1963902"/>
                </a:lnTo>
                <a:cubicBezTo>
                  <a:pt x="2193313" y="1964398"/>
                  <a:pt x="2193437" y="1964816"/>
                  <a:pt x="2193685" y="1965157"/>
                </a:cubicBezTo>
                <a:cubicBezTo>
                  <a:pt x="2193933" y="1965499"/>
                  <a:pt x="2194336" y="1965793"/>
                  <a:pt x="2194894" y="1966041"/>
                </a:cubicBezTo>
                <a:cubicBezTo>
                  <a:pt x="2195452" y="1966289"/>
                  <a:pt x="2196227" y="1966475"/>
                  <a:pt x="2197220" y="1966599"/>
                </a:cubicBezTo>
                <a:cubicBezTo>
                  <a:pt x="2198212" y="1966723"/>
                  <a:pt x="2199483" y="1966785"/>
                  <a:pt x="2201033" y="1966785"/>
                </a:cubicBezTo>
                <a:cubicBezTo>
                  <a:pt x="2202522" y="1966785"/>
                  <a:pt x="2203762" y="1966723"/>
                  <a:pt x="2204754" y="1966599"/>
                </a:cubicBezTo>
                <a:cubicBezTo>
                  <a:pt x="2205746" y="1966475"/>
                  <a:pt x="2206521" y="1966289"/>
                  <a:pt x="2207079" y="1966041"/>
                </a:cubicBezTo>
                <a:cubicBezTo>
                  <a:pt x="2207638" y="1965793"/>
                  <a:pt x="2208041" y="1965499"/>
                  <a:pt x="2208289" y="1965157"/>
                </a:cubicBezTo>
                <a:cubicBezTo>
                  <a:pt x="2208537" y="1964816"/>
                  <a:pt x="2208661" y="1964398"/>
                  <a:pt x="2208661" y="1963902"/>
                </a:cubicBezTo>
                <a:lnTo>
                  <a:pt x="2208661" y="1880186"/>
                </a:lnTo>
                <a:cubicBezTo>
                  <a:pt x="2208661" y="1879690"/>
                  <a:pt x="2208537" y="1879271"/>
                  <a:pt x="2208289" y="1878930"/>
                </a:cubicBezTo>
                <a:cubicBezTo>
                  <a:pt x="2208041" y="1878589"/>
                  <a:pt x="2207638" y="1878279"/>
                  <a:pt x="2207079" y="1878000"/>
                </a:cubicBezTo>
                <a:cubicBezTo>
                  <a:pt x="2206521" y="1877721"/>
                  <a:pt x="2205746" y="1877535"/>
                  <a:pt x="2204754" y="1877442"/>
                </a:cubicBezTo>
                <a:cubicBezTo>
                  <a:pt x="2203762" y="1877349"/>
                  <a:pt x="2202522" y="1877302"/>
                  <a:pt x="2201033" y="1877302"/>
                </a:cubicBezTo>
                <a:cubicBezTo>
                  <a:pt x="2199483" y="1877302"/>
                  <a:pt x="2198212" y="1877349"/>
                  <a:pt x="2197220" y="1877442"/>
                </a:cubicBezTo>
                <a:cubicBezTo>
                  <a:pt x="2196227" y="1877535"/>
                  <a:pt x="2195452" y="1877721"/>
                  <a:pt x="2194894" y="1878000"/>
                </a:cubicBezTo>
                <a:cubicBezTo>
                  <a:pt x="2194336" y="1878279"/>
                  <a:pt x="2193933" y="1878589"/>
                  <a:pt x="2193685" y="1878930"/>
                </a:cubicBezTo>
                <a:cubicBezTo>
                  <a:pt x="2193437" y="1879271"/>
                  <a:pt x="2193313" y="1879690"/>
                  <a:pt x="2193313" y="1880186"/>
                </a:cubicBezTo>
                <a:lnTo>
                  <a:pt x="2193313" y="1914230"/>
                </a:lnTo>
                <a:lnTo>
                  <a:pt x="2150618" y="1914230"/>
                </a:lnTo>
                <a:lnTo>
                  <a:pt x="2150618" y="1880186"/>
                </a:lnTo>
                <a:cubicBezTo>
                  <a:pt x="2150618" y="1879690"/>
                  <a:pt x="2150494" y="1879271"/>
                  <a:pt x="2150246" y="1878930"/>
                </a:cubicBezTo>
                <a:cubicBezTo>
                  <a:pt x="2149998" y="1878589"/>
                  <a:pt x="2149595" y="1878279"/>
                  <a:pt x="2149036" y="1878000"/>
                </a:cubicBezTo>
                <a:cubicBezTo>
                  <a:pt x="2148478" y="1877721"/>
                  <a:pt x="2147703" y="1877535"/>
                  <a:pt x="2146711" y="1877442"/>
                </a:cubicBezTo>
                <a:cubicBezTo>
                  <a:pt x="2145719" y="1877349"/>
                  <a:pt x="2144448" y="1877302"/>
                  <a:pt x="2142897" y="1877302"/>
                </a:cubicBezTo>
                <a:close/>
                <a:moveTo>
                  <a:pt x="1649030" y="1877302"/>
                </a:moveTo>
                <a:cubicBezTo>
                  <a:pt x="1647542" y="1877302"/>
                  <a:pt x="1646317" y="1877349"/>
                  <a:pt x="1645356" y="1877442"/>
                </a:cubicBezTo>
                <a:cubicBezTo>
                  <a:pt x="1644394" y="1877535"/>
                  <a:pt x="1643604" y="1877721"/>
                  <a:pt x="1642984" y="1878000"/>
                </a:cubicBezTo>
                <a:cubicBezTo>
                  <a:pt x="1642364" y="1878279"/>
                  <a:pt x="1641945" y="1878589"/>
                  <a:pt x="1641728" y="1878930"/>
                </a:cubicBezTo>
                <a:cubicBezTo>
                  <a:pt x="1641511" y="1879271"/>
                  <a:pt x="1641402" y="1879690"/>
                  <a:pt x="1641402" y="1880186"/>
                </a:cubicBezTo>
                <a:lnTo>
                  <a:pt x="1641402" y="1903998"/>
                </a:lnTo>
                <a:cubicBezTo>
                  <a:pt x="1641402" y="1909455"/>
                  <a:pt x="1641883" y="1913982"/>
                  <a:pt x="1642844" y="1917579"/>
                </a:cubicBezTo>
                <a:cubicBezTo>
                  <a:pt x="1643805" y="1921176"/>
                  <a:pt x="1645433" y="1924276"/>
                  <a:pt x="1647728" y="1926881"/>
                </a:cubicBezTo>
                <a:cubicBezTo>
                  <a:pt x="1650022" y="1929485"/>
                  <a:pt x="1653092" y="1931532"/>
                  <a:pt x="1656936" y="1933020"/>
                </a:cubicBezTo>
                <a:cubicBezTo>
                  <a:pt x="1660781" y="1934508"/>
                  <a:pt x="1665587" y="1935252"/>
                  <a:pt x="1671354" y="1935252"/>
                </a:cubicBezTo>
                <a:cubicBezTo>
                  <a:pt x="1675881" y="1935252"/>
                  <a:pt x="1680082" y="1934803"/>
                  <a:pt x="1683958" y="1933904"/>
                </a:cubicBezTo>
                <a:cubicBezTo>
                  <a:pt x="1687834" y="1933004"/>
                  <a:pt x="1691508" y="1931780"/>
                  <a:pt x="1694980" y="1930229"/>
                </a:cubicBezTo>
                <a:lnTo>
                  <a:pt x="1694980" y="1963902"/>
                </a:lnTo>
                <a:cubicBezTo>
                  <a:pt x="1694980" y="1964398"/>
                  <a:pt x="1695089" y="1964816"/>
                  <a:pt x="1695306" y="1965157"/>
                </a:cubicBezTo>
                <a:cubicBezTo>
                  <a:pt x="1695523" y="1965499"/>
                  <a:pt x="1695926" y="1965793"/>
                  <a:pt x="1696515" y="1966041"/>
                </a:cubicBezTo>
                <a:cubicBezTo>
                  <a:pt x="1697104" y="1966289"/>
                  <a:pt x="1697911" y="1966475"/>
                  <a:pt x="1698934" y="1966599"/>
                </a:cubicBezTo>
                <a:cubicBezTo>
                  <a:pt x="1699957" y="1966723"/>
                  <a:pt x="1701213" y="1966785"/>
                  <a:pt x="1702701" y="1966785"/>
                </a:cubicBezTo>
                <a:cubicBezTo>
                  <a:pt x="1704189" y="1966785"/>
                  <a:pt x="1705429" y="1966723"/>
                  <a:pt x="1706422" y="1966599"/>
                </a:cubicBezTo>
                <a:cubicBezTo>
                  <a:pt x="1707414" y="1966475"/>
                  <a:pt x="1708189" y="1966289"/>
                  <a:pt x="1708747" y="1966041"/>
                </a:cubicBezTo>
                <a:cubicBezTo>
                  <a:pt x="1709305" y="1965793"/>
                  <a:pt x="1709708" y="1965499"/>
                  <a:pt x="1709956" y="1965157"/>
                </a:cubicBezTo>
                <a:cubicBezTo>
                  <a:pt x="1710204" y="1964816"/>
                  <a:pt x="1710328" y="1964398"/>
                  <a:pt x="1710328" y="1963902"/>
                </a:cubicBezTo>
                <a:lnTo>
                  <a:pt x="1710328" y="1880186"/>
                </a:lnTo>
                <a:cubicBezTo>
                  <a:pt x="1710328" y="1879690"/>
                  <a:pt x="1710204" y="1879271"/>
                  <a:pt x="1709956" y="1878930"/>
                </a:cubicBezTo>
                <a:cubicBezTo>
                  <a:pt x="1709708" y="1878589"/>
                  <a:pt x="1709305" y="1878279"/>
                  <a:pt x="1708747" y="1878000"/>
                </a:cubicBezTo>
                <a:cubicBezTo>
                  <a:pt x="1708189" y="1877721"/>
                  <a:pt x="1707414" y="1877535"/>
                  <a:pt x="1706422" y="1877442"/>
                </a:cubicBezTo>
                <a:cubicBezTo>
                  <a:pt x="1705429" y="1877349"/>
                  <a:pt x="1704189" y="1877302"/>
                  <a:pt x="1702701" y="1877302"/>
                </a:cubicBezTo>
                <a:cubicBezTo>
                  <a:pt x="1701213" y="1877302"/>
                  <a:pt x="1699957" y="1877349"/>
                  <a:pt x="1698934" y="1877442"/>
                </a:cubicBezTo>
                <a:cubicBezTo>
                  <a:pt x="1697911" y="1877535"/>
                  <a:pt x="1697104" y="1877721"/>
                  <a:pt x="1696515" y="1878000"/>
                </a:cubicBezTo>
                <a:cubicBezTo>
                  <a:pt x="1695926" y="1878279"/>
                  <a:pt x="1695523" y="1878589"/>
                  <a:pt x="1695306" y="1878930"/>
                </a:cubicBezTo>
                <a:cubicBezTo>
                  <a:pt x="1695089" y="1879271"/>
                  <a:pt x="1694980" y="1879690"/>
                  <a:pt x="1694980" y="1880186"/>
                </a:cubicBezTo>
                <a:lnTo>
                  <a:pt x="1694980" y="1917300"/>
                </a:lnTo>
                <a:cubicBezTo>
                  <a:pt x="1691508" y="1919036"/>
                  <a:pt x="1688020" y="1920369"/>
                  <a:pt x="1684516" y="1921300"/>
                </a:cubicBezTo>
                <a:cubicBezTo>
                  <a:pt x="1681012" y="1922230"/>
                  <a:pt x="1677431" y="1922695"/>
                  <a:pt x="1673772" y="1922695"/>
                </a:cubicBezTo>
                <a:cubicBezTo>
                  <a:pt x="1670982" y="1922695"/>
                  <a:pt x="1668548" y="1922400"/>
                  <a:pt x="1666471" y="1921811"/>
                </a:cubicBezTo>
                <a:cubicBezTo>
                  <a:pt x="1664393" y="1921222"/>
                  <a:pt x="1662641" y="1920199"/>
                  <a:pt x="1661215" y="1918742"/>
                </a:cubicBezTo>
                <a:cubicBezTo>
                  <a:pt x="1659789" y="1917284"/>
                  <a:pt x="1658704" y="1915316"/>
                  <a:pt x="1657959" y="1912835"/>
                </a:cubicBezTo>
                <a:cubicBezTo>
                  <a:pt x="1657215" y="1910355"/>
                  <a:pt x="1656843" y="1906603"/>
                  <a:pt x="1656843" y="1901580"/>
                </a:cubicBezTo>
                <a:lnTo>
                  <a:pt x="1656843" y="1880186"/>
                </a:lnTo>
                <a:cubicBezTo>
                  <a:pt x="1656843" y="1879690"/>
                  <a:pt x="1656704" y="1879271"/>
                  <a:pt x="1656425" y="1878930"/>
                </a:cubicBezTo>
                <a:cubicBezTo>
                  <a:pt x="1656146" y="1878589"/>
                  <a:pt x="1655727" y="1878279"/>
                  <a:pt x="1655169" y="1878000"/>
                </a:cubicBezTo>
                <a:cubicBezTo>
                  <a:pt x="1654611" y="1877721"/>
                  <a:pt x="1653836" y="1877535"/>
                  <a:pt x="1652844" y="1877442"/>
                </a:cubicBezTo>
                <a:cubicBezTo>
                  <a:pt x="1651851" y="1877349"/>
                  <a:pt x="1650580" y="1877302"/>
                  <a:pt x="1649030" y="1877302"/>
                </a:cubicBezTo>
                <a:close/>
                <a:moveTo>
                  <a:pt x="904647" y="1877302"/>
                </a:moveTo>
                <a:cubicBezTo>
                  <a:pt x="903159" y="1877302"/>
                  <a:pt x="901919" y="1877349"/>
                  <a:pt x="900927" y="1877442"/>
                </a:cubicBezTo>
                <a:cubicBezTo>
                  <a:pt x="899934" y="1877535"/>
                  <a:pt x="899144" y="1877721"/>
                  <a:pt x="898555" y="1878000"/>
                </a:cubicBezTo>
                <a:cubicBezTo>
                  <a:pt x="897966" y="1878279"/>
                  <a:pt x="897562" y="1878589"/>
                  <a:pt x="897345" y="1878930"/>
                </a:cubicBezTo>
                <a:cubicBezTo>
                  <a:pt x="897128" y="1879271"/>
                  <a:pt x="897020" y="1879690"/>
                  <a:pt x="897020" y="1880186"/>
                </a:cubicBezTo>
                <a:lnTo>
                  <a:pt x="897020" y="1960832"/>
                </a:lnTo>
                <a:cubicBezTo>
                  <a:pt x="897020" y="1962630"/>
                  <a:pt x="897438" y="1963979"/>
                  <a:pt x="898276" y="1964878"/>
                </a:cubicBezTo>
                <a:cubicBezTo>
                  <a:pt x="899113" y="1965778"/>
                  <a:pt x="900276" y="1966227"/>
                  <a:pt x="901764" y="1966227"/>
                </a:cubicBezTo>
                <a:lnTo>
                  <a:pt x="970225" y="1966227"/>
                </a:lnTo>
                <a:lnTo>
                  <a:pt x="970225" y="1994691"/>
                </a:lnTo>
                <a:cubicBezTo>
                  <a:pt x="970225" y="1995311"/>
                  <a:pt x="970752" y="1995807"/>
                  <a:pt x="971806" y="1996179"/>
                </a:cubicBezTo>
                <a:cubicBezTo>
                  <a:pt x="972860" y="1996551"/>
                  <a:pt x="974535" y="1996737"/>
                  <a:pt x="976829" y="1996737"/>
                </a:cubicBezTo>
                <a:cubicBezTo>
                  <a:pt x="978937" y="1996737"/>
                  <a:pt x="980519" y="1996566"/>
                  <a:pt x="981573" y="1996225"/>
                </a:cubicBezTo>
                <a:cubicBezTo>
                  <a:pt x="982627" y="1995884"/>
                  <a:pt x="983185" y="1995373"/>
                  <a:pt x="983247" y="1994691"/>
                </a:cubicBezTo>
                <a:lnTo>
                  <a:pt x="983247" y="1956832"/>
                </a:lnTo>
                <a:cubicBezTo>
                  <a:pt x="983247" y="1955406"/>
                  <a:pt x="982999" y="1954414"/>
                  <a:pt x="982503" y="1953856"/>
                </a:cubicBezTo>
                <a:cubicBezTo>
                  <a:pt x="982007" y="1953298"/>
                  <a:pt x="981015" y="1953019"/>
                  <a:pt x="979526" y="1953019"/>
                </a:cubicBezTo>
                <a:lnTo>
                  <a:pt x="967899" y="1953019"/>
                </a:lnTo>
                <a:lnTo>
                  <a:pt x="967899" y="1880186"/>
                </a:lnTo>
                <a:cubicBezTo>
                  <a:pt x="967899" y="1879690"/>
                  <a:pt x="967775" y="1879271"/>
                  <a:pt x="967527" y="1878930"/>
                </a:cubicBezTo>
                <a:cubicBezTo>
                  <a:pt x="967279" y="1878589"/>
                  <a:pt x="966876" y="1878279"/>
                  <a:pt x="966318" y="1878000"/>
                </a:cubicBezTo>
                <a:cubicBezTo>
                  <a:pt x="965760" y="1877721"/>
                  <a:pt x="964985" y="1877535"/>
                  <a:pt x="963993" y="1877442"/>
                </a:cubicBezTo>
                <a:cubicBezTo>
                  <a:pt x="963000" y="1877349"/>
                  <a:pt x="961729" y="1877302"/>
                  <a:pt x="960179" y="1877302"/>
                </a:cubicBezTo>
                <a:cubicBezTo>
                  <a:pt x="958691" y="1877302"/>
                  <a:pt x="957450" y="1877349"/>
                  <a:pt x="956458" y="1877442"/>
                </a:cubicBezTo>
                <a:cubicBezTo>
                  <a:pt x="955466" y="1877535"/>
                  <a:pt x="954675" y="1877721"/>
                  <a:pt x="954086" y="1878000"/>
                </a:cubicBezTo>
                <a:cubicBezTo>
                  <a:pt x="953497" y="1878279"/>
                  <a:pt x="953079" y="1878589"/>
                  <a:pt x="952830" y="1878930"/>
                </a:cubicBezTo>
                <a:cubicBezTo>
                  <a:pt x="952582" y="1879271"/>
                  <a:pt x="952458" y="1879690"/>
                  <a:pt x="952458" y="1880186"/>
                </a:cubicBezTo>
                <a:lnTo>
                  <a:pt x="952458" y="1953019"/>
                </a:lnTo>
                <a:lnTo>
                  <a:pt x="912368" y="1953019"/>
                </a:lnTo>
                <a:lnTo>
                  <a:pt x="912368" y="1880186"/>
                </a:lnTo>
                <a:cubicBezTo>
                  <a:pt x="912368" y="1879690"/>
                  <a:pt x="912244" y="1879271"/>
                  <a:pt x="911996" y="1878930"/>
                </a:cubicBezTo>
                <a:cubicBezTo>
                  <a:pt x="911748" y="1878589"/>
                  <a:pt x="911345" y="1878279"/>
                  <a:pt x="910787" y="1878000"/>
                </a:cubicBezTo>
                <a:cubicBezTo>
                  <a:pt x="910228" y="1877721"/>
                  <a:pt x="909453" y="1877535"/>
                  <a:pt x="908461" y="1877442"/>
                </a:cubicBezTo>
                <a:cubicBezTo>
                  <a:pt x="907469" y="1877349"/>
                  <a:pt x="906198" y="1877302"/>
                  <a:pt x="904647" y="1877302"/>
                </a:cubicBezTo>
                <a:close/>
                <a:moveTo>
                  <a:pt x="2041397" y="1876465"/>
                </a:moveTo>
                <a:cubicBezTo>
                  <a:pt x="2039288" y="1876465"/>
                  <a:pt x="2037211" y="1876496"/>
                  <a:pt x="2035164" y="1876558"/>
                </a:cubicBezTo>
                <a:cubicBezTo>
                  <a:pt x="2033118" y="1876620"/>
                  <a:pt x="2031134" y="1876698"/>
                  <a:pt x="2029211" y="1876791"/>
                </a:cubicBezTo>
                <a:cubicBezTo>
                  <a:pt x="2027289" y="1876884"/>
                  <a:pt x="2025413" y="1876992"/>
                  <a:pt x="2023584" y="1877116"/>
                </a:cubicBezTo>
                <a:cubicBezTo>
                  <a:pt x="2021754" y="1877240"/>
                  <a:pt x="2020034" y="1877395"/>
                  <a:pt x="2018421" y="1877581"/>
                </a:cubicBezTo>
                <a:cubicBezTo>
                  <a:pt x="2016065" y="1877829"/>
                  <a:pt x="2014313" y="1878636"/>
                  <a:pt x="2013166" y="1880000"/>
                </a:cubicBezTo>
                <a:cubicBezTo>
                  <a:pt x="2012019" y="1881364"/>
                  <a:pt x="2011445" y="1883317"/>
                  <a:pt x="2011445" y="1885860"/>
                </a:cubicBezTo>
                <a:lnTo>
                  <a:pt x="2011445" y="1957949"/>
                </a:lnTo>
                <a:cubicBezTo>
                  <a:pt x="2011445" y="1960553"/>
                  <a:pt x="2012034" y="1962522"/>
                  <a:pt x="2013212" y="1963855"/>
                </a:cubicBezTo>
                <a:cubicBezTo>
                  <a:pt x="2014390" y="1965188"/>
                  <a:pt x="2016220" y="1966010"/>
                  <a:pt x="2018700" y="1966320"/>
                </a:cubicBezTo>
                <a:cubicBezTo>
                  <a:pt x="2020437" y="1966506"/>
                  <a:pt x="2022188" y="1966661"/>
                  <a:pt x="2023956" y="1966785"/>
                </a:cubicBezTo>
                <a:cubicBezTo>
                  <a:pt x="2025723" y="1966909"/>
                  <a:pt x="2027506" y="1967018"/>
                  <a:pt x="2029304" y="1967111"/>
                </a:cubicBezTo>
                <a:cubicBezTo>
                  <a:pt x="2031103" y="1967204"/>
                  <a:pt x="2032963" y="1967266"/>
                  <a:pt x="2034885" y="1967297"/>
                </a:cubicBezTo>
                <a:cubicBezTo>
                  <a:pt x="2036808" y="1967328"/>
                  <a:pt x="2038792" y="1967343"/>
                  <a:pt x="2040838" y="1967343"/>
                </a:cubicBezTo>
                <a:cubicBezTo>
                  <a:pt x="2047350" y="1967343"/>
                  <a:pt x="2053055" y="1966739"/>
                  <a:pt x="2057954" y="1965530"/>
                </a:cubicBezTo>
                <a:cubicBezTo>
                  <a:pt x="2062853" y="1964320"/>
                  <a:pt x="2066945" y="1962553"/>
                  <a:pt x="2070232" y="1960228"/>
                </a:cubicBezTo>
                <a:cubicBezTo>
                  <a:pt x="2073519" y="1957902"/>
                  <a:pt x="2075999" y="1955019"/>
                  <a:pt x="2077673" y="1951577"/>
                </a:cubicBezTo>
                <a:cubicBezTo>
                  <a:pt x="2079348" y="1948135"/>
                  <a:pt x="2080185" y="1944213"/>
                  <a:pt x="2080185" y="1939810"/>
                </a:cubicBezTo>
                <a:cubicBezTo>
                  <a:pt x="2080185" y="1934167"/>
                  <a:pt x="2078635" y="1929485"/>
                  <a:pt x="2075534" y="1925764"/>
                </a:cubicBezTo>
                <a:cubicBezTo>
                  <a:pt x="2072433" y="1922044"/>
                  <a:pt x="2067814" y="1919532"/>
                  <a:pt x="2061674" y="1918230"/>
                </a:cubicBezTo>
                <a:cubicBezTo>
                  <a:pt x="2066573" y="1916804"/>
                  <a:pt x="2070278" y="1914416"/>
                  <a:pt x="2072790" y="1911068"/>
                </a:cubicBezTo>
                <a:cubicBezTo>
                  <a:pt x="2075301" y="1907719"/>
                  <a:pt x="2076557" y="1903688"/>
                  <a:pt x="2076557" y="1898975"/>
                </a:cubicBezTo>
                <a:cubicBezTo>
                  <a:pt x="2076557" y="1895379"/>
                  <a:pt x="2075860" y="1892185"/>
                  <a:pt x="2074464" y="1889395"/>
                </a:cubicBezTo>
                <a:cubicBezTo>
                  <a:pt x="2073069" y="1886604"/>
                  <a:pt x="2070914" y="1884248"/>
                  <a:pt x="2068000" y="1882325"/>
                </a:cubicBezTo>
                <a:cubicBezTo>
                  <a:pt x="2065085" y="1880403"/>
                  <a:pt x="2061426" y="1878946"/>
                  <a:pt x="2057023" y="1877953"/>
                </a:cubicBezTo>
                <a:cubicBezTo>
                  <a:pt x="2052621" y="1876961"/>
                  <a:pt x="2047412" y="1876465"/>
                  <a:pt x="2041397" y="1876465"/>
                </a:cubicBezTo>
                <a:close/>
                <a:moveTo>
                  <a:pt x="1863677" y="1876093"/>
                </a:moveTo>
                <a:cubicBezTo>
                  <a:pt x="1858158" y="1876093"/>
                  <a:pt x="1853027" y="1877008"/>
                  <a:pt x="1848283" y="1878837"/>
                </a:cubicBezTo>
                <a:cubicBezTo>
                  <a:pt x="1843539" y="1880666"/>
                  <a:pt x="1839415" y="1883472"/>
                  <a:pt x="1835911" y="1887255"/>
                </a:cubicBezTo>
                <a:cubicBezTo>
                  <a:pt x="1832408" y="1891038"/>
                  <a:pt x="1829648" y="1895890"/>
                  <a:pt x="1827633" y="1901812"/>
                </a:cubicBezTo>
                <a:cubicBezTo>
                  <a:pt x="1825618" y="1907735"/>
                  <a:pt x="1824610" y="1914819"/>
                  <a:pt x="1824610" y="1923067"/>
                </a:cubicBezTo>
                <a:cubicBezTo>
                  <a:pt x="1824610" y="1930322"/>
                  <a:pt x="1825432" y="1936725"/>
                  <a:pt x="1827075" y="1942275"/>
                </a:cubicBezTo>
                <a:cubicBezTo>
                  <a:pt x="1828718" y="1947825"/>
                  <a:pt x="1831106" y="1952507"/>
                  <a:pt x="1834237" y="1956321"/>
                </a:cubicBezTo>
                <a:cubicBezTo>
                  <a:pt x="1837369" y="1960135"/>
                  <a:pt x="1841260" y="1963034"/>
                  <a:pt x="1845911" y="1965018"/>
                </a:cubicBezTo>
                <a:cubicBezTo>
                  <a:pt x="1850562" y="1967002"/>
                  <a:pt x="1855895" y="1967994"/>
                  <a:pt x="1861910" y="1967994"/>
                </a:cubicBezTo>
                <a:cubicBezTo>
                  <a:pt x="1864824" y="1967994"/>
                  <a:pt x="1867646" y="1967715"/>
                  <a:pt x="1870374" y="1967157"/>
                </a:cubicBezTo>
                <a:cubicBezTo>
                  <a:pt x="1873103" y="1966599"/>
                  <a:pt x="1875630" y="1965871"/>
                  <a:pt x="1877955" y="1964971"/>
                </a:cubicBezTo>
                <a:cubicBezTo>
                  <a:pt x="1880281" y="1964072"/>
                  <a:pt x="1882374" y="1963049"/>
                  <a:pt x="1884234" y="1961902"/>
                </a:cubicBezTo>
                <a:cubicBezTo>
                  <a:pt x="1886094" y="1960755"/>
                  <a:pt x="1887412" y="1959793"/>
                  <a:pt x="1888187" y="1959018"/>
                </a:cubicBezTo>
                <a:cubicBezTo>
                  <a:pt x="1888963" y="1958243"/>
                  <a:pt x="1889459" y="1957654"/>
                  <a:pt x="1889676" y="1957251"/>
                </a:cubicBezTo>
                <a:cubicBezTo>
                  <a:pt x="1889893" y="1956848"/>
                  <a:pt x="1890079" y="1956383"/>
                  <a:pt x="1890234" y="1955856"/>
                </a:cubicBezTo>
                <a:cubicBezTo>
                  <a:pt x="1890389" y="1955329"/>
                  <a:pt x="1890497" y="1954677"/>
                  <a:pt x="1890559" y="1953902"/>
                </a:cubicBezTo>
                <a:cubicBezTo>
                  <a:pt x="1890621" y="1953127"/>
                  <a:pt x="1890652" y="1952212"/>
                  <a:pt x="1890652" y="1951158"/>
                </a:cubicBezTo>
                <a:cubicBezTo>
                  <a:pt x="1890652" y="1949918"/>
                  <a:pt x="1890606" y="1948848"/>
                  <a:pt x="1890513" y="1947949"/>
                </a:cubicBezTo>
                <a:cubicBezTo>
                  <a:pt x="1890420" y="1947050"/>
                  <a:pt x="1890265" y="1946306"/>
                  <a:pt x="1890048" y="1945717"/>
                </a:cubicBezTo>
                <a:cubicBezTo>
                  <a:pt x="1889831" y="1945128"/>
                  <a:pt x="1889567" y="1944709"/>
                  <a:pt x="1889257" y="1944461"/>
                </a:cubicBezTo>
                <a:cubicBezTo>
                  <a:pt x="1888947" y="1944213"/>
                  <a:pt x="1888575" y="1944089"/>
                  <a:pt x="1888141" y="1944089"/>
                </a:cubicBezTo>
                <a:cubicBezTo>
                  <a:pt x="1887397" y="1944089"/>
                  <a:pt x="1886358" y="1944632"/>
                  <a:pt x="1885025" y="1945717"/>
                </a:cubicBezTo>
                <a:cubicBezTo>
                  <a:pt x="1883691" y="1946802"/>
                  <a:pt x="1882048" y="1948011"/>
                  <a:pt x="1880095" y="1949344"/>
                </a:cubicBezTo>
                <a:cubicBezTo>
                  <a:pt x="1878141" y="1950678"/>
                  <a:pt x="1875831" y="1951902"/>
                  <a:pt x="1873165" y="1953019"/>
                </a:cubicBezTo>
                <a:cubicBezTo>
                  <a:pt x="1870499" y="1954135"/>
                  <a:pt x="1867398" y="1954693"/>
                  <a:pt x="1863863" y="1954693"/>
                </a:cubicBezTo>
                <a:cubicBezTo>
                  <a:pt x="1860142" y="1954693"/>
                  <a:pt x="1856840" y="1954026"/>
                  <a:pt x="1853957" y="1952693"/>
                </a:cubicBezTo>
                <a:cubicBezTo>
                  <a:pt x="1851073" y="1951360"/>
                  <a:pt x="1848639" y="1949329"/>
                  <a:pt x="1846655" y="1946600"/>
                </a:cubicBezTo>
                <a:cubicBezTo>
                  <a:pt x="1844671" y="1943872"/>
                  <a:pt x="1843167" y="1940477"/>
                  <a:pt x="1842144" y="1936415"/>
                </a:cubicBezTo>
                <a:cubicBezTo>
                  <a:pt x="1841120" y="1932353"/>
                  <a:pt x="1840609" y="1927625"/>
                  <a:pt x="1840609" y="1922230"/>
                </a:cubicBezTo>
                <a:cubicBezTo>
                  <a:pt x="1840609" y="1911440"/>
                  <a:pt x="1842578" y="1903208"/>
                  <a:pt x="1846515" y="1897534"/>
                </a:cubicBezTo>
                <a:cubicBezTo>
                  <a:pt x="1850453" y="1891860"/>
                  <a:pt x="1856112" y="1889023"/>
                  <a:pt x="1863491" y="1889023"/>
                </a:cubicBezTo>
                <a:cubicBezTo>
                  <a:pt x="1867088" y="1889023"/>
                  <a:pt x="1870204" y="1889534"/>
                  <a:pt x="1872839" y="1890557"/>
                </a:cubicBezTo>
                <a:cubicBezTo>
                  <a:pt x="1875475" y="1891581"/>
                  <a:pt x="1877723" y="1892712"/>
                  <a:pt x="1879583" y="1893952"/>
                </a:cubicBezTo>
                <a:cubicBezTo>
                  <a:pt x="1881444" y="1895193"/>
                  <a:pt x="1882978" y="1896324"/>
                  <a:pt x="1884188" y="1897348"/>
                </a:cubicBezTo>
                <a:cubicBezTo>
                  <a:pt x="1885397" y="1898371"/>
                  <a:pt x="1886466" y="1898882"/>
                  <a:pt x="1887397" y="1898882"/>
                </a:cubicBezTo>
                <a:cubicBezTo>
                  <a:pt x="1888203" y="1898882"/>
                  <a:pt x="1888885" y="1898402"/>
                  <a:pt x="1889443" y="1897441"/>
                </a:cubicBezTo>
                <a:cubicBezTo>
                  <a:pt x="1890001" y="1896479"/>
                  <a:pt x="1890280" y="1894790"/>
                  <a:pt x="1890280" y="1892371"/>
                </a:cubicBezTo>
                <a:cubicBezTo>
                  <a:pt x="1890280" y="1891255"/>
                  <a:pt x="1890249" y="1890325"/>
                  <a:pt x="1890187" y="1889581"/>
                </a:cubicBezTo>
                <a:cubicBezTo>
                  <a:pt x="1890125" y="1888837"/>
                  <a:pt x="1890001" y="1888170"/>
                  <a:pt x="1889815" y="1887581"/>
                </a:cubicBezTo>
                <a:cubicBezTo>
                  <a:pt x="1889629" y="1886992"/>
                  <a:pt x="1889397" y="1886480"/>
                  <a:pt x="1889117" y="1886046"/>
                </a:cubicBezTo>
                <a:cubicBezTo>
                  <a:pt x="1888838" y="1885612"/>
                  <a:pt x="1888327" y="1885023"/>
                  <a:pt x="1887583" y="1884279"/>
                </a:cubicBezTo>
                <a:cubicBezTo>
                  <a:pt x="1886839" y="1883535"/>
                  <a:pt x="1885645" y="1882635"/>
                  <a:pt x="1884001" y="1881581"/>
                </a:cubicBezTo>
                <a:cubicBezTo>
                  <a:pt x="1882358" y="1880527"/>
                  <a:pt x="1880482" y="1879597"/>
                  <a:pt x="1878374" y="1878791"/>
                </a:cubicBezTo>
                <a:cubicBezTo>
                  <a:pt x="1876266" y="1877984"/>
                  <a:pt x="1873956" y="1877333"/>
                  <a:pt x="1871444" y="1876837"/>
                </a:cubicBezTo>
                <a:cubicBezTo>
                  <a:pt x="1868933" y="1876341"/>
                  <a:pt x="1866344" y="1876093"/>
                  <a:pt x="1863677" y="1876093"/>
                </a:cubicBezTo>
                <a:close/>
                <a:moveTo>
                  <a:pt x="1206452" y="1876093"/>
                </a:moveTo>
                <a:cubicBezTo>
                  <a:pt x="1200933" y="1876093"/>
                  <a:pt x="1195802" y="1877008"/>
                  <a:pt x="1191058" y="1878837"/>
                </a:cubicBezTo>
                <a:cubicBezTo>
                  <a:pt x="1186314" y="1880666"/>
                  <a:pt x="1182190" y="1883472"/>
                  <a:pt x="1178686" y="1887255"/>
                </a:cubicBezTo>
                <a:cubicBezTo>
                  <a:pt x="1175183" y="1891038"/>
                  <a:pt x="1172423" y="1895890"/>
                  <a:pt x="1170408" y="1901812"/>
                </a:cubicBezTo>
                <a:cubicBezTo>
                  <a:pt x="1168393" y="1907735"/>
                  <a:pt x="1167385" y="1914819"/>
                  <a:pt x="1167385" y="1923067"/>
                </a:cubicBezTo>
                <a:cubicBezTo>
                  <a:pt x="1167385" y="1930322"/>
                  <a:pt x="1168206" y="1936725"/>
                  <a:pt x="1169850" y="1942275"/>
                </a:cubicBezTo>
                <a:cubicBezTo>
                  <a:pt x="1171493" y="1947825"/>
                  <a:pt x="1173881" y="1952507"/>
                  <a:pt x="1177012" y="1956321"/>
                </a:cubicBezTo>
                <a:cubicBezTo>
                  <a:pt x="1180144" y="1960135"/>
                  <a:pt x="1184035" y="1963034"/>
                  <a:pt x="1188686" y="1965018"/>
                </a:cubicBezTo>
                <a:cubicBezTo>
                  <a:pt x="1193337" y="1967002"/>
                  <a:pt x="1198670" y="1967994"/>
                  <a:pt x="1204685" y="1967994"/>
                </a:cubicBezTo>
                <a:cubicBezTo>
                  <a:pt x="1207599" y="1967994"/>
                  <a:pt x="1210421" y="1967715"/>
                  <a:pt x="1213149" y="1967157"/>
                </a:cubicBezTo>
                <a:cubicBezTo>
                  <a:pt x="1215878" y="1966599"/>
                  <a:pt x="1218405" y="1965871"/>
                  <a:pt x="1220730" y="1964971"/>
                </a:cubicBezTo>
                <a:cubicBezTo>
                  <a:pt x="1223056" y="1964072"/>
                  <a:pt x="1225149" y="1963049"/>
                  <a:pt x="1227009" y="1961902"/>
                </a:cubicBezTo>
                <a:cubicBezTo>
                  <a:pt x="1228869" y="1960755"/>
                  <a:pt x="1230187" y="1959793"/>
                  <a:pt x="1230962" y="1959018"/>
                </a:cubicBezTo>
                <a:cubicBezTo>
                  <a:pt x="1231737" y="1958243"/>
                  <a:pt x="1232234" y="1957654"/>
                  <a:pt x="1232451" y="1957251"/>
                </a:cubicBezTo>
                <a:cubicBezTo>
                  <a:pt x="1232668" y="1956848"/>
                  <a:pt x="1232854" y="1956383"/>
                  <a:pt x="1233009" y="1955856"/>
                </a:cubicBezTo>
                <a:cubicBezTo>
                  <a:pt x="1233164" y="1955329"/>
                  <a:pt x="1233272" y="1954677"/>
                  <a:pt x="1233334" y="1953902"/>
                </a:cubicBezTo>
                <a:cubicBezTo>
                  <a:pt x="1233396" y="1953127"/>
                  <a:pt x="1233427" y="1952212"/>
                  <a:pt x="1233427" y="1951158"/>
                </a:cubicBezTo>
                <a:cubicBezTo>
                  <a:pt x="1233427" y="1949918"/>
                  <a:pt x="1233381" y="1948848"/>
                  <a:pt x="1233288" y="1947949"/>
                </a:cubicBezTo>
                <a:cubicBezTo>
                  <a:pt x="1233195" y="1947050"/>
                  <a:pt x="1233040" y="1946306"/>
                  <a:pt x="1232823" y="1945717"/>
                </a:cubicBezTo>
                <a:cubicBezTo>
                  <a:pt x="1232606" y="1945128"/>
                  <a:pt x="1232342" y="1944709"/>
                  <a:pt x="1232032" y="1944461"/>
                </a:cubicBezTo>
                <a:cubicBezTo>
                  <a:pt x="1231722" y="1944213"/>
                  <a:pt x="1231350" y="1944089"/>
                  <a:pt x="1230916" y="1944089"/>
                </a:cubicBezTo>
                <a:cubicBezTo>
                  <a:pt x="1230172" y="1944089"/>
                  <a:pt x="1229133" y="1944632"/>
                  <a:pt x="1227800" y="1945717"/>
                </a:cubicBezTo>
                <a:cubicBezTo>
                  <a:pt x="1226467" y="1946802"/>
                  <a:pt x="1224823" y="1948011"/>
                  <a:pt x="1222870" y="1949344"/>
                </a:cubicBezTo>
                <a:cubicBezTo>
                  <a:pt x="1220916" y="1950678"/>
                  <a:pt x="1218607" y="1951902"/>
                  <a:pt x="1215940" y="1953019"/>
                </a:cubicBezTo>
                <a:cubicBezTo>
                  <a:pt x="1213273" y="1954135"/>
                  <a:pt x="1210173" y="1954693"/>
                  <a:pt x="1206638" y="1954693"/>
                </a:cubicBezTo>
                <a:cubicBezTo>
                  <a:pt x="1202918" y="1954693"/>
                  <a:pt x="1199615" y="1954026"/>
                  <a:pt x="1196732" y="1952693"/>
                </a:cubicBezTo>
                <a:cubicBezTo>
                  <a:pt x="1193848" y="1951360"/>
                  <a:pt x="1191414" y="1949329"/>
                  <a:pt x="1189430" y="1946600"/>
                </a:cubicBezTo>
                <a:cubicBezTo>
                  <a:pt x="1187446" y="1943872"/>
                  <a:pt x="1185942" y="1940477"/>
                  <a:pt x="1184919" y="1936415"/>
                </a:cubicBezTo>
                <a:cubicBezTo>
                  <a:pt x="1183895" y="1932353"/>
                  <a:pt x="1183384" y="1927625"/>
                  <a:pt x="1183384" y="1922230"/>
                </a:cubicBezTo>
                <a:cubicBezTo>
                  <a:pt x="1183384" y="1911440"/>
                  <a:pt x="1185353" y="1903208"/>
                  <a:pt x="1189290" y="1897534"/>
                </a:cubicBezTo>
                <a:cubicBezTo>
                  <a:pt x="1193228" y="1891860"/>
                  <a:pt x="1198887" y="1889023"/>
                  <a:pt x="1206266" y="1889023"/>
                </a:cubicBezTo>
                <a:cubicBezTo>
                  <a:pt x="1209863" y="1889023"/>
                  <a:pt x="1212979" y="1889534"/>
                  <a:pt x="1215614" y="1890557"/>
                </a:cubicBezTo>
                <a:cubicBezTo>
                  <a:pt x="1218250" y="1891581"/>
                  <a:pt x="1220498" y="1892712"/>
                  <a:pt x="1222358" y="1893952"/>
                </a:cubicBezTo>
                <a:cubicBezTo>
                  <a:pt x="1224219" y="1895193"/>
                  <a:pt x="1225753" y="1896324"/>
                  <a:pt x="1226963" y="1897348"/>
                </a:cubicBezTo>
                <a:cubicBezTo>
                  <a:pt x="1228172" y="1898371"/>
                  <a:pt x="1229241" y="1898882"/>
                  <a:pt x="1230172" y="1898882"/>
                </a:cubicBezTo>
                <a:cubicBezTo>
                  <a:pt x="1230978" y="1898882"/>
                  <a:pt x="1231660" y="1898402"/>
                  <a:pt x="1232218" y="1897441"/>
                </a:cubicBezTo>
                <a:cubicBezTo>
                  <a:pt x="1232776" y="1896479"/>
                  <a:pt x="1233055" y="1894790"/>
                  <a:pt x="1233055" y="1892371"/>
                </a:cubicBezTo>
                <a:cubicBezTo>
                  <a:pt x="1233055" y="1891255"/>
                  <a:pt x="1233024" y="1890325"/>
                  <a:pt x="1232962" y="1889581"/>
                </a:cubicBezTo>
                <a:cubicBezTo>
                  <a:pt x="1232900" y="1888837"/>
                  <a:pt x="1232776" y="1888170"/>
                  <a:pt x="1232590" y="1887581"/>
                </a:cubicBezTo>
                <a:cubicBezTo>
                  <a:pt x="1232404" y="1886992"/>
                  <a:pt x="1232172" y="1886480"/>
                  <a:pt x="1231892" y="1886046"/>
                </a:cubicBezTo>
                <a:cubicBezTo>
                  <a:pt x="1231613" y="1885612"/>
                  <a:pt x="1231102" y="1885023"/>
                  <a:pt x="1230358" y="1884279"/>
                </a:cubicBezTo>
                <a:cubicBezTo>
                  <a:pt x="1229614" y="1883535"/>
                  <a:pt x="1228420" y="1882635"/>
                  <a:pt x="1226777" y="1881581"/>
                </a:cubicBezTo>
                <a:cubicBezTo>
                  <a:pt x="1225133" y="1880527"/>
                  <a:pt x="1223257" y="1879597"/>
                  <a:pt x="1221149" y="1878791"/>
                </a:cubicBezTo>
                <a:cubicBezTo>
                  <a:pt x="1219041" y="1877984"/>
                  <a:pt x="1216731" y="1877333"/>
                  <a:pt x="1214219" y="1876837"/>
                </a:cubicBezTo>
                <a:cubicBezTo>
                  <a:pt x="1211708" y="1876341"/>
                  <a:pt x="1209119" y="1876093"/>
                  <a:pt x="1206452" y="1876093"/>
                </a:cubicBezTo>
                <a:close/>
                <a:moveTo>
                  <a:pt x="1130252" y="1876093"/>
                </a:moveTo>
                <a:cubicBezTo>
                  <a:pt x="1124733" y="1876093"/>
                  <a:pt x="1119602" y="1877008"/>
                  <a:pt x="1114858" y="1878837"/>
                </a:cubicBezTo>
                <a:cubicBezTo>
                  <a:pt x="1110114" y="1880666"/>
                  <a:pt x="1105990" y="1883472"/>
                  <a:pt x="1102486" y="1887255"/>
                </a:cubicBezTo>
                <a:cubicBezTo>
                  <a:pt x="1098983" y="1891038"/>
                  <a:pt x="1096223" y="1895890"/>
                  <a:pt x="1094208" y="1901812"/>
                </a:cubicBezTo>
                <a:cubicBezTo>
                  <a:pt x="1092192" y="1907735"/>
                  <a:pt x="1091185" y="1914819"/>
                  <a:pt x="1091185" y="1923067"/>
                </a:cubicBezTo>
                <a:cubicBezTo>
                  <a:pt x="1091185" y="1930322"/>
                  <a:pt x="1092006" y="1936725"/>
                  <a:pt x="1093650" y="1942275"/>
                </a:cubicBezTo>
                <a:cubicBezTo>
                  <a:pt x="1095293" y="1947825"/>
                  <a:pt x="1097680" y="1952507"/>
                  <a:pt x="1100812" y="1956321"/>
                </a:cubicBezTo>
                <a:cubicBezTo>
                  <a:pt x="1103944" y="1960135"/>
                  <a:pt x="1107835" y="1963034"/>
                  <a:pt x="1112486" y="1965018"/>
                </a:cubicBezTo>
                <a:cubicBezTo>
                  <a:pt x="1117137" y="1967002"/>
                  <a:pt x="1122470" y="1967994"/>
                  <a:pt x="1128485" y="1967994"/>
                </a:cubicBezTo>
                <a:cubicBezTo>
                  <a:pt x="1131399" y="1967994"/>
                  <a:pt x="1134221" y="1967715"/>
                  <a:pt x="1136949" y="1967157"/>
                </a:cubicBezTo>
                <a:cubicBezTo>
                  <a:pt x="1139678" y="1966599"/>
                  <a:pt x="1142205" y="1965871"/>
                  <a:pt x="1144530" y="1964971"/>
                </a:cubicBezTo>
                <a:cubicBezTo>
                  <a:pt x="1146856" y="1964072"/>
                  <a:pt x="1148949" y="1963049"/>
                  <a:pt x="1150809" y="1961902"/>
                </a:cubicBezTo>
                <a:cubicBezTo>
                  <a:pt x="1152669" y="1960755"/>
                  <a:pt x="1153987" y="1959793"/>
                  <a:pt x="1154762" y="1959018"/>
                </a:cubicBezTo>
                <a:cubicBezTo>
                  <a:pt x="1155537" y="1958243"/>
                  <a:pt x="1156034" y="1957654"/>
                  <a:pt x="1156251" y="1957251"/>
                </a:cubicBezTo>
                <a:cubicBezTo>
                  <a:pt x="1156468" y="1956848"/>
                  <a:pt x="1156654" y="1956383"/>
                  <a:pt x="1156809" y="1955856"/>
                </a:cubicBezTo>
                <a:cubicBezTo>
                  <a:pt x="1156964" y="1955329"/>
                  <a:pt x="1157072" y="1954677"/>
                  <a:pt x="1157134" y="1953902"/>
                </a:cubicBezTo>
                <a:cubicBezTo>
                  <a:pt x="1157196" y="1953127"/>
                  <a:pt x="1157227" y="1952212"/>
                  <a:pt x="1157227" y="1951158"/>
                </a:cubicBezTo>
                <a:cubicBezTo>
                  <a:pt x="1157227" y="1949918"/>
                  <a:pt x="1157181" y="1948848"/>
                  <a:pt x="1157088" y="1947949"/>
                </a:cubicBezTo>
                <a:cubicBezTo>
                  <a:pt x="1156995" y="1947050"/>
                  <a:pt x="1156840" y="1946306"/>
                  <a:pt x="1156623" y="1945717"/>
                </a:cubicBezTo>
                <a:cubicBezTo>
                  <a:pt x="1156406" y="1945128"/>
                  <a:pt x="1156142" y="1944709"/>
                  <a:pt x="1155832" y="1944461"/>
                </a:cubicBezTo>
                <a:cubicBezTo>
                  <a:pt x="1155522" y="1944213"/>
                  <a:pt x="1155150" y="1944089"/>
                  <a:pt x="1154716" y="1944089"/>
                </a:cubicBezTo>
                <a:cubicBezTo>
                  <a:pt x="1153972" y="1944089"/>
                  <a:pt x="1152933" y="1944632"/>
                  <a:pt x="1151600" y="1945717"/>
                </a:cubicBezTo>
                <a:cubicBezTo>
                  <a:pt x="1150267" y="1946802"/>
                  <a:pt x="1148623" y="1948011"/>
                  <a:pt x="1146670" y="1949344"/>
                </a:cubicBezTo>
                <a:cubicBezTo>
                  <a:pt x="1144716" y="1950678"/>
                  <a:pt x="1142407" y="1951902"/>
                  <a:pt x="1139740" y="1953019"/>
                </a:cubicBezTo>
                <a:cubicBezTo>
                  <a:pt x="1137073" y="1954135"/>
                  <a:pt x="1133973" y="1954693"/>
                  <a:pt x="1130438" y="1954693"/>
                </a:cubicBezTo>
                <a:cubicBezTo>
                  <a:pt x="1126718" y="1954693"/>
                  <a:pt x="1123415" y="1954026"/>
                  <a:pt x="1120532" y="1952693"/>
                </a:cubicBezTo>
                <a:cubicBezTo>
                  <a:pt x="1117648" y="1951360"/>
                  <a:pt x="1115214" y="1949329"/>
                  <a:pt x="1113230" y="1946600"/>
                </a:cubicBezTo>
                <a:cubicBezTo>
                  <a:pt x="1111246" y="1943872"/>
                  <a:pt x="1109742" y="1940477"/>
                  <a:pt x="1108719" y="1936415"/>
                </a:cubicBezTo>
                <a:cubicBezTo>
                  <a:pt x="1107695" y="1932353"/>
                  <a:pt x="1107184" y="1927625"/>
                  <a:pt x="1107184" y="1922230"/>
                </a:cubicBezTo>
                <a:cubicBezTo>
                  <a:pt x="1107184" y="1911440"/>
                  <a:pt x="1109153" y="1903208"/>
                  <a:pt x="1113090" y="1897534"/>
                </a:cubicBezTo>
                <a:cubicBezTo>
                  <a:pt x="1117028" y="1891860"/>
                  <a:pt x="1122687" y="1889023"/>
                  <a:pt x="1130066" y="1889023"/>
                </a:cubicBezTo>
                <a:cubicBezTo>
                  <a:pt x="1133663" y="1889023"/>
                  <a:pt x="1136779" y="1889534"/>
                  <a:pt x="1139414" y="1890557"/>
                </a:cubicBezTo>
                <a:cubicBezTo>
                  <a:pt x="1142050" y="1891581"/>
                  <a:pt x="1144298" y="1892712"/>
                  <a:pt x="1146158" y="1893952"/>
                </a:cubicBezTo>
                <a:cubicBezTo>
                  <a:pt x="1148019" y="1895193"/>
                  <a:pt x="1149553" y="1896324"/>
                  <a:pt x="1150763" y="1897348"/>
                </a:cubicBezTo>
                <a:cubicBezTo>
                  <a:pt x="1151972" y="1898371"/>
                  <a:pt x="1153041" y="1898882"/>
                  <a:pt x="1153972" y="1898882"/>
                </a:cubicBezTo>
                <a:cubicBezTo>
                  <a:pt x="1154778" y="1898882"/>
                  <a:pt x="1155460" y="1898402"/>
                  <a:pt x="1156018" y="1897441"/>
                </a:cubicBezTo>
                <a:cubicBezTo>
                  <a:pt x="1156576" y="1896479"/>
                  <a:pt x="1156855" y="1894790"/>
                  <a:pt x="1156855" y="1892371"/>
                </a:cubicBezTo>
                <a:cubicBezTo>
                  <a:pt x="1156855" y="1891255"/>
                  <a:pt x="1156824" y="1890325"/>
                  <a:pt x="1156762" y="1889581"/>
                </a:cubicBezTo>
                <a:cubicBezTo>
                  <a:pt x="1156700" y="1888837"/>
                  <a:pt x="1156576" y="1888170"/>
                  <a:pt x="1156390" y="1887581"/>
                </a:cubicBezTo>
                <a:cubicBezTo>
                  <a:pt x="1156204" y="1886992"/>
                  <a:pt x="1155972" y="1886480"/>
                  <a:pt x="1155692" y="1886046"/>
                </a:cubicBezTo>
                <a:cubicBezTo>
                  <a:pt x="1155413" y="1885612"/>
                  <a:pt x="1154902" y="1885023"/>
                  <a:pt x="1154158" y="1884279"/>
                </a:cubicBezTo>
                <a:cubicBezTo>
                  <a:pt x="1153414" y="1883535"/>
                  <a:pt x="1152220" y="1882635"/>
                  <a:pt x="1150577" y="1881581"/>
                </a:cubicBezTo>
                <a:cubicBezTo>
                  <a:pt x="1148933" y="1880527"/>
                  <a:pt x="1147057" y="1879597"/>
                  <a:pt x="1144949" y="1878791"/>
                </a:cubicBezTo>
                <a:cubicBezTo>
                  <a:pt x="1142841" y="1877984"/>
                  <a:pt x="1140531" y="1877333"/>
                  <a:pt x="1138019" y="1876837"/>
                </a:cubicBezTo>
                <a:cubicBezTo>
                  <a:pt x="1135508" y="1876341"/>
                  <a:pt x="1132919" y="1876093"/>
                  <a:pt x="1130252" y="1876093"/>
                </a:cubicBezTo>
                <a:close/>
                <a:moveTo>
                  <a:pt x="2922347" y="1876000"/>
                </a:moveTo>
                <a:cubicBezTo>
                  <a:pt x="2916208" y="1876000"/>
                  <a:pt x="2910658" y="1877070"/>
                  <a:pt x="2905697" y="1879209"/>
                </a:cubicBezTo>
                <a:cubicBezTo>
                  <a:pt x="2900736" y="1881349"/>
                  <a:pt x="2896504" y="1884418"/>
                  <a:pt x="2893000" y="1888418"/>
                </a:cubicBezTo>
                <a:cubicBezTo>
                  <a:pt x="2889496" y="1892418"/>
                  <a:pt x="2886814" y="1897286"/>
                  <a:pt x="2884954" y="1903022"/>
                </a:cubicBezTo>
                <a:cubicBezTo>
                  <a:pt x="2883094" y="1908758"/>
                  <a:pt x="2882164" y="1915223"/>
                  <a:pt x="2882164" y="1922416"/>
                </a:cubicBezTo>
                <a:cubicBezTo>
                  <a:pt x="2882164" y="1929981"/>
                  <a:pt x="2883063" y="1936617"/>
                  <a:pt x="2884861" y="1942322"/>
                </a:cubicBezTo>
                <a:cubicBezTo>
                  <a:pt x="2886659" y="1948027"/>
                  <a:pt x="2889326" y="1952771"/>
                  <a:pt x="2892861" y="1956553"/>
                </a:cubicBezTo>
                <a:cubicBezTo>
                  <a:pt x="2896395" y="1960336"/>
                  <a:pt x="2900752" y="1963189"/>
                  <a:pt x="2905930" y="1965111"/>
                </a:cubicBezTo>
                <a:cubicBezTo>
                  <a:pt x="2911108" y="1967033"/>
                  <a:pt x="2917138" y="1967994"/>
                  <a:pt x="2924022" y="1967994"/>
                </a:cubicBezTo>
                <a:cubicBezTo>
                  <a:pt x="2927990" y="1967994"/>
                  <a:pt x="2931726" y="1967700"/>
                  <a:pt x="2935230" y="1967111"/>
                </a:cubicBezTo>
                <a:cubicBezTo>
                  <a:pt x="2938734" y="1966522"/>
                  <a:pt x="2941819" y="1965855"/>
                  <a:pt x="2944486" y="1965111"/>
                </a:cubicBezTo>
                <a:cubicBezTo>
                  <a:pt x="2947152" y="1964367"/>
                  <a:pt x="2949322" y="1963607"/>
                  <a:pt x="2950997" y="1962832"/>
                </a:cubicBezTo>
                <a:cubicBezTo>
                  <a:pt x="2952671" y="1962057"/>
                  <a:pt x="2953678" y="1961499"/>
                  <a:pt x="2954020" y="1961158"/>
                </a:cubicBezTo>
                <a:cubicBezTo>
                  <a:pt x="2954361" y="1960817"/>
                  <a:pt x="2954640" y="1960460"/>
                  <a:pt x="2954857" y="1960088"/>
                </a:cubicBezTo>
                <a:cubicBezTo>
                  <a:pt x="2955074" y="1959716"/>
                  <a:pt x="2955229" y="1959297"/>
                  <a:pt x="2955322" y="1958832"/>
                </a:cubicBezTo>
                <a:cubicBezTo>
                  <a:pt x="2955415" y="1958367"/>
                  <a:pt x="2955492" y="1957840"/>
                  <a:pt x="2955554" y="1957251"/>
                </a:cubicBezTo>
                <a:cubicBezTo>
                  <a:pt x="2955617" y="1956662"/>
                  <a:pt x="2955648" y="1955964"/>
                  <a:pt x="2955648" y="1955158"/>
                </a:cubicBezTo>
                <a:cubicBezTo>
                  <a:pt x="2955648" y="1954042"/>
                  <a:pt x="2955601" y="1953096"/>
                  <a:pt x="2955508" y="1952321"/>
                </a:cubicBezTo>
                <a:cubicBezTo>
                  <a:pt x="2955414" y="1951546"/>
                  <a:pt x="2955274" y="1950941"/>
                  <a:pt x="2955086" y="1950507"/>
                </a:cubicBezTo>
                <a:cubicBezTo>
                  <a:pt x="2954899" y="1950073"/>
                  <a:pt x="2954635" y="1949748"/>
                  <a:pt x="2954292" y="1949530"/>
                </a:cubicBezTo>
                <a:cubicBezTo>
                  <a:pt x="2953950" y="1949313"/>
                  <a:pt x="2953560" y="1949205"/>
                  <a:pt x="2953124" y="1949205"/>
                </a:cubicBezTo>
                <a:cubicBezTo>
                  <a:pt x="2952376" y="1949205"/>
                  <a:pt x="2951270" y="1949530"/>
                  <a:pt x="2949806" y="1950182"/>
                </a:cubicBezTo>
                <a:cubicBezTo>
                  <a:pt x="2948341" y="1950833"/>
                  <a:pt x="2946471" y="1951561"/>
                  <a:pt x="2944197" y="1952368"/>
                </a:cubicBezTo>
                <a:cubicBezTo>
                  <a:pt x="2941922" y="1953174"/>
                  <a:pt x="2939227" y="1953902"/>
                  <a:pt x="2936112" y="1954553"/>
                </a:cubicBezTo>
                <a:cubicBezTo>
                  <a:pt x="2932996" y="1955205"/>
                  <a:pt x="2929444" y="1955530"/>
                  <a:pt x="2925456" y="1955530"/>
                </a:cubicBezTo>
                <a:cubicBezTo>
                  <a:pt x="2920409" y="1955530"/>
                  <a:pt x="2916141" y="1954817"/>
                  <a:pt x="2912651" y="1953391"/>
                </a:cubicBezTo>
                <a:cubicBezTo>
                  <a:pt x="2909162" y="1951964"/>
                  <a:pt x="2906326" y="1949918"/>
                  <a:pt x="2904145" y="1947252"/>
                </a:cubicBezTo>
                <a:cubicBezTo>
                  <a:pt x="2901964" y="1944585"/>
                  <a:pt x="2900406" y="1941391"/>
                  <a:pt x="2899471" y="1937671"/>
                </a:cubicBezTo>
                <a:cubicBezTo>
                  <a:pt x="2898537" y="1933950"/>
                  <a:pt x="2898070" y="1929764"/>
                  <a:pt x="2898070" y="1925113"/>
                </a:cubicBezTo>
                <a:lnTo>
                  <a:pt x="2953202" y="1925113"/>
                </a:lnTo>
                <a:cubicBezTo>
                  <a:pt x="2954760" y="1925113"/>
                  <a:pt x="2956146" y="1924602"/>
                  <a:pt x="2957360" y="1923579"/>
                </a:cubicBezTo>
                <a:cubicBezTo>
                  <a:pt x="2958575" y="1922555"/>
                  <a:pt x="2959182" y="1920835"/>
                  <a:pt x="2959182" y="1918416"/>
                </a:cubicBezTo>
                <a:lnTo>
                  <a:pt x="2959182" y="1915626"/>
                </a:lnTo>
                <a:cubicBezTo>
                  <a:pt x="2959182" y="1910169"/>
                  <a:pt x="2958484" y="1905037"/>
                  <a:pt x="2957089" y="1900231"/>
                </a:cubicBezTo>
                <a:cubicBezTo>
                  <a:pt x="2955694" y="1895425"/>
                  <a:pt x="2953508" y="1891239"/>
                  <a:pt x="2950532" y="1887674"/>
                </a:cubicBezTo>
                <a:cubicBezTo>
                  <a:pt x="2947555" y="1884108"/>
                  <a:pt x="2943757" y="1881271"/>
                  <a:pt x="2939137" y="1879163"/>
                </a:cubicBezTo>
                <a:cubicBezTo>
                  <a:pt x="2934517" y="1877054"/>
                  <a:pt x="2928921" y="1876000"/>
                  <a:pt x="2922347" y="1876000"/>
                </a:cubicBezTo>
                <a:close/>
                <a:moveTo>
                  <a:pt x="2515005" y="1876000"/>
                </a:moveTo>
                <a:cubicBezTo>
                  <a:pt x="2507874" y="1876000"/>
                  <a:pt x="2501641" y="1877147"/>
                  <a:pt x="2496308" y="1879442"/>
                </a:cubicBezTo>
                <a:cubicBezTo>
                  <a:pt x="2490975" y="1881736"/>
                  <a:pt x="2486526" y="1884961"/>
                  <a:pt x="2482960" y="1889116"/>
                </a:cubicBezTo>
                <a:cubicBezTo>
                  <a:pt x="2479394" y="1893270"/>
                  <a:pt x="2476728" y="1898216"/>
                  <a:pt x="2474960" y="1903952"/>
                </a:cubicBezTo>
                <a:cubicBezTo>
                  <a:pt x="2473193" y="1909688"/>
                  <a:pt x="2472310" y="1915967"/>
                  <a:pt x="2472310" y="1922788"/>
                </a:cubicBezTo>
                <a:cubicBezTo>
                  <a:pt x="2472310" y="1929857"/>
                  <a:pt x="2473147" y="1936182"/>
                  <a:pt x="2474821" y="1941764"/>
                </a:cubicBezTo>
                <a:cubicBezTo>
                  <a:pt x="2476495" y="1947345"/>
                  <a:pt x="2479038" y="1952088"/>
                  <a:pt x="2482448" y="1955995"/>
                </a:cubicBezTo>
                <a:cubicBezTo>
                  <a:pt x="2485859" y="1959902"/>
                  <a:pt x="2490122" y="1962879"/>
                  <a:pt x="2495238" y="1964925"/>
                </a:cubicBezTo>
                <a:cubicBezTo>
                  <a:pt x="2500354" y="1966971"/>
                  <a:pt x="2506354" y="1967994"/>
                  <a:pt x="2513237" y="1967994"/>
                </a:cubicBezTo>
                <a:cubicBezTo>
                  <a:pt x="2520307" y="1967994"/>
                  <a:pt x="2526524" y="1966832"/>
                  <a:pt x="2531887" y="1964506"/>
                </a:cubicBezTo>
                <a:cubicBezTo>
                  <a:pt x="2537252" y="1962181"/>
                  <a:pt x="2541716" y="1958941"/>
                  <a:pt x="2545282" y="1954786"/>
                </a:cubicBezTo>
                <a:cubicBezTo>
                  <a:pt x="2548848" y="1950631"/>
                  <a:pt x="2551530" y="1945686"/>
                  <a:pt x="2553328" y="1939950"/>
                </a:cubicBezTo>
                <a:cubicBezTo>
                  <a:pt x="2555126" y="1934214"/>
                  <a:pt x="2556026" y="1927935"/>
                  <a:pt x="2556026" y="1921114"/>
                </a:cubicBezTo>
                <a:cubicBezTo>
                  <a:pt x="2556026" y="1914106"/>
                  <a:pt x="2555173" y="1907812"/>
                  <a:pt x="2553468" y="1902231"/>
                </a:cubicBezTo>
                <a:cubicBezTo>
                  <a:pt x="2551762" y="1896650"/>
                  <a:pt x="2549204" y="1891906"/>
                  <a:pt x="2545794" y="1887999"/>
                </a:cubicBezTo>
                <a:cubicBezTo>
                  <a:pt x="2542383" y="1884093"/>
                  <a:pt x="2538120" y="1881116"/>
                  <a:pt x="2533004" y="1879070"/>
                </a:cubicBezTo>
                <a:cubicBezTo>
                  <a:pt x="2527888" y="1877023"/>
                  <a:pt x="2521888" y="1876000"/>
                  <a:pt x="2515005" y="1876000"/>
                </a:cubicBezTo>
                <a:close/>
                <a:moveTo>
                  <a:pt x="2270090" y="1876000"/>
                </a:moveTo>
                <a:cubicBezTo>
                  <a:pt x="2266865" y="1876000"/>
                  <a:pt x="2263671" y="1876295"/>
                  <a:pt x="2260509" y="1876884"/>
                </a:cubicBezTo>
                <a:cubicBezTo>
                  <a:pt x="2257346" y="1877473"/>
                  <a:pt x="2254432" y="1878217"/>
                  <a:pt x="2251765" y="1879116"/>
                </a:cubicBezTo>
                <a:cubicBezTo>
                  <a:pt x="2249099" y="1880015"/>
                  <a:pt x="2246742" y="1881008"/>
                  <a:pt x="2244696" y="1882093"/>
                </a:cubicBezTo>
                <a:cubicBezTo>
                  <a:pt x="2242649" y="1883178"/>
                  <a:pt x="2241208" y="1884124"/>
                  <a:pt x="2240370" y="1884930"/>
                </a:cubicBezTo>
                <a:cubicBezTo>
                  <a:pt x="2239533" y="1885736"/>
                  <a:pt x="2239006" y="1886589"/>
                  <a:pt x="2238789" y="1887488"/>
                </a:cubicBezTo>
                <a:cubicBezTo>
                  <a:pt x="2238572" y="1888387"/>
                  <a:pt x="2238464" y="1889612"/>
                  <a:pt x="2238464" y="1891162"/>
                </a:cubicBezTo>
                <a:cubicBezTo>
                  <a:pt x="2238464" y="1892092"/>
                  <a:pt x="2238526" y="1892945"/>
                  <a:pt x="2238650" y="1893720"/>
                </a:cubicBezTo>
                <a:cubicBezTo>
                  <a:pt x="2238774" y="1894495"/>
                  <a:pt x="2238975" y="1895131"/>
                  <a:pt x="2239254" y="1895627"/>
                </a:cubicBezTo>
                <a:cubicBezTo>
                  <a:pt x="2239533" y="1896123"/>
                  <a:pt x="2239859" y="1896495"/>
                  <a:pt x="2240231" y="1896743"/>
                </a:cubicBezTo>
                <a:cubicBezTo>
                  <a:pt x="2240603" y="1896991"/>
                  <a:pt x="2241037" y="1897115"/>
                  <a:pt x="2241533" y="1897115"/>
                </a:cubicBezTo>
                <a:cubicBezTo>
                  <a:pt x="2242277" y="1897115"/>
                  <a:pt x="2243409" y="1896666"/>
                  <a:pt x="2244928" y="1895766"/>
                </a:cubicBezTo>
                <a:cubicBezTo>
                  <a:pt x="2246448" y="1894867"/>
                  <a:pt x="2248339" y="1893875"/>
                  <a:pt x="2250602" y="1892790"/>
                </a:cubicBezTo>
                <a:cubicBezTo>
                  <a:pt x="2252866" y="1891705"/>
                  <a:pt x="2255501" y="1890712"/>
                  <a:pt x="2258509" y="1889813"/>
                </a:cubicBezTo>
                <a:cubicBezTo>
                  <a:pt x="2261517" y="1888914"/>
                  <a:pt x="2264912" y="1888464"/>
                  <a:pt x="2268694" y="1888464"/>
                </a:cubicBezTo>
                <a:cubicBezTo>
                  <a:pt x="2272229" y="1888464"/>
                  <a:pt x="2275206" y="1888883"/>
                  <a:pt x="2277624" y="1889720"/>
                </a:cubicBezTo>
                <a:cubicBezTo>
                  <a:pt x="2280042" y="1890557"/>
                  <a:pt x="2282011" y="1891798"/>
                  <a:pt x="2283531" y="1893441"/>
                </a:cubicBezTo>
                <a:cubicBezTo>
                  <a:pt x="2285050" y="1895084"/>
                  <a:pt x="2286151" y="1897146"/>
                  <a:pt x="2286833" y="1899627"/>
                </a:cubicBezTo>
                <a:cubicBezTo>
                  <a:pt x="2287515" y="1902107"/>
                  <a:pt x="2287856" y="1904960"/>
                  <a:pt x="2287856" y="1908184"/>
                </a:cubicBezTo>
                <a:lnTo>
                  <a:pt x="2287856" y="1914695"/>
                </a:lnTo>
                <a:lnTo>
                  <a:pt x="2276322" y="1914695"/>
                </a:lnTo>
                <a:cubicBezTo>
                  <a:pt x="2269811" y="1914695"/>
                  <a:pt x="2263950" y="1915269"/>
                  <a:pt x="2258741" y="1916416"/>
                </a:cubicBezTo>
                <a:cubicBezTo>
                  <a:pt x="2253532" y="1917563"/>
                  <a:pt x="2249130" y="1919284"/>
                  <a:pt x="2245533" y="1921579"/>
                </a:cubicBezTo>
                <a:cubicBezTo>
                  <a:pt x="2241936" y="1923873"/>
                  <a:pt x="2239177" y="1926757"/>
                  <a:pt x="2237254" y="1930229"/>
                </a:cubicBezTo>
                <a:cubicBezTo>
                  <a:pt x="2235332" y="1933702"/>
                  <a:pt x="2234371" y="1937795"/>
                  <a:pt x="2234371" y="1942508"/>
                </a:cubicBezTo>
                <a:cubicBezTo>
                  <a:pt x="2234371" y="1946538"/>
                  <a:pt x="2235068" y="1950135"/>
                  <a:pt x="2236464" y="1953298"/>
                </a:cubicBezTo>
                <a:cubicBezTo>
                  <a:pt x="2237859" y="1956460"/>
                  <a:pt x="2239812" y="1959127"/>
                  <a:pt x="2242324" y="1961297"/>
                </a:cubicBezTo>
                <a:cubicBezTo>
                  <a:pt x="2244835" y="1963468"/>
                  <a:pt x="2247874" y="1965126"/>
                  <a:pt x="2251440" y="1966274"/>
                </a:cubicBezTo>
                <a:cubicBezTo>
                  <a:pt x="2255005" y="1967421"/>
                  <a:pt x="2258990" y="1967994"/>
                  <a:pt x="2263392" y="1967994"/>
                </a:cubicBezTo>
                <a:cubicBezTo>
                  <a:pt x="2268415" y="1967994"/>
                  <a:pt x="2273175" y="1966909"/>
                  <a:pt x="2277670" y="1964739"/>
                </a:cubicBezTo>
                <a:cubicBezTo>
                  <a:pt x="2282166" y="1962568"/>
                  <a:pt x="2286244" y="1959530"/>
                  <a:pt x="2289902" y="1955623"/>
                </a:cubicBezTo>
                <a:lnTo>
                  <a:pt x="2289902" y="1963995"/>
                </a:lnTo>
                <a:cubicBezTo>
                  <a:pt x="2289902" y="1964739"/>
                  <a:pt x="2290119" y="1965297"/>
                  <a:pt x="2290553" y="1965669"/>
                </a:cubicBezTo>
                <a:cubicBezTo>
                  <a:pt x="2290988" y="1966041"/>
                  <a:pt x="2291685" y="1966320"/>
                  <a:pt x="2292646" y="1966506"/>
                </a:cubicBezTo>
                <a:cubicBezTo>
                  <a:pt x="2293608" y="1966692"/>
                  <a:pt x="2294894" y="1966785"/>
                  <a:pt x="2296507" y="1966785"/>
                </a:cubicBezTo>
                <a:cubicBezTo>
                  <a:pt x="2298181" y="1966785"/>
                  <a:pt x="2299452" y="1966692"/>
                  <a:pt x="2300320" y="1966506"/>
                </a:cubicBezTo>
                <a:cubicBezTo>
                  <a:pt x="2301189" y="1966320"/>
                  <a:pt x="2301871" y="1966041"/>
                  <a:pt x="2302367" y="1965669"/>
                </a:cubicBezTo>
                <a:cubicBezTo>
                  <a:pt x="2302863" y="1965297"/>
                  <a:pt x="2303111" y="1964739"/>
                  <a:pt x="2303111" y="1963995"/>
                </a:cubicBezTo>
                <a:lnTo>
                  <a:pt x="2303111" y="1907533"/>
                </a:lnTo>
                <a:cubicBezTo>
                  <a:pt x="2303111" y="1902324"/>
                  <a:pt x="2302522" y="1897766"/>
                  <a:pt x="2301343" y="1893859"/>
                </a:cubicBezTo>
                <a:cubicBezTo>
                  <a:pt x="2300165" y="1889953"/>
                  <a:pt x="2298274" y="1886682"/>
                  <a:pt x="2295669" y="1884046"/>
                </a:cubicBezTo>
                <a:cubicBezTo>
                  <a:pt x="2293065" y="1881411"/>
                  <a:pt x="2289654" y="1879411"/>
                  <a:pt x="2285437" y="1878046"/>
                </a:cubicBezTo>
                <a:cubicBezTo>
                  <a:pt x="2281221" y="1876682"/>
                  <a:pt x="2276105" y="1876000"/>
                  <a:pt x="2270090" y="1876000"/>
                </a:cubicBezTo>
                <a:close/>
                <a:moveTo>
                  <a:pt x="1943505" y="1876000"/>
                </a:moveTo>
                <a:cubicBezTo>
                  <a:pt x="1936373" y="1876000"/>
                  <a:pt x="1930141" y="1877147"/>
                  <a:pt x="1924808" y="1879442"/>
                </a:cubicBezTo>
                <a:cubicBezTo>
                  <a:pt x="1919475" y="1881736"/>
                  <a:pt x="1915026" y="1884961"/>
                  <a:pt x="1911460" y="1889116"/>
                </a:cubicBezTo>
                <a:cubicBezTo>
                  <a:pt x="1907895" y="1893270"/>
                  <a:pt x="1905228" y="1898216"/>
                  <a:pt x="1903461" y="1903952"/>
                </a:cubicBezTo>
                <a:cubicBezTo>
                  <a:pt x="1901693" y="1909688"/>
                  <a:pt x="1900810" y="1915967"/>
                  <a:pt x="1900810" y="1922788"/>
                </a:cubicBezTo>
                <a:cubicBezTo>
                  <a:pt x="1900810" y="1929857"/>
                  <a:pt x="1901647" y="1936182"/>
                  <a:pt x="1903321" y="1941764"/>
                </a:cubicBezTo>
                <a:cubicBezTo>
                  <a:pt x="1904996" y="1947345"/>
                  <a:pt x="1907538" y="1952088"/>
                  <a:pt x="1910949" y="1955995"/>
                </a:cubicBezTo>
                <a:cubicBezTo>
                  <a:pt x="1914359" y="1959902"/>
                  <a:pt x="1918623" y="1962879"/>
                  <a:pt x="1923739" y="1964925"/>
                </a:cubicBezTo>
                <a:cubicBezTo>
                  <a:pt x="1928855" y="1966971"/>
                  <a:pt x="1934854" y="1967994"/>
                  <a:pt x="1941738" y="1967994"/>
                </a:cubicBezTo>
                <a:cubicBezTo>
                  <a:pt x="1948807" y="1967994"/>
                  <a:pt x="1955024" y="1966832"/>
                  <a:pt x="1960388" y="1964506"/>
                </a:cubicBezTo>
                <a:cubicBezTo>
                  <a:pt x="1965752" y="1962181"/>
                  <a:pt x="1970216" y="1958941"/>
                  <a:pt x="1973782" y="1954786"/>
                </a:cubicBezTo>
                <a:cubicBezTo>
                  <a:pt x="1977348" y="1950631"/>
                  <a:pt x="1980030" y="1945686"/>
                  <a:pt x="1981828" y="1939950"/>
                </a:cubicBezTo>
                <a:cubicBezTo>
                  <a:pt x="1983627" y="1934214"/>
                  <a:pt x="1984526" y="1927935"/>
                  <a:pt x="1984526" y="1921114"/>
                </a:cubicBezTo>
                <a:cubicBezTo>
                  <a:pt x="1984526" y="1914106"/>
                  <a:pt x="1983673" y="1907812"/>
                  <a:pt x="1981968" y="1902231"/>
                </a:cubicBezTo>
                <a:cubicBezTo>
                  <a:pt x="1980262" y="1896650"/>
                  <a:pt x="1977704" y="1891906"/>
                  <a:pt x="1974294" y="1887999"/>
                </a:cubicBezTo>
                <a:cubicBezTo>
                  <a:pt x="1970883" y="1884093"/>
                  <a:pt x="1966620" y="1881116"/>
                  <a:pt x="1961504" y="1879070"/>
                </a:cubicBezTo>
                <a:cubicBezTo>
                  <a:pt x="1956388" y="1877023"/>
                  <a:pt x="1950388" y="1876000"/>
                  <a:pt x="1943505" y="1876000"/>
                </a:cubicBezTo>
                <a:close/>
                <a:moveTo>
                  <a:pt x="1765265" y="1876000"/>
                </a:moveTo>
                <a:cubicBezTo>
                  <a:pt x="1762040" y="1876000"/>
                  <a:pt x="1758846" y="1876295"/>
                  <a:pt x="1755684" y="1876884"/>
                </a:cubicBezTo>
                <a:cubicBezTo>
                  <a:pt x="1752521" y="1877473"/>
                  <a:pt x="1749607" y="1878217"/>
                  <a:pt x="1746940" y="1879116"/>
                </a:cubicBezTo>
                <a:cubicBezTo>
                  <a:pt x="1744274" y="1880015"/>
                  <a:pt x="1741917" y="1881008"/>
                  <a:pt x="1739871" y="1882093"/>
                </a:cubicBezTo>
                <a:cubicBezTo>
                  <a:pt x="1737824" y="1883178"/>
                  <a:pt x="1736383" y="1884124"/>
                  <a:pt x="1735545" y="1884930"/>
                </a:cubicBezTo>
                <a:cubicBezTo>
                  <a:pt x="1734708" y="1885736"/>
                  <a:pt x="1734181" y="1886589"/>
                  <a:pt x="1733964" y="1887488"/>
                </a:cubicBezTo>
                <a:cubicBezTo>
                  <a:pt x="1733747" y="1888387"/>
                  <a:pt x="1733639" y="1889612"/>
                  <a:pt x="1733639" y="1891162"/>
                </a:cubicBezTo>
                <a:cubicBezTo>
                  <a:pt x="1733639" y="1892092"/>
                  <a:pt x="1733701" y="1892945"/>
                  <a:pt x="1733825" y="1893720"/>
                </a:cubicBezTo>
                <a:cubicBezTo>
                  <a:pt x="1733949" y="1894495"/>
                  <a:pt x="1734150" y="1895131"/>
                  <a:pt x="1734429" y="1895627"/>
                </a:cubicBezTo>
                <a:cubicBezTo>
                  <a:pt x="1734708" y="1896123"/>
                  <a:pt x="1735034" y="1896495"/>
                  <a:pt x="1735406" y="1896743"/>
                </a:cubicBezTo>
                <a:cubicBezTo>
                  <a:pt x="1735778" y="1896991"/>
                  <a:pt x="1736212" y="1897115"/>
                  <a:pt x="1736708" y="1897115"/>
                </a:cubicBezTo>
                <a:cubicBezTo>
                  <a:pt x="1737452" y="1897115"/>
                  <a:pt x="1738584" y="1896666"/>
                  <a:pt x="1740103" y="1895766"/>
                </a:cubicBezTo>
                <a:cubicBezTo>
                  <a:pt x="1741623" y="1894867"/>
                  <a:pt x="1743514" y="1893875"/>
                  <a:pt x="1745777" y="1892790"/>
                </a:cubicBezTo>
                <a:cubicBezTo>
                  <a:pt x="1748041" y="1891705"/>
                  <a:pt x="1750676" y="1890712"/>
                  <a:pt x="1753684" y="1889813"/>
                </a:cubicBezTo>
                <a:cubicBezTo>
                  <a:pt x="1756692" y="1888914"/>
                  <a:pt x="1760087" y="1888464"/>
                  <a:pt x="1763869" y="1888464"/>
                </a:cubicBezTo>
                <a:cubicBezTo>
                  <a:pt x="1767404" y="1888464"/>
                  <a:pt x="1770381" y="1888883"/>
                  <a:pt x="1772799" y="1889720"/>
                </a:cubicBezTo>
                <a:cubicBezTo>
                  <a:pt x="1775217" y="1890557"/>
                  <a:pt x="1777186" y="1891798"/>
                  <a:pt x="1778706" y="1893441"/>
                </a:cubicBezTo>
                <a:cubicBezTo>
                  <a:pt x="1780225" y="1895084"/>
                  <a:pt x="1781326" y="1897146"/>
                  <a:pt x="1782008" y="1899627"/>
                </a:cubicBezTo>
                <a:cubicBezTo>
                  <a:pt x="1782690" y="1902107"/>
                  <a:pt x="1783031" y="1904960"/>
                  <a:pt x="1783031" y="1908184"/>
                </a:cubicBezTo>
                <a:lnTo>
                  <a:pt x="1783031" y="1914695"/>
                </a:lnTo>
                <a:lnTo>
                  <a:pt x="1771497" y="1914695"/>
                </a:lnTo>
                <a:cubicBezTo>
                  <a:pt x="1764986" y="1914695"/>
                  <a:pt x="1759125" y="1915269"/>
                  <a:pt x="1753916" y="1916416"/>
                </a:cubicBezTo>
                <a:cubicBezTo>
                  <a:pt x="1748707" y="1917563"/>
                  <a:pt x="1744305" y="1919284"/>
                  <a:pt x="1740708" y="1921579"/>
                </a:cubicBezTo>
                <a:cubicBezTo>
                  <a:pt x="1737111" y="1923873"/>
                  <a:pt x="1734352" y="1926757"/>
                  <a:pt x="1732429" y="1930229"/>
                </a:cubicBezTo>
                <a:cubicBezTo>
                  <a:pt x="1730507" y="1933702"/>
                  <a:pt x="1729546" y="1937795"/>
                  <a:pt x="1729546" y="1942508"/>
                </a:cubicBezTo>
                <a:cubicBezTo>
                  <a:pt x="1729546" y="1946538"/>
                  <a:pt x="1730243" y="1950135"/>
                  <a:pt x="1731639" y="1953298"/>
                </a:cubicBezTo>
                <a:cubicBezTo>
                  <a:pt x="1733034" y="1956460"/>
                  <a:pt x="1734987" y="1959127"/>
                  <a:pt x="1737499" y="1961297"/>
                </a:cubicBezTo>
                <a:cubicBezTo>
                  <a:pt x="1740010" y="1963468"/>
                  <a:pt x="1743049" y="1965126"/>
                  <a:pt x="1746615" y="1966274"/>
                </a:cubicBezTo>
                <a:cubicBezTo>
                  <a:pt x="1750180" y="1967421"/>
                  <a:pt x="1754165" y="1967994"/>
                  <a:pt x="1758567" y="1967994"/>
                </a:cubicBezTo>
                <a:cubicBezTo>
                  <a:pt x="1763590" y="1967994"/>
                  <a:pt x="1768350" y="1966909"/>
                  <a:pt x="1772845" y="1964739"/>
                </a:cubicBezTo>
                <a:cubicBezTo>
                  <a:pt x="1777341" y="1962568"/>
                  <a:pt x="1781419" y="1959530"/>
                  <a:pt x="1785077" y="1955623"/>
                </a:cubicBezTo>
                <a:lnTo>
                  <a:pt x="1785077" y="1963995"/>
                </a:lnTo>
                <a:cubicBezTo>
                  <a:pt x="1785077" y="1964739"/>
                  <a:pt x="1785294" y="1965297"/>
                  <a:pt x="1785728" y="1965669"/>
                </a:cubicBezTo>
                <a:cubicBezTo>
                  <a:pt x="1786163" y="1966041"/>
                  <a:pt x="1786860" y="1966320"/>
                  <a:pt x="1787821" y="1966506"/>
                </a:cubicBezTo>
                <a:cubicBezTo>
                  <a:pt x="1788783" y="1966692"/>
                  <a:pt x="1790069" y="1966785"/>
                  <a:pt x="1791682" y="1966785"/>
                </a:cubicBezTo>
                <a:cubicBezTo>
                  <a:pt x="1793356" y="1966785"/>
                  <a:pt x="1794627" y="1966692"/>
                  <a:pt x="1795495" y="1966506"/>
                </a:cubicBezTo>
                <a:cubicBezTo>
                  <a:pt x="1796364" y="1966320"/>
                  <a:pt x="1797046" y="1966041"/>
                  <a:pt x="1797542" y="1965669"/>
                </a:cubicBezTo>
                <a:cubicBezTo>
                  <a:pt x="1798038" y="1965297"/>
                  <a:pt x="1798286" y="1964739"/>
                  <a:pt x="1798286" y="1963995"/>
                </a:cubicBezTo>
                <a:lnTo>
                  <a:pt x="1798286" y="1907533"/>
                </a:lnTo>
                <a:cubicBezTo>
                  <a:pt x="1798286" y="1902324"/>
                  <a:pt x="1797697" y="1897766"/>
                  <a:pt x="1796518" y="1893859"/>
                </a:cubicBezTo>
                <a:cubicBezTo>
                  <a:pt x="1795340" y="1889953"/>
                  <a:pt x="1793449" y="1886682"/>
                  <a:pt x="1790844" y="1884046"/>
                </a:cubicBezTo>
                <a:cubicBezTo>
                  <a:pt x="1788240" y="1881411"/>
                  <a:pt x="1784829" y="1879411"/>
                  <a:pt x="1780612" y="1878046"/>
                </a:cubicBezTo>
                <a:cubicBezTo>
                  <a:pt x="1776396" y="1876682"/>
                  <a:pt x="1771280" y="1876000"/>
                  <a:pt x="1765265" y="1876000"/>
                </a:cubicBezTo>
                <a:close/>
                <a:moveTo>
                  <a:pt x="1036397" y="1876000"/>
                </a:moveTo>
                <a:cubicBezTo>
                  <a:pt x="1030258" y="1876000"/>
                  <a:pt x="1024708" y="1877070"/>
                  <a:pt x="1019747" y="1879209"/>
                </a:cubicBezTo>
                <a:cubicBezTo>
                  <a:pt x="1014786" y="1881349"/>
                  <a:pt x="1010554" y="1884418"/>
                  <a:pt x="1007050" y="1888418"/>
                </a:cubicBezTo>
                <a:cubicBezTo>
                  <a:pt x="1003547" y="1892418"/>
                  <a:pt x="1000865" y="1897286"/>
                  <a:pt x="999004" y="1903022"/>
                </a:cubicBezTo>
                <a:cubicBezTo>
                  <a:pt x="997144" y="1908758"/>
                  <a:pt x="996214" y="1915223"/>
                  <a:pt x="996214" y="1922416"/>
                </a:cubicBezTo>
                <a:cubicBezTo>
                  <a:pt x="996214" y="1929981"/>
                  <a:pt x="997113" y="1936617"/>
                  <a:pt x="998911" y="1942322"/>
                </a:cubicBezTo>
                <a:cubicBezTo>
                  <a:pt x="1000710" y="1948027"/>
                  <a:pt x="1003376" y="1952771"/>
                  <a:pt x="1006911" y="1956553"/>
                </a:cubicBezTo>
                <a:cubicBezTo>
                  <a:pt x="1010446" y="1960336"/>
                  <a:pt x="1014802" y="1963189"/>
                  <a:pt x="1019980" y="1965111"/>
                </a:cubicBezTo>
                <a:cubicBezTo>
                  <a:pt x="1025158" y="1967033"/>
                  <a:pt x="1031188" y="1967994"/>
                  <a:pt x="1038072" y="1967994"/>
                </a:cubicBezTo>
                <a:cubicBezTo>
                  <a:pt x="1042041" y="1967994"/>
                  <a:pt x="1045777" y="1967700"/>
                  <a:pt x="1049280" y="1967111"/>
                </a:cubicBezTo>
                <a:cubicBezTo>
                  <a:pt x="1052784" y="1966522"/>
                  <a:pt x="1055869" y="1965855"/>
                  <a:pt x="1058536" y="1965111"/>
                </a:cubicBezTo>
                <a:cubicBezTo>
                  <a:pt x="1061202" y="1964367"/>
                  <a:pt x="1063373" y="1963607"/>
                  <a:pt x="1065047" y="1962832"/>
                </a:cubicBezTo>
                <a:cubicBezTo>
                  <a:pt x="1066721" y="1962057"/>
                  <a:pt x="1067729" y="1961499"/>
                  <a:pt x="1068070" y="1961158"/>
                </a:cubicBezTo>
                <a:cubicBezTo>
                  <a:pt x="1068411" y="1960817"/>
                  <a:pt x="1068690" y="1960460"/>
                  <a:pt x="1068907" y="1960088"/>
                </a:cubicBezTo>
                <a:cubicBezTo>
                  <a:pt x="1069124" y="1959716"/>
                  <a:pt x="1069279" y="1959297"/>
                  <a:pt x="1069372" y="1958832"/>
                </a:cubicBezTo>
                <a:cubicBezTo>
                  <a:pt x="1069465" y="1958367"/>
                  <a:pt x="1069543" y="1957840"/>
                  <a:pt x="1069605" y="1957251"/>
                </a:cubicBezTo>
                <a:cubicBezTo>
                  <a:pt x="1069667" y="1956662"/>
                  <a:pt x="1069698" y="1955964"/>
                  <a:pt x="1069698" y="1955158"/>
                </a:cubicBezTo>
                <a:cubicBezTo>
                  <a:pt x="1069698" y="1954042"/>
                  <a:pt x="1069651" y="1953096"/>
                  <a:pt x="1069557" y="1952321"/>
                </a:cubicBezTo>
                <a:cubicBezTo>
                  <a:pt x="1069464" y="1951546"/>
                  <a:pt x="1069324" y="1950941"/>
                  <a:pt x="1069137" y="1950507"/>
                </a:cubicBezTo>
                <a:cubicBezTo>
                  <a:pt x="1068950" y="1950073"/>
                  <a:pt x="1068685" y="1949748"/>
                  <a:pt x="1068342" y="1949530"/>
                </a:cubicBezTo>
                <a:cubicBezTo>
                  <a:pt x="1068000" y="1949313"/>
                  <a:pt x="1067611" y="1949205"/>
                  <a:pt x="1067175" y="1949205"/>
                </a:cubicBezTo>
                <a:cubicBezTo>
                  <a:pt x="1066427" y="1949205"/>
                  <a:pt x="1065320" y="1949530"/>
                  <a:pt x="1063856" y="1950182"/>
                </a:cubicBezTo>
                <a:cubicBezTo>
                  <a:pt x="1062391" y="1950833"/>
                  <a:pt x="1060522" y="1951561"/>
                  <a:pt x="1058247" y="1952368"/>
                </a:cubicBezTo>
                <a:cubicBezTo>
                  <a:pt x="1055973" y="1953174"/>
                  <a:pt x="1053278" y="1953902"/>
                  <a:pt x="1050162" y="1954553"/>
                </a:cubicBezTo>
                <a:cubicBezTo>
                  <a:pt x="1047046" y="1955205"/>
                  <a:pt x="1043494" y="1955530"/>
                  <a:pt x="1039506" y="1955530"/>
                </a:cubicBezTo>
                <a:cubicBezTo>
                  <a:pt x="1034459" y="1955530"/>
                  <a:pt x="1030191" y="1954817"/>
                  <a:pt x="1026701" y="1953391"/>
                </a:cubicBezTo>
                <a:cubicBezTo>
                  <a:pt x="1023211" y="1951964"/>
                  <a:pt x="1020376" y="1949918"/>
                  <a:pt x="1018195" y="1947252"/>
                </a:cubicBezTo>
                <a:cubicBezTo>
                  <a:pt x="1016014" y="1944585"/>
                  <a:pt x="1014456" y="1941391"/>
                  <a:pt x="1013522" y="1937671"/>
                </a:cubicBezTo>
                <a:cubicBezTo>
                  <a:pt x="1012587" y="1933950"/>
                  <a:pt x="1012120" y="1929764"/>
                  <a:pt x="1012120" y="1925113"/>
                </a:cubicBezTo>
                <a:lnTo>
                  <a:pt x="1067252" y="1925113"/>
                </a:lnTo>
                <a:cubicBezTo>
                  <a:pt x="1068810" y="1925113"/>
                  <a:pt x="1070196" y="1924602"/>
                  <a:pt x="1071411" y="1923579"/>
                </a:cubicBezTo>
                <a:cubicBezTo>
                  <a:pt x="1072625" y="1922555"/>
                  <a:pt x="1073232" y="1920835"/>
                  <a:pt x="1073232" y="1918416"/>
                </a:cubicBezTo>
                <a:lnTo>
                  <a:pt x="1073232" y="1915626"/>
                </a:lnTo>
                <a:cubicBezTo>
                  <a:pt x="1073232" y="1910169"/>
                  <a:pt x="1072535" y="1905037"/>
                  <a:pt x="1071140" y="1900231"/>
                </a:cubicBezTo>
                <a:cubicBezTo>
                  <a:pt x="1069744" y="1895425"/>
                  <a:pt x="1067558" y="1891239"/>
                  <a:pt x="1064582" y="1887674"/>
                </a:cubicBezTo>
                <a:cubicBezTo>
                  <a:pt x="1061605" y="1884108"/>
                  <a:pt x="1057807" y="1881271"/>
                  <a:pt x="1053187" y="1879163"/>
                </a:cubicBezTo>
                <a:cubicBezTo>
                  <a:pt x="1048567" y="1877054"/>
                  <a:pt x="1042971" y="1876000"/>
                  <a:pt x="1036397" y="1876000"/>
                </a:cubicBezTo>
                <a:close/>
                <a:moveTo>
                  <a:pt x="829080" y="1876000"/>
                </a:moveTo>
                <a:cubicBezTo>
                  <a:pt x="821949" y="1876000"/>
                  <a:pt x="815716" y="1877147"/>
                  <a:pt x="810383" y="1879442"/>
                </a:cubicBezTo>
                <a:cubicBezTo>
                  <a:pt x="805050" y="1881736"/>
                  <a:pt x="800601" y="1884961"/>
                  <a:pt x="797035" y="1889116"/>
                </a:cubicBezTo>
                <a:cubicBezTo>
                  <a:pt x="793470" y="1893270"/>
                  <a:pt x="790803" y="1898216"/>
                  <a:pt x="789036" y="1903952"/>
                </a:cubicBezTo>
                <a:cubicBezTo>
                  <a:pt x="787268" y="1909688"/>
                  <a:pt x="786385" y="1915967"/>
                  <a:pt x="786385" y="1922788"/>
                </a:cubicBezTo>
                <a:cubicBezTo>
                  <a:pt x="786385" y="1929857"/>
                  <a:pt x="787222" y="1936182"/>
                  <a:pt x="788896" y="1941764"/>
                </a:cubicBezTo>
                <a:cubicBezTo>
                  <a:pt x="790571" y="1947345"/>
                  <a:pt x="793113" y="1952088"/>
                  <a:pt x="796524" y="1955995"/>
                </a:cubicBezTo>
                <a:cubicBezTo>
                  <a:pt x="799934" y="1959902"/>
                  <a:pt x="804198" y="1962879"/>
                  <a:pt x="809314" y="1964925"/>
                </a:cubicBezTo>
                <a:cubicBezTo>
                  <a:pt x="814430" y="1966971"/>
                  <a:pt x="820429" y="1967994"/>
                  <a:pt x="827313" y="1967994"/>
                </a:cubicBezTo>
                <a:cubicBezTo>
                  <a:pt x="834382" y="1967994"/>
                  <a:pt x="840599" y="1966832"/>
                  <a:pt x="845963" y="1964506"/>
                </a:cubicBezTo>
                <a:cubicBezTo>
                  <a:pt x="851327" y="1962181"/>
                  <a:pt x="855791" y="1958941"/>
                  <a:pt x="859357" y="1954786"/>
                </a:cubicBezTo>
                <a:cubicBezTo>
                  <a:pt x="862923" y="1950631"/>
                  <a:pt x="865605" y="1945686"/>
                  <a:pt x="867403" y="1939950"/>
                </a:cubicBezTo>
                <a:cubicBezTo>
                  <a:pt x="869201" y="1934214"/>
                  <a:pt x="870101" y="1927935"/>
                  <a:pt x="870101" y="1921114"/>
                </a:cubicBezTo>
                <a:cubicBezTo>
                  <a:pt x="870101" y="1914106"/>
                  <a:pt x="869248" y="1907812"/>
                  <a:pt x="867543" y="1902231"/>
                </a:cubicBezTo>
                <a:cubicBezTo>
                  <a:pt x="865837" y="1896650"/>
                  <a:pt x="863279" y="1891906"/>
                  <a:pt x="859869" y="1887999"/>
                </a:cubicBezTo>
                <a:cubicBezTo>
                  <a:pt x="856458" y="1884093"/>
                  <a:pt x="852195" y="1881116"/>
                  <a:pt x="847079" y="1879070"/>
                </a:cubicBezTo>
                <a:cubicBezTo>
                  <a:pt x="841963" y="1877023"/>
                  <a:pt x="835963" y="1876000"/>
                  <a:pt x="829080" y="1876000"/>
                </a:cubicBezTo>
                <a:close/>
                <a:moveTo>
                  <a:pt x="730723" y="1876000"/>
                </a:moveTo>
                <a:cubicBezTo>
                  <a:pt x="727933" y="1876000"/>
                  <a:pt x="725282" y="1876326"/>
                  <a:pt x="722770" y="1876977"/>
                </a:cubicBezTo>
                <a:cubicBezTo>
                  <a:pt x="720259" y="1877628"/>
                  <a:pt x="717809" y="1878589"/>
                  <a:pt x="715422" y="1879860"/>
                </a:cubicBezTo>
                <a:cubicBezTo>
                  <a:pt x="713034" y="1881132"/>
                  <a:pt x="710662" y="1882728"/>
                  <a:pt x="708306" y="1884651"/>
                </a:cubicBezTo>
                <a:cubicBezTo>
                  <a:pt x="705949" y="1886573"/>
                  <a:pt x="703500" y="1888837"/>
                  <a:pt x="700957" y="1891441"/>
                </a:cubicBezTo>
                <a:lnTo>
                  <a:pt x="700957" y="1880186"/>
                </a:lnTo>
                <a:cubicBezTo>
                  <a:pt x="700957" y="1879628"/>
                  <a:pt x="700849" y="1879178"/>
                  <a:pt x="700632" y="1878837"/>
                </a:cubicBezTo>
                <a:cubicBezTo>
                  <a:pt x="700415" y="1878496"/>
                  <a:pt x="700027" y="1878202"/>
                  <a:pt x="699469" y="1877953"/>
                </a:cubicBezTo>
                <a:cubicBezTo>
                  <a:pt x="698911" y="1877705"/>
                  <a:pt x="698213" y="1877535"/>
                  <a:pt x="697376" y="1877442"/>
                </a:cubicBezTo>
                <a:cubicBezTo>
                  <a:pt x="696539" y="1877349"/>
                  <a:pt x="695469" y="1877302"/>
                  <a:pt x="694167" y="1877302"/>
                </a:cubicBezTo>
                <a:cubicBezTo>
                  <a:pt x="692927" y="1877302"/>
                  <a:pt x="691873" y="1877349"/>
                  <a:pt x="691005" y="1877442"/>
                </a:cubicBezTo>
                <a:cubicBezTo>
                  <a:pt x="690136" y="1877535"/>
                  <a:pt x="689423" y="1877705"/>
                  <a:pt x="688865" y="1877953"/>
                </a:cubicBezTo>
                <a:cubicBezTo>
                  <a:pt x="688307" y="1878202"/>
                  <a:pt x="687935" y="1878496"/>
                  <a:pt x="687749" y="1878837"/>
                </a:cubicBezTo>
                <a:cubicBezTo>
                  <a:pt x="687563" y="1879178"/>
                  <a:pt x="687470" y="1879628"/>
                  <a:pt x="687470" y="1880186"/>
                </a:cubicBezTo>
                <a:lnTo>
                  <a:pt x="687470" y="1997109"/>
                </a:lnTo>
                <a:cubicBezTo>
                  <a:pt x="687470" y="1997605"/>
                  <a:pt x="687578" y="1998039"/>
                  <a:pt x="687795" y="1998411"/>
                </a:cubicBezTo>
                <a:cubicBezTo>
                  <a:pt x="688013" y="1998783"/>
                  <a:pt x="688416" y="1999093"/>
                  <a:pt x="689005" y="1999341"/>
                </a:cubicBezTo>
                <a:cubicBezTo>
                  <a:pt x="689594" y="1999589"/>
                  <a:pt x="690384" y="1999776"/>
                  <a:pt x="691377" y="1999900"/>
                </a:cubicBezTo>
                <a:cubicBezTo>
                  <a:pt x="692369" y="2000024"/>
                  <a:pt x="693609" y="2000086"/>
                  <a:pt x="695097" y="2000086"/>
                </a:cubicBezTo>
                <a:cubicBezTo>
                  <a:pt x="696648" y="2000086"/>
                  <a:pt x="697919" y="2000024"/>
                  <a:pt x="698911" y="1999900"/>
                </a:cubicBezTo>
                <a:cubicBezTo>
                  <a:pt x="699903" y="1999776"/>
                  <a:pt x="700678" y="1999589"/>
                  <a:pt x="701237" y="1999341"/>
                </a:cubicBezTo>
                <a:cubicBezTo>
                  <a:pt x="701795" y="1999093"/>
                  <a:pt x="702198" y="1998783"/>
                  <a:pt x="702446" y="1998411"/>
                </a:cubicBezTo>
                <a:cubicBezTo>
                  <a:pt x="702694" y="1998039"/>
                  <a:pt x="702818" y="1997605"/>
                  <a:pt x="702818" y="1997109"/>
                </a:cubicBezTo>
                <a:lnTo>
                  <a:pt x="702818" y="1955251"/>
                </a:lnTo>
                <a:cubicBezTo>
                  <a:pt x="705050" y="1957421"/>
                  <a:pt x="707159" y="1959313"/>
                  <a:pt x="709143" y="1960925"/>
                </a:cubicBezTo>
                <a:cubicBezTo>
                  <a:pt x="711127" y="1962537"/>
                  <a:pt x="713127" y="1963871"/>
                  <a:pt x="715143" y="1964925"/>
                </a:cubicBezTo>
                <a:cubicBezTo>
                  <a:pt x="717158" y="1965979"/>
                  <a:pt x="719220" y="1966754"/>
                  <a:pt x="721328" y="1967250"/>
                </a:cubicBezTo>
                <a:cubicBezTo>
                  <a:pt x="723437" y="1967746"/>
                  <a:pt x="725731" y="1967994"/>
                  <a:pt x="728212" y="1967994"/>
                </a:cubicBezTo>
                <a:cubicBezTo>
                  <a:pt x="734041" y="1967994"/>
                  <a:pt x="739219" y="1966894"/>
                  <a:pt x="743746" y="1964692"/>
                </a:cubicBezTo>
                <a:cubicBezTo>
                  <a:pt x="748272" y="1962491"/>
                  <a:pt x="752071" y="1959359"/>
                  <a:pt x="755140" y="1955298"/>
                </a:cubicBezTo>
                <a:cubicBezTo>
                  <a:pt x="758210" y="1951236"/>
                  <a:pt x="760535" y="1946290"/>
                  <a:pt x="762117" y="1940461"/>
                </a:cubicBezTo>
                <a:cubicBezTo>
                  <a:pt x="763698" y="1934632"/>
                  <a:pt x="764488" y="1928059"/>
                  <a:pt x="764488" y="1920742"/>
                </a:cubicBezTo>
                <a:cubicBezTo>
                  <a:pt x="764488" y="1914664"/>
                  <a:pt x="763868" y="1908913"/>
                  <a:pt x="762628" y="1903487"/>
                </a:cubicBezTo>
                <a:cubicBezTo>
                  <a:pt x="761388" y="1898061"/>
                  <a:pt x="759419" y="1893301"/>
                  <a:pt x="756722" y="1889209"/>
                </a:cubicBezTo>
                <a:cubicBezTo>
                  <a:pt x="754024" y="1885116"/>
                  <a:pt x="750536" y="1881891"/>
                  <a:pt x="746257" y="1879535"/>
                </a:cubicBezTo>
                <a:cubicBezTo>
                  <a:pt x="741978" y="1877178"/>
                  <a:pt x="736800" y="1876000"/>
                  <a:pt x="730723" y="1876000"/>
                </a:cubicBezTo>
                <a:close/>
                <a:moveTo>
                  <a:pt x="1540478" y="1856559"/>
                </a:moveTo>
                <a:cubicBezTo>
                  <a:pt x="1543765" y="1856559"/>
                  <a:pt x="1546695" y="1856947"/>
                  <a:pt x="1549268" y="1857722"/>
                </a:cubicBezTo>
                <a:cubicBezTo>
                  <a:pt x="1551842" y="1858497"/>
                  <a:pt x="1553997" y="1859629"/>
                  <a:pt x="1555733" y="1861117"/>
                </a:cubicBezTo>
                <a:cubicBezTo>
                  <a:pt x="1557470" y="1862606"/>
                  <a:pt x="1558787" y="1864404"/>
                  <a:pt x="1559686" y="1866512"/>
                </a:cubicBezTo>
                <a:cubicBezTo>
                  <a:pt x="1560586" y="1868621"/>
                  <a:pt x="1561035" y="1870977"/>
                  <a:pt x="1561035" y="1873582"/>
                </a:cubicBezTo>
                <a:cubicBezTo>
                  <a:pt x="1561035" y="1878295"/>
                  <a:pt x="1559361" y="1882604"/>
                  <a:pt x="1556012" y="1886511"/>
                </a:cubicBezTo>
                <a:cubicBezTo>
                  <a:pt x="1552664" y="1890418"/>
                  <a:pt x="1547858" y="1893983"/>
                  <a:pt x="1541594" y="1897208"/>
                </a:cubicBezTo>
                <a:cubicBezTo>
                  <a:pt x="1537874" y="1895286"/>
                  <a:pt x="1534665" y="1893441"/>
                  <a:pt x="1531967" y="1891674"/>
                </a:cubicBezTo>
                <a:cubicBezTo>
                  <a:pt x="1529270" y="1889906"/>
                  <a:pt x="1527037" y="1888092"/>
                  <a:pt x="1525270" y="1886232"/>
                </a:cubicBezTo>
                <a:cubicBezTo>
                  <a:pt x="1523503" y="1884372"/>
                  <a:pt x="1522200" y="1882403"/>
                  <a:pt x="1521363" y="1880325"/>
                </a:cubicBezTo>
                <a:cubicBezTo>
                  <a:pt x="1520526" y="1878248"/>
                  <a:pt x="1520107" y="1876000"/>
                  <a:pt x="1520107" y="1873582"/>
                </a:cubicBezTo>
                <a:cubicBezTo>
                  <a:pt x="1520107" y="1868311"/>
                  <a:pt x="1521828" y="1864156"/>
                  <a:pt x="1525270" y="1861117"/>
                </a:cubicBezTo>
                <a:cubicBezTo>
                  <a:pt x="1528712" y="1858079"/>
                  <a:pt x="1533781" y="1856559"/>
                  <a:pt x="1540478" y="1856559"/>
                </a:cubicBezTo>
                <a:close/>
                <a:moveTo>
                  <a:pt x="1541688" y="1844095"/>
                </a:moveTo>
                <a:cubicBezTo>
                  <a:pt x="1535362" y="1844095"/>
                  <a:pt x="1529828" y="1844886"/>
                  <a:pt x="1525084" y="1846467"/>
                </a:cubicBezTo>
                <a:cubicBezTo>
                  <a:pt x="1520340" y="1848048"/>
                  <a:pt x="1516433" y="1850203"/>
                  <a:pt x="1513364" y="1852932"/>
                </a:cubicBezTo>
                <a:cubicBezTo>
                  <a:pt x="1510294" y="1855660"/>
                  <a:pt x="1508000" y="1858869"/>
                  <a:pt x="1506480" y="1862559"/>
                </a:cubicBezTo>
                <a:cubicBezTo>
                  <a:pt x="1504961" y="1866249"/>
                  <a:pt x="1504201" y="1870202"/>
                  <a:pt x="1504201" y="1874419"/>
                </a:cubicBezTo>
                <a:cubicBezTo>
                  <a:pt x="1504201" y="1877767"/>
                  <a:pt x="1504713" y="1880868"/>
                  <a:pt x="1505736" y="1883721"/>
                </a:cubicBezTo>
                <a:cubicBezTo>
                  <a:pt x="1506759" y="1886573"/>
                  <a:pt x="1508263" y="1889255"/>
                  <a:pt x="1510248" y="1891767"/>
                </a:cubicBezTo>
                <a:cubicBezTo>
                  <a:pt x="1512232" y="1894278"/>
                  <a:pt x="1514650" y="1896603"/>
                  <a:pt x="1517503" y="1898743"/>
                </a:cubicBezTo>
                <a:cubicBezTo>
                  <a:pt x="1520356" y="1900882"/>
                  <a:pt x="1523642" y="1902913"/>
                  <a:pt x="1527363" y="1904836"/>
                </a:cubicBezTo>
                <a:cubicBezTo>
                  <a:pt x="1523084" y="1906944"/>
                  <a:pt x="1519239" y="1909161"/>
                  <a:pt x="1515829" y="1911486"/>
                </a:cubicBezTo>
                <a:cubicBezTo>
                  <a:pt x="1512418" y="1913812"/>
                  <a:pt x="1509550" y="1916308"/>
                  <a:pt x="1507224" y="1918974"/>
                </a:cubicBezTo>
                <a:cubicBezTo>
                  <a:pt x="1504899" y="1921641"/>
                  <a:pt x="1503116" y="1924555"/>
                  <a:pt x="1501876" y="1927718"/>
                </a:cubicBezTo>
                <a:cubicBezTo>
                  <a:pt x="1500636" y="1930880"/>
                  <a:pt x="1500016" y="1934353"/>
                  <a:pt x="1500016" y="1938136"/>
                </a:cubicBezTo>
                <a:cubicBezTo>
                  <a:pt x="1500016" y="1942911"/>
                  <a:pt x="1500915" y="1947159"/>
                  <a:pt x="1502713" y="1950879"/>
                </a:cubicBezTo>
                <a:cubicBezTo>
                  <a:pt x="1504511" y="1954600"/>
                  <a:pt x="1507116" y="1957732"/>
                  <a:pt x="1510527" y="1960274"/>
                </a:cubicBezTo>
                <a:cubicBezTo>
                  <a:pt x="1513937" y="1962816"/>
                  <a:pt x="1518092" y="1964739"/>
                  <a:pt x="1522991" y="1966041"/>
                </a:cubicBezTo>
                <a:cubicBezTo>
                  <a:pt x="1527890" y="1967343"/>
                  <a:pt x="1533440" y="1967994"/>
                  <a:pt x="1539641" y="1967994"/>
                </a:cubicBezTo>
                <a:cubicBezTo>
                  <a:pt x="1546276" y="1967994"/>
                  <a:pt x="1552168" y="1967281"/>
                  <a:pt x="1557314" y="1965855"/>
                </a:cubicBezTo>
                <a:cubicBezTo>
                  <a:pt x="1562462" y="1964429"/>
                  <a:pt x="1566787" y="1962320"/>
                  <a:pt x="1570290" y="1959530"/>
                </a:cubicBezTo>
                <a:cubicBezTo>
                  <a:pt x="1573794" y="1956739"/>
                  <a:pt x="1576476" y="1953313"/>
                  <a:pt x="1578336" y="1949251"/>
                </a:cubicBezTo>
                <a:cubicBezTo>
                  <a:pt x="1580197" y="1945190"/>
                  <a:pt x="1581127" y="1940554"/>
                  <a:pt x="1581127" y="1935345"/>
                </a:cubicBezTo>
                <a:cubicBezTo>
                  <a:pt x="1581127" y="1931811"/>
                  <a:pt x="1580522" y="1928571"/>
                  <a:pt x="1579313" y="1925625"/>
                </a:cubicBezTo>
                <a:cubicBezTo>
                  <a:pt x="1578104" y="1922679"/>
                  <a:pt x="1576337" y="1919889"/>
                  <a:pt x="1574011" y="1917253"/>
                </a:cubicBezTo>
                <a:cubicBezTo>
                  <a:pt x="1571686" y="1914618"/>
                  <a:pt x="1568802" y="1912153"/>
                  <a:pt x="1565360" y="1909858"/>
                </a:cubicBezTo>
                <a:cubicBezTo>
                  <a:pt x="1561919" y="1907564"/>
                  <a:pt x="1557997" y="1905332"/>
                  <a:pt x="1553594" y="1903161"/>
                </a:cubicBezTo>
                <a:cubicBezTo>
                  <a:pt x="1557314" y="1901177"/>
                  <a:pt x="1560617" y="1899053"/>
                  <a:pt x="1563500" y="1896790"/>
                </a:cubicBezTo>
                <a:cubicBezTo>
                  <a:pt x="1566384" y="1894526"/>
                  <a:pt x="1568818" y="1892092"/>
                  <a:pt x="1570802" y="1889488"/>
                </a:cubicBezTo>
                <a:cubicBezTo>
                  <a:pt x="1572786" y="1886883"/>
                  <a:pt x="1574290" y="1884124"/>
                  <a:pt x="1575313" y="1881209"/>
                </a:cubicBezTo>
                <a:cubicBezTo>
                  <a:pt x="1576337" y="1878295"/>
                  <a:pt x="1576848" y="1875256"/>
                  <a:pt x="1576848" y="1872093"/>
                </a:cubicBezTo>
                <a:cubicBezTo>
                  <a:pt x="1576848" y="1868187"/>
                  <a:pt x="1576166" y="1864528"/>
                  <a:pt x="1574802" y="1861117"/>
                </a:cubicBezTo>
                <a:cubicBezTo>
                  <a:pt x="1573438" y="1857707"/>
                  <a:pt x="1571314" y="1854746"/>
                  <a:pt x="1568430" y="1852234"/>
                </a:cubicBezTo>
                <a:cubicBezTo>
                  <a:pt x="1565547" y="1849723"/>
                  <a:pt x="1561888" y="1847738"/>
                  <a:pt x="1557454" y="1846281"/>
                </a:cubicBezTo>
                <a:cubicBezTo>
                  <a:pt x="1553020" y="1844824"/>
                  <a:pt x="1547765" y="1844095"/>
                  <a:pt x="1541688" y="1844095"/>
                </a:cubicBezTo>
                <a:close/>
                <a:moveTo>
                  <a:pt x="1385660" y="1844095"/>
                </a:moveTo>
                <a:cubicBezTo>
                  <a:pt x="1382001" y="1844095"/>
                  <a:pt x="1378513" y="1844467"/>
                  <a:pt x="1375195" y="1845211"/>
                </a:cubicBezTo>
                <a:cubicBezTo>
                  <a:pt x="1371878" y="1845955"/>
                  <a:pt x="1368839" y="1846870"/>
                  <a:pt x="1366080" y="1847955"/>
                </a:cubicBezTo>
                <a:cubicBezTo>
                  <a:pt x="1363320" y="1849040"/>
                  <a:pt x="1361026" y="1850141"/>
                  <a:pt x="1359196" y="1851257"/>
                </a:cubicBezTo>
                <a:cubicBezTo>
                  <a:pt x="1357367" y="1852374"/>
                  <a:pt x="1356080" y="1853257"/>
                  <a:pt x="1355336" y="1853908"/>
                </a:cubicBezTo>
                <a:cubicBezTo>
                  <a:pt x="1354592" y="1854560"/>
                  <a:pt x="1354096" y="1855102"/>
                  <a:pt x="1353848" y="1855536"/>
                </a:cubicBezTo>
                <a:cubicBezTo>
                  <a:pt x="1353600" y="1855970"/>
                  <a:pt x="1353398" y="1856435"/>
                  <a:pt x="1353243" y="1856931"/>
                </a:cubicBezTo>
                <a:cubicBezTo>
                  <a:pt x="1353088" y="1857428"/>
                  <a:pt x="1352980" y="1858017"/>
                  <a:pt x="1352918" y="1858699"/>
                </a:cubicBezTo>
                <a:cubicBezTo>
                  <a:pt x="1352856" y="1859381"/>
                  <a:pt x="1352825" y="1860187"/>
                  <a:pt x="1352825" y="1861117"/>
                </a:cubicBezTo>
                <a:cubicBezTo>
                  <a:pt x="1352825" y="1862420"/>
                  <a:pt x="1352889" y="1863536"/>
                  <a:pt x="1353016" y="1864466"/>
                </a:cubicBezTo>
                <a:cubicBezTo>
                  <a:pt x="1353144" y="1865396"/>
                  <a:pt x="1353320" y="1866140"/>
                  <a:pt x="1353544" y="1866698"/>
                </a:cubicBezTo>
                <a:cubicBezTo>
                  <a:pt x="1353768" y="1867256"/>
                  <a:pt x="1354056" y="1867660"/>
                  <a:pt x="1354408" y="1867908"/>
                </a:cubicBezTo>
                <a:cubicBezTo>
                  <a:pt x="1354760" y="1868156"/>
                  <a:pt x="1355160" y="1868280"/>
                  <a:pt x="1355608" y="1868280"/>
                </a:cubicBezTo>
                <a:cubicBezTo>
                  <a:pt x="1356376" y="1868280"/>
                  <a:pt x="1357544" y="1867753"/>
                  <a:pt x="1359111" y="1866698"/>
                </a:cubicBezTo>
                <a:cubicBezTo>
                  <a:pt x="1360678" y="1865644"/>
                  <a:pt x="1362630" y="1864497"/>
                  <a:pt x="1364966" y="1863257"/>
                </a:cubicBezTo>
                <a:cubicBezTo>
                  <a:pt x="1367301" y="1862016"/>
                  <a:pt x="1370021" y="1860869"/>
                  <a:pt x="1373124" y="1859815"/>
                </a:cubicBezTo>
                <a:cubicBezTo>
                  <a:pt x="1376228" y="1858761"/>
                  <a:pt x="1379731" y="1858234"/>
                  <a:pt x="1383634" y="1858234"/>
                </a:cubicBezTo>
                <a:cubicBezTo>
                  <a:pt x="1386961" y="1858234"/>
                  <a:pt x="1389904" y="1858761"/>
                  <a:pt x="1392464" y="1859815"/>
                </a:cubicBezTo>
                <a:cubicBezTo>
                  <a:pt x="1395023" y="1860869"/>
                  <a:pt x="1397151" y="1862295"/>
                  <a:pt x="1398847" y="1864094"/>
                </a:cubicBezTo>
                <a:cubicBezTo>
                  <a:pt x="1400542" y="1865892"/>
                  <a:pt x="1401838" y="1867985"/>
                  <a:pt x="1402734" y="1870373"/>
                </a:cubicBezTo>
                <a:cubicBezTo>
                  <a:pt x="1403629" y="1872760"/>
                  <a:pt x="1404077" y="1875287"/>
                  <a:pt x="1404077" y="1877953"/>
                </a:cubicBezTo>
                <a:cubicBezTo>
                  <a:pt x="1404077" y="1880620"/>
                  <a:pt x="1403790" y="1883472"/>
                  <a:pt x="1403215" y="1886511"/>
                </a:cubicBezTo>
                <a:cubicBezTo>
                  <a:pt x="1402640" y="1889550"/>
                  <a:pt x="1401442" y="1892929"/>
                  <a:pt x="1399620" y="1896650"/>
                </a:cubicBezTo>
                <a:cubicBezTo>
                  <a:pt x="1397799" y="1900371"/>
                  <a:pt x="1395211" y="1904494"/>
                  <a:pt x="1391856" y="1909021"/>
                </a:cubicBezTo>
                <a:cubicBezTo>
                  <a:pt x="1388502" y="1913548"/>
                  <a:pt x="1384044" y="1918664"/>
                  <a:pt x="1378484" y="1924369"/>
                </a:cubicBezTo>
                <a:lnTo>
                  <a:pt x="1354426" y="1949112"/>
                </a:lnTo>
                <a:cubicBezTo>
                  <a:pt x="1353660" y="1949918"/>
                  <a:pt x="1353037" y="1950678"/>
                  <a:pt x="1352557" y="1951391"/>
                </a:cubicBezTo>
                <a:cubicBezTo>
                  <a:pt x="1352078" y="1952104"/>
                  <a:pt x="1351678" y="1952817"/>
                  <a:pt x="1351359" y="1953530"/>
                </a:cubicBezTo>
                <a:cubicBezTo>
                  <a:pt x="1351040" y="1954243"/>
                  <a:pt x="1350832" y="1955065"/>
                  <a:pt x="1350736" y="1955995"/>
                </a:cubicBezTo>
                <a:cubicBezTo>
                  <a:pt x="1350640" y="1956925"/>
                  <a:pt x="1350592" y="1958011"/>
                  <a:pt x="1350592" y="1959251"/>
                </a:cubicBezTo>
                <a:cubicBezTo>
                  <a:pt x="1350592" y="1960615"/>
                  <a:pt x="1350701" y="1961762"/>
                  <a:pt x="1350918" y="1962692"/>
                </a:cubicBezTo>
                <a:cubicBezTo>
                  <a:pt x="1351135" y="1963623"/>
                  <a:pt x="1351476" y="1964336"/>
                  <a:pt x="1351941" y="1964832"/>
                </a:cubicBezTo>
                <a:cubicBezTo>
                  <a:pt x="1352406" y="1965328"/>
                  <a:pt x="1352964" y="1965685"/>
                  <a:pt x="1353615" y="1965902"/>
                </a:cubicBezTo>
                <a:cubicBezTo>
                  <a:pt x="1354266" y="1966119"/>
                  <a:pt x="1355026" y="1966227"/>
                  <a:pt x="1355894" y="1966227"/>
                </a:cubicBezTo>
                <a:lnTo>
                  <a:pt x="1422402" y="1966227"/>
                </a:lnTo>
                <a:cubicBezTo>
                  <a:pt x="1422960" y="1966227"/>
                  <a:pt x="1423471" y="1966088"/>
                  <a:pt x="1423937" y="1965809"/>
                </a:cubicBezTo>
                <a:cubicBezTo>
                  <a:pt x="1424402" y="1965530"/>
                  <a:pt x="1424774" y="1965095"/>
                  <a:pt x="1425053" y="1964506"/>
                </a:cubicBezTo>
                <a:cubicBezTo>
                  <a:pt x="1425332" y="1963917"/>
                  <a:pt x="1425549" y="1963189"/>
                  <a:pt x="1425704" y="1962320"/>
                </a:cubicBezTo>
                <a:cubicBezTo>
                  <a:pt x="1425859" y="1961452"/>
                  <a:pt x="1425936" y="1960460"/>
                  <a:pt x="1425936" y="1959344"/>
                </a:cubicBezTo>
                <a:cubicBezTo>
                  <a:pt x="1425936" y="1958228"/>
                  <a:pt x="1425859" y="1957251"/>
                  <a:pt x="1425704" y="1956414"/>
                </a:cubicBezTo>
                <a:cubicBezTo>
                  <a:pt x="1425549" y="1955577"/>
                  <a:pt x="1425301" y="1954879"/>
                  <a:pt x="1424960" y="1954321"/>
                </a:cubicBezTo>
                <a:cubicBezTo>
                  <a:pt x="1424619" y="1953763"/>
                  <a:pt x="1424216" y="1953344"/>
                  <a:pt x="1423751" y="1953065"/>
                </a:cubicBezTo>
                <a:cubicBezTo>
                  <a:pt x="1423285" y="1952786"/>
                  <a:pt x="1422805" y="1952647"/>
                  <a:pt x="1422309" y="1952647"/>
                </a:cubicBezTo>
                <a:lnTo>
                  <a:pt x="1369940" y="1952647"/>
                </a:lnTo>
                <a:lnTo>
                  <a:pt x="1389008" y="1932741"/>
                </a:lnTo>
                <a:cubicBezTo>
                  <a:pt x="1395892" y="1925671"/>
                  <a:pt x="1401411" y="1919424"/>
                  <a:pt x="1405566" y="1913998"/>
                </a:cubicBezTo>
                <a:cubicBezTo>
                  <a:pt x="1409720" y="1908572"/>
                  <a:pt x="1412898" y="1903642"/>
                  <a:pt x="1415100" y="1899208"/>
                </a:cubicBezTo>
                <a:cubicBezTo>
                  <a:pt x="1417301" y="1894774"/>
                  <a:pt x="1418743" y="1890650"/>
                  <a:pt x="1419425" y="1886837"/>
                </a:cubicBezTo>
                <a:cubicBezTo>
                  <a:pt x="1420107" y="1883023"/>
                  <a:pt x="1420448" y="1879194"/>
                  <a:pt x="1420448" y="1875349"/>
                </a:cubicBezTo>
                <a:cubicBezTo>
                  <a:pt x="1420448" y="1871070"/>
                  <a:pt x="1419735" y="1867039"/>
                  <a:pt x="1418309" y="1863257"/>
                </a:cubicBezTo>
                <a:cubicBezTo>
                  <a:pt x="1416883" y="1859474"/>
                  <a:pt x="1414728" y="1856156"/>
                  <a:pt x="1411844" y="1853304"/>
                </a:cubicBezTo>
                <a:cubicBezTo>
                  <a:pt x="1408961" y="1850451"/>
                  <a:pt x="1405333" y="1848203"/>
                  <a:pt x="1400961" y="1846560"/>
                </a:cubicBezTo>
                <a:cubicBezTo>
                  <a:pt x="1396589" y="1844917"/>
                  <a:pt x="1391489" y="1844095"/>
                  <a:pt x="1385660" y="1844095"/>
                </a:cubicBezTo>
                <a:close/>
                <a:moveTo>
                  <a:pt x="3167504" y="1834235"/>
                </a:moveTo>
                <a:cubicBezTo>
                  <a:pt x="3166078" y="1834235"/>
                  <a:pt x="3164931" y="1834328"/>
                  <a:pt x="3164063" y="1834514"/>
                </a:cubicBezTo>
                <a:cubicBezTo>
                  <a:pt x="3163195" y="1834700"/>
                  <a:pt x="3162512" y="1834948"/>
                  <a:pt x="3162016" y="1835258"/>
                </a:cubicBezTo>
                <a:cubicBezTo>
                  <a:pt x="3161520" y="1835568"/>
                  <a:pt x="3161241" y="1835972"/>
                  <a:pt x="3161179" y="1836468"/>
                </a:cubicBezTo>
                <a:cubicBezTo>
                  <a:pt x="3161117" y="1836964"/>
                  <a:pt x="3161210" y="1837491"/>
                  <a:pt x="3161458" y="1838049"/>
                </a:cubicBezTo>
                <a:cubicBezTo>
                  <a:pt x="3167288" y="1850513"/>
                  <a:pt x="3171659" y="1863303"/>
                  <a:pt x="3174574" y="1876419"/>
                </a:cubicBezTo>
                <a:cubicBezTo>
                  <a:pt x="3177488" y="1889534"/>
                  <a:pt x="3178946" y="1902727"/>
                  <a:pt x="3178946" y="1915998"/>
                </a:cubicBezTo>
                <a:cubicBezTo>
                  <a:pt x="3178946" y="1929330"/>
                  <a:pt x="3177488" y="1942554"/>
                  <a:pt x="3174574" y="1955670"/>
                </a:cubicBezTo>
                <a:cubicBezTo>
                  <a:pt x="3171659" y="1968785"/>
                  <a:pt x="3167350" y="1981606"/>
                  <a:pt x="3161644" y="1994132"/>
                </a:cubicBezTo>
                <a:cubicBezTo>
                  <a:pt x="3161334" y="1994877"/>
                  <a:pt x="3161164" y="1995512"/>
                  <a:pt x="3161133" y="1996039"/>
                </a:cubicBezTo>
                <a:cubicBezTo>
                  <a:pt x="3161102" y="1996566"/>
                  <a:pt x="3161288" y="1997000"/>
                  <a:pt x="3161691" y="1997342"/>
                </a:cubicBezTo>
                <a:cubicBezTo>
                  <a:pt x="3162094" y="1997683"/>
                  <a:pt x="3162745" y="1997931"/>
                  <a:pt x="3163644" y="1998086"/>
                </a:cubicBezTo>
                <a:cubicBezTo>
                  <a:pt x="3164544" y="1998241"/>
                  <a:pt x="3165799" y="1998318"/>
                  <a:pt x="3167411" y="1998318"/>
                </a:cubicBezTo>
                <a:cubicBezTo>
                  <a:pt x="3168528" y="1998318"/>
                  <a:pt x="3169489" y="1998287"/>
                  <a:pt x="3170295" y="1998225"/>
                </a:cubicBezTo>
                <a:cubicBezTo>
                  <a:pt x="3171101" y="1998163"/>
                  <a:pt x="3171799" y="1998039"/>
                  <a:pt x="3172388" y="1997853"/>
                </a:cubicBezTo>
                <a:cubicBezTo>
                  <a:pt x="3172977" y="1997667"/>
                  <a:pt x="3173458" y="1997450"/>
                  <a:pt x="3173830" y="1997202"/>
                </a:cubicBezTo>
                <a:cubicBezTo>
                  <a:pt x="3174202" y="1996954"/>
                  <a:pt x="3174481" y="1996675"/>
                  <a:pt x="3174667" y="1996365"/>
                </a:cubicBezTo>
                <a:cubicBezTo>
                  <a:pt x="3178015" y="1990040"/>
                  <a:pt x="3180946" y="1983637"/>
                  <a:pt x="3183457" y="1977157"/>
                </a:cubicBezTo>
                <a:cubicBezTo>
                  <a:pt x="3185968" y="1970676"/>
                  <a:pt x="3188092" y="1964088"/>
                  <a:pt x="3189828" y="1957390"/>
                </a:cubicBezTo>
                <a:cubicBezTo>
                  <a:pt x="3191565" y="1950693"/>
                  <a:pt x="3192867" y="1943918"/>
                  <a:pt x="3193735" y="1937066"/>
                </a:cubicBezTo>
                <a:cubicBezTo>
                  <a:pt x="3194604" y="1930214"/>
                  <a:pt x="3195038" y="1923284"/>
                  <a:pt x="3195038" y="1916277"/>
                </a:cubicBezTo>
                <a:cubicBezTo>
                  <a:pt x="3195038" y="1902324"/>
                  <a:pt x="3193224" y="1888635"/>
                  <a:pt x="3189596" y="1875209"/>
                </a:cubicBezTo>
                <a:cubicBezTo>
                  <a:pt x="3185968" y="1861784"/>
                  <a:pt x="3180961" y="1848715"/>
                  <a:pt x="3174574" y="1836003"/>
                </a:cubicBezTo>
                <a:cubicBezTo>
                  <a:pt x="3174450" y="1835755"/>
                  <a:pt x="3174264" y="1835537"/>
                  <a:pt x="3174016" y="1835351"/>
                </a:cubicBezTo>
                <a:cubicBezTo>
                  <a:pt x="3173768" y="1835165"/>
                  <a:pt x="3173380" y="1834979"/>
                  <a:pt x="3172853" y="1834793"/>
                </a:cubicBezTo>
                <a:cubicBezTo>
                  <a:pt x="3172326" y="1834607"/>
                  <a:pt x="3171628" y="1834468"/>
                  <a:pt x="3170760" y="1834375"/>
                </a:cubicBezTo>
                <a:cubicBezTo>
                  <a:pt x="3169892" y="1834282"/>
                  <a:pt x="3168806" y="1834235"/>
                  <a:pt x="3167504" y="1834235"/>
                </a:cubicBezTo>
                <a:close/>
                <a:moveTo>
                  <a:pt x="1322836" y="1834235"/>
                </a:moveTo>
                <a:cubicBezTo>
                  <a:pt x="1321471" y="1834235"/>
                  <a:pt x="1320355" y="1834282"/>
                  <a:pt x="1319487" y="1834375"/>
                </a:cubicBezTo>
                <a:cubicBezTo>
                  <a:pt x="1318619" y="1834468"/>
                  <a:pt x="1317937" y="1834607"/>
                  <a:pt x="1317441" y="1834793"/>
                </a:cubicBezTo>
                <a:cubicBezTo>
                  <a:pt x="1316945" y="1834979"/>
                  <a:pt x="1316557" y="1835165"/>
                  <a:pt x="1316278" y="1835351"/>
                </a:cubicBezTo>
                <a:cubicBezTo>
                  <a:pt x="1315999" y="1835537"/>
                  <a:pt x="1315828" y="1835755"/>
                  <a:pt x="1315766" y="1836003"/>
                </a:cubicBezTo>
                <a:cubicBezTo>
                  <a:pt x="1312604" y="1842390"/>
                  <a:pt x="1309751" y="1848839"/>
                  <a:pt x="1307209" y="1855350"/>
                </a:cubicBezTo>
                <a:cubicBezTo>
                  <a:pt x="1304666" y="1861861"/>
                  <a:pt x="1302511" y="1868481"/>
                  <a:pt x="1300744" y="1875209"/>
                </a:cubicBezTo>
                <a:cubicBezTo>
                  <a:pt x="1298977" y="1881938"/>
                  <a:pt x="1297612" y="1888713"/>
                  <a:pt x="1296651" y="1895534"/>
                </a:cubicBezTo>
                <a:cubicBezTo>
                  <a:pt x="1295690" y="1902355"/>
                  <a:pt x="1295210" y="1909269"/>
                  <a:pt x="1295210" y="1916277"/>
                </a:cubicBezTo>
                <a:cubicBezTo>
                  <a:pt x="1295210" y="1923284"/>
                  <a:pt x="1295644" y="1930214"/>
                  <a:pt x="1296512" y="1937066"/>
                </a:cubicBezTo>
                <a:cubicBezTo>
                  <a:pt x="1297380" y="1943918"/>
                  <a:pt x="1298682" y="1950693"/>
                  <a:pt x="1300419" y="1957390"/>
                </a:cubicBezTo>
                <a:cubicBezTo>
                  <a:pt x="1302155" y="1964088"/>
                  <a:pt x="1304294" y="1970676"/>
                  <a:pt x="1306837" y="1977157"/>
                </a:cubicBezTo>
                <a:cubicBezTo>
                  <a:pt x="1309379" y="1983637"/>
                  <a:pt x="1312325" y="1990040"/>
                  <a:pt x="1315673" y="1996365"/>
                </a:cubicBezTo>
                <a:cubicBezTo>
                  <a:pt x="1315859" y="1996675"/>
                  <a:pt x="1316138" y="1996954"/>
                  <a:pt x="1316511" y="1997202"/>
                </a:cubicBezTo>
                <a:cubicBezTo>
                  <a:pt x="1316883" y="1997450"/>
                  <a:pt x="1317363" y="1997667"/>
                  <a:pt x="1317952" y="1997853"/>
                </a:cubicBezTo>
                <a:cubicBezTo>
                  <a:pt x="1318541" y="1998039"/>
                  <a:pt x="1319239" y="1998163"/>
                  <a:pt x="1320045" y="1998225"/>
                </a:cubicBezTo>
                <a:cubicBezTo>
                  <a:pt x="1320851" y="1998287"/>
                  <a:pt x="1321813" y="1998318"/>
                  <a:pt x="1322929" y="1998318"/>
                </a:cubicBezTo>
                <a:cubicBezTo>
                  <a:pt x="1324479" y="1998318"/>
                  <a:pt x="1325704" y="1998241"/>
                  <a:pt x="1326603" y="1998086"/>
                </a:cubicBezTo>
                <a:cubicBezTo>
                  <a:pt x="1327502" y="1997931"/>
                  <a:pt x="1328169" y="1997683"/>
                  <a:pt x="1328603" y="1997342"/>
                </a:cubicBezTo>
                <a:cubicBezTo>
                  <a:pt x="1329037" y="1997000"/>
                  <a:pt x="1329238" y="1996566"/>
                  <a:pt x="1329207" y="1996039"/>
                </a:cubicBezTo>
                <a:cubicBezTo>
                  <a:pt x="1329176" y="1995512"/>
                  <a:pt x="1329006" y="1994877"/>
                  <a:pt x="1328696" y="1994132"/>
                </a:cubicBezTo>
                <a:cubicBezTo>
                  <a:pt x="1323053" y="1981544"/>
                  <a:pt x="1318758" y="1968708"/>
                  <a:pt x="1315813" y="1955623"/>
                </a:cubicBezTo>
                <a:cubicBezTo>
                  <a:pt x="1312867" y="1942539"/>
                  <a:pt x="1311395" y="1929330"/>
                  <a:pt x="1311395" y="1915998"/>
                </a:cubicBezTo>
                <a:cubicBezTo>
                  <a:pt x="1311395" y="1902727"/>
                  <a:pt x="1312836" y="1889534"/>
                  <a:pt x="1315720" y="1876419"/>
                </a:cubicBezTo>
                <a:cubicBezTo>
                  <a:pt x="1318603" y="1863303"/>
                  <a:pt x="1322991" y="1850513"/>
                  <a:pt x="1328882" y="1838049"/>
                </a:cubicBezTo>
                <a:cubicBezTo>
                  <a:pt x="1329130" y="1837491"/>
                  <a:pt x="1329223" y="1836964"/>
                  <a:pt x="1329161" y="1836468"/>
                </a:cubicBezTo>
                <a:cubicBezTo>
                  <a:pt x="1329099" y="1835972"/>
                  <a:pt x="1328820" y="1835568"/>
                  <a:pt x="1328324" y="1835258"/>
                </a:cubicBezTo>
                <a:cubicBezTo>
                  <a:pt x="1327828" y="1834948"/>
                  <a:pt x="1327146" y="1834700"/>
                  <a:pt x="1326277" y="1834514"/>
                </a:cubicBezTo>
                <a:cubicBezTo>
                  <a:pt x="1325409" y="1834328"/>
                  <a:pt x="1324262" y="1834235"/>
                  <a:pt x="1322836" y="1834235"/>
                </a:cubicBezTo>
                <a:close/>
                <a:moveTo>
                  <a:pt x="1952472" y="1623011"/>
                </a:moveTo>
                <a:lnTo>
                  <a:pt x="1961401" y="1623011"/>
                </a:lnTo>
                <a:lnTo>
                  <a:pt x="1961401" y="1637150"/>
                </a:lnTo>
                <a:cubicBezTo>
                  <a:pt x="1958549" y="1640374"/>
                  <a:pt x="1955743" y="1642824"/>
                  <a:pt x="1952983" y="1644498"/>
                </a:cubicBezTo>
                <a:cubicBezTo>
                  <a:pt x="1950224" y="1646172"/>
                  <a:pt x="1947201" y="1647009"/>
                  <a:pt x="1943914" y="1647009"/>
                </a:cubicBezTo>
                <a:cubicBezTo>
                  <a:pt x="1940007" y="1647009"/>
                  <a:pt x="1936953" y="1646017"/>
                  <a:pt x="1934752" y="1644033"/>
                </a:cubicBezTo>
                <a:cubicBezTo>
                  <a:pt x="1932551" y="1642048"/>
                  <a:pt x="1931450" y="1639320"/>
                  <a:pt x="1931450" y="1635847"/>
                </a:cubicBezTo>
                <a:cubicBezTo>
                  <a:pt x="1931450" y="1633801"/>
                  <a:pt x="1931837" y="1631987"/>
                  <a:pt x="1932612" y="1630406"/>
                </a:cubicBezTo>
                <a:cubicBezTo>
                  <a:pt x="1933388" y="1628824"/>
                  <a:pt x="1934612" y="1627476"/>
                  <a:pt x="1936287" y="1626360"/>
                </a:cubicBezTo>
                <a:cubicBezTo>
                  <a:pt x="1937961" y="1625243"/>
                  <a:pt x="1940131" y="1624406"/>
                  <a:pt x="1942798" y="1623848"/>
                </a:cubicBezTo>
                <a:cubicBezTo>
                  <a:pt x="1945464" y="1623290"/>
                  <a:pt x="1948689" y="1623011"/>
                  <a:pt x="1952472" y="1623011"/>
                </a:cubicBezTo>
                <a:close/>
                <a:moveTo>
                  <a:pt x="1019022" y="1623011"/>
                </a:moveTo>
                <a:lnTo>
                  <a:pt x="1027951" y="1623011"/>
                </a:lnTo>
                <a:lnTo>
                  <a:pt x="1027951" y="1637150"/>
                </a:lnTo>
                <a:cubicBezTo>
                  <a:pt x="1025099" y="1640374"/>
                  <a:pt x="1022293" y="1642824"/>
                  <a:pt x="1019533" y="1644498"/>
                </a:cubicBezTo>
                <a:cubicBezTo>
                  <a:pt x="1016774" y="1646172"/>
                  <a:pt x="1013751" y="1647009"/>
                  <a:pt x="1010464" y="1647009"/>
                </a:cubicBezTo>
                <a:cubicBezTo>
                  <a:pt x="1006557" y="1647009"/>
                  <a:pt x="1003503" y="1646017"/>
                  <a:pt x="1001302" y="1644033"/>
                </a:cubicBezTo>
                <a:cubicBezTo>
                  <a:pt x="999101" y="1642048"/>
                  <a:pt x="998000" y="1639320"/>
                  <a:pt x="998000" y="1635847"/>
                </a:cubicBezTo>
                <a:cubicBezTo>
                  <a:pt x="998000" y="1633801"/>
                  <a:pt x="998387" y="1631987"/>
                  <a:pt x="999163" y="1630406"/>
                </a:cubicBezTo>
                <a:cubicBezTo>
                  <a:pt x="999938" y="1628824"/>
                  <a:pt x="1001162" y="1627476"/>
                  <a:pt x="1002837" y="1626360"/>
                </a:cubicBezTo>
                <a:cubicBezTo>
                  <a:pt x="1004511" y="1625243"/>
                  <a:pt x="1006682" y="1624406"/>
                  <a:pt x="1009348" y="1623848"/>
                </a:cubicBezTo>
                <a:cubicBezTo>
                  <a:pt x="1012014" y="1623290"/>
                  <a:pt x="1015239" y="1623011"/>
                  <a:pt x="1019022" y="1623011"/>
                </a:cubicBezTo>
                <a:close/>
                <a:moveTo>
                  <a:pt x="1545018" y="1621988"/>
                </a:moveTo>
                <a:lnTo>
                  <a:pt x="1557203" y="1621988"/>
                </a:lnTo>
                <a:cubicBezTo>
                  <a:pt x="1560613" y="1621988"/>
                  <a:pt x="1563543" y="1622220"/>
                  <a:pt x="1565993" y="1622685"/>
                </a:cubicBezTo>
                <a:cubicBezTo>
                  <a:pt x="1568442" y="1623150"/>
                  <a:pt x="1570427" y="1623879"/>
                  <a:pt x="1571946" y="1624871"/>
                </a:cubicBezTo>
                <a:cubicBezTo>
                  <a:pt x="1573465" y="1625863"/>
                  <a:pt x="1574551" y="1627104"/>
                  <a:pt x="1575202" y="1628592"/>
                </a:cubicBezTo>
                <a:cubicBezTo>
                  <a:pt x="1575853" y="1630080"/>
                  <a:pt x="1576178" y="1631817"/>
                  <a:pt x="1576178" y="1633801"/>
                </a:cubicBezTo>
                <a:cubicBezTo>
                  <a:pt x="1576178" y="1635723"/>
                  <a:pt x="1575837" y="1637475"/>
                  <a:pt x="1575155" y="1639056"/>
                </a:cubicBezTo>
                <a:cubicBezTo>
                  <a:pt x="1574473" y="1640638"/>
                  <a:pt x="1573388" y="1641986"/>
                  <a:pt x="1571900" y="1643103"/>
                </a:cubicBezTo>
                <a:cubicBezTo>
                  <a:pt x="1570411" y="1644219"/>
                  <a:pt x="1568489" y="1645072"/>
                  <a:pt x="1566133" y="1645661"/>
                </a:cubicBezTo>
                <a:cubicBezTo>
                  <a:pt x="1563776" y="1646250"/>
                  <a:pt x="1560954" y="1646544"/>
                  <a:pt x="1557668" y="1646544"/>
                </a:cubicBezTo>
                <a:cubicBezTo>
                  <a:pt x="1556800" y="1646544"/>
                  <a:pt x="1555823" y="1646529"/>
                  <a:pt x="1554738" y="1646498"/>
                </a:cubicBezTo>
                <a:cubicBezTo>
                  <a:pt x="1553653" y="1646467"/>
                  <a:pt x="1552552" y="1646420"/>
                  <a:pt x="1551436" y="1646358"/>
                </a:cubicBezTo>
                <a:cubicBezTo>
                  <a:pt x="1550320" y="1646296"/>
                  <a:pt x="1549219" y="1646219"/>
                  <a:pt x="1548134" y="1646126"/>
                </a:cubicBezTo>
                <a:cubicBezTo>
                  <a:pt x="1547048" y="1646033"/>
                  <a:pt x="1546010" y="1645924"/>
                  <a:pt x="1545018" y="1645800"/>
                </a:cubicBezTo>
                <a:close/>
                <a:moveTo>
                  <a:pt x="2035555" y="1608128"/>
                </a:moveTo>
                <a:cubicBezTo>
                  <a:pt x="2034439" y="1608128"/>
                  <a:pt x="2033602" y="1608593"/>
                  <a:pt x="2033044" y="1609523"/>
                </a:cubicBezTo>
                <a:cubicBezTo>
                  <a:pt x="2032485" y="1610454"/>
                  <a:pt x="2032206" y="1612097"/>
                  <a:pt x="2032206" y="1614453"/>
                </a:cubicBezTo>
                <a:cubicBezTo>
                  <a:pt x="2032206" y="1616810"/>
                  <a:pt x="2032485" y="1618469"/>
                  <a:pt x="2033044" y="1619430"/>
                </a:cubicBezTo>
                <a:cubicBezTo>
                  <a:pt x="2033602" y="1620391"/>
                  <a:pt x="2034439" y="1620871"/>
                  <a:pt x="2035555" y="1620871"/>
                </a:cubicBezTo>
                <a:lnTo>
                  <a:pt x="2074436" y="1620871"/>
                </a:lnTo>
                <a:cubicBezTo>
                  <a:pt x="2075491" y="1620871"/>
                  <a:pt x="2076297" y="1620406"/>
                  <a:pt x="2076855" y="1619476"/>
                </a:cubicBezTo>
                <a:cubicBezTo>
                  <a:pt x="2077413" y="1618546"/>
                  <a:pt x="2077692" y="1616872"/>
                  <a:pt x="2077692" y="1614453"/>
                </a:cubicBezTo>
                <a:cubicBezTo>
                  <a:pt x="2077692" y="1613275"/>
                  <a:pt x="2077615" y="1612283"/>
                  <a:pt x="2077459" y="1611477"/>
                </a:cubicBezTo>
                <a:cubicBezTo>
                  <a:pt x="2077304" y="1610671"/>
                  <a:pt x="2077087" y="1610004"/>
                  <a:pt x="2076808" y="1609477"/>
                </a:cubicBezTo>
                <a:cubicBezTo>
                  <a:pt x="2076529" y="1608950"/>
                  <a:pt x="2076188" y="1608593"/>
                  <a:pt x="2075785" y="1608407"/>
                </a:cubicBezTo>
                <a:cubicBezTo>
                  <a:pt x="2075382" y="1608221"/>
                  <a:pt x="2074932" y="1608128"/>
                  <a:pt x="2074436" y="1608128"/>
                </a:cubicBezTo>
                <a:close/>
                <a:moveTo>
                  <a:pt x="1756540" y="1589990"/>
                </a:moveTo>
                <a:cubicBezTo>
                  <a:pt x="1759640" y="1589990"/>
                  <a:pt x="1762229" y="1590749"/>
                  <a:pt x="1764306" y="1592269"/>
                </a:cubicBezTo>
                <a:cubicBezTo>
                  <a:pt x="1766384" y="1593788"/>
                  <a:pt x="1768058" y="1595819"/>
                  <a:pt x="1769329" y="1598361"/>
                </a:cubicBezTo>
                <a:cubicBezTo>
                  <a:pt x="1770601" y="1600904"/>
                  <a:pt x="1771500" y="1603803"/>
                  <a:pt x="1772027" y="1607058"/>
                </a:cubicBezTo>
                <a:cubicBezTo>
                  <a:pt x="1772554" y="1610314"/>
                  <a:pt x="1772818" y="1613709"/>
                  <a:pt x="1772818" y="1617244"/>
                </a:cubicBezTo>
                <a:cubicBezTo>
                  <a:pt x="1772818" y="1620406"/>
                  <a:pt x="1772492" y="1623569"/>
                  <a:pt x="1771841" y="1626732"/>
                </a:cubicBezTo>
                <a:cubicBezTo>
                  <a:pt x="1771190" y="1629894"/>
                  <a:pt x="1770182" y="1632731"/>
                  <a:pt x="1768818" y="1635243"/>
                </a:cubicBezTo>
                <a:cubicBezTo>
                  <a:pt x="1767454" y="1637754"/>
                  <a:pt x="1765702" y="1639785"/>
                  <a:pt x="1763562" y="1641335"/>
                </a:cubicBezTo>
                <a:cubicBezTo>
                  <a:pt x="1761423" y="1642886"/>
                  <a:pt x="1758834" y="1643661"/>
                  <a:pt x="1755795" y="1643661"/>
                </a:cubicBezTo>
                <a:cubicBezTo>
                  <a:pt x="1752571" y="1643661"/>
                  <a:pt x="1749470" y="1642529"/>
                  <a:pt x="1746494" y="1640266"/>
                </a:cubicBezTo>
                <a:cubicBezTo>
                  <a:pt x="1743517" y="1638002"/>
                  <a:pt x="1740385" y="1634793"/>
                  <a:pt x="1737099" y="1630638"/>
                </a:cubicBezTo>
                <a:lnTo>
                  <a:pt x="1737099" y="1603291"/>
                </a:lnTo>
                <a:cubicBezTo>
                  <a:pt x="1738959" y="1600811"/>
                  <a:pt x="1740727" y="1598733"/>
                  <a:pt x="1742401" y="1597059"/>
                </a:cubicBezTo>
                <a:cubicBezTo>
                  <a:pt x="1744075" y="1595385"/>
                  <a:pt x="1745703" y="1594020"/>
                  <a:pt x="1747284" y="1592966"/>
                </a:cubicBezTo>
                <a:cubicBezTo>
                  <a:pt x="1748866" y="1591912"/>
                  <a:pt x="1750416" y="1591152"/>
                  <a:pt x="1751935" y="1590687"/>
                </a:cubicBezTo>
                <a:cubicBezTo>
                  <a:pt x="1753454" y="1590222"/>
                  <a:pt x="1754989" y="1589990"/>
                  <a:pt x="1756540" y="1589990"/>
                </a:cubicBezTo>
                <a:close/>
                <a:moveTo>
                  <a:pt x="1356490" y="1589990"/>
                </a:moveTo>
                <a:cubicBezTo>
                  <a:pt x="1359590" y="1589990"/>
                  <a:pt x="1362179" y="1590749"/>
                  <a:pt x="1364256" y="1592269"/>
                </a:cubicBezTo>
                <a:cubicBezTo>
                  <a:pt x="1366334" y="1593788"/>
                  <a:pt x="1368008" y="1595819"/>
                  <a:pt x="1369279" y="1598361"/>
                </a:cubicBezTo>
                <a:cubicBezTo>
                  <a:pt x="1370551" y="1600904"/>
                  <a:pt x="1371450" y="1603803"/>
                  <a:pt x="1371977" y="1607058"/>
                </a:cubicBezTo>
                <a:cubicBezTo>
                  <a:pt x="1372504" y="1610314"/>
                  <a:pt x="1372768" y="1613709"/>
                  <a:pt x="1372768" y="1617244"/>
                </a:cubicBezTo>
                <a:cubicBezTo>
                  <a:pt x="1372768" y="1620406"/>
                  <a:pt x="1372442" y="1623569"/>
                  <a:pt x="1371791" y="1626732"/>
                </a:cubicBezTo>
                <a:cubicBezTo>
                  <a:pt x="1371140" y="1629894"/>
                  <a:pt x="1370132" y="1632731"/>
                  <a:pt x="1368768" y="1635243"/>
                </a:cubicBezTo>
                <a:cubicBezTo>
                  <a:pt x="1367404" y="1637754"/>
                  <a:pt x="1365652" y="1639785"/>
                  <a:pt x="1363512" y="1641335"/>
                </a:cubicBezTo>
                <a:cubicBezTo>
                  <a:pt x="1361373" y="1642886"/>
                  <a:pt x="1358784" y="1643661"/>
                  <a:pt x="1355745" y="1643661"/>
                </a:cubicBezTo>
                <a:cubicBezTo>
                  <a:pt x="1352521" y="1643661"/>
                  <a:pt x="1349420" y="1642529"/>
                  <a:pt x="1346444" y="1640266"/>
                </a:cubicBezTo>
                <a:cubicBezTo>
                  <a:pt x="1343467" y="1638002"/>
                  <a:pt x="1340335" y="1634793"/>
                  <a:pt x="1337049" y="1630638"/>
                </a:cubicBezTo>
                <a:lnTo>
                  <a:pt x="1337049" y="1603291"/>
                </a:lnTo>
                <a:cubicBezTo>
                  <a:pt x="1338909" y="1600811"/>
                  <a:pt x="1340677" y="1598733"/>
                  <a:pt x="1342351" y="1597059"/>
                </a:cubicBezTo>
                <a:cubicBezTo>
                  <a:pt x="1344025" y="1595385"/>
                  <a:pt x="1345653" y="1594020"/>
                  <a:pt x="1347234" y="1592966"/>
                </a:cubicBezTo>
                <a:cubicBezTo>
                  <a:pt x="1348816" y="1591912"/>
                  <a:pt x="1350366" y="1591152"/>
                  <a:pt x="1351885" y="1590687"/>
                </a:cubicBezTo>
                <a:cubicBezTo>
                  <a:pt x="1353404" y="1590222"/>
                  <a:pt x="1354939" y="1589990"/>
                  <a:pt x="1356490" y="1589990"/>
                </a:cubicBezTo>
                <a:close/>
                <a:moveTo>
                  <a:pt x="1458009" y="1588501"/>
                </a:moveTo>
                <a:cubicBezTo>
                  <a:pt x="1461916" y="1588501"/>
                  <a:pt x="1465156" y="1589214"/>
                  <a:pt x="1467729" y="1590641"/>
                </a:cubicBezTo>
                <a:cubicBezTo>
                  <a:pt x="1470303" y="1592067"/>
                  <a:pt x="1472365" y="1594051"/>
                  <a:pt x="1473915" y="1596594"/>
                </a:cubicBezTo>
                <a:cubicBezTo>
                  <a:pt x="1475465" y="1599136"/>
                  <a:pt x="1476566" y="1602128"/>
                  <a:pt x="1477217" y="1605570"/>
                </a:cubicBezTo>
                <a:cubicBezTo>
                  <a:pt x="1477868" y="1609012"/>
                  <a:pt x="1478194" y="1612779"/>
                  <a:pt x="1478194" y="1616872"/>
                </a:cubicBezTo>
                <a:cubicBezTo>
                  <a:pt x="1478194" y="1621275"/>
                  <a:pt x="1477791" y="1625197"/>
                  <a:pt x="1476984" y="1628638"/>
                </a:cubicBezTo>
                <a:cubicBezTo>
                  <a:pt x="1476178" y="1632080"/>
                  <a:pt x="1474938" y="1635010"/>
                  <a:pt x="1473264" y="1637429"/>
                </a:cubicBezTo>
                <a:cubicBezTo>
                  <a:pt x="1471589" y="1639847"/>
                  <a:pt x="1469450" y="1641692"/>
                  <a:pt x="1466846" y="1642963"/>
                </a:cubicBezTo>
                <a:cubicBezTo>
                  <a:pt x="1464241" y="1644234"/>
                  <a:pt x="1461171" y="1644870"/>
                  <a:pt x="1457637" y="1644870"/>
                </a:cubicBezTo>
                <a:cubicBezTo>
                  <a:pt x="1453792" y="1644870"/>
                  <a:pt x="1450567" y="1644172"/>
                  <a:pt x="1447963" y="1642777"/>
                </a:cubicBezTo>
                <a:cubicBezTo>
                  <a:pt x="1445358" y="1641382"/>
                  <a:pt x="1443297" y="1639413"/>
                  <a:pt x="1441777" y="1636870"/>
                </a:cubicBezTo>
                <a:cubicBezTo>
                  <a:pt x="1440258" y="1634328"/>
                  <a:pt x="1439157" y="1631336"/>
                  <a:pt x="1438475" y="1627894"/>
                </a:cubicBezTo>
                <a:cubicBezTo>
                  <a:pt x="1437793" y="1624453"/>
                  <a:pt x="1437452" y="1620685"/>
                  <a:pt x="1437452" y="1616593"/>
                </a:cubicBezTo>
                <a:cubicBezTo>
                  <a:pt x="1437452" y="1612190"/>
                  <a:pt x="1437871" y="1608268"/>
                  <a:pt x="1438708" y="1604826"/>
                </a:cubicBezTo>
                <a:cubicBezTo>
                  <a:pt x="1439545" y="1601384"/>
                  <a:pt x="1440801" y="1598439"/>
                  <a:pt x="1442475" y="1595989"/>
                </a:cubicBezTo>
                <a:cubicBezTo>
                  <a:pt x="1444149" y="1593540"/>
                  <a:pt x="1446289" y="1591679"/>
                  <a:pt x="1448893" y="1590408"/>
                </a:cubicBezTo>
                <a:cubicBezTo>
                  <a:pt x="1451498" y="1589137"/>
                  <a:pt x="1454536" y="1588501"/>
                  <a:pt x="1458009" y="1588501"/>
                </a:cubicBezTo>
                <a:close/>
                <a:moveTo>
                  <a:pt x="1113063" y="1587013"/>
                </a:moveTo>
                <a:cubicBezTo>
                  <a:pt x="1114675" y="1587013"/>
                  <a:pt x="1116411" y="1587075"/>
                  <a:pt x="1118272" y="1587199"/>
                </a:cubicBezTo>
                <a:cubicBezTo>
                  <a:pt x="1120132" y="1587323"/>
                  <a:pt x="1121930" y="1587540"/>
                  <a:pt x="1123667" y="1587850"/>
                </a:cubicBezTo>
                <a:lnTo>
                  <a:pt x="1123667" y="1611663"/>
                </a:lnTo>
                <a:lnTo>
                  <a:pt x="1113621" y="1611663"/>
                </a:lnTo>
                <a:cubicBezTo>
                  <a:pt x="1110024" y="1611663"/>
                  <a:pt x="1107156" y="1611399"/>
                  <a:pt x="1105017" y="1610872"/>
                </a:cubicBezTo>
                <a:cubicBezTo>
                  <a:pt x="1102877" y="1610345"/>
                  <a:pt x="1101110" y="1609570"/>
                  <a:pt x="1099715" y="1608547"/>
                </a:cubicBezTo>
                <a:cubicBezTo>
                  <a:pt x="1098319" y="1607523"/>
                  <a:pt x="1097296" y="1606252"/>
                  <a:pt x="1096645" y="1604733"/>
                </a:cubicBezTo>
                <a:cubicBezTo>
                  <a:pt x="1095994" y="1603214"/>
                  <a:pt x="1095668" y="1601493"/>
                  <a:pt x="1095668" y="1599570"/>
                </a:cubicBezTo>
                <a:cubicBezTo>
                  <a:pt x="1095668" y="1597772"/>
                  <a:pt x="1095963" y="1596098"/>
                  <a:pt x="1096552" y="1594547"/>
                </a:cubicBezTo>
                <a:cubicBezTo>
                  <a:pt x="1097141" y="1592997"/>
                  <a:pt x="1098118" y="1591664"/>
                  <a:pt x="1099482" y="1590548"/>
                </a:cubicBezTo>
                <a:cubicBezTo>
                  <a:pt x="1100846" y="1589432"/>
                  <a:pt x="1102629" y="1588563"/>
                  <a:pt x="1104830" y="1587943"/>
                </a:cubicBezTo>
                <a:cubicBezTo>
                  <a:pt x="1107032" y="1587323"/>
                  <a:pt x="1109776" y="1587013"/>
                  <a:pt x="1113063" y="1587013"/>
                </a:cubicBezTo>
                <a:close/>
                <a:moveTo>
                  <a:pt x="1557110" y="1586734"/>
                </a:moveTo>
                <a:cubicBezTo>
                  <a:pt x="1560148" y="1586734"/>
                  <a:pt x="1562737" y="1586967"/>
                  <a:pt x="1564877" y="1587432"/>
                </a:cubicBezTo>
                <a:cubicBezTo>
                  <a:pt x="1567016" y="1587897"/>
                  <a:pt x="1568737" y="1588579"/>
                  <a:pt x="1570039" y="1589478"/>
                </a:cubicBezTo>
                <a:cubicBezTo>
                  <a:pt x="1571342" y="1590377"/>
                  <a:pt x="1572287" y="1591478"/>
                  <a:pt x="1572876" y="1592780"/>
                </a:cubicBezTo>
                <a:cubicBezTo>
                  <a:pt x="1573465" y="1594082"/>
                  <a:pt x="1573760" y="1595571"/>
                  <a:pt x="1573760" y="1597245"/>
                </a:cubicBezTo>
                <a:cubicBezTo>
                  <a:pt x="1573760" y="1600842"/>
                  <a:pt x="1572380" y="1603586"/>
                  <a:pt x="1569621" y="1605477"/>
                </a:cubicBezTo>
                <a:cubicBezTo>
                  <a:pt x="1566861" y="1607368"/>
                  <a:pt x="1562846" y="1608314"/>
                  <a:pt x="1557575" y="1608314"/>
                </a:cubicBezTo>
                <a:lnTo>
                  <a:pt x="1545018" y="1608314"/>
                </a:lnTo>
                <a:lnTo>
                  <a:pt x="1545018" y="1587385"/>
                </a:lnTo>
                <a:cubicBezTo>
                  <a:pt x="1546568" y="1587199"/>
                  <a:pt x="1548382" y="1587044"/>
                  <a:pt x="1550459" y="1586920"/>
                </a:cubicBezTo>
                <a:cubicBezTo>
                  <a:pt x="1552536" y="1586796"/>
                  <a:pt x="1554753" y="1586734"/>
                  <a:pt x="1557110" y="1586734"/>
                </a:cubicBezTo>
                <a:close/>
                <a:moveTo>
                  <a:pt x="1655336" y="1586548"/>
                </a:moveTo>
                <a:cubicBezTo>
                  <a:pt x="1661227" y="1586548"/>
                  <a:pt x="1665584" y="1588424"/>
                  <a:pt x="1668405" y="1592176"/>
                </a:cubicBezTo>
                <a:cubicBezTo>
                  <a:pt x="1671227" y="1595927"/>
                  <a:pt x="1672545" y="1601090"/>
                  <a:pt x="1672359" y="1607663"/>
                </a:cubicBezTo>
                <a:lnTo>
                  <a:pt x="1637384" y="1607663"/>
                </a:lnTo>
                <a:cubicBezTo>
                  <a:pt x="1637508" y="1604748"/>
                  <a:pt x="1637957" y="1602004"/>
                  <a:pt x="1638733" y="1599431"/>
                </a:cubicBezTo>
                <a:cubicBezTo>
                  <a:pt x="1639508" y="1596857"/>
                  <a:pt x="1640624" y="1594625"/>
                  <a:pt x="1642081" y="1592734"/>
                </a:cubicBezTo>
                <a:cubicBezTo>
                  <a:pt x="1643539" y="1590842"/>
                  <a:pt x="1645368" y="1589339"/>
                  <a:pt x="1647569" y="1588222"/>
                </a:cubicBezTo>
                <a:cubicBezTo>
                  <a:pt x="1649771" y="1587106"/>
                  <a:pt x="1652360" y="1586548"/>
                  <a:pt x="1655336" y="1586548"/>
                </a:cubicBezTo>
                <a:close/>
                <a:moveTo>
                  <a:pt x="2434154" y="1585618"/>
                </a:moveTo>
                <a:lnTo>
                  <a:pt x="2460664" y="1585618"/>
                </a:lnTo>
                <a:lnTo>
                  <a:pt x="2460664" y="1648405"/>
                </a:lnTo>
                <a:lnTo>
                  <a:pt x="2415271" y="1648405"/>
                </a:lnTo>
                <a:cubicBezTo>
                  <a:pt x="2417132" y="1646110"/>
                  <a:pt x="2418930" y="1643459"/>
                  <a:pt x="2420666" y="1640452"/>
                </a:cubicBezTo>
                <a:cubicBezTo>
                  <a:pt x="2422402" y="1637444"/>
                  <a:pt x="2424061" y="1633553"/>
                  <a:pt x="2425643" y="1628778"/>
                </a:cubicBezTo>
                <a:cubicBezTo>
                  <a:pt x="2427224" y="1624003"/>
                  <a:pt x="2428712" y="1618143"/>
                  <a:pt x="2430108" y="1611198"/>
                </a:cubicBezTo>
                <a:cubicBezTo>
                  <a:pt x="2431503" y="1604252"/>
                  <a:pt x="2432852" y="1595726"/>
                  <a:pt x="2434154" y="1585618"/>
                </a:cubicBezTo>
                <a:close/>
                <a:moveTo>
                  <a:pt x="2251806" y="1584409"/>
                </a:moveTo>
                <a:cubicBezTo>
                  <a:pt x="2255799" y="1584409"/>
                  <a:pt x="2259137" y="1585339"/>
                  <a:pt x="2261820" y="1587199"/>
                </a:cubicBezTo>
                <a:cubicBezTo>
                  <a:pt x="2264503" y="1589059"/>
                  <a:pt x="2266640" y="1591540"/>
                  <a:pt x="2268231" y="1594641"/>
                </a:cubicBezTo>
                <a:cubicBezTo>
                  <a:pt x="2269822" y="1597741"/>
                  <a:pt x="2270945" y="1601291"/>
                  <a:pt x="2271600" y="1605291"/>
                </a:cubicBezTo>
                <a:cubicBezTo>
                  <a:pt x="2272255" y="1609291"/>
                  <a:pt x="2272582" y="1613430"/>
                  <a:pt x="2272582" y="1617709"/>
                </a:cubicBezTo>
                <a:cubicBezTo>
                  <a:pt x="2272582" y="1621616"/>
                  <a:pt x="2272177" y="1625491"/>
                  <a:pt x="2271366" y="1629336"/>
                </a:cubicBezTo>
                <a:cubicBezTo>
                  <a:pt x="2270555" y="1633181"/>
                  <a:pt x="2269291" y="1636653"/>
                  <a:pt x="2267575" y="1639754"/>
                </a:cubicBezTo>
                <a:cubicBezTo>
                  <a:pt x="2265859" y="1642855"/>
                  <a:pt x="2263613" y="1645335"/>
                  <a:pt x="2260837" y="1647195"/>
                </a:cubicBezTo>
                <a:cubicBezTo>
                  <a:pt x="2258060" y="1649056"/>
                  <a:pt x="2254738" y="1649986"/>
                  <a:pt x="2250870" y="1649986"/>
                </a:cubicBezTo>
                <a:cubicBezTo>
                  <a:pt x="2246690" y="1649986"/>
                  <a:pt x="2242697" y="1648622"/>
                  <a:pt x="2238891" y="1645893"/>
                </a:cubicBezTo>
                <a:cubicBezTo>
                  <a:pt x="2235085" y="1643165"/>
                  <a:pt x="2231061" y="1639227"/>
                  <a:pt x="2226818" y="1634080"/>
                </a:cubicBezTo>
                <a:lnTo>
                  <a:pt x="2226818" y="1600780"/>
                </a:lnTo>
                <a:cubicBezTo>
                  <a:pt x="2229251" y="1597741"/>
                  <a:pt x="2231559" y="1595183"/>
                  <a:pt x="2233743" y="1593106"/>
                </a:cubicBezTo>
                <a:cubicBezTo>
                  <a:pt x="2235927" y="1591028"/>
                  <a:pt x="2238017" y="1589354"/>
                  <a:pt x="2240014" y="1588083"/>
                </a:cubicBezTo>
                <a:cubicBezTo>
                  <a:pt x="2242010" y="1586812"/>
                  <a:pt x="2243976" y="1585881"/>
                  <a:pt x="2245910" y="1585292"/>
                </a:cubicBezTo>
                <a:cubicBezTo>
                  <a:pt x="2247844" y="1584703"/>
                  <a:pt x="2249809" y="1584409"/>
                  <a:pt x="2251806" y="1584409"/>
                </a:cubicBezTo>
                <a:close/>
                <a:moveTo>
                  <a:pt x="2542976" y="1584037"/>
                </a:moveTo>
                <a:cubicBezTo>
                  <a:pt x="2547920" y="1584037"/>
                  <a:pt x="2552050" y="1584920"/>
                  <a:pt x="2555366" y="1586688"/>
                </a:cubicBezTo>
                <a:cubicBezTo>
                  <a:pt x="2558682" y="1588455"/>
                  <a:pt x="2561310" y="1590858"/>
                  <a:pt x="2563250" y="1593896"/>
                </a:cubicBezTo>
                <a:cubicBezTo>
                  <a:pt x="2565190" y="1596935"/>
                  <a:pt x="2566582" y="1600470"/>
                  <a:pt x="2567427" y="1604500"/>
                </a:cubicBezTo>
                <a:cubicBezTo>
                  <a:pt x="2568272" y="1608531"/>
                  <a:pt x="2568694" y="1612810"/>
                  <a:pt x="2568694" y="1617337"/>
                </a:cubicBezTo>
                <a:cubicBezTo>
                  <a:pt x="2568694" y="1622174"/>
                  <a:pt x="2568194" y="1626608"/>
                  <a:pt x="2567192" y="1630638"/>
                </a:cubicBezTo>
                <a:cubicBezTo>
                  <a:pt x="2566191" y="1634669"/>
                  <a:pt x="2564626" y="1638142"/>
                  <a:pt x="2562499" y="1641056"/>
                </a:cubicBezTo>
                <a:cubicBezTo>
                  <a:pt x="2560372" y="1643971"/>
                  <a:pt x="2557650" y="1646234"/>
                  <a:pt x="2554334" y="1647847"/>
                </a:cubicBezTo>
                <a:cubicBezTo>
                  <a:pt x="2551018" y="1649459"/>
                  <a:pt x="2547107" y="1650265"/>
                  <a:pt x="2542602" y="1650265"/>
                </a:cubicBezTo>
                <a:cubicBezTo>
                  <a:pt x="2537658" y="1650265"/>
                  <a:pt x="2533528" y="1649381"/>
                  <a:pt x="2530212" y="1647614"/>
                </a:cubicBezTo>
                <a:cubicBezTo>
                  <a:pt x="2526896" y="1645847"/>
                  <a:pt x="2524252" y="1643459"/>
                  <a:pt x="2522282" y="1640452"/>
                </a:cubicBezTo>
                <a:cubicBezTo>
                  <a:pt x="2520311" y="1637444"/>
                  <a:pt x="2518903" y="1633925"/>
                  <a:pt x="2518058" y="1629894"/>
                </a:cubicBezTo>
                <a:cubicBezTo>
                  <a:pt x="2517213" y="1625863"/>
                  <a:pt x="2516790" y="1621554"/>
                  <a:pt x="2516790" y="1616965"/>
                </a:cubicBezTo>
                <a:cubicBezTo>
                  <a:pt x="2516790" y="1612190"/>
                  <a:pt x="2517307" y="1607787"/>
                  <a:pt x="2518339" y="1603756"/>
                </a:cubicBezTo>
                <a:cubicBezTo>
                  <a:pt x="2519372" y="1599725"/>
                  <a:pt x="2520952" y="1596237"/>
                  <a:pt x="2523079" y="1593292"/>
                </a:cubicBezTo>
                <a:cubicBezTo>
                  <a:pt x="2525206" y="1590346"/>
                  <a:pt x="2527912" y="1588067"/>
                  <a:pt x="2531198" y="1586455"/>
                </a:cubicBezTo>
                <a:cubicBezTo>
                  <a:pt x="2534482" y="1584843"/>
                  <a:pt x="2538409" y="1584037"/>
                  <a:pt x="2542976" y="1584037"/>
                </a:cubicBezTo>
                <a:close/>
                <a:moveTo>
                  <a:pt x="2645336" y="1583199"/>
                </a:moveTo>
                <a:cubicBezTo>
                  <a:pt x="2652761" y="1583199"/>
                  <a:pt x="2658360" y="1585494"/>
                  <a:pt x="2662134" y="1590083"/>
                </a:cubicBezTo>
                <a:cubicBezTo>
                  <a:pt x="2665908" y="1594672"/>
                  <a:pt x="2667702" y="1600997"/>
                  <a:pt x="2667516" y="1609058"/>
                </a:cubicBezTo>
                <a:lnTo>
                  <a:pt x="2621845" y="1609058"/>
                </a:lnTo>
                <a:cubicBezTo>
                  <a:pt x="2621970" y="1605648"/>
                  <a:pt x="2622562" y="1602376"/>
                  <a:pt x="2623623" y="1599245"/>
                </a:cubicBezTo>
                <a:cubicBezTo>
                  <a:pt x="2624684" y="1596113"/>
                  <a:pt x="2626181" y="1593369"/>
                  <a:pt x="2628115" y="1591013"/>
                </a:cubicBezTo>
                <a:cubicBezTo>
                  <a:pt x="2630050" y="1588656"/>
                  <a:pt x="2632452" y="1586765"/>
                  <a:pt x="2635322" y="1585339"/>
                </a:cubicBezTo>
                <a:cubicBezTo>
                  <a:pt x="2638192" y="1583912"/>
                  <a:pt x="2641530" y="1583199"/>
                  <a:pt x="2645336" y="1583199"/>
                </a:cubicBezTo>
                <a:close/>
                <a:moveTo>
                  <a:pt x="2717792" y="1572967"/>
                </a:moveTo>
                <a:cubicBezTo>
                  <a:pt x="2715622" y="1572967"/>
                  <a:pt x="2713994" y="1573479"/>
                  <a:pt x="2712909" y="1574502"/>
                </a:cubicBezTo>
                <a:cubicBezTo>
                  <a:pt x="2711824" y="1575525"/>
                  <a:pt x="2711126" y="1577029"/>
                  <a:pt x="2710816" y="1579014"/>
                </a:cubicBezTo>
                <a:lnTo>
                  <a:pt x="2701607" y="1658265"/>
                </a:lnTo>
                <a:cubicBezTo>
                  <a:pt x="2701483" y="1658947"/>
                  <a:pt x="2701483" y="1659520"/>
                  <a:pt x="2701607" y="1659985"/>
                </a:cubicBezTo>
                <a:cubicBezTo>
                  <a:pt x="2701731" y="1660450"/>
                  <a:pt x="2702026" y="1660838"/>
                  <a:pt x="2702491" y="1661148"/>
                </a:cubicBezTo>
                <a:cubicBezTo>
                  <a:pt x="2702956" y="1661458"/>
                  <a:pt x="2703638" y="1661675"/>
                  <a:pt x="2704537" y="1661799"/>
                </a:cubicBezTo>
                <a:cubicBezTo>
                  <a:pt x="2705436" y="1661923"/>
                  <a:pt x="2706661" y="1661985"/>
                  <a:pt x="2708212" y="1661985"/>
                </a:cubicBezTo>
                <a:cubicBezTo>
                  <a:pt x="2709824" y="1661985"/>
                  <a:pt x="2711126" y="1661939"/>
                  <a:pt x="2712118" y="1661846"/>
                </a:cubicBezTo>
                <a:cubicBezTo>
                  <a:pt x="2713110" y="1661753"/>
                  <a:pt x="2713917" y="1661598"/>
                  <a:pt x="2714537" y="1661381"/>
                </a:cubicBezTo>
                <a:cubicBezTo>
                  <a:pt x="2715157" y="1661164"/>
                  <a:pt x="2715575" y="1660823"/>
                  <a:pt x="2715792" y="1660357"/>
                </a:cubicBezTo>
                <a:cubicBezTo>
                  <a:pt x="2716010" y="1659892"/>
                  <a:pt x="2716149" y="1659288"/>
                  <a:pt x="2716211" y="1658544"/>
                </a:cubicBezTo>
                <a:lnTo>
                  <a:pt x="2721978" y="1610547"/>
                </a:lnTo>
                <a:cubicBezTo>
                  <a:pt x="2722102" y="1608810"/>
                  <a:pt x="2722272" y="1606950"/>
                  <a:pt x="2722490" y="1604965"/>
                </a:cubicBezTo>
                <a:cubicBezTo>
                  <a:pt x="2722707" y="1602981"/>
                  <a:pt x="2722924" y="1600966"/>
                  <a:pt x="2723141" y="1598919"/>
                </a:cubicBezTo>
                <a:cubicBezTo>
                  <a:pt x="2723358" y="1596873"/>
                  <a:pt x="2723559" y="1594827"/>
                  <a:pt x="2723746" y="1592780"/>
                </a:cubicBezTo>
                <a:cubicBezTo>
                  <a:pt x="2723932" y="1590734"/>
                  <a:pt x="2724118" y="1588811"/>
                  <a:pt x="2724304" y="1587013"/>
                </a:cubicBezTo>
                <a:lnTo>
                  <a:pt x="2724396" y="1584874"/>
                </a:lnTo>
                <a:cubicBezTo>
                  <a:pt x="2724830" y="1586672"/>
                  <a:pt x="2725358" y="1588594"/>
                  <a:pt x="2725978" y="1590641"/>
                </a:cubicBezTo>
                <a:cubicBezTo>
                  <a:pt x="2726598" y="1592687"/>
                  <a:pt x="2727234" y="1594749"/>
                  <a:pt x="2727885" y="1596826"/>
                </a:cubicBezTo>
                <a:cubicBezTo>
                  <a:pt x="2728536" y="1598904"/>
                  <a:pt x="2729187" y="1600935"/>
                  <a:pt x="2729838" y="1602919"/>
                </a:cubicBezTo>
                <a:cubicBezTo>
                  <a:pt x="2730489" y="1604903"/>
                  <a:pt x="2731125" y="1606764"/>
                  <a:pt x="2731745" y="1608500"/>
                </a:cubicBezTo>
                <a:lnTo>
                  <a:pt x="2748674" y="1658172"/>
                </a:lnTo>
                <a:cubicBezTo>
                  <a:pt x="2748922" y="1658916"/>
                  <a:pt x="2749232" y="1659536"/>
                  <a:pt x="2749604" y="1660032"/>
                </a:cubicBezTo>
                <a:cubicBezTo>
                  <a:pt x="2749976" y="1660528"/>
                  <a:pt x="2750457" y="1660916"/>
                  <a:pt x="2751046" y="1661195"/>
                </a:cubicBezTo>
                <a:cubicBezTo>
                  <a:pt x="2751635" y="1661474"/>
                  <a:pt x="2752364" y="1661675"/>
                  <a:pt x="2753232" y="1661799"/>
                </a:cubicBezTo>
                <a:cubicBezTo>
                  <a:pt x="2754100" y="1661923"/>
                  <a:pt x="2755185" y="1661985"/>
                  <a:pt x="2756488" y="1661985"/>
                </a:cubicBezTo>
                <a:cubicBezTo>
                  <a:pt x="2757790" y="1661985"/>
                  <a:pt x="2758891" y="1661923"/>
                  <a:pt x="2759790" y="1661799"/>
                </a:cubicBezTo>
                <a:cubicBezTo>
                  <a:pt x="2760689" y="1661675"/>
                  <a:pt x="2761433" y="1661458"/>
                  <a:pt x="2762022" y="1661148"/>
                </a:cubicBezTo>
                <a:cubicBezTo>
                  <a:pt x="2762611" y="1660838"/>
                  <a:pt x="2763076" y="1660435"/>
                  <a:pt x="2763418" y="1659939"/>
                </a:cubicBezTo>
                <a:cubicBezTo>
                  <a:pt x="2763758" y="1659443"/>
                  <a:pt x="2764053" y="1658823"/>
                  <a:pt x="2764301" y="1658079"/>
                </a:cubicBezTo>
                <a:lnTo>
                  <a:pt x="2781882" y="1608500"/>
                </a:lnTo>
                <a:cubicBezTo>
                  <a:pt x="2782440" y="1606702"/>
                  <a:pt x="2783044" y="1604779"/>
                  <a:pt x="2783695" y="1602733"/>
                </a:cubicBezTo>
                <a:cubicBezTo>
                  <a:pt x="2784346" y="1600687"/>
                  <a:pt x="2785028" y="1598640"/>
                  <a:pt x="2785742" y="1596594"/>
                </a:cubicBezTo>
                <a:cubicBezTo>
                  <a:pt x="2786455" y="1594547"/>
                  <a:pt x="2787122" y="1592532"/>
                  <a:pt x="2787742" y="1590548"/>
                </a:cubicBezTo>
                <a:cubicBezTo>
                  <a:pt x="2788362" y="1588563"/>
                  <a:pt x="2788951" y="1586672"/>
                  <a:pt x="2789509" y="1584874"/>
                </a:cubicBezTo>
                <a:lnTo>
                  <a:pt x="2789602" y="1587013"/>
                </a:lnTo>
                <a:cubicBezTo>
                  <a:pt x="2789788" y="1588811"/>
                  <a:pt x="2789958" y="1590734"/>
                  <a:pt x="2790114" y="1592780"/>
                </a:cubicBezTo>
                <a:cubicBezTo>
                  <a:pt x="2790268" y="1594827"/>
                  <a:pt x="2790439" y="1596873"/>
                  <a:pt x="2790625" y="1598919"/>
                </a:cubicBezTo>
                <a:cubicBezTo>
                  <a:pt x="2790811" y="1600966"/>
                  <a:pt x="2790997" y="1602981"/>
                  <a:pt x="2791183" y="1604965"/>
                </a:cubicBezTo>
                <a:cubicBezTo>
                  <a:pt x="2791369" y="1606950"/>
                  <a:pt x="2791555" y="1608810"/>
                  <a:pt x="2791741" y="1610547"/>
                </a:cubicBezTo>
                <a:lnTo>
                  <a:pt x="2797788" y="1659381"/>
                </a:lnTo>
                <a:cubicBezTo>
                  <a:pt x="2797849" y="1659939"/>
                  <a:pt x="2797989" y="1660388"/>
                  <a:pt x="2798206" y="1660730"/>
                </a:cubicBezTo>
                <a:cubicBezTo>
                  <a:pt x="2798423" y="1661071"/>
                  <a:pt x="2798810" y="1661334"/>
                  <a:pt x="2799369" y="1661520"/>
                </a:cubicBezTo>
                <a:cubicBezTo>
                  <a:pt x="2799927" y="1661706"/>
                  <a:pt x="2800702" y="1661830"/>
                  <a:pt x="2801694" y="1661892"/>
                </a:cubicBezTo>
                <a:cubicBezTo>
                  <a:pt x="2802686" y="1661954"/>
                  <a:pt x="2803958" y="1661985"/>
                  <a:pt x="2805508" y="1661985"/>
                </a:cubicBezTo>
                <a:cubicBezTo>
                  <a:pt x="2808360" y="1661985"/>
                  <a:pt x="2810252" y="1661706"/>
                  <a:pt x="2811182" y="1661148"/>
                </a:cubicBezTo>
                <a:cubicBezTo>
                  <a:pt x="2812112" y="1660590"/>
                  <a:pt x="2812546" y="1659629"/>
                  <a:pt x="2812484" y="1658265"/>
                </a:cubicBezTo>
                <a:lnTo>
                  <a:pt x="2803182" y="1578828"/>
                </a:lnTo>
                <a:cubicBezTo>
                  <a:pt x="2802996" y="1576781"/>
                  <a:pt x="2802330" y="1575293"/>
                  <a:pt x="2801182" y="1574363"/>
                </a:cubicBezTo>
                <a:cubicBezTo>
                  <a:pt x="2800035" y="1573433"/>
                  <a:pt x="2798346" y="1572967"/>
                  <a:pt x="2796113" y="1572967"/>
                </a:cubicBezTo>
                <a:lnTo>
                  <a:pt x="2788858" y="1572967"/>
                </a:lnTo>
                <a:cubicBezTo>
                  <a:pt x="2787122" y="1572967"/>
                  <a:pt x="2785648" y="1573138"/>
                  <a:pt x="2784439" y="1573479"/>
                </a:cubicBezTo>
                <a:cubicBezTo>
                  <a:pt x="2783230" y="1573820"/>
                  <a:pt x="2782192" y="1574347"/>
                  <a:pt x="2781323" y="1575060"/>
                </a:cubicBezTo>
                <a:cubicBezTo>
                  <a:pt x="2780455" y="1575773"/>
                  <a:pt x="2779726" y="1576704"/>
                  <a:pt x="2779137" y="1577851"/>
                </a:cubicBezTo>
                <a:cubicBezTo>
                  <a:pt x="2778548" y="1578998"/>
                  <a:pt x="2778006" y="1580347"/>
                  <a:pt x="2777510" y="1581897"/>
                </a:cubicBezTo>
                <a:lnTo>
                  <a:pt x="2765138" y="1617337"/>
                </a:lnTo>
                <a:cubicBezTo>
                  <a:pt x="2764456" y="1619321"/>
                  <a:pt x="2763758" y="1621399"/>
                  <a:pt x="2763045" y="1623569"/>
                </a:cubicBezTo>
                <a:cubicBezTo>
                  <a:pt x="2762332" y="1625739"/>
                  <a:pt x="2761635" y="1627925"/>
                  <a:pt x="2760952" y="1630127"/>
                </a:cubicBezTo>
                <a:cubicBezTo>
                  <a:pt x="2760270" y="1632328"/>
                  <a:pt x="2759635" y="1634499"/>
                  <a:pt x="2759046" y="1636638"/>
                </a:cubicBezTo>
                <a:cubicBezTo>
                  <a:pt x="2758456" y="1638777"/>
                  <a:pt x="2757883" y="1640808"/>
                  <a:pt x="2757325" y="1642731"/>
                </a:cubicBezTo>
                <a:lnTo>
                  <a:pt x="2757139" y="1642731"/>
                </a:lnTo>
                <a:cubicBezTo>
                  <a:pt x="2756642" y="1640870"/>
                  <a:pt x="2756100" y="1638917"/>
                  <a:pt x="2755511" y="1636870"/>
                </a:cubicBezTo>
                <a:cubicBezTo>
                  <a:pt x="2754922" y="1634824"/>
                  <a:pt x="2754302" y="1632731"/>
                  <a:pt x="2753650" y="1630592"/>
                </a:cubicBezTo>
                <a:cubicBezTo>
                  <a:pt x="2753000" y="1628452"/>
                  <a:pt x="2752302" y="1626282"/>
                  <a:pt x="2751558" y="1624081"/>
                </a:cubicBezTo>
                <a:cubicBezTo>
                  <a:pt x="2750814" y="1621879"/>
                  <a:pt x="2750100" y="1619693"/>
                  <a:pt x="2749418" y="1617523"/>
                </a:cubicBezTo>
                <a:lnTo>
                  <a:pt x="2737047" y="1581897"/>
                </a:lnTo>
                <a:cubicBezTo>
                  <a:pt x="2736489" y="1580161"/>
                  <a:pt x="2735900" y="1578719"/>
                  <a:pt x="2735280" y="1577572"/>
                </a:cubicBezTo>
                <a:cubicBezTo>
                  <a:pt x="2734660" y="1576425"/>
                  <a:pt x="2733900" y="1575510"/>
                  <a:pt x="2733001" y="1574828"/>
                </a:cubicBezTo>
                <a:cubicBezTo>
                  <a:pt x="2732102" y="1574146"/>
                  <a:pt x="2731016" y="1573665"/>
                  <a:pt x="2729745" y="1573386"/>
                </a:cubicBezTo>
                <a:cubicBezTo>
                  <a:pt x="2728474" y="1573107"/>
                  <a:pt x="2726939" y="1572967"/>
                  <a:pt x="2725141" y="1572967"/>
                </a:cubicBezTo>
                <a:close/>
                <a:moveTo>
                  <a:pt x="2424852" y="1572967"/>
                </a:moveTo>
                <a:cubicBezTo>
                  <a:pt x="2424108" y="1572967"/>
                  <a:pt x="2423457" y="1573091"/>
                  <a:pt x="2422899" y="1573339"/>
                </a:cubicBezTo>
                <a:cubicBezTo>
                  <a:pt x="2422340" y="1573588"/>
                  <a:pt x="2421860" y="1573913"/>
                  <a:pt x="2421457" y="1574316"/>
                </a:cubicBezTo>
                <a:cubicBezTo>
                  <a:pt x="2421054" y="1574719"/>
                  <a:pt x="2420744" y="1575277"/>
                  <a:pt x="2420527" y="1575990"/>
                </a:cubicBezTo>
                <a:cubicBezTo>
                  <a:pt x="2420310" y="1576704"/>
                  <a:pt x="2420139" y="1577494"/>
                  <a:pt x="2420015" y="1578362"/>
                </a:cubicBezTo>
                <a:cubicBezTo>
                  <a:pt x="2418837" y="1588966"/>
                  <a:pt x="2417535" y="1598082"/>
                  <a:pt x="2416108" y="1605710"/>
                </a:cubicBezTo>
                <a:cubicBezTo>
                  <a:pt x="2414682" y="1613337"/>
                  <a:pt x="2413116" y="1619864"/>
                  <a:pt x="2411411" y="1625290"/>
                </a:cubicBezTo>
                <a:cubicBezTo>
                  <a:pt x="2409706" y="1630716"/>
                  <a:pt x="2407861" y="1635227"/>
                  <a:pt x="2405876" y="1638824"/>
                </a:cubicBezTo>
                <a:cubicBezTo>
                  <a:pt x="2403892" y="1642421"/>
                  <a:pt x="2401753" y="1645614"/>
                  <a:pt x="2399458" y="1648405"/>
                </a:cubicBezTo>
                <a:lnTo>
                  <a:pt x="2393505" y="1648405"/>
                </a:lnTo>
                <a:cubicBezTo>
                  <a:pt x="2392079" y="1648405"/>
                  <a:pt x="2391118" y="1648653"/>
                  <a:pt x="2390622" y="1649149"/>
                </a:cubicBezTo>
                <a:cubicBezTo>
                  <a:pt x="2390126" y="1649645"/>
                  <a:pt x="2389878" y="1650668"/>
                  <a:pt x="2389878" y="1652218"/>
                </a:cubicBezTo>
                <a:lnTo>
                  <a:pt x="2389878" y="1689518"/>
                </a:lnTo>
                <a:cubicBezTo>
                  <a:pt x="2389878" y="1689953"/>
                  <a:pt x="2389986" y="1690309"/>
                  <a:pt x="2390203" y="1690588"/>
                </a:cubicBezTo>
                <a:cubicBezTo>
                  <a:pt x="2390420" y="1690867"/>
                  <a:pt x="2390792" y="1691100"/>
                  <a:pt x="2391319" y="1691286"/>
                </a:cubicBezTo>
                <a:cubicBezTo>
                  <a:pt x="2391846" y="1691472"/>
                  <a:pt x="2392528" y="1691627"/>
                  <a:pt x="2393366" y="1691751"/>
                </a:cubicBezTo>
                <a:cubicBezTo>
                  <a:pt x="2394203" y="1691875"/>
                  <a:pt x="2395272" y="1691937"/>
                  <a:pt x="2396575" y="1691937"/>
                </a:cubicBezTo>
                <a:cubicBezTo>
                  <a:pt x="2397753" y="1691937"/>
                  <a:pt x="2398745" y="1691875"/>
                  <a:pt x="2399551" y="1691751"/>
                </a:cubicBezTo>
                <a:cubicBezTo>
                  <a:pt x="2400358" y="1691627"/>
                  <a:pt x="2401024" y="1691472"/>
                  <a:pt x="2401551" y="1691286"/>
                </a:cubicBezTo>
                <a:cubicBezTo>
                  <a:pt x="2402078" y="1691100"/>
                  <a:pt x="2402435" y="1690867"/>
                  <a:pt x="2402621" y="1690588"/>
                </a:cubicBezTo>
                <a:cubicBezTo>
                  <a:pt x="2402807" y="1690309"/>
                  <a:pt x="2402900" y="1689953"/>
                  <a:pt x="2402900" y="1689518"/>
                </a:cubicBezTo>
                <a:lnTo>
                  <a:pt x="2402900" y="1661427"/>
                </a:lnTo>
                <a:lnTo>
                  <a:pt x="2478337" y="1661427"/>
                </a:lnTo>
                <a:lnTo>
                  <a:pt x="2478337" y="1689518"/>
                </a:lnTo>
                <a:cubicBezTo>
                  <a:pt x="2478337" y="1689953"/>
                  <a:pt x="2478446" y="1690309"/>
                  <a:pt x="2478663" y="1690588"/>
                </a:cubicBezTo>
                <a:cubicBezTo>
                  <a:pt x="2478880" y="1690867"/>
                  <a:pt x="2479252" y="1691100"/>
                  <a:pt x="2479779" y="1691286"/>
                </a:cubicBezTo>
                <a:cubicBezTo>
                  <a:pt x="2480306" y="1691472"/>
                  <a:pt x="2480972" y="1691627"/>
                  <a:pt x="2481779" y="1691751"/>
                </a:cubicBezTo>
                <a:cubicBezTo>
                  <a:pt x="2482585" y="1691875"/>
                  <a:pt x="2483608" y="1691937"/>
                  <a:pt x="2484848" y="1691937"/>
                </a:cubicBezTo>
                <a:cubicBezTo>
                  <a:pt x="2486026" y="1691937"/>
                  <a:pt x="2487050" y="1691875"/>
                  <a:pt x="2487918" y="1691751"/>
                </a:cubicBezTo>
                <a:cubicBezTo>
                  <a:pt x="2488786" y="1691627"/>
                  <a:pt x="2489484" y="1691472"/>
                  <a:pt x="2490011" y="1691286"/>
                </a:cubicBezTo>
                <a:cubicBezTo>
                  <a:pt x="2490538" y="1691100"/>
                  <a:pt x="2490894" y="1690867"/>
                  <a:pt x="2491080" y="1690588"/>
                </a:cubicBezTo>
                <a:cubicBezTo>
                  <a:pt x="2491266" y="1690309"/>
                  <a:pt x="2491360" y="1689953"/>
                  <a:pt x="2491360" y="1689518"/>
                </a:cubicBezTo>
                <a:lnTo>
                  <a:pt x="2491360" y="1652218"/>
                </a:lnTo>
                <a:cubicBezTo>
                  <a:pt x="2491360" y="1650668"/>
                  <a:pt x="2491080" y="1649645"/>
                  <a:pt x="2490522" y="1649149"/>
                </a:cubicBezTo>
                <a:cubicBezTo>
                  <a:pt x="2489964" y="1648653"/>
                  <a:pt x="2489034" y="1648405"/>
                  <a:pt x="2487732" y="1648405"/>
                </a:cubicBezTo>
                <a:lnTo>
                  <a:pt x="2476105" y="1648405"/>
                </a:lnTo>
                <a:lnTo>
                  <a:pt x="2476105" y="1578455"/>
                </a:lnTo>
                <a:cubicBezTo>
                  <a:pt x="2476105" y="1576595"/>
                  <a:pt x="2475686" y="1575215"/>
                  <a:pt x="2474849" y="1574316"/>
                </a:cubicBezTo>
                <a:cubicBezTo>
                  <a:pt x="2474012" y="1573417"/>
                  <a:pt x="2472849" y="1572967"/>
                  <a:pt x="2471361" y="1572967"/>
                </a:cubicBezTo>
                <a:close/>
                <a:moveTo>
                  <a:pt x="2125131" y="1572967"/>
                </a:moveTo>
                <a:cubicBezTo>
                  <a:pt x="2124635" y="1572967"/>
                  <a:pt x="2124201" y="1573107"/>
                  <a:pt x="2123829" y="1573386"/>
                </a:cubicBezTo>
                <a:cubicBezTo>
                  <a:pt x="2123457" y="1573665"/>
                  <a:pt x="2123131" y="1574099"/>
                  <a:pt x="2122852" y="1574688"/>
                </a:cubicBezTo>
                <a:cubicBezTo>
                  <a:pt x="2122573" y="1575277"/>
                  <a:pt x="2122356" y="1576006"/>
                  <a:pt x="2122201" y="1576874"/>
                </a:cubicBezTo>
                <a:cubicBezTo>
                  <a:pt x="2122046" y="1577742"/>
                  <a:pt x="2121968" y="1578735"/>
                  <a:pt x="2121968" y="1579851"/>
                </a:cubicBezTo>
                <a:cubicBezTo>
                  <a:pt x="2121968" y="1581091"/>
                  <a:pt x="2122046" y="1582161"/>
                  <a:pt x="2122201" y="1583060"/>
                </a:cubicBezTo>
                <a:cubicBezTo>
                  <a:pt x="2122356" y="1583959"/>
                  <a:pt x="2122557" y="1584688"/>
                  <a:pt x="2122806" y="1585246"/>
                </a:cubicBezTo>
                <a:cubicBezTo>
                  <a:pt x="2123054" y="1585804"/>
                  <a:pt x="2123379" y="1586222"/>
                  <a:pt x="2123782" y="1586501"/>
                </a:cubicBezTo>
                <a:cubicBezTo>
                  <a:pt x="2124185" y="1586781"/>
                  <a:pt x="2124635" y="1586920"/>
                  <a:pt x="2125131" y="1586920"/>
                </a:cubicBezTo>
                <a:lnTo>
                  <a:pt x="2150246" y="1586920"/>
                </a:lnTo>
                <a:lnTo>
                  <a:pt x="2150246" y="1659102"/>
                </a:lnTo>
                <a:cubicBezTo>
                  <a:pt x="2150246" y="1659598"/>
                  <a:pt x="2150354" y="1660016"/>
                  <a:pt x="2150571" y="1660357"/>
                </a:cubicBezTo>
                <a:cubicBezTo>
                  <a:pt x="2150788" y="1660698"/>
                  <a:pt x="2151191" y="1660993"/>
                  <a:pt x="2151780" y="1661241"/>
                </a:cubicBezTo>
                <a:cubicBezTo>
                  <a:pt x="2152370" y="1661489"/>
                  <a:pt x="2153160" y="1661675"/>
                  <a:pt x="2154152" y="1661799"/>
                </a:cubicBezTo>
                <a:cubicBezTo>
                  <a:pt x="2155145" y="1661923"/>
                  <a:pt x="2156385" y="1661985"/>
                  <a:pt x="2157873" y="1661985"/>
                </a:cubicBezTo>
                <a:cubicBezTo>
                  <a:pt x="2159423" y="1661985"/>
                  <a:pt x="2160695" y="1661923"/>
                  <a:pt x="2161687" y="1661799"/>
                </a:cubicBezTo>
                <a:cubicBezTo>
                  <a:pt x="2162679" y="1661675"/>
                  <a:pt x="2163454" y="1661489"/>
                  <a:pt x="2164012" y="1661241"/>
                </a:cubicBezTo>
                <a:cubicBezTo>
                  <a:pt x="2164570" y="1660993"/>
                  <a:pt x="2164973" y="1660698"/>
                  <a:pt x="2165222" y="1660357"/>
                </a:cubicBezTo>
                <a:cubicBezTo>
                  <a:pt x="2165470" y="1660016"/>
                  <a:pt x="2165594" y="1659598"/>
                  <a:pt x="2165594" y="1659102"/>
                </a:cubicBezTo>
                <a:lnTo>
                  <a:pt x="2165594" y="1586920"/>
                </a:lnTo>
                <a:lnTo>
                  <a:pt x="2190708" y="1586920"/>
                </a:lnTo>
                <a:cubicBezTo>
                  <a:pt x="2191266" y="1586920"/>
                  <a:pt x="2191732" y="1586781"/>
                  <a:pt x="2192104" y="1586501"/>
                </a:cubicBezTo>
                <a:cubicBezTo>
                  <a:pt x="2192476" y="1586222"/>
                  <a:pt x="2192801" y="1585804"/>
                  <a:pt x="2193080" y="1585246"/>
                </a:cubicBezTo>
                <a:cubicBezTo>
                  <a:pt x="2193359" y="1584688"/>
                  <a:pt x="2193561" y="1583974"/>
                  <a:pt x="2193685" y="1583106"/>
                </a:cubicBezTo>
                <a:cubicBezTo>
                  <a:pt x="2193809" y="1582238"/>
                  <a:pt x="2193871" y="1581184"/>
                  <a:pt x="2193871" y="1579944"/>
                </a:cubicBezTo>
                <a:cubicBezTo>
                  <a:pt x="2193871" y="1578828"/>
                  <a:pt x="2193793" y="1577820"/>
                  <a:pt x="2193638" y="1576921"/>
                </a:cubicBezTo>
                <a:cubicBezTo>
                  <a:pt x="2193483" y="1576021"/>
                  <a:pt x="2193282" y="1575277"/>
                  <a:pt x="2193034" y="1574688"/>
                </a:cubicBezTo>
                <a:cubicBezTo>
                  <a:pt x="2192786" y="1574099"/>
                  <a:pt x="2192460" y="1573665"/>
                  <a:pt x="2192057" y="1573386"/>
                </a:cubicBezTo>
                <a:cubicBezTo>
                  <a:pt x="2191654" y="1573107"/>
                  <a:pt x="2191204" y="1572967"/>
                  <a:pt x="2190708" y="1572967"/>
                </a:cubicBezTo>
                <a:close/>
                <a:moveTo>
                  <a:pt x="3038154" y="1572502"/>
                </a:moveTo>
                <a:cubicBezTo>
                  <a:pt x="3036728" y="1572502"/>
                  <a:pt x="3035518" y="1572549"/>
                  <a:pt x="3034526" y="1572642"/>
                </a:cubicBezTo>
                <a:cubicBezTo>
                  <a:pt x="3033534" y="1572735"/>
                  <a:pt x="3032744" y="1572905"/>
                  <a:pt x="3032154" y="1573153"/>
                </a:cubicBezTo>
                <a:cubicBezTo>
                  <a:pt x="3031565" y="1573402"/>
                  <a:pt x="3031162" y="1573712"/>
                  <a:pt x="3030945" y="1574084"/>
                </a:cubicBezTo>
                <a:cubicBezTo>
                  <a:pt x="3030728" y="1574456"/>
                  <a:pt x="3030620" y="1574859"/>
                  <a:pt x="3030620" y="1575293"/>
                </a:cubicBezTo>
                <a:lnTo>
                  <a:pt x="3030620" y="1659195"/>
                </a:lnTo>
                <a:cubicBezTo>
                  <a:pt x="3030620" y="1659629"/>
                  <a:pt x="3030728" y="1660032"/>
                  <a:pt x="3030945" y="1660404"/>
                </a:cubicBezTo>
                <a:cubicBezTo>
                  <a:pt x="3031162" y="1660776"/>
                  <a:pt x="3031534" y="1661071"/>
                  <a:pt x="3032062" y="1661288"/>
                </a:cubicBezTo>
                <a:cubicBezTo>
                  <a:pt x="3032588" y="1661505"/>
                  <a:pt x="3033286" y="1661675"/>
                  <a:pt x="3034154" y="1661799"/>
                </a:cubicBezTo>
                <a:cubicBezTo>
                  <a:pt x="3035022" y="1661923"/>
                  <a:pt x="3036139" y="1661985"/>
                  <a:pt x="3037503" y="1661985"/>
                </a:cubicBezTo>
                <a:cubicBezTo>
                  <a:pt x="3038681" y="1661985"/>
                  <a:pt x="3039674" y="1661939"/>
                  <a:pt x="3040480" y="1661846"/>
                </a:cubicBezTo>
                <a:cubicBezTo>
                  <a:pt x="3041286" y="1661753"/>
                  <a:pt x="3041952" y="1661598"/>
                  <a:pt x="3042480" y="1661381"/>
                </a:cubicBezTo>
                <a:cubicBezTo>
                  <a:pt x="3043006" y="1661164"/>
                  <a:pt x="3043441" y="1660869"/>
                  <a:pt x="3043782" y="1660497"/>
                </a:cubicBezTo>
                <a:cubicBezTo>
                  <a:pt x="3044123" y="1660125"/>
                  <a:pt x="3044510" y="1659691"/>
                  <a:pt x="3044944" y="1659195"/>
                </a:cubicBezTo>
                <a:lnTo>
                  <a:pt x="3080477" y="1610640"/>
                </a:lnTo>
                <a:cubicBezTo>
                  <a:pt x="3082213" y="1608283"/>
                  <a:pt x="3083934" y="1605911"/>
                  <a:pt x="3085640" y="1603524"/>
                </a:cubicBezTo>
                <a:cubicBezTo>
                  <a:pt x="3087345" y="1601136"/>
                  <a:pt x="3088910" y="1598702"/>
                  <a:pt x="3090337" y="1596222"/>
                </a:cubicBezTo>
                <a:cubicBezTo>
                  <a:pt x="3090151" y="1598640"/>
                  <a:pt x="3089996" y="1601105"/>
                  <a:pt x="3089872" y="1603617"/>
                </a:cubicBezTo>
                <a:cubicBezTo>
                  <a:pt x="3089748" y="1606128"/>
                  <a:pt x="3089686" y="1608593"/>
                  <a:pt x="3089686" y="1611012"/>
                </a:cubicBezTo>
                <a:lnTo>
                  <a:pt x="3089686" y="1659195"/>
                </a:lnTo>
                <a:cubicBezTo>
                  <a:pt x="3089686" y="1659629"/>
                  <a:pt x="3089810" y="1660032"/>
                  <a:pt x="3090058" y="1660404"/>
                </a:cubicBezTo>
                <a:cubicBezTo>
                  <a:pt x="3090306" y="1660776"/>
                  <a:pt x="3090740" y="1661071"/>
                  <a:pt x="3091360" y="1661288"/>
                </a:cubicBezTo>
                <a:cubicBezTo>
                  <a:pt x="3091980" y="1661505"/>
                  <a:pt x="3092786" y="1661675"/>
                  <a:pt x="3093778" y="1661799"/>
                </a:cubicBezTo>
                <a:cubicBezTo>
                  <a:pt x="3094771" y="1661923"/>
                  <a:pt x="3096011" y="1661985"/>
                  <a:pt x="3097499" y="1661985"/>
                </a:cubicBezTo>
                <a:cubicBezTo>
                  <a:pt x="3098988" y="1661985"/>
                  <a:pt x="3100228" y="1661923"/>
                  <a:pt x="3101220" y="1661799"/>
                </a:cubicBezTo>
                <a:cubicBezTo>
                  <a:pt x="3102212" y="1661675"/>
                  <a:pt x="3102987" y="1661505"/>
                  <a:pt x="3103546" y="1661288"/>
                </a:cubicBezTo>
                <a:cubicBezTo>
                  <a:pt x="3104104" y="1661071"/>
                  <a:pt x="3104507" y="1660776"/>
                  <a:pt x="3104755" y="1660404"/>
                </a:cubicBezTo>
                <a:cubicBezTo>
                  <a:pt x="3105003" y="1660032"/>
                  <a:pt x="3105127" y="1659629"/>
                  <a:pt x="3105127" y="1659195"/>
                </a:cubicBezTo>
                <a:lnTo>
                  <a:pt x="3105127" y="1575386"/>
                </a:lnTo>
                <a:cubicBezTo>
                  <a:pt x="3105127" y="1574890"/>
                  <a:pt x="3105018" y="1574456"/>
                  <a:pt x="3104801" y="1574084"/>
                </a:cubicBezTo>
                <a:cubicBezTo>
                  <a:pt x="3104584" y="1573712"/>
                  <a:pt x="3104212" y="1573402"/>
                  <a:pt x="3103685" y="1573153"/>
                </a:cubicBezTo>
                <a:cubicBezTo>
                  <a:pt x="3103158" y="1572905"/>
                  <a:pt x="3102445" y="1572735"/>
                  <a:pt x="3101546" y="1572642"/>
                </a:cubicBezTo>
                <a:cubicBezTo>
                  <a:pt x="3100646" y="1572549"/>
                  <a:pt x="3099546" y="1572502"/>
                  <a:pt x="3098244" y="1572502"/>
                </a:cubicBezTo>
                <a:cubicBezTo>
                  <a:pt x="3096941" y="1572502"/>
                  <a:pt x="3095887" y="1572549"/>
                  <a:pt x="3095081" y="1572642"/>
                </a:cubicBezTo>
                <a:cubicBezTo>
                  <a:pt x="3094275" y="1572735"/>
                  <a:pt x="3093577" y="1572890"/>
                  <a:pt x="3092988" y="1573107"/>
                </a:cubicBezTo>
                <a:cubicBezTo>
                  <a:pt x="3092399" y="1573324"/>
                  <a:pt x="3091903" y="1573619"/>
                  <a:pt x="3091500" y="1573991"/>
                </a:cubicBezTo>
                <a:cubicBezTo>
                  <a:pt x="3091096" y="1574363"/>
                  <a:pt x="3090709" y="1574797"/>
                  <a:pt x="3090337" y="1575293"/>
                </a:cubicBezTo>
                <a:lnTo>
                  <a:pt x="3054339" y="1624499"/>
                </a:lnTo>
                <a:cubicBezTo>
                  <a:pt x="3052665" y="1626670"/>
                  <a:pt x="3051099" y="1628886"/>
                  <a:pt x="3049642" y="1631150"/>
                </a:cubicBezTo>
                <a:cubicBezTo>
                  <a:pt x="3048184" y="1633413"/>
                  <a:pt x="3046743" y="1635723"/>
                  <a:pt x="3045316" y="1638080"/>
                </a:cubicBezTo>
                <a:cubicBezTo>
                  <a:pt x="3045502" y="1635723"/>
                  <a:pt x="3045658" y="1633351"/>
                  <a:pt x="3045782" y="1630964"/>
                </a:cubicBezTo>
                <a:cubicBezTo>
                  <a:pt x="3045906" y="1628576"/>
                  <a:pt x="3045968" y="1626173"/>
                  <a:pt x="3045968" y="1623755"/>
                </a:cubicBezTo>
                <a:lnTo>
                  <a:pt x="3045968" y="1575293"/>
                </a:lnTo>
                <a:cubicBezTo>
                  <a:pt x="3045968" y="1574363"/>
                  <a:pt x="3045410" y="1573665"/>
                  <a:pt x="3044293" y="1573200"/>
                </a:cubicBezTo>
                <a:cubicBezTo>
                  <a:pt x="3043177" y="1572735"/>
                  <a:pt x="3041131" y="1572502"/>
                  <a:pt x="3038154" y="1572502"/>
                </a:cubicBezTo>
                <a:close/>
                <a:moveTo>
                  <a:pt x="2933379" y="1572502"/>
                </a:moveTo>
                <a:cubicBezTo>
                  <a:pt x="2931953" y="1572502"/>
                  <a:pt x="2930744" y="1572549"/>
                  <a:pt x="2929752" y="1572642"/>
                </a:cubicBezTo>
                <a:cubicBezTo>
                  <a:pt x="2928759" y="1572735"/>
                  <a:pt x="2927968" y="1572905"/>
                  <a:pt x="2927380" y="1573153"/>
                </a:cubicBezTo>
                <a:cubicBezTo>
                  <a:pt x="2926790" y="1573402"/>
                  <a:pt x="2926387" y="1573712"/>
                  <a:pt x="2926170" y="1574084"/>
                </a:cubicBezTo>
                <a:cubicBezTo>
                  <a:pt x="2925953" y="1574456"/>
                  <a:pt x="2925845" y="1574859"/>
                  <a:pt x="2925845" y="1575293"/>
                </a:cubicBezTo>
                <a:lnTo>
                  <a:pt x="2925845" y="1659195"/>
                </a:lnTo>
                <a:cubicBezTo>
                  <a:pt x="2925845" y="1659629"/>
                  <a:pt x="2925953" y="1660032"/>
                  <a:pt x="2926170" y="1660404"/>
                </a:cubicBezTo>
                <a:cubicBezTo>
                  <a:pt x="2926387" y="1660776"/>
                  <a:pt x="2926759" y="1661071"/>
                  <a:pt x="2927286" y="1661288"/>
                </a:cubicBezTo>
                <a:cubicBezTo>
                  <a:pt x="2927814" y="1661505"/>
                  <a:pt x="2928511" y="1661675"/>
                  <a:pt x="2929379" y="1661799"/>
                </a:cubicBezTo>
                <a:cubicBezTo>
                  <a:pt x="2930247" y="1661923"/>
                  <a:pt x="2931364" y="1661985"/>
                  <a:pt x="2932728" y="1661985"/>
                </a:cubicBezTo>
                <a:cubicBezTo>
                  <a:pt x="2933906" y="1661985"/>
                  <a:pt x="2934898" y="1661939"/>
                  <a:pt x="2935704" y="1661846"/>
                </a:cubicBezTo>
                <a:cubicBezTo>
                  <a:pt x="2936510" y="1661753"/>
                  <a:pt x="2937177" y="1661598"/>
                  <a:pt x="2937704" y="1661381"/>
                </a:cubicBezTo>
                <a:cubicBezTo>
                  <a:pt x="2938232" y="1661164"/>
                  <a:pt x="2938666" y="1660869"/>
                  <a:pt x="2939007" y="1660497"/>
                </a:cubicBezTo>
                <a:cubicBezTo>
                  <a:pt x="2939348" y="1660125"/>
                  <a:pt x="2939735" y="1659691"/>
                  <a:pt x="2940170" y="1659195"/>
                </a:cubicBezTo>
                <a:lnTo>
                  <a:pt x="2975702" y="1610640"/>
                </a:lnTo>
                <a:cubicBezTo>
                  <a:pt x="2977438" y="1608283"/>
                  <a:pt x="2979159" y="1605911"/>
                  <a:pt x="2980864" y="1603524"/>
                </a:cubicBezTo>
                <a:cubicBezTo>
                  <a:pt x="2982570" y="1601136"/>
                  <a:pt x="2984136" y="1598702"/>
                  <a:pt x="2985562" y="1596222"/>
                </a:cubicBezTo>
                <a:cubicBezTo>
                  <a:pt x="2985376" y="1598640"/>
                  <a:pt x="2985221" y="1601105"/>
                  <a:pt x="2985097" y="1603617"/>
                </a:cubicBezTo>
                <a:cubicBezTo>
                  <a:pt x="2984973" y="1606128"/>
                  <a:pt x="2984911" y="1608593"/>
                  <a:pt x="2984911" y="1611012"/>
                </a:cubicBezTo>
                <a:lnTo>
                  <a:pt x="2984911" y="1659195"/>
                </a:lnTo>
                <a:cubicBezTo>
                  <a:pt x="2984911" y="1659629"/>
                  <a:pt x="2985035" y="1660032"/>
                  <a:pt x="2985283" y="1660404"/>
                </a:cubicBezTo>
                <a:cubicBezTo>
                  <a:pt x="2985531" y="1660776"/>
                  <a:pt x="2985965" y="1661071"/>
                  <a:pt x="2986585" y="1661288"/>
                </a:cubicBezTo>
                <a:cubicBezTo>
                  <a:pt x="2987205" y="1661505"/>
                  <a:pt x="2988011" y="1661675"/>
                  <a:pt x="2989004" y="1661799"/>
                </a:cubicBezTo>
                <a:cubicBezTo>
                  <a:pt x="2989996" y="1661923"/>
                  <a:pt x="2991236" y="1661985"/>
                  <a:pt x="2992724" y="1661985"/>
                </a:cubicBezTo>
                <a:cubicBezTo>
                  <a:pt x="2994212" y="1661985"/>
                  <a:pt x="2995453" y="1661923"/>
                  <a:pt x="2996445" y="1661799"/>
                </a:cubicBezTo>
                <a:cubicBezTo>
                  <a:pt x="2997437" y="1661675"/>
                  <a:pt x="2998212" y="1661505"/>
                  <a:pt x="2998770" y="1661288"/>
                </a:cubicBezTo>
                <a:cubicBezTo>
                  <a:pt x="2999328" y="1661071"/>
                  <a:pt x="2999732" y="1660776"/>
                  <a:pt x="2999980" y="1660404"/>
                </a:cubicBezTo>
                <a:cubicBezTo>
                  <a:pt x="3000228" y="1660032"/>
                  <a:pt x="3000352" y="1659629"/>
                  <a:pt x="3000352" y="1659195"/>
                </a:cubicBezTo>
                <a:lnTo>
                  <a:pt x="3000352" y="1575386"/>
                </a:lnTo>
                <a:cubicBezTo>
                  <a:pt x="3000352" y="1574890"/>
                  <a:pt x="3000243" y="1574456"/>
                  <a:pt x="3000026" y="1574084"/>
                </a:cubicBezTo>
                <a:cubicBezTo>
                  <a:pt x="2999809" y="1573712"/>
                  <a:pt x="2999437" y="1573402"/>
                  <a:pt x="2998910" y="1573153"/>
                </a:cubicBezTo>
                <a:cubicBezTo>
                  <a:pt x="2998383" y="1572905"/>
                  <a:pt x="2997670" y="1572735"/>
                  <a:pt x="2996770" y="1572642"/>
                </a:cubicBezTo>
                <a:cubicBezTo>
                  <a:pt x="2995871" y="1572549"/>
                  <a:pt x="2994771" y="1572502"/>
                  <a:pt x="2993468" y="1572502"/>
                </a:cubicBezTo>
                <a:cubicBezTo>
                  <a:pt x="2992166" y="1572502"/>
                  <a:pt x="2991112" y="1572549"/>
                  <a:pt x="2990306" y="1572642"/>
                </a:cubicBezTo>
                <a:cubicBezTo>
                  <a:pt x="2989500" y="1572735"/>
                  <a:pt x="2988802" y="1572890"/>
                  <a:pt x="2988213" y="1573107"/>
                </a:cubicBezTo>
                <a:cubicBezTo>
                  <a:pt x="2987624" y="1573324"/>
                  <a:pt x="2987128" y="1573619"/>
                  <a:pt x="2986725" y="1573991"/>
                </a:cubicBezTo>
                <a:cubicBezTo>
                  <a:pt x="2986322" y="1574363"/>
                  <a:pt x="2985934" y="1574797"/>
                  <a:pt x="2985562" y="1575293"/>
                </a:cubicBezTo>
                <a:lnTo>
                  <a:pt x="2949564" y="1624499"/>
                </a:lnTo>
                <a:cubicBezTo>
                  <a:pt x="2947890" y="1626670"/>
                  <a:pt x="2946324" y="1628886"/>
                  <a:pt x="2944867" y="1631150"/>
                </a:cubicBezTo>
                <a:cubicBezTo>
                  <a:pt x="2943409" y="1633413"/>
                  <a:pt x="2941968" y="1635723"/>
                  <a:pt x="2940542" y="1638080"/>
                </a:cubicBezTo>
                <a:cubicBezTo>
                  <a:pt x="2940728" y="1635723"/>
                  <a:pt x="2940882" y="1633351"/>
                  <a:pt x="2941006" y="1630964"/>
                </a:cubicBezTo>
                <a:cubicBezTo>
                  <a:pt x="2941130" y="1628576"/>
                  <a:pt x="2941192" y="1626173"/>
                  <a:pt x="2941192" y="1623755"/>
                </a:cubicBezTo>
                <a:lnTo>
                  <a:pt x="2941192" y="1575293"/>
                </a:lnTo>
                <a:cubicBezTo>
                  <a:pt x="2941192" y="1574363"/>
                  <a:pt x="2940634" y="1573665"/>
                  <a:pt x="2939518" y="1573200"/>
                </a:cubicBezTo>
                <a:cubicBezTo>
                  <a:pt x="2938402" y="1572735"/>
                  <a:pt x="2936356" y="1572502"/>
                  <a:pt x="2933379" y="1572502"/>
                </a:cubicBezTo>
                <a:close/>
                <a:moveTo>
                  <a:pt x="2847747" y="1572502"/>
                </a:moveTo>
                <a:cubicBezTo>
                  <a:pt x="2846445" y="1572502"/>
                  <a:pt x="2845298" y="1572549"/>
                  <a:pt x="2844306" y="1572642"/>
                </a:cubicBezTo>
                <a:cubicBezTo>
                  <a:pt x="2843313" y="1572735"/>
                  <a:pt x="2842507" y="1572874"/>
                  <a:pt x="2841887" y="1573060"/>
                </a:cubicBezTo>
                <a:cubicBezTo>
                  <a:pt x="2841267" y="1573246"/>
                  <a:pt x="2840817" y="1573479"/>
                  <a:pt x="2840538" y="1573758"/>
                </a:cubicBezTo>
                <a:cubicBezTo>
                  <a:pt x="2840259" y="1574037"/>
                  <a:pt x="2840120" y="1574332"/>
                  <a:pt x="2840120" y="1574642"/>
                </a:cubicBezTo>
                <a:lnTo>
                  <a:pt x="2840120" y="1659660"/>
                </a:lnTo>
                <a:cubicBezTo>
                  <a:pt x="2840120" y="1659970"/>
                  <a:pt x="2840259" y="1660280"/>
                  <a:pt x="2840538" y="1660590"/>
                </a:cubicBezTo>
                <a:cubicBezTo>
                  <a:pt x="2840817" y="1660900"/>
                  <a:pt x="2841267" y="1661148"/>
                  <a:pt x="2841887" y="1661334"/>
                </a:cubicBezTo>
                <a:cubicBezTo>
                  <a:pt x="2842507" y="1661520"/>
                  <a:pt x="2843313" y="1661675"/>
                  <a:pt x="2844306" y="1661799"/>
                </a:cubicBezTo>
                <a:cubicBezTo>
                  <a:pt x="2845298" y="1661923"/>
                  <a:pt x="2846445" y="1661985"/>
                  <a:pt x="2847747" y="1661985"/>
                </a:cubicBezTo>
                <a:cubicBezTo>
                  <a:pt x="2849050" y="1661985"/>
                  <a:pt x="2850196" y="1661923"/>
                  <a:pt x="2851189" y="1661799"/>
                </a:cubicBezTo>
                <a:cubicBezTo>
                  <a:pt x="2852181" y="1661675"/>
                  <a:pt x="2852987" y="1661520"/>
                  <a:pt x="2853607" y="1661334"/>
                </a:cubicBezTo>
                <a:cubicBezTo>
                  <a:pt x="2854227" y="1661148"/>
                  <a:pt x="2854692" y="1660900"/>
                  <a:pt x="2855002" y="1660590"/>
                </a:cubicBezTo>
                <a:cubicBezTo>
                  <a:pt x="2855312" y="1660280"/>
                  <a:pt x="2855468" y="1659970"/>
                  <a:pt x="2855468" y="1659660"/>
                </a:cubicBezTo>
                <a:lnTo>
                  <a:pt x="2855468" y="1621988"/>
                </a:lnTo>
                <a:lnTo>
                  <a:pt x="2861979" y="1621988"/>
                </a:lnTo>
                <a:cubicBezTo>
                  <a:pt x="2864707" y="1621988"/>
                  <a:pt x="2867126" y="1622267"/>
                  <a:pt x="2869234" y="1622825"/>
                </a:cubicBezTo>
                <a:cubicBezTo>
                  <a:pt x="2871342" y="1623383"/>
                  <a:pt x="2873234" y="1624282"/>
                  <a:pt x="2874908" y="1625522"/>
                </a:cubicBezTo>
                <a:cubicBezTo>
                  <a:pt x="2876582" y="1626763"/>
                  <a:pt x="2878055" y="1628390"/>
                  <a:pt x="2879326" y="1630406"/>
                </a:cubicBezTo>
                <a:cubicBezTo>
                  <a:pt x="2880598" y="1632421"/>
                  <a:pt x="2881792" y="1634824"/>
                  <a:pt x="2882908" y="1637615"/>
                </a:cubicBezTo>
                <a:lnTo>
                  <a:pt x="2891838" y="1659288"/>
                </a:lnTo>
                <a:cubicBezTo>
                  <a:pt x="2891962" y="1659722"/>
                  <a:pt x="2892178" y="1660109"/>
                  <a:pt x="2892488" y="1660450"/>
                </a:cubicBezTo>
                <a:cubicBezTo>
                  <a:pt x="2892799" y="1660792"/>
                  <a:pt x="2893295" y="1661071"/>
                  <a:pt x="2893977" y="1661288"/>
                </a:cubicBezTo>
                <a:cubicBezTo>
                  <a:pt x="2894659" y="1661505"/>
                  <a:pt x="2895543" y="1661675"/>
                  <a:pt x="2896628" y="1661799"/>
                </a:cubicBezTo>
                <a:cubicBezTo>
                  <a:pt x="2897713" y="1661923"/>
                  <a:pt x="2899124" y="1661985"/>
                  <a:pt x="2900860" y="1661985"/>
                </a:cubicBezTo>
                <a:cubicBezTo>
                  <a:pt x="2902348" y="1661985"/>
                  <a:pt x="2903573" y="1661939"/>
                  <a:pt x="2904534" y="1661846"/>
                </a:cubicBezTo>
                <a:cubicBezTo>
                  <a:pt x="2905496" y="1661753"/>
                  <a:pt x="2906270" y="1661613"/>
                  <a:pt x="2906860" y="1661427"/>
                </a:cubicBezTo>
                <a:cubicBezTo>
                  <a:pt x="2907449" y="1661241"/>
                  <a:pt x="2907852" y="1661009"/>
                  <a:pt x="2908069" y="1660730"/>
                </a:cubicBezTo>
                <a:cubicBezTo>
                  <a:pt x="2908286" y="1660450"/>
                  <a:pt x="2908394" y="1660125"/>
                  <a:pt x="2908394" y="1659753"/>
                </a:cubicBezTo>
                <a:cubicBezTo>
                  <a:pt x="2908394" y="1659567"/>
                  <a:pt x="2908379" y="1659365"/>
                  <a:pt x="2908348" y="1659148"/>
                </a:cubicBezTo>
                <a:cubicBezTo>
                  <a:pt x="2908317" y="1658931"/>
                  <a:pt x="2908270" y="1658652"/>
                  <a:pt x="2908208" y="1658311"/>
                </a:cubicBezTo>
                <a:cubicBezTo>
                  <a:pt x="2908147" y="1657970"/>
                  <a:pt x="2908054" y="1657613"/>
                  <a:pt x="2907930" y="1657241"/>
                </a:cubicBezTo>
                <a:cubicBezTo>
                  <a:pt x="2907806" y="1656869"/>
                  <a:pt x="2907619" y="1656466"/>
                  <a:pt x="2907372" y="1656032"/>
                </a:cubicBezTo>
                <a:lnTo>
                  <a:pt x="2898163" y="1634824"/>
                </a:lnTo>
                <a:cubicBezTo>
                  <a:pt x="2896984" y="1632034"/>
                  <a:pt x="2895713" y="1629569"/>
                  <a:pt x="2894349" y="1627429"/>
                </a:cubicBezTo>
                <a:cubicBezTo>
                  <a:pt x="2892985" y="1625290"/>
                  <a:pt x="2891512" y="1623445"/>
                  <a:pt x="2889930" y="1621895"/>
                </a:cubicBezTo>
                <a:cubicBezTo>
                  <a:pt x="2888349" y="1620344"/>
                  <a:pt x="2886644" y="1619042"/>
                  <a:pt x="2884815" y="1617988"/>
                </a:cubicBezTo>
                <a:cubicBezTo>
                  <a:pt x="2882985" y="1616934"/>
                  <a:pt x="2880985" y="1616035"/>
                  <a:pt x="2878815" y="1615290"/>
                </a:cubicBezTo>
                <a:lnTo>
                  <a:pt x="2878815" y="1615104"/>
                </a:lnTo>
                <a:cubicBezTo>
                  <a:pt x="2880241" y="1614670"/>
                  <a:pt x="2881729" y="1614066"/>
                  <a:pt x="2883280" y="1613291"/>
                </a:cubicBezTo>
                <a:cubicBezTo>
                  <a:pt x="2884830" y="1612515"/>
                  <a:pt x="2886350" y="1611430"/>
                  <a:pt x="2887838" y="1610035"/>
                </a:cubicBezTo>
                <a:cubicBezTo>
                  <a:pt x="2889326" y="1608640"/>
                  <a:pt x="2890799" y="1606888"/>
                  <a:pt x="2892256" y="1604779"/>
                </a:cubicBezTo>
                <a:cubicBezTo>
                  <a:pt x="2893713" y="1602671"/>
                  <a:pt x="2895062" y="1600067"/>
                  <a:pt x="2896302" y="1596966"/>
                </a:cubicBezTo>
                <a:lnTo>
                  <a:pt x="2904302" y="1578548"/>
                </a:lnTo>
                <a:cubicBezTo>
                  <a:pt x="2904612" y="1577742"/>
                  <a:pt x="2904844" y="1577029"/>
                  <a:pt x="2905000" y="1576409"/>
                </a:cubicBezTo>
                <a:cubicBezTo>
                  <a:pt x="2905154" y="1575789"/>
                  <a:pt x="2905232" y="1575200"/>
                  <a:pt x="2905232" y="1574642"/>
                </a:cubicBezTo>
                <a:cubicBezTo>
                  <a:pt x="2905232" y="1574332"/>
                  <a:pt x="2905139" y="1574037"/>
                  <a:pt x="2904953" y="1573758"/>
                </a:cubicBezTo>
                <a:cubicBezTo>
                  <a:pt x="2904767" y="1573479"/>
                  <a:pt x="2904410" y="1573246"/>
                  <a:pt x="2903883" y="1573060"/>
                </a:cubicBezTo>
                <a:cubicBezTo>
                  <a:pt x="2903356" y="1572874"/>
                  <a:pt x="2902612" y="1572735"/>
                  <a:pt x="2901651" y="1572642"/>
                </a:cubicBezTo>
                <a:cubicBezTo>
                  <a:pt x="2900690" y="1572549"/>
                  <a:pt x="2899465" y="1572502"/>
                  <a:pt x="2897976" y="1572502"/>
                </a:cubicBezTo>
                <a:cubicBezTo>
                  <a:pt x="2896302" y="1572502"/>
                  <a:pt x="2894954" y="1572549"/>
                  <a:pt x="2893930" y="1572642"/>
                </a:cubicBezTo>
                <a:cubicBezTo>
                  <a:pt x="2892907" y="1572735"/>
                  <a:pt x="2892086" y="1572905"/>
                  <a:pt x="2891466" y="1573153"/>
                </a:cubicBezTo>
                <a:cubicBezTo>
                  <a:pt x="2890845" y="1573402"/>
                  <a:pt x="2890380" y="1573712"/>
                  <a:pt x="2890070" y="1574084"/>
                </a:cubicBezTo>
                <a:cubicBezTo>
                  <a:pt x="2889760" y="1574456"/>
                  <a:pt x="2889543" y="1574890"/>
                  <a:pt x="2889419" y="1575386"/>
                </a:cubicBezTo>
                <a:lnTo>
                  <a:pt x="2881606" y="1594641"/>
                </a:lnTo>
                <a:cubicBezTo>
                  <a:pt x="2880551" y="1597369"/>
                  <a:pt x="2879388" y="1599694"/>
                  <a:pt x="2878117" y="1601617"/>
                </a:cubicBezTo>
                <a:cubicBezTo>
                  <a:pt x="2876846" y="1603539"/>
                  <a:pt x="2875404" y="1605105"/>
                  <a:pt x="2873792" y="1606314"/>
                </a:cubicBezTo>
                <a:cubicBezTo>
                  <a:pt x="2872180" y="1607523"/>
                  <a:pt x="2870397" y="1608392"/>
                  <a:pt x="2868444" y="1608919"/>
                </a:cubicBezTo>
                <a:cubicBezTo>
                  <a:pt x="2866490" y="1609446"/>
                  <a:pt x="2864335" y="1609709"/>
                  <a:pt x="2861979" y="1609709"/>
                </a:cubicBezTo>
                <a:lnTo>
                  <a:pt x="2855468" y="1609709"/>
                </a:lnTo>
                <a:lnTo>
                  <a:pt x="2855468" y="1574642"/>
                </a:lnTo>
                <a:cubicBezTo>
                  <a:pt x="2855468" y="1574332"/>
                  <a:pt x="2855312" y="1574037"/>
                  <a:pt x="2855002" y="1573758"/>
                </a:cubicBezTo>
                <a:cubicBezTo>
                  <a:pt x="2854692" y="1573479"/>
                  <a:pt x="2854227" y="1573246"/>
                  <a:pt x="2853607" y="1573060"/>
                </a:cubicBezTo>
                <a:cubicBezTo>
                  <a:pt x="2852987" y="1572874"/>
                  <a:pt x="2852181" y="1572735"/>
                  <a:pt x="2851189" y="1572642"/>
                </a:cubicBezTo>
                <a:cubicBezTo>
                  <a:pt x="2850196" y="1572549"/>
                  <a:pt x="2849050" y="1572502"/>
                  <a:pt x="2847747" y="1572502"/>
                </a:cubicBezTo>
                <a:close/>
                <a:moveTo>
                  <a:pt x="2312803" y="1572502"/>
                </a:moveTo>
                <a:cubicBezTo>
                  <a:pt x="2310943" y="1572502"/>
                  <a:pt x="2309455" y="1572580"/>
                  <a:pt x="2308338" y="1572735"/>
                </a:cubicBezTo>
                <a:cubicBezTo>
                  <a:pt x="2307222" y="1572890"/>
                  <a:pt x="2306416" y="1573184"/>
                  <a:pt x="2305920" y="1573619"/>
                </a:cubicBezTo>
                <a:cubicBezTo>
                  <a:pt x="2305424" y="1574053"/>
                  <a:pt x="2305176" y="1574642"/>
                  <a:pt x="2305176" y="1575386"/>
                </a:cubicBezTo>
                <a:cubicBezTo>
                  <a:pt x="2305176" y="1576130"/>
                  <a:pt x="2305424" y="1577153"/>
                  <a:pt x="2305920" y="1578455"/>
                </a:cubicBezTo>
                <a:lnTo>
                  <a:pt x="2335779" y="1658451"/>
                </a:lnTo>
                <a:cubicBezTo>
                  <a:pt x="2335965" y="1659071"/>
                  <a:pt x="2336306" y="1659660"/>
                  <a:pt x="2336802" y="1660218"/>
                </a:cubicBezTo>
                <a:cubicBezTo>
                  <a:pt x="2337298" y="1660776"/>
                  <a:pt x="2337825" y="1661179"/>
                  <a:pt x="2338383" y="1661427"/>
                </a:cubicBezTo>
                <a:lnTo>
                  <a:pt x="2326849" y="1690542"/>
                </a:lnTo>
                <a:cubicBezTo>
                  <a:pt x="2326477" y="1691410"/>
                  <a:pt x="2326322" y="1692154"/>
                  <a:pt x="2326384" y="1692774"/>
                </a:cubicBezTo>
                <a:cubicBezTo>
                  <a:pt x="2326446" y="1693394"/>
                  <a:pt x="2326740" y="1693890"/>
                  <a:pt x="2327267" y="1694262"/>
                </a:cubicBezTo>
                <a:cubicBezTo>
                  <a:pt x="2327795" y="1694634"/>
                  <a:pt x="2328554" y="1694898"/>
                  <a:pt x="2329546" y="1695053"/>
                </a:cubicBezTo>
                <a:cubicBezTo>
                  <a:pt x="2330539" y="1695208"/>
                  <a:pt x="2331841" y="1695286"/>
                  <a:pt x="2333453" y="1695286"/>
                </a:cubicBezTo>
                <a:cubicBezTo>
                  <a:pt x="2336554" y="1695286"/>
                  <a:pt x="2338864" y="1695022"/>
                  <a:pt x="2340383" y="1694495"/>
                </a:cubicBezTo>
                <a:cubicBezTo>
                  <a:pt x="2341902" y="1693968"/>
                  <a:pt x="2342848" y="1693208"/>
                  <a:pt x="2343220" y="1692216"/>
                </a:cubicBezTo>
                <a:lnTo>
                  <a:pt x="2354382" y="1661427"/>
                </a:lnTo>
                <a:lnTo>
                  <a:pt x="2384426" y="1578176"/>
                </a:lnTo>
                <a:cubicBezTo>
                  <a:pt x="2384799" y="1577060"/>
                  <a:pt x="2384985" y="1576130"/>
                  <a:pt x="2384985" y="1575386"/>
                </a:cubicBezTo>
                <a:cubicBezTo>
                  <a:pt x="2384985" y="1574642"/>
                  <a:pt x="2384721" y="1574053"/>
                  <a:pt x="2384194" y="1573619"/>
                </a:cubicBezTo>
                <a:cubicBezTo>
                  <a:pt x="2383667" y="1573184"/>
                  <a:pt x="2382845" y="1572890"/>
                  <a:pt x="2381729" y="1572735"/>
                </a:cubicBezTo>
                <a:cubicBezTo>
                  <a:pt x="2380613" y="1572580"/>
                  <a:pt x="2379187" y="1572502"/>
                  <a:pt x="2377450" y="1572502"/>
                </a:cubicBezTo>
                <a:cubicBezTo>
                  <a:pt x="2375466" y="1572502"/>
                  <a:pt x="2373946" y="1572580"/>
                  <a:pt x="2372892" y="1572735"/>
                </a:cubicBezTo>
                <a:cubicBezTo>
                  <a:pt x="2371838" y="1572890"/>
                  <a:pt x="2371048" y="1573138"/>
                  <a:pt x="2370520" y="1573479"/>
                </a:cubicBezTo>
                <a:cubicBezTo>
                  <a:pt x="2369994" y="1573820"/>
                  <a:pt x="2369544" y="1574580"/>
                  <a:pt x="2369172" y="1575758"/>
                </a:cubicBezTo>
                <a:lnTo>
                  <a:pt x="2346103" y="1643289"/>
                </a:lnTo>
                <a:lnTo>
                  <a:pt x="2345824" y="1643289"/>
                </a:lnTo>
                <a:lnTo>
                  <a:pt x="2321919" y="1576130"/>
                </a:lnTo>
                <a:cubicBezTo>
                  <a:pt x="2321609" y="1575324"/>
                  <a:pt x="2321314" y="1574688"/>
                  <a:pt x="2321035" y="1574223"/>
                </a:cubicBezTo>
                <a:cubicBezTo>
                  <a:pt x="2320756" y="1573758"/>
                  <a:pt x="2320307" y="1573402"/>
                  <a:pt x="2319687" y="1573153"/>
                </a:cubicBezTo>
                <a:cubicBezTo>
                  <a:pt x="2319066" y="1572905"/>
                  <a:pt x="2318229" y="1572735"/>
                  <a:pt x="2317175" y="1572642"/>
                </a:cubicBezTo>
                <a:cubicBezTo>
                  <a:pt x="2316121" y="1572549"/>
                  <a:pt x="2314664" y="1572502"/>
                  <a:pt x="2312803" y="1572502"/>
                </a:cubicBezTo>
                <a:close/>
                <a:moveTo>
                  <a:pt x="1215345" y="1572130"/>
                </a:moveTo>
                <a:cubicBezTo>
                  <a:pt x="1213112" y="1572130"/>
                  <a:pt x="1211469" y="1572766"/>
                  <a:pt x="1210415" y="1574037"/>
                </a:cubicBezTo>
                <a:cubicBezTo>
                  <a:pt x="1209361" y="1575308"/>
                  <a:pt x="1208833" y="1577184"/>
                  <a:pt x="1208833" y="1579665"/>
                </a:cubicBezTo>
                <a:lnTo>
                  <a:pt x="1208833" y="1658265"/>
                </a:lnTo>
                <a:cubicBezTo>
                  <a:pt x="1208833" y="1658885"/>
                  <a:pt x="1209004" y="1659427"/>
                  <a:pt x="1209345" y="1659892"/>
                </a:cubicBezTo>
                <a:cubicBezTo>
                  <a:pt x="1209686" y="1660357"/>
                  <a:pt x="1210306" y="1660745"/>
                  <a:pt x="1211205" y="1661055"/>
                </a:cubicBezTo>
                <a:cubicBezTo>
                  <a:pt x="1212105" y="1661365"/>
                  <a:pt x="1213298" y="1661598"/>
                  <a:pt x="1214787" y="1661753"/>
                </a:cubicBezTo>
                <a:cubicBezTo>
                  <a:pt x="1216275" y="1661908"/>
                  <a:pt x="1218166" y="1661985"/>
                  <a:pt x="1220461" y="1661985"/>
                </a:cubicBezTo>
                <a:cubicBezTo>
                  <a:pt x="1222755" y="1661985"/>
                  <a:pt x="1224646" y="1661908"/>
                  <a:pt x="1226135" y="1661753"/>
                </a:cubicBezTo>
                <a:cubicBezTo>
                  <a:pt x="1227623" y="1661598"/>
                  <a:pt x="1228817" y="1661365"/>
                  <a:pt x="1229716" y="1661055"/>
                </a:cubicBezTo>
                <a:cubicBezTo>
                  <a:pt x="1230615" y="1660745"/>
                  <a:pt x="1231266" y="1660357"/>
                  <a:pt x="1231669" y="1659892"/>
                </a:cubicBezTo>
                <a:cubicBezTo>
                  <a:pt x="1232072" y="1659427"/>
                  <a:pt x="1232274" y="1658885"/>
                  <a:pt x="1232274" y="1658265"/>
                </a:cubicBezTo>
                <a:lnTo>
                  <a:pt x="1232274" y="1591478"/>
                </a:lnTo>
                <a:lnTo>
                  <a:pt x="1263621" y="1591478"/>
                </a:lnTo>
                <a:lnTo>
                  <a:pt x="1263621" y="1658265"/>
                </a:lnTo>
                <a:cubicBezTo>
                  <a:pt x="1263621" y="1658885"/>
                  <a:pt x="1263791" y="1659427"/>
                  <a:pt x="1264132" y="1659892"/>
                </a:cubicBezTo>
                <a:cubicBezTo>
                  <a:pt x="1264473" y="1660357"/>
                  <a:pt x="1265109" y="1660745"/>
                  <a:pt x="1266039" y="1661055"/>
                </a:cubicBezTo>
                <a:cubicBezTo>
                  <a:pt x="1266969" y="1661365"/>
                  <a:pt x="1268194" y="1661598"/>
                  <a:pt x="1269713" y="1661753"/>
                </a:cubicBezTo>
                <a:cubicBezTo>
                  <a:pt x="1271233" y="1661908"/>
                  <a:pt x="1273109" y="1661985"/>
                  <a:pt x="1275341" y="1661985"/>
                </a:cubicBezTo>
                <a:cubicBezTo>
                  <a:pt x="1277635" y="1661985"/>
                  <a:pt x="1279527" y="1661908"/>
                  <a:pt x="1281015" y="1661753"/>
                </a:cubicBezTo>
                <a:cubicBezTo>
                  <a:pt x="1282503" y="1661598"/>
                  <a:pt x="1283697" y="1661365"/>
                  <a:pt x="1284596" y="1661055"/>
                </a:cubicBezTo>
                <a:cubicBezTo>
                  <a:pt x="1285495" y="1660745"/>
                  <a:pt x="1286131" y="1660357"/>
                  <a:pt x="1286503" y="1659892"/>
                </a:cubicBezTo>
                <a:cubicBezTo>
                  <a:pt x="1286875" y="1659427"/>
                  <a:pt x="1287061" y="1658885"/>
                  <a:pt x="1287061" y="1658265"/>
                </a:cubicBezTo>
                <a:lnTo>
                  <a:pt x="1287061" y="1579665"/>
                </a:lnTo>
                <a:cubicBezTo>
                  <a:pt x="1287061" y="1577184"/>
                  <a:pt x="1286534" y="1575308"/>
                  <a:pt x="1285480" y="1574037"/>
                </a:cubicBezTo>
                <a:cubicBezTo>
                  <a:pt x="1284426" y="1572766"/>
                  <a:pt x="1282813" y="1572130"/>
                  <a:pt x="1280643" y="1572130"/>
                </a:cubicBezTo>
                <a:close/>
                <a:moveTo>
                  <a:pt x="282527" y="1572130"/>
                </a:moveTo>
                <a:cubicBezTo>
                  <a:pt x="278496" y="1572130"/>
                  <a:pt x="274667" y="1572890"/>
                  <a:pt x="271040" y="1574409"/>
                </a:cubicBezTo>
                <a:cubicBezTo>
                  <a:pt x="267412" y="1575928"/>
                  <a:pt x="264265" y="1578037"/>
                  <a:pt x="261598" y="1580734"/>
                </a:cubicBezTo>
                <a:cubicBezTo>
                  <a:pt x="258932" y="1583432"/>
                  <a:pt x="256839" y="1586563"/>
                  <a:pt x="255320" y="1590129"/>
                </a:cubicBezTo>
                <a:cubicBezTo>
                  <a:pt x="253800" y="1593695"/>
                  <a:pt x="253041" y="1597555"/>
                  <a:pt x="253041" y="1601710"/>
                </a:cubicBezTo>
                <a:cubicBezTo>
                  <a:pt x="253041" y="1605741"/>
                  <a:pt x="253785" y="1609570"/>
                  <a:pt x="255273" y="1613198"/>
                </a:cubicBezTo>
                <a:cubicBezTo>
                  <a:pt x="256761" y="1616825"/>
                  <a:pt x="258839" y="1619972"/>
                  <a:pt x="261505" y="1622639"/>
                </a:cubicBezTo>
                <a:cubicBezTo>
                  <a:pt x="264172" y="1625305"/>
                  <a:pt x="267319" y="1627383"/>
                  <a:pt x="270947" y="1628871"/>
                </a:cubicBezTo>
                <a:cubicBezTo>
                  <a:pt x="274574" y="1630359"/>
                  <a:pt x="278403" y="1631103"/>
                  <a:pt x="282434" y="1631103"/>
                </a:cubicBezTo>
                <a:cubicBezTo>
                  <a:pt x="286527" y="1631103"/>
                  <a:pt x="290372" y="1630344"/>
                  <a:pt x="293968" y="1628824"/>
                </a:cubicBezTo>
                <a:cubicBezTo>
                  <a:pt x="297565" y="1627305"/>
                  <a:pt x="300712" y="1625212"/>
                  <a:pt x="303410" y="1622546"/>
                </a:cubicBezTo>
                <a:cubicBezTo>
                  <a:pt x="306107" y="1619879"/>
                  <a:pt x="308216" y="1616732"/>
                  <a:pt x="309735" y="1613105"/>
                </a:cubicBezTo>
                <a:cubicBezTo>
                  <a:pt x="311254" y="1609477"/>
                  <a:pt x="312014" y="1605648"/>
                  <a:pt x="312014" y="1601617"/>
                </a:cubicBezTo>
                <a:cubicBezTo>
                  <a:pt x="312014" y="1597524"/>
                  <a:pt x="311254" y="1593679"/>
                  <a:pt x="309735" y="1590083"/>
                </a:cubicBezTo>
                <a:cubicBezTo>
                  <a:pt x="308216" y="1586486"/>
                  <a:pt x="306123" y="1583354"/>
                  <a:pt x="303456" y="1580688"/>
                </a:cubicBezTo>
                <a:cubicBezTo>
                  <a:pt x="300790" y="1578021"/>
                  <a:pt x="297643" y="1575928"/>
                  <a:pt x="294015" y="1574409"/>
                </a:cubicBezTo>
                <a:cubicBezTo>
                  <a:pt x="290387" y="1572890"/>
                  <a:pt x="286558" y="1572130"/>
                  <a:pt x="282527" y="1572130"/>
                </a:cubicBezTo>
                <a:close/>
                <a:moveTo>
                  <a:pt x="1830154" y="1571572"/>
                </a:moveTo>
                <a:cubicBezTo>
                  <a:pt x="1827983" y="1571572"/>
                  <a:pt x="1826154" y="1571650"/>
                  <a:pt x="1824666" y="1571805"/>
                </a:cubicBezTo>
                <a:cubicBezTo>
                  <a:pt x="1823177" y="1571960"/>
                  <a:pt x="1821968" y="1572177"/>
                  <a:pt x="1821038" y="1572456"/>
                </a:cubicBezTo>
                <a:cubicBezTo>
                  <a:pt x="1820108" y="1572735"/>
                  <a:pt x="1819441" y="1573076"/>
                  <a:pt x="1819038" y="1573479"/>
                </a:cubicBezTo>
                <a:cubicBezTo>
                  <a:pt x="1818635" y="1573882"/>
                  <a:pt x="1818433" y="1574301"/>
                  <a:pt x="1818433" y="1574735"/>
                </a:cubicBezTo>
                <a:lnTo>
                  <a:pt x="1818433" y="1658730"/>
                </a:lnTo>
                <a:cubicBezTo>
                  <a:pt x="1818433" y="1659164"/>
                  <a:pt x="1818635" y="1659582"/>
                  <a:pt x="1819038" y="1659985"/>
                </a:cubicBezTo>
                <a:cubicBezTo>
                  <a:pt x="1819441" y="1660388"/>
                  <a:pt x="1820108" y="1660745"/>
                  <a:pt x="1821038" y="1661055"/>
                </a:cubicBezTo>
                <a:cubicBezTo>
                  <a:pt x="1821968" y="1661365"/>
                  <a:pt x="1823177" y="1661598"/>
                  <a:pt x="1824666" y="1661753"/>
                </a:cubicBezTo>
                <a:cubicBezTo>
                  <a:pt x="1826154" y="1661908"/>
                  <a:pt x="1827983" y="1661985"/>
                  <a:pt x="1830154" y="1661985"/>
                </a:cubicBezTo>
                <a:cubicBezTo>
                  <a:pt x="1832262" y="1661985"/>
                  <a:pt x="1834060" y="1661908"/>
                  <a:pt x="1835549" y="1661753"/>
                </a:cubicBezTo>
                <a:cubicBezTo>
                  <a:pt x="1837037" y="1661598"/>
                  <a:pt x="1838246" y="1661365"/>
                  <a:pt x="1839176" y="1661055"/>
                </a:cubicBezTo>
                <a:cubicBezTo>
                  <a:pt x="1840106" y="1660745"/>
                  <a:pt x="1840789" y="1660388"/>
                  <a:pt x="1841223" y="1659985"/>
                </a:cubicBezTo>
                <a:cubicBezTo>
                  <a:pt x="1841657" y="1659582"/>
                  <a:pt x="1841874" y="1659164"/>
                  <a:pt x="1841874" y="1658730"/>
                </a:cubicBezTo>
                <a:lnTo>
                  <a:pt x="1841874" y="1624871"/>
                </a:lnTo>
                <a:lnTo>
                  <a:pt x="1846618" y="1624871"/>
                </a:lnTo>
                <a:cubicBezTo>
                  <a:pt x="1848788" y="1624871"/>
                  <a:pt x="1850711" y="1625104"/>
                  <a:pt x="1852385" y="1625569"/>
                </a:cubicBezTo>
                <a:cubicBezTo>
                  <a:pt x="1854059" y="1626034"/>
                  <a:pt x="1855547" y="1626809"/>
                  <a:pt x="1856850" y="1627894"/>
                </a:cubicBezTo>
                <a:cubicBezTo>
                  <a:pt x="1858152" y="1628979"/>
                  <a:pt x="1859346" y="1630421"/>
                  <a:pt x="1860431" y="1632220"/>
                </a:cubicBezTo>
                <a:cubicBezTo>
                  <a:pt x="1861516" y="1634018"/>
                  <a:pt x="1862524" y="1636250"/>
                  <a:pt x="1863454" y="1638917"/>
                </a:cubicBezTo>
                <a:lnTo>
                  <a:pt x="1871174" y="1658730"/>
                </a:lnTo>
                <a:cubicBezTo>
                  <a:pt x="1871422" y="1659350"/>
                  <a:pt x="1871764" y="1659877"/>
                  <a:pt x="1872198" y="1660311"/>
                </a:cubicBezTo>
                <a:cubicBezTo>
                  <a:pt x="1872632" y="1660745"/>
                  <a:pt x="1873345" y="1661071"/>
                  <a:pt x="1874337" y="1661288"/>
                </a:cubicBezTo>
                <a:cubicBezTo>
                  <a:pt x="1875329" y="1661505"/>
                  <a:pt x="1876662" y="1661675"/>
                  <a:pt x="1878337" y="1661799"/>
                </a:cubicBezTo>
                <a:cubicBezTo>
                  <a:pt x="1880011" y="1661923"/>
                  <a:pt x="1882150" y="1661985"/>
                  <a:pt x="1884755" y="1661985"/>
                </a:cubicBezTo>
                <a:cubicBezTo>
                  <a:pt x="1887049" y="1661985"/>
                  <a:pt x="1888956" y="1661923"/>
                  <a:pt x="1890476" y="1661799"/>
                </a:cubicBezTo>
                <a:cubicBezTo>
                  <a:pt x="1891995" y="1661675"/>
                  <a:pt x="1893189" y="1661505"/>
                  <a:pt x="1894057" y="1661288"/>
                </a:cubicBezTo>
                <a:cubicBezTo>
                  <a:pt x="1894925" y="1661071"/>
                  <a:pt x="1895530" y="1660792"/>
                  <a:pt x="1895871" y="1660450"/>
                </a:cubicBezTo>
                <a:cubicBezTo>
                  <a:pt x="1896212" y="1660109"/>
                  <a:pt x="1896382" y="1659691"/>
                  <a:pt x="1896382" y="1659195"/>
                </a:cubicBezTo>
                <a:cubicBezTo>
                  <a:pt x="1896382" y="1658947"/>
                  <a:pt x="1896367" y="1658668"/>
                  <a:pt x="1896336" y="1658358"/>
                </a:cubicBezTo>
                <a:cubicBezTo>
                  <a:pt x="1896305" y="1658047"/>
                  <a:pt x="1896227" y="1657660"/>
                  <a:pt x="1896103" y="1657195"/>
                </a:cubicBezTo>
                <a:cubicBezTo>
                  <a:pt x="1895979" y="1656730"/>
                  <a:pt x="1895809" y="1656203"/>
                  <a:pt x="1895591" y="1655614"/>
                </a:cubicBezTo>
                <a:cubicBezTo>
                  <a:pt x="1895374" y="1655024"/>
                  <a:pt x="1895080" y="1654327"/>
                  <a:pt x="1894708" y="1653521"/>
                </a:cubicBezTo>
                <a:lnTo>
                  <a:pt x="1886615" y="1634917"/>
                </a:lnTo>
                <a:cubicBezTo>
                  <a:pt x="1885251" y="1631817"/>
                  <a:pt x="1883871" y="1629166"/>
                  <a:pt x="1882476" y="1626964"/>
                </a:cubicBezTo>
                <a:cubicBezTo>
                  <a:pt x="1881081" y="1624763"/>
                  <a:pt x="1879624" y="1622918"/>
                  <a:pt x="1878104" y="1621430"/>
                </a:cubicBezTo>
                <a:cubicBezTo>
                  <a:pt x="1876585" y="1619941"/>
                  <a:pt x="1874988" y="1618732"/>
                  <a:pt x="1873314" y="1617802"/>
                </a:cubicBezTo>
                <a:cubicBezTo>
                  <a:pt x="1871639" y="1616872"/>
                  <a:pt x="1869841" y="1616004"/>
                  <a:pt x="1867919" y="1615197"/>
                </a:cubicBezTo>
                <a:lnTo>
                  <a:pt x="1867919" y="1615011"/>
                </a:lnTo>
                <a:cubicBezTo>
                  <a:pt x="1869345" y="1614515"/>
                  <a:pt x="1870833" y="1613833"/>
                  <a:pt x="1872384" y="1612965"/>
                </a:cubicBezTo>
                <a:cubicBezTo>
                  <a:pt x="1873934" y="1612097"/>
                  <a:pt x="1875469" y="1610950"/>
                  <a:pt x="1876988" y="1609523"/>
                </a:cubicBezTo>
                <a:cubicBezTo>
                  <a:pt x="1878507" y="1608097"/>
                  <a:pt x="1879996" y="1606283"/>
                  <a:pt x="1881453" y="1604082"/>
                </a:cubicBezTo>
                <a:cubicBezTo>
                  <a:pt x="1882910" y="1601880"/>
                  <a:pt x="1884290" y="1599198"/>
                  <a:pt x="1885592" y="1596036"/>
                </a:cubicBezTo>
                <a:lnTo>
                  <a:pt x="1892196" y="1580223"/>
                </a:lnTo>
                <a:cubicBezTo>
                  <a:pt x="1892817" y="1578735"/>
                  <a:pt x="1893251" y="1577556"/>
                  <a:pt x="1893499" y="1576688"/>
                </a:cubicBezTo>
                <a:cubicBezTo>
                  <a:pt x="1893747" y="1575820"/>
                  <a:pt x="1893871" y="1575076"/>
                  <a:pt x="1893871" y="1574456"/>
                </a:cubicBezTo>
                <a:cubicBezTo>
                  <a:pt x="1893871" y="1573960"/>
                  <a:pt x="1893716" y="1573541"/>
                  <a:pt x="1893406" y="1573200"/>
                </a:cubicBezTo>
                <a:cubicBezTo>
                  <a:pt x="1893096" y="1572859"/>
                  <a:pt x="1892522" y="1572564"/>
                  <a:pt x="1891685" y="1572316"/>
                </a:cubicBezTo>
                <a:cubicBezTo>
                  <a:pt x="1890848" y="1572068"/>
                  <a:pt x="1889700" y="1571882"/>
                  <a:pt x="1888243" y="1571758"/>
                </a:cubicBezTo>
                <a:cubicBezTo>
                  <a:pt x="1886786" y="1571634"/>
                  <a:pt x="1884910" y="1571572"/>
                  <a:pt x="1882616" y="1571572"/>
                </a:cubicBezTo>
                <a:cubicBezTo>
                  <a:pt x="1880011" y="1571572"/>
                  <a:pt x="1877918" y="1571634"/>
                  <a:pt x="1876337" y="1571758"/>
                </a:cubicBezTo>
                <a:cubicBezTo>
                  <a:pt x="1874756" y="1571882"/>
                  <a:pt x="1873515" y="1572084"/>
                  <a:pt x="1872616" y="1572363"/>
                </a:cubicBezTo>
                <a:cubicBezTo>
                  <a:pt x="1871717" y="1572642"/>
                  <a:pt x="1871050" y="1573014"/>
                  <a:pt x="1870616" y="1573479"/>
                </a:cubicBezTo>
                <a:cubicBezTo>
                  <a:pt x="1870182" y="1573944"/>
                  <a:pt x="1869872" y="1574487"/>
                  <a:pt x="1869686" y="1575107"/>
                </a:cubicBezTo>
                <a:lnTo>
                  <a:pt x="1862710" y="1592966"/>
                </a:lnTo>
                <a:cubicBezTo>
                  <a:pt x="1861718" y="1595633"/>
                  <a:pt x="1860679" y="1597865"/>
                  <a:pt x="1859594" y="1599663"/>
                </a:cubicBezTo>
                <a:cubicBezTo>
                  <a:pt x="1858509" y="1601462"/>
                  <a:pt x="1857330" y="1602904"/>
                  <a:pt x="1856059" y="1603989"/>
                </a:cubicBezTo>
                <a:cubicBezTo>
                  <a:pt x="1854788" y="1605074"/>
                  <a:pt x="1853377" y="1605849"/>
                  <a:pt x="1851827" y="1606314"/>
                </a:cubicBezTo>
                <a:cubicBezTo>
                  <a:pt x="1850277" y="1606779"/>
                  <a:pt x="1848540" y="1607012"/>
                  <a:pt x="1846618" y="1607012"/>
                </a:cubicBezTo>
                <a:lnTo>
                  <a:pt x="1841874" y="1607012"/>
                </a:lnTo>
                <a:lnTo>
                  <a:pt x="1841874" y="1574735"/>
                </a:lnTo>
                <a:cubicBezTo>
                  <a:pt x="1841874" y="1574301"/>
                  <a:pt x="1841657" y="1573882"/>
                  <a:pt x="1841223" y="1573479"/>
                </a:cubicBezTo>
                <a:cubicBezTo>
                  <a:pt x="1840789" y="1573076"/>
                  <a:pt x="1840106" y="1572735"/>
                  <a:pt x="1839176" y="1572456"/>
                </a:cubicBezTo>
                <a:cubicBezTo>
                  <a:pt x="1838246" y="1572177"/>
                  <a:pt x="1837037" y="1571960"/>
                  <a:pt x="1835549" y="1571805"/>
                </a:cubicBezTo>
                <a:cubicBezTo>
                  <a:pt x="1834060" y="1571650"/>
                  <a:pt x="1832262" y="1571572"/>
                  <a:pt x="1830154" y="1571572"/>
                </a:cubicBezTo>
                <a:close/>
                <a:moveTo>
                  <a:pt x="887179" y="1571572"/>
                </a:moveTo>
                <a:cubicBezTo>
                  <a:pt x="884884" y="1571572"/>
                  <a:pt x="882993" y="1571650"/>
                  <a:pt x="881505" y="1571805"/>
                </a:cubicBezTo>
                <a:cubicBezTo>
                  <a:pt x="880016" y="1571960"/>
                  <a:pt x="878823" y="1572192"/>
                  <a:pt x="877923" y="1572502"/>
                </a:cubicBezTo>
                <a:cubicBezTo>
                  <a:pt x="877024" y="1572812"/>
                  <a:pt x="876389" y="1573200"/>
                  <a:pt x="876017" y="1573665"/>
                </a:cubicBezTo>
                <a:cubicBezTo>
                  <a:pt x="875644" y="1574130"/>
                  <a:pt x="875458" y="1574673"/>
                  <a:pt x="875458" y="1575293"/>
                </a:cubicBezTo>
                <a:lnTo>
                  <a:pt x="875458" y="1658265"/>
                </a:lnTo>
                <a:cubicBezTo>
                  <a:pt x="875458" y="1658885"/>
                  <a:pt x="875644" y="1659427"/>
                  <a:pt x="876017" y="1659892"/>
                </a:cubicBezTo>
                <a:cubicBezTo>
                  <a:pt x="876389" y="1660357"/>
                  <a:pt x="877024" y="1660745"/>
                  <a:pt x="877923" y="1661055"/>
                </a:cubicBezTo>
                <a:cubicBezTo>
                  <a:pt x="878823" y="1661365"/>
                  <a:pt x="880016" y="1661598"/>
                  <a:pt x="881505" y="1661753"/>
                </a:cubicBezTo>
                <a:cubicBezTo>
                  <a:pt x="882993" y="1661908"/>
                  <a:pt x="884884" y="1661985"/>
                  <a:pt x="887179" y="1661985"/>
                </a:cubicBezTo>
                <a:cubicBezTo>
                  <a:pt x="889473" y="1661985"/>
                  <a:pt x="891364" y="1661908"/>
                  <a:pt x="892853" y="1661753"/>
                </a:cubicBezTo>
                <a:cubicBezTo>
                  <a:pt x="894341" y="1661598"/>
                  <a:pt x="895535" y="1661365"/>
                  <a:pt x="896434" y="1661055"/>
                </a:cubicBezTo>
                <a:cubicBezTo>
                  <a:pt x="897333" y="1660745"/>
                  <a:pt x="897969" y="1660357"/>
                  <a:pt x="898341" y="1659892"/>
                </a:cubicBezTo>
                <a:cubicBezTo>
                  <a:pt x="898713" y="1659427"/>
                  <a:pt x="898899" y="1658885"/>
                  <a:pt x="898899" y="1658265"/>
                </a:cubicBezTo>
                <a:lnTo>
                  <a:pt x="898899" y="1625615"/>
                </a:lnTo>
                <a:lnTo>
                  <a:pt x="932478" y="1625615"/>
                </a:lnTo>
                <a:lnTo>
                  <a:pt x="932478" y="1658265"/>
                </a:lnTo>
                <a:cubicBezTo>
                  <a:pt x="932478" y="1658885"/>
                  <a:pt x="932664" y="1659427"/>
                  <a:pt x="933036" y="1659892"/>
                </a:cubicBezTo>
                <a:cubicBezTo>
                  <a:pt x="933408" y="1660357"/>
                  <a:pt x="934029" y="1660745"/>
                  <a:pt x="934897" y="1661055"/>
                </a:cubicBezTo>
                <a:cubicBezTo>
                  <a:pt x="935765" y="1661365"/>
                  <a:pt x="936959" y="1661598"/>
                  <a:pt x="938478" y="1661753"/>
                </a:cubicBezTo>
                <a:cubicBezTo>
                  <a:pt x="939997" y="1661908"/>
                  <a:pt x="941904" y="1661985"/>
                  <a:pt x="944198" y="1661985"/>
                </a:cubicBezTo>
                <a:cubicBezTo>
                  <a:pt x="946431" y="1661985"/>
                  <a:pt x="948307" y="1661908"/>
                  <a:pt x="949826" y="1661753"/>
                </a:cubicBezTo>
                <a:cubicBezTo>
                  <a:pt x="951345" y="1661598"/>
                  <a:pt x="952539" y="1661365"/>
                  <a:pt x="953407" y="1661055"/>
                </a:cubicBezTo>
                <a:cubicBezTo>
                  <a:pt x="954275" y="1660745"/>
                  <a:pt x="954895" y="1660357"/>
                  <a:pt x="955268" y="1659892"/>
                </a:cubicBezTo>
                <a:cubicBezTo>
                  <a:pt x="955640" y="1659427"/>
                  <a:pt x="955826" y="1658885"/>
                  <a:pt x="955826" y="1658265"/>
                </a:cubicBezTo>
                <a:lnTo>
                  <a:pt x="955826" y="1575293"/>
                </a:lnTo>
                <a:cubicBezTo>
                  <a:pt x="955826" y="1574673"/>
                  <a:pt x="955640" y="1574130"/>
                  <a:pt x="955268" y="1573665"/>
                </a:cubicBezTo>
                <a:cubicBezTo>
                  <a:pt x="954895" y="1573200"/>
                  <a:pt x="954275" y="1572812"/>
                  <a:pt x="953407" y="1572502"/>
                </a:cubicBezTo>
                <a:cubicBezTo>
                  <a:pt x="952539" y="1572192"/>
                  <a:pt x="951345" y="1571960"/>
                  <a:pt x="949826" y="1571805"/>
                </a:cubicBezTo>
                <a:cubicBezTo>
                  <a:pt x="948307" y="1571650"/>
                  <a:pt x="946431" y="1571572"/>
                  <a:pt x="944198" y="1571572"/>
                </a:cubicBezTo>
                <a:cubicBezTo>
                  <a:pt x="941904" y="1571572"/>
                  <a:pt x="939997" y="1571650"/>
                  <a:pt x="938478" y="1571805"/>
                </a:cubicBezTo>
                <a:cubicBezTo>
                  <a:pt x="936959" y="1571960"/>
                  <a:pt x="935765" y="1572192"/>
                  <a:pt x="934897" y="1572502"/>
                </a:cubicBezTo>
                <a:cubicBezTo>
                  <a:pt x="934029" y="1572812"/>
                  <a:pt x="933408" y="1573200"/>
                  <a:pt x="933036" y="1573665"/>
                </a:cubicBezTo>
                <a:cubicBezTo>
                  <a:pt x="932664" y="1574130"/>
                  <a:pt x="932478" y="1574673"/>
                  <a:pt x="932478" y="1575293"/>
                </a:cubicBezTo>
                <a:lnTo>
                  <a:pt x="932478" y="1606361"/>
                </a:lnTo>
                <a:lnTo>
                  <a:pt x="898899" y="1606361"/>
                </a:lnTo>
                <a:lnTo>
                  <a:pt x="898899" y="1575293"/>
                </a:lnTo>
                <a:cubicBezTo>
                  <a:pt x="898899" y="1574673"/>
                  <a:pt x="898713" y="1574130"/>
                  <a:pt x="898341" y="1573665"/>
                </a:cubicBezTo>
                <a:cubicBezTo>
                  <a:pt x="897969" y="1573200"/>
                  <a:pt x="897333" y="1572812"/>
                  <a:pt x="896434" y="1572502"/>
                </a:cubicBezTo>
                <a:cubicBezTo>
                  <a:pt x="895535" y="1572192"/>
                  <a:pt x="894341" y="1571960"/>
                  <a:pt x="892853" y="1571805"/>
                </a:cubicBezTo>
                <a:cubicBezTo>
                  <a:pt x="891364" y="1571650"/>
                  <a:pt x="889473" y="1571572"/>
                  <a:pt x="887179" y="1571572"/>
                </a:cubicBezTo>
                <a:close/>
                <a:moveTo>
                  <a:pt x="784580" y="1571572"/>
                </a:moveTo>
                <a:cubicBezTo>
                  <a:pt x="782286" y="1571572"/>
                  <a:pt x="780394" y="1571650"/>
                  <a:pt x="778906" y="1571805"/>
                </a:cubicBezTo>
                <a:cubicBezTo>
                  <a:pt x="777418" y="1571960"/>
                  <a:pt x="776224" y="1572192"/>
                  <a:pt x="775325" y="1572502"/>
                </a:cubicBezTo>
                <a:cubicBezTo>
                  <a:pt x="774426" y="1572812"/>
                  <a:pt x="773806" y="1573200"/>
                  <a:pt x="773465" y="1573665"/>
                </a:cubicBezTo>
                <a:cubicBezTo>
                  <a:pt x="773124" y="1574130"/>
                  <a:pt x="772953" y="1574673"/>
                  <a:pt x="772953" y="1575293"/>
                </a:cubicBezTo>
                <a:lnTo>
                  <a:pt x="772953" y="1601989"/>
                </a:lnTo>
                <a:cubicBezTo>
                  <a:pt x="772953" y="1607570"/>
                  <a:pt x="773465" y="1612159"/>
                  <a:pt x="774488" y="1615756"/>
                </a:cubicBezTo>
                <a:cubicBezTo>
                  <a:pt x="775511" y="1619352"/>
                  <a:pt x="777278" y="1622484"/>
                  <a:pt x="779790" y="1625150"/>
                </a:cubicBezTo>
                <a:cubicBezTo>
                  <a:pt x="782301" y="1627817"/>
                  <a:pt x="785619" y="1629894"/>
                  <a:pt x="789743" y="1631382"/>
                </a:cubicBezTo>
                <a:cubicBezTo>
                  <a:pt x="793867" y="1632871"/>
                  <a:pt x="799060" y="1633615"/>
                  <a:pt x="805323" y="1633615"/>
                </a:cubicBezTo>
                <a:cubicBezTo>
                  <a:pt x="809478" y="1633615"/>
                  <a:pt x="813276" y="1633289"/>
                  <a:pt x="816718" y="1632638"/>
                </a:cubicBezTo>
                <a:cubicBezTo>
                  <a:pt x="820159" y="1631987"/>
                  <a:pt x="823400" y="1631010"/>
                  <a:pt x="826438" y="1629708"/>
                </a:cubicBezTo>
                <a:lnTo>
                  <a:pt x="826438" y="1658265"/>
                </a:lnTo>
                <a:cubicBezTo>
                  <a:pt x="826438" y="1658885"/>
                  <a:pt x="826609" y="1659427"/>
                  <a:pt x="826950" y="1659892"/>
                </a:cubicBezTo>
                <a:cubicBezTo>
                  <a:pt x="827291" y="1660357"/>
                  <a:pt x="827911" y="1660745"/>
                  <a:pt x="828810" y="1661055"/>
                </a:cubicBezTo>
                <a:cubicBezTo>
                  <a:pt x="829709" y="1661365"/>
                  <a:pt x="830919" y="1661598"/>
                  <a:pt x="832438" y="1661753"/>
                </a:cubicBezTo>
                <a:cubicBezTo>
                  <a:pt x="833957" y="1661908"/>
                  <a:pt x="835864" y="1661985"/>
                  <a:pt x="838158" y="1661985"/>
                </a:cubicBezTo>
                <a:cubicBezTo>
                  <a:pt x="840391" y="1661985"/>
                  <a:pt x="842267" y="1661908"/>
                  <a:pt x="843786" y="1661753"/>
                </a:cubicBezTo>
                <a:cubicBezTo>
                  <a:pt x="845305" y="1661598"/>
                  <a:pt x="846499" y="1661365"/>
                  <a:pt x="847367" y="1661055"/>
                </a:cubicBezTo>
                <a:cubicBezTo>
                  <a:pt x="848235" y="1660745"/>
                  <a:pt x="848855" y="1660357"/>
                  <a:pt x="849227" y="1659892"/>
                </a:cubicBezTo>
                <a:cubicBezTo>
                  <a:pt x="849600" y="1659427"/>
                  <a:pt x="849786" y="1658885"/>
                  <a:pt x="849786" y="1658265"/>
                </a:cubicBezTo>
                <a:lnTo>
                  <a:pt x="849786" y="1575293"/>
                </a:lnTo>
                <a:cubicBezTo>
                  <a:pt x="849786" y="1574673"/>
                  <a:pt x="849600" y="1574130"/>
                  <a:pt x="849227" y="1573665"/>
                </a:cubicBezTo>
                <a:cubicBezTo>
                  <a:pt x="848855" y="1573200"/>
                  <a:pt x="848235" y="1572812"/>
                  <a:pt x="847367" y="1572502"/>
                </a:cubicBezTo>
                <a:cubicBezTo>
                  <a:pt x="846499" y="1572192"/>
                  <a:pt x="845305" y="1571960"/>
                  <a:pt x="843786" y="1571805"/>
                </a:cubicBezTo>
                <a:cubicBezTo>
                  <a:pt x="842267" y="1571650"/>
                  <a:pt x="840391" y="1571572"/>
                  <a:pt x="838158" y="1571572"/>
                </a:cubicBezTo>
                <a:cubicBezTo>
                  <a:pt x="835864" y="1571572"/>
                  <a:pt x="833957" y="1571650"/>
                  <a:pt x="832438" y="1571805"/>
                </a:cubicBezTo>
                <a:cubicBezTo>
                  <a:pt x="830919" y="1571960"/>
                  <a:pt x="829709" y="1572192"/>
                  <a:pt x="828810" y="1572502"/>
                </a:cubicBezTo>
                <a:cubicBezTo>
                  <a:pt x="827911" y="1572812"/>
                  <a:pt x="827291" y="1573200"/>
                  <a:pt x="826950" y="1573665"/>
                </a:cubicBezTo>
                <a:cubicBezTo>
                  <a:pt x="826609" y="1574130"/>
                  <a:pt x="826438" y="1574673"/>
                  <a:pt x="826438" y="1575293"/>
                </a:cubicBezTo>
                <a:lnTo>
                  <a:pt x="826438" y="1610919"/>
                </a:lnTo>
                <a:cubicBezTo>
                  <a:pt x="823710" y="1612283"/>
                  <a:pt x="820935" y="1613322"/>
                  <a:pt x="818113" y="1614035"/>
                </a:cubicBezTo>
                <a:cubicBezTo>
                  <a:pt x="815292" y="1614748"/>
                  <a:pt x="812393" y="1615104"/>
                  <a:pt x="809416" y="1615104"/>
                </a:cubicBezTo>
                <a:cubicBezTo>
                  <a:pt x="807308" y="1615104"/>
                  <a:pt x="805447" y="1614872"/>
                  <a:pt x="803835" y="1614407"/>
                </a:cubicBezTo>
                <a:cubicBezTo>
                  <a:pt x="802223" y="1613942"/>
                  <a:pt x="800858" y="1613136"/>
                  <a:pt x="799742" y="1611988"/>
                </a:cubicBezTo>
                <a:cubicBezTo>
                  <a:pt x="798626" y="1610841"/>
                  <a:pt x="797758" y="1609322"/>
                  <a:pt x="797138" y="1607430"/>
                </a:cubicBezTo>
                <a:cubicBezTo>
                  <a:pt x="796518" y="1605539"/>
                  <a:pt x="796207" y="1602547"/>
                  <a:pt x="796207" y="1598454"/>
                </a:cubicBezTo>
                <a:lnTo>
                  <a:pt x="796207" y="1575293"/>
                </a:lnTo>
                <a:cubicBezTo>
                  <a:pt x="796207" y="1574673"/>
                  <a:pt x="796037" y="1574130"/>
                  <a:pt x="795696" y="1573665"/>
                </a:cubicBezTo>
                <a:cubicBezTo>
                  <a:pt x="795355" y="1573200"/>
                  <a:pt x="794735" y="1572812"/>
                  <a:pt x="793836" y="1572502"/>
                </a:cubicBezTo>
                <a:cubicBezTo>
                  <a:pt x="792936" y="1572192"/>
                  <a:pt x="791743" y="1571960"/>
                  <a:pt x="790254" y="1571805"/>
                </a:cubicBezTo>
                <a:cubicBezTo>
                  <a:pt x="788766" y="1571650"/>
                  <a:pt x="786875" y="1571572"/>
                  <a:pt x="784580" y="1571572"/>
                </a:cubicBezTo>
                <a:close/>
                <a:moveTo>
                  <a:pt x="696716" y="1571572"/>
                </a:moveTo>
                <a:cubicBezTo>
                  <a:pt x="693801" y="1571572"/>
                  <a:pt x="691460" y="1571696"/>
                  <a:pt x="689693" y="1571944"/>
                </a:cubicBezTo>
                <a:cubicBezTo>
                  <a:pt x="687926" y="1572192"/>
                  <a:pt x="686670" y="1572642"/>
                  <a:pt x="685926" y="1573293"/>
                </a:cubicBezTo>
                <a:cubicBezTo>
                  <a:pt x="685182" y="1573944"/>
                  <a:pt x="684810" y="1574843"/>
                  <a:pt x="684810" y="1575990"/>
                </a:cubicBezTo>
                <a:cubicBezTo>
                  <a:pt x="684810" y="1577138"/>
                  <a:pt x="685213" y="1578797"/>
                  <a:pt x="686019" y="1580967"/>
                </a:cubicBezTo>
                <a:lnTo>
                  <a:pt x="714575" y="1657241"/>
                </a:lnTo>
                <a:cubicBezTo>
                  <a:pt x="714885" y="1658110"/>
                  <a:pt x="715366" y="1658931"/>
                  <a:pt x="716017" y="1659706"/>
                </a:cubicBezTo>
                <a:cubicBezTo>
                  <a:pt x="716668" y="1660481"/>
                  <a:pt x="717397" y="1661055"/>
                  <a:pt x="718203" y="1661427"/>
                </a:cubicBezTo>
                <a:lnTo>
                  <a:pt x="707134" y="1689239"/>
                </a:lnTo>
                <a:cubicBezTo>
                  <a:pt x="706700" y="1690294"/>
                  <a:pt x="706514" y="1691193"/>
                  <a:pt x="706576" y="1691937"/>
                </a:cubicBezTo>
                <a:cubicBezTo>
                  <a:pt x="706638" y="1692681"/>
                  <a:pt x="707041" y="1693301"/>
                  <a:pt x="707785" y="1693797"/>
                </a:cubicBezTo>
                <a:cubicBezTo>
                  <a:pt x="708529" y="1694293"/>
                  <a:pt x="709645" y="1694650"/>
                  <a:pt x="711134" y="1694867"/>
                </a:cubicBezTo>
                <a:cubicBezTo>
                  <a:pt x="712622" y="1695084"/>
                  <a:pt x="714606" y="1695193"/>
                  <a:pt x="717087" y="1695193"/>
                </a:cubicBezTo>
                <a:cubicBezTo>
                  <a:pt x="721862" y="1695193"/>
                  <a:pt x="725489" y="1694851"/>
                  <a:pt x="727970" y="1694169"/>
                </a:cubicBezTo>
                <a:cubicBezTo>
                  <a:pt x="730450" y="1693487"/>
                  <a:pt x="731970" y="1692371"/>
                  <a:pt x="732528" y="1690821"/>
                </a:cubicBezTo>
                <a:lnTo>
                  <a:pt x="742574" y="1661427"/>
                </a:lnTo>
                <a:lnTo>
                  <a:pt x="770200" y="1580130"/>
                </a:lnTo>
                <a:cubicBezTo>
                  <a:pt x="770696" y="1578579"/>
                  <a:pt x="770944" y="1577231"/>
                  <a:pt x="770944" y="1576084"/>
                </a:cubicBezTo>
                <a:cubicBezTo>
                  <a:pt x="770944" y="1574936"/>
                  <a:pt x="770525" y="1574022"/>
                  <a:pt x="769688" y="1573339"/>
                </a:cubicBezTo>
                <a:cubicBezTo>
                  <a:pt x="768851" y="1572657"/>
                  <a:pt x="767549" y="1572192"/>
                  <a:pt x="765781" y="1571944"/>
                </a:cubicBezTo>
                <a:cubicBezTo>
                  <a:pt x="764014" y="1571696"/>
                  <a:pt x="761797" y="1571572"/>
                  <a:pt x="759131" y="1571572"/>
                </a:cubicBezTo>
                <a:cubicBezTo>
                  <a:pt x="755720" y="1571572"/>
                  <a:pt x="753333" y="1571696"/>
                  <a:pt x="751968" y="1571944"/>
                </a:cubicBezTo>
                <a:cubicBezTo>
                  <a:pt x="750604" y="1572192"/>
                  <a:pt x="749627" y="1572580"/>
                  <a:pt x="749038" y="1573107"/>
                </a:cubicBezTo>
                <a:cubicBezTo>
                  <a:pt x="748449" y="1573634"/>
                  <a:pt x="747969" y="1574704"/>
                  <a:pt x="747597" y="1576316"/>
                </a:cubicBezTo>
                <a:lnTo>
                  <a:pt x="729737" y="1632964"/>
                </a:lnTo>
                <a:lnTo>
                  <a:pt x="729458" y="1632964"/>
                </a:lnTo>
                <a:lnTo>
                  <a:pt x="709924" y="1577432"/>
                </a:lnTo>
                <a:cubicBezTo>
                  <a:pt x="709490" y="1576006"/>
                  <a:pt x="709056" y="1574905"/>
                  <a:pt x="708622" y="1574130"/>
                </a:cubicBezTo>
                <a:cubicBezTo>
                  <a:pt x="708188" y="1573355"/>
                  <a:pt x="707537" y="1572781"/>
                  <a:pt x="706669" y="1572409"/>
                </a:cubicBezTo>
                <a:cubicBezTo>
                  <a:pt x="705801" y="1572037"/>
                  <a:pt x="704591" y="1571805"/>
                  <a:pt x="703041" y="1571712"/>
                </a:cubicBezTo>
                <a:cubicBezTo>
                  <a:pt x="701491" y="1571619"/>
                  <a:pt x="699382" y="1571572"/>
                  <a:pt x="696716" y="1571572"/>
                </a:cubicBezTo>
                <a:close/>
                <a:moveTo>
                  <a:pt x="2646122" y="1571200"/>
                </a:moveTo>
                <a:cubicBezTo>
                  <a:pt x="2639983" y="1571200"/>
                  <a:pt x="2634433" y="1572270"/>
                  <a:pt x="2629472" y="1574409"/>
                </a:cubicBezTo>
                <a:cubicBezTo>
                  <a:pt x="2624511" y="1576549"/>
                  <a:pt x="2620279" y="1579618"/>
                  <a:pt x="2616775" y="1583618"/>
                </a:cubicBezTo>
                <a:cubicBezTo>
                  <a:pt x="2613272" y="1587618"/>
                  <a:pt x="2610590" y="1592486"/>
                  <a:pt x="2608729" y="1598222"/>
                </a:cubicBezTo>
                <a:cubicBezTo>
                  <a:pt x="2606869" y="1603958"/>
                  <a:pt x="2605939" y="1610423"/>
                  <a:pt x="2605939" y="1617616"/>
                </a:cubicBezTo>
                <a:cubicBezTo>
                  <a:pt x="2605939" y="1625181"/>
                  <a:pt x="2606838" y="1631817"/>
                  <a:pt x="2608636" y="1637522"/>
                </a:cubicBezTo>
                <a:cubicBezTo>
                  <a:pt x="2610434" y="1643227"/>
                  <a:pt x="2613101" y="1647971"/>
                  <a:pt x="2616636" y="1651753"/>
                </a:cubicBezTo>
                <a:cubicBezTo>
                  <a:pt x="2620170" y="1655536"/>
                  <a:pt x="2624527" y="1658389"/>
                  <a:pt x="2629705" y="1660311"/>
                </a:cubicBezTo>
                <a:cubicBezTo>
                  <a:pt x="2634882" y="1662233"/>
                  <a:pt x="2640913" y="1663194"/>
                  <a:pt x="2647796" y="1663194"/>
                </a:cubicBezTo>
                <a:cubicBezTo>
                  <a:pt x="2651765" y="1663194"/>
                  <a:pt x="2655502" y="1662900"/>
                  <a:pt x="2659005" y="1662311"/>
                </a:cubicBezTo>
                <a:cubicBezTo>
                  <a:pt x="2662509" y="1661722"/>
                  <a:pt x="2665594" y="1661055"/>
                  <a:pt x="2668260" y="1660311"/>
                </a:cubicBezTo>
                <a:cubicBezTo>
                  <a:pt x="2670927" y="1659567"/>
                  <a:pt x="2673097" y="1658807"/>
                  <a:pt x="2674772" y="1658032"/>
                </a:cubicBezTo>
                <a:cubicBezTo>
                  <a:pt x="2676446" y="1657257"/>
                  <a:pt x="2677454" y="1656699"/>
                  <a:pt x="2677795" y="1656358"/>
                </a:cubicBezTo>
                <a:cubicBezTo>
                  <a:pt x="2678136" y="1656017"/>
                  <a:pt x="2678415" y="1655660"/>
                  <a:pt x="2678632" y="1655288"/>
                </a:cubicBezTo>
                <a:cubicBezTo>
                  <a:pt x="2678849" y="1654916"/>
                  <a:pt x="2679004" y="1654497"/>
                  <a:pt x="2679097" y="1654032"/>
                </a:cubicBezTo>
                <a:cubicBezTo>
                  <a:pt x="2679190" y="1653567"/>
                  <a:pt x="2679268" y="1653040"/>
                  <a:pt x="2679330" y="1652451"/>
                </a:cubicBezTo>
                <a:cubicBezTo>
                  <a:pt x="2679392" y="1651862"/>
                  <a:pt x="2679422" y="1651164"/>
                  <a:pt x="2679422" y="1650358"/>
                </a:cubicBezTo>
                <a:cubicBezTo>
                  <a:pt x="2679422" y="1649242"/>
                  <a:pt x="2679376" y="1648296"/>
                  <a:pt x="2679282" y="1647521"/>
                </a:cubicBezTo>
                <a:cubicBezTo>
                  <a:pt x="2679189" y="1646746"/>
                  <a:pt x="2679048" y="1646141"/>
                  <a:pt x="2678862" y="1645707"/>
                </a:cubicBezTo>
                <a:cubicBezTo>
                  <a:pt x="2678674" y="1645273"/>
                  <a:pt x="2678410" y="1644948"/>
                  <a:pt x="2678067" y="1644730"/>
                </a:cubicBezTo>
                <a:cubicBezTo>
                  <a:pt x="2677725" y="1644513"/>
                  <a:pt x="2677336" y="1644405"/>
                  <a:pt x="2676900" y="1644405"/>
                </a:cubicBezTo>
                <a:cubicBezTo>
                  <a:pt x="2676152" y="1644405"/>
                  <a:pt x="2675045" y="1644730"/>
                  <a:pt x="2673580" y="1645382"/>
                </a:cubicBezTo>
                <a:cubicBezTo>
                  <a:pt x="2672116" y="1646033"/>
                  <a:pt x="2670246" y="1646761"/>
                  <a:pt x="2667972" y="1647568"/>
                </a:cubicBezTo>
                <a:cubicBezTo>
                  <a:pt x="2665697" y="1648374"/>
                  <a:pt x="2663002" y="1649102"/>
                  <a:pt x="2659887" y="1649753"/>
                </a:cubicBezTo>
                <a:cubicBezTo>
                  <a:pt x="2656771" y="1650405"/>
                  <a:pt x="2653219" y="1650730"/>
                  <a:pt x="2649231" y="1650730"/>
                </a:cubicBezTo>
                <a:cubicBezTo>
                  <a:pt x="2644184" y="1650730"/>
                  <a:pt x="2639916" y="1650017"/>
                  <a:pt x="2636426" y="1648591"/>
                </a:cubicBezTo>
                <a:cubicBezTo>
                  <a:pt x="2632936" y="1647164"/>
                  <a:pt x="2630101" y="1645118"/>
                  <a:pt x="2627920" y="1642452"/>
                </a:cubicBezTo>
                <a:cubicBezTo>
                  <a:pt x="2625739" y="1639785"/>
                  <a:pt x="2624181" y="1636591"/>
                  <a:pt x="2623246" y="1632871"/>
                </a:cubicBezTo>
                <a:cubicBezTo>
                  <a:pt x="2622312" y="1629150"/>
                  <a:pt x="2621845" y="1624964"/>
                  <a:pt x="2621845" y="1620313"/>
                </a:cubicBezTo>
                <a:lnTo>
                  <a:pt x="2676976" y="1620313"/>
                </a:lnTo>
                <a:cubicBezTo>
                  <a:pt x="2678534" y="1620313"/>
                  <a:pt x="2679921" y="1619802"/>
                  <a:pt x="2681135" y="1618779"/>
                </a:cubicBezTo>
                <a:cubicBezTo>
                  <a:pt x="2682350" y="1617755"/>
                  <a:pt x="2682957" y="1616035"/>
                  <a:pt x="2682957" y="1613616"/>
                </a:cubicBezTo>
                <a:lnTo>
                  <a:pt x="2682957" y="1610826"/>
                </a:lnTo>
                <a:cubicBezTo>
                  <a:pt x="2682957" y="1605369"/>
                  <a:pt x="2682260" y="1600237"/>
                  <a:pt x="2680864" y="1595431"/>
                </a:cubicBezTo>
                <a:cubicBezTo>
                  <a:pt x="2679469" y="1590625"/>
                  <a:pt x="2677283" y="1586439"/>
                  <a:pt x="2674306" y="1582874"/>
                </a:cubicBezTo>
                <a:cubicBezTo>
                  <a:pt x="2671330" y="1579308"/>
                  <a:pt x="2667532" y="1576471"/>
                  <a:pt x="2662912" y="1574363"/>
                </a:cubicBezTo>
                <a:cubicBezTo>
                  <a:pt x="2658292" y="1572254"/>
                  <a:pt x="2652695" y="1571200"/>
                  <a:pt x="2646122" y="1571200"/>
                </a:cubicBezTo>
                <a:close/>
                <a:moveTo>
                  <a:pt x="2543580" y="1571200"/>
                </a:moveTo>
                <a:cubicBezTo>
                  <a:pt x="2536448" y="1571200"/>
                  <a:pt x="2530216" y="1572347"/>
                  <a:pt x="2524883" y="1574642"/>
                </a:cubicBezTo>
                <a:cubicBezTo>
                  <a:pt x="2519550" y="1576936"/>
                  <a:pt x="2515101" y="1580161"/>
                  <a:pt x="2511535" y="1584316"/>
                </a:cubicBezTo>
                <a:cubicBezTo>
                  <a:pt x="2507969" y="1588470"/>
                  <a:pt x="2505303" y="1593416"/>
                  <a:pt x="2503536" y="1599152"/>
                </a:cubicBezTo>
                <a:cubicBezTo>
                  <a:pt x="2501768" y="1604888"/>
                  <a:pt x="2500884" y="1611167"/>
                  <a:pt x="2500884" y="1617988"/>
                </a:cubicBezTo>
                <a:cubicBezTo>
                  <a:pt x="2500884" y="1625057"/>
                  <a:pt x="2501722" y="1631382"/>
                  <a:pt x="2503396" y="1636964"/>
                </a:cubicBezTo>
                <a:cubicBezTo>
                  <a:pt x="2505070" y="1642545"/>
                  <a:pt x="2507613" y="1647288"/>
                  <a:pt x="2511024" y="1651195"/>
                </a:cubicBezTo>
                <a:cubicBezTo>
                  <a:pt x="2514434" y="1655102"/>
                  <a:pt x="2518698" y="1658079"/>
                  <a:pt x="2523814" y="1660125"/>
                </a:cubicBezTo>
                <a:cubicBezTo>
                  <a:pt x="2528930" y="1662171"/>
                  <a:pt x="2534929" y="1663194"/>
                  <a:pt x="2541812" y="1663194"/>
                </a:cubicBezTo>
                <a:cubicBezTo>
                  <a:pt x="2548882" y="1663194"/>
                  <a:pt x="2555098" y="1662032"/>
                  <a:pt x="2560462" y="1659706"/>
                </a:cubicBezTo>
                <a:cubicBezTo>
                  <a:pt x="2565826" y="1657381"/>
                  <a:pt x="2570291" y="1654141"/>
                  <a:pt x="2573857" y="1649986"/>
                </a:cubicBezTo>
                <a:cubicBezTo>
                  <a:pt x="2577423" y="1645831"/>
                  <a:pt x="2580104" y="1640886"/>
                  <a:pt x="2581903" y="1635150"/>
                </a:cubicBezTo>
                <a:cubicBezTo>
                  <a:pt x="2583701" y="1629414"/>
                  <a:pt x="2584600" y="1623135"/>
                  <a:pt x="2584600" y="1616314"/>
                </a:cubicBezTo>
                <a:cubicBezTo>
                  <a:pt x="2584600" y="1609306"/>
                  <a:pt x="2583748" y="1603012"/>
                  <a:pt x="2582042" y="1597431"/>
                </a:cubicBezTo>
                <a:cubicBezTo>
                  <a:pt x="2580337" y="1591850"/>
                  <a:pt x="2577779" y="1587106"/>
                  <a:pt x="2574368" y="1583199"/>
                </a:cubicBezTo>
                <a:cubicBezTo>
                  <a:pt x="2570958" y="1579293"/>
                  <a:pt x="2566694" y="1576316"/>
                  <a:pt x="2561578" y="1574270"/>
                </a:cubicBezTo>
                <a:cubicBezTo>
                  <a:pt x="2556462" y="1572223"/>
                  <a:pt x="2550463" y="1571200"/>
                  <a:pt x="2543580" y="1571200"/>
                </a:cubicBezTo>
                <a:close/>
                <a:moveTo>
                  <a:pt x="2254723" y="1571200"/>
                </a:moveTo>
                <a:cubicBezTo>
                  <a:pt x="2251933" y="1571200"/>
                  <a:pt x="2249282" y="1571526"/>
                  <a:pt x="2246770" y="1572177"/>
                </a:cubicBezTo>
                <a:cubicBezTo>
                  <a:pt x="2244259" y="1572828"/>
                  <a:pt x="2241809" y="1573789"/>
                  <a:pt x="2239422" y="1575060"/>
                </a:cubicBezTo>
                <a:cubicBezTo>
                  <a:pt x="2237034" y="1576332"/>
                  <a:pt x="2234662" y="1577928"/>
                  <a:pt x="2232306" y="1579851"/>
                </a:cubicBezTo>
                <a:cubicBezTo>
                  <a:pt x="2229949" y="1581773"/>
                  <a:pt x="2227500" y="1584037"/>
                  <a:pt x="2224957" y="1586641"/>
                </a:cubicBezTo>
                <a:lnTo>
                  <a:pt x="2224957" y="1575386"/>
                </a:lnTo>
                <a:cubicBezTo>
                  <a:pt x="2224957" y="1574828"/>
                  <a:pt x="2224849" y="1574378"/>
                  <a:pt x="2224632" y="1574037"/>
                </a:cubicBezTo>
                <a:cubicBezTo>
                  <a:pt x="2224415" y="1573696"/>
                  <a:pt x="2224027" y="1573402"/>
                  <a:pt x="2223469" y="1573153"/>
                </a:cubicBezTo>
                <a:cubicBezTo>
                  <a:pt x="2222911" y="1572905"/>
                  <a:pt x="2222213" y="1572735"/>
                  <a:pt x="2221376" y="1572642"/>
                </a:cubicBezTo>
                <a:cubicBezTo>
                  <a:pt x="2220539" y="1572549"/>
                  <a:pt x="2219469" y="1572502"/>
                  <a:pt x="2218167" y="1572502"/>
                </a:cubicBezTo>
                <a:cubicBezTo>
                  <a:pt x="2216927" y="1572502"/>
                  <a:pt x="2215873" y="1572549"/>
                  <a:pt x="2215005" y="1572642"/>
                </a:cubicBezTo>
                <a:cubicBezTo>
                  <a:pt x="2214136" y="1572735"/>
                  <a:pt x="2213423" y="1572905"/>
                  <a:pt x="2212865" y="1573153"/>
                </a:cubicBezTo>
                <a:cubicBezTo>
                  <a:pt x="2212307" y="1573402"/>
                  <a:pt x="2211935" y="1573696"/>
                  <a:pt x="2211749" y="1574037"/>
                </a:cubicBezTo>
                <a:cubicBezTo>
                  <a:pt x="2211563" y="1574378"/>
                  <a:pt x="2211470" y="1574828"/>
                  <a:pt x="2211470" y="1575386"/>
                </a:cubicBezTo>
                <a:lnTo>
                  <a:pt x="2211470" y="1692309"/>
                </a:lnTo>
                <a:cubicBezTo>
                  <a:pt x="2211470" y="1692805"/>
                  <a:pt x="2211578" y="1693239"/>
                  <a:pt x="2211795" y="1693611"/>
                </a:cubicBezTo>
                <a:cubicBezTo>
                  <a:pt x="2212012" y="1693983"/>
                  <a:pt x="2212416" y="1694293"/>
                  <a:pt x="2213005" y="1694541"/>
                </a:cubicBezTo>
                <a:cubicBezTo>
                  <a:pt x="2213594" y="1694789"/>
                  <a:pt x="2214384" y="1694975"/>
                  <a:pt x="2215377" y="1695100"/>
                </a:cubicBezTo>
                <a:cubicBezTo>
                  <a:pt x="2216369" y="1695224"/>
                  <a:pt x="2217609" y="1695286"/>
                  <a:pt x="2219097" y="1695286"/>
                </a:cubicBezTo>
                <a:cubicBezTo>
                  <a:pt x="2220648" y="1695286"/>
                  <a:pt x="2221919" y="1695224"/>
                  <a:pt x="2222911" y="1695100"/>
                </a:cubicBezTo>
                <a:cubicBezTo>
                  <a:pt x="2223903" y="1694975"/>
                  <a:pt x="2224678" y="1694789"/>
                  <a:pt x="2225236" y="1694541"/>
                </a:cubicBezTo>
                <a:cubicBezTo>
                  <a:pt x="2225795" y="1694293"/>
                  <a:pt x="2226198" y="1693983"/>
                  <a:pt x="2226446" y="1693611"/>
                </a:cubicBezTo>
                <a:cubicBezTo>
                  <a:pt x="2226694" y="1693239"/>
                  <a:pt x="2226818" y="1692805"/>
                  <a:pt x="2226818" y="1692309"/>
                </a:cubicBezTo>
                <a:lnTo>
                  <a:pt x="2226818" y="1650451"/>
                </a:lnTo>
                <a:cubicBezTo>
                  <a:pt x="2229050" y="1652621"/>
                  <a:pt x="2231159" y="1654513"/>
                  <a:pt x="2233143" y="1656125"/>
                </a:cubicBezTo>
                <a:cubicBezTo>
                  <a:pt x="2235127" y="1657737"/>
                  <a:pt x="2237127" y="1659071"/>
                  <a:pt x="2239143" y="1660125"/>
                </a:cubicBezTo>
                <a:cubicBezTo>
                  <a:pt x="2241158" y="1661179"/>
                  <a:pt x="2243220" y="1661954"/>
                  <a:pt x="2245328" y="1662450"/>
                </a:cubicBezTo>
                <a:cubicBezTo>
                  <a:pt x="2247437" y="1662946"/>
                  <a:pt x="2249731" y="1663194"/>
                  <a:pt x="2252212" y="1663194"/>
                </a:cubicBezTo>
                <a:cubicBezTo>
                  <a:pt x="2258041" y="1663194"/>
                  <a:pt x="2263219" y="1662094"/>
                  <a:pt x="2267746" y="1659892"/>
                </a:cubicBezTo>
                <a:cubicBezTo>
                  <a:pt x="2272272" y="1657691"/>
                  <a:pt x="2276071" y="1654559"/>
                  <a:pt x="2279140" y="1650498"/>
                </a:cubicBezTo>
                <a:cubicBezTo>
                  <a:pt x="2282210" y="1646436"/>
                  <a:pt x="2284535" y="1641490"/>
                  <a:pt x="2286116" y="1635661"/>
                </a:cubicBezTo>
                <a:cubicBezTo>
                  <a:pt x="2287698" y="1629832"/>
                  <a:pt x="2288488" y="1623259"/>
                  <a:pt x="2288488" y="1615942"/>
                </a:cubicBezTo>
                <a:cubicBezTo>
                  <a:pt x="2288488" y="1609864"/>
                  <a:pt x="2287868" y="1604113"/>
                  <a:pt x="2286628" y="1598687"/>
                </a:cubicBezTo>
                <a:cubicBezTo>
                  <a:pt x="2285388" y="1593261"/>
                  <a:pt x="2283419" y="1588501"/>
                  <a:pt x="2280721" y="1584409"/>
                </a:cubicBezTo>
                <a:cubicBezTo>
                  <a:pt x="2278024" y="1580316"/>
                  <a:pt x="2274536" y="1577091"/>
                  <a:pt x="2270257" y="1574735"/>
                </a:cubicBezTo>
                <a:cubicBezTo>
                  <a:pt x="2265978" y="1572378"/>
                  <a:pt x="2260800" y="1571200"/>
                  <a:pt x="2254723" y="1571200"/>
                </a:cubicBezTo>
                <a:close/>
                <a:moveTo>
                  <a:pt x="1114086" y="1571014"/>
                </a:moveTo>
                <a:cubicBezTo>
                  <a:pt x="1107202" y="1571014"/>
                  <a:pt x="1101156" y="1571665"/>
                  <a:pt x="1095947" y="1572967"/>
                </a:cubicBezTo>
                <a:cubicBezTo>
                  <a:pt x="1090738" y="1574270"/>
                  <a:pt x="1086382" y="1576130"/>
                  <a:pt x="1082878" y="1578548"/>
                </a:cubicBezTo>
                <a:cubicBezTo>
                  <a:pt x="1079375" y="1580967"/>
                  <a:pt x="1076739" y="1583928"/>
                  <a:pt x="1074972" y="1587432"/>
                </a:cubicBezTo>
                <a:cubicBezTo>
                  <a:pt x="1073205" y="1590935"/>
                  <a:pt x="1072321" y="1594889"/>
                  <a:pt x="1072321" y="1599291"/>
                </a:cubicBezTo>
                <a:cubicBezTo>
                  <a:pt x="1072321" y="1605245"/>
                  <a:pt x="1074011" y="1610066"/>
                  <a:pt x="1077390" y="1613756"/>
                </a:cubicBezTo>
                <a:cubicBezTo>
                  <a:pt x="1080770" y="1617445"/>
                  <a:pt x="1085374" y="1619972"/>
                  <a:pt x="1091203" y="1621337"/>
                </a:cubicBezTo>
                <a:cubicBezTo>
                  <a:pt x="1088103" y="1622577"/>
                  <a:pt x="1085343" y="1624515"/>
                  <a:pt x="1082925" y="1627150"/>
                </a:cubicBezTo>
                <a:cubicBezTo>
                  <a:pt x="1080506" y="1629786"/>
                  <a:pt x="1078460" y="1633026"/>
                  <a:pt x="1076786" y="1636870"/>
                </a:cubicBezTo>
                <a:lnTo>
                  <a:pt x="1071112" y="1649986"/>
                </a:lnTo>
                <a:cubicBezTo>
                  <a:pt x="1069809" y="1652839"/>
                  <a:pt x="1068926" y="1654900"/>
                  <a:pt x="1068461" y="1656172"/>
                </a:cubicBezTo>
                <a:cubicBezTo>
                  <a:pt x="1067996" y="1657443"/>
                  <a:pt x="1067763" y="1658420"/>
                  <a:pt x="1067763" y="1659102"/>
                </a:cubicBezTo>
                <a:cubicBezTo>
                  <a:pt x="1067763" y="1659784"/>
                  <a:pt x="1067965" y="1660311"/>
                  <a:pt x="1068368" y="1660683"/>
                </a:cubicBezTo>
                <a:cubicBezTo>
                  <a:pt x="1068771" y="1661055"/>
                  <a:pt x="1069437" y="1661334"/>
                  <a:pt x="1070367" y="1661520"/>
                </a:cubicBezTo>
                <a:cubicBezTo>
                  <a:pt x="1071298" y="1661706"/>
                  <a:pt x="1072507" y="1661830"/>
                  <a:pt x="1073995" y="1661892"/>
                </a:cubicBezTo>
                <a:cubicBezTo>
                  <a:pt x="1075483" y="1661954"/>
                  <a:pt x="1077313" y="1661985"/>
                  <a:pt x="1079483" y="1661985"/>
                </a:cubicBezTo>
                <a:cubicBezTo>
                  <a:pt x="1081964" y="1661985"/>
                  <a:pt x="1084010" y="1661923"/>
                  <a:pt x="1085622" y="1661799"/>
                </a:cubicBezTo>
                <a:cubicBezTo>
                  <a:pt x="1087235" y="1661675"/>
                  <a:pt x="1088552" y="1661458"/>
                  <a:pt x="1089576" y="1661148"/>
                </a:cubicBezTo>
                <a:cubicBezTo>
                  <a:pt x="1090599" y="1660838"/>
                  <a:pt x="1091374" y="1660388"/>
                  <a:pt x="1091901" y="1659799"/>
                </a:cubicBezTo>
                <a:cubicBezTo>
                  <a:pt x="1092428" y="1659210"/>
                  <a:pt x="1092878" y="1658451"/>
                  <a:pt x="1093250" y="1657520"/>
                </a:cubicBezTo>
                <a:lnTo>
                  <a:pt x="1098738" y="1643289"/>
                </a:lnTo>
                <a:cubicBezTo>
                  <a:pt x="1099916" y="1640126"/>
                  <a:pt x="1101094" y="1637506"/>
                  <a:pt x="1102272" y="1635429"/>
                </a:cubicBezTo>
                <a:cubicBezTo>
                  <a:pt x="1103451" y="1633351"/>
                  <a:pt x="1104737" y="1631677"/>
                  <a:pt x="1106133" y="1630406"/>
                </a:cubicBezTo>
                <a:cubicBezTo>
                  <a:pt x="1107528" y="1629135"/>
                  <a:pt x="1109063" y="1628235"/>
                  <a:pt x="1110737" y="1627708"/>
                </a:cubicBezTo>
                <a:cubicBezTo>
                  <a:pt x="1112411" y="1627181"/>
                  <a:pt x="1114675" y="1626918"/>
                  <a:pt x="1117527" y="1626918"/>
                </a:cubicBezTo>
                <a:lnTo>
                  <a:pt x="1123667" y="1626918"/>
                </a:lnTo>
                <a:lnTo>
                  <a:pt x="1123667" y="1658265"/>
                </a:lnTo>
                <a:cubicBezTo>
                  <a:pt x="1123667" y="1658947"/>
                  <a:pt x="1123837" y="1659520"/>
                  <a:pt x="1124178" y="1659985"/>
                </a:cubicBezTo>
                <a:cubicBezTo>
                  <a:pt x="1124519" y="1660450"/>
                  <a:pt x="1125139" y="1660838"/>
                  <a:pt x="1126038" y="1661148"/>
                </a:cubicBezTo>
                <a:cubicBezTo>
                  <a:pt x="1126938" y="1661458"/>
                  <a:pt x="1128131" y="1661675"/>
                  <a:pt x="1129620" y="1661799"/>
                </a:cubicBezTo>
                <a:cubicBezTo>
                  <a:pt x="1131108" y="1661923"/>
                  <a:pt x="1132968" y="1661985"/>
                  <a:pt x="1135201" y="1661985"/>
                </a:cubicBezTo>
                <a:cubicBezTo>
                  <a:pt x="1137681" y="1661985"/>
                  <a:pt x="1139681" y="1661923"/>
                  <a:pt x="1141200" y="1661799"/>
                </a:cubicBezTo>
                <a:cubicBezTo>
                  <a:pt x="1142720" y="1661675"/>
                  <a:pt x="1143898" y="1661458"/>
                  <a:pt x="1144735" y="1661148"/>
                </a:cubicBezTo>
                <a:cubicBezTo>
                  <a:pt x="1145572" y="1660838"/>
                  <a:pt x="1146130" y="1660450"/>
                  <a:pt x="1146409" y="1659985"/>
                </a:cubicBezTo>
                <a:cubicBezTo>
                  <a:pt x="1146688" y="1659520"/>
                  <a:pt x="1146828" y="1658947"/>
                  <a:pt x="1146828" y="1658265"/>
                </a:cubicBezTo>
                <a:lnTo>
                  <a:pt x="1146828" y="1579386"/>
                </a:lnTo>
                <a:cubicBezTo>
                  <a:pt x="1146828" y="1577339"/>
                  <a:pt x="1146332" y="1575680"/>
                  <a:pt x="1145340" y="1574409"/>
                </a:cubicBezTo>
                <a:cubicBezTo>
                  <a:pt x="1144348" y="1573138"/>
                  <a:pt x="1142828" y="1572440"/>
                  <a:pt x="1140782" y="1572316"/>
                </a:cubicBezTo>
                <a:cubicBezTo>
                  <a:pt x="1138983" y="1572130"/>
                  <a:pt x="1136922" y="1571960"/>
                  <a:pt x="1134596" y="1571805"/>
                </a:cubicBezTo>
                <a:cubicBezTo>
                  <a:pt x="1132271" y="1571650"/>
                  <a:pt x="1129914" y="1571510"/>
                  <a:pt x="1127527" y="1571386"/>
                </a:cubicBezTo>
                <a:cubicBezTo>
                  <a:pt x="1125139" y="1571262"/>
                  <a:pt x="1122783" y="1571169"/>
                  <a:pt x="1120457" y="1571107"/>
                </a:cubicBezTo>
                <a:cubicBezTo>
                  <a:pt x="1118132" y="1571045"/>
                  <a:pt x="1116008" y="1571014"/>
                  <a:pt x="1114086" y="1571014"/>
                </a:cubicBezTo>
                <a:close/>
                <a:moveTo>
                  <a:pt x="1557296" y="1570735"/>
                </a:moveTo>
                <a:cubicBezTo>
                  <a:pt x="1554691" y="1570735"/>
                  <a:pt x="1552118" y="1570766"/>
                  <a:pt x="1549575" y="1570828"/>
                </a:cubicBezTo>
                <a:cubicBezTo>
                  <a:pt x="1547033" y="1570890"/>
                  <a:pt x="1544583" y="1570968"/>
                  <a:pt x="1542227" y="1571061"/>
                </a:cubicBezTo>
                <a:cubicBezTo>
                  <a:pt x="1539870" y="1571154"/>
                  <a:pt x="1537685" y="1571262"/>
                  <a:pt x="1535669" y="1571386"/>
                </a:cubicBezTo>
                <a:cubicBezTo>
                  <a:pt x="1533654" y="1571510"/>
                  <a:pt x="1531871" y="1571634"/>
                  <a:pt x="1530321" y="1571758"/>
                </a:cubicBezTo>
                <a:cubicBezTo>
                  <a:pt x="1527902" y="1572068"/>
                  <a:pt x="1526104" y="1572952"/>
                  <a:pt x="1524926" y="1574409"/>
                </a:cubicBezTo>
                <a:cubicBezTo>
                  <a:pt x="1523747" y="1575866"/>
                  <a:pt x="1523158" y="1578021"/>
                  <a:pt x="1523158" y="1580874"/>
                </a:cubicBezTo>
                <a:lnTo>
                  <a:pt x="1523158" y="1652404"/>
                </a:lnTo>
                <a:cubicBezTo>
                  <a:pt x="1523158" y="1655381"/>
                  <a:pt x="1523778" y="1657613"/>
                  <a:pt x="1525019" y="1659102"/>
                </a:cubicBezTo>
                <a:cubicBezTo>
                  <a:pt x="1526259" y="1660590"/>
                  <a:pt x="1528336" y="1661458"/>
                  <a:pt x="1531251" y="1661706"/>
                </a:cubicBezTo>
                <a:cubicBezTo>
                  <a:pt x="1533483" y="1661954"/>
                  <a:pt x="1535576" y="1662140"/>
                  <a:pt x="1537530" y="1662264"/>
                </a:cubicBezTo>
                <a:cubicBezTo>
                  <a:pt x="1539483" y="1662388"/>
                  <a:pt x="1541436" y="1662481"/>
                  <a:pt x="1543390" y="1662543"/>
                </a:cubicBezTo>
                <a:cubicBezTo>
                  <a:pt x="1545343" y="1662605"/>
                  <a:pt x="1547358" y="1662652"/>
                  <a:pt x="1549436" y="1662683"/>
                </a:cubicBezTo>
                <a:cubicBezTo>
                  <a:pt x="1551513" y="1662714"/>
                  <a:pt x="1553761" y="1662729"/>
                  <a:pt x="1556180" y="1662729"/>
                </a:cubicBezTo>
                <a:cubicBezTo>
                  <a:pt x="1563497" y="1662729"/>
                  <a:pt x="1569853" y="1662109"/>
                  <a:pt x="1575248" y="1660869"/>
                </a:cubicBezTo>
                <a:cubicBezTo>
                  <a:pt x="1580643" y="1659629"/>
                  <a:pt x="1585139" y="1657815"/>
                  <a:pt x="1588736" y="1655427"/>
                </a:cubicBezTo>
                <a:cubicBezTo>
                  <a:pt x="1592332" y="1653040"/>
                  <a:pt x="1595014" y="1650048"/>
                  <a:pt x="1596782" y="1646451"/>
                </a:cubicBezTo>
                <a:cubicBezTo>
                  <a:pt x="1598549" y="1642855"/>
                  <a:pt x="1599433" y="1638669"/>
                  <a:pt x="1599433" y="1633894"/>
                </a:cubicBezTo>
                <a:cubicBezTo>
                  <a:pt x="1599433" y="1628065"/>
                  <a:pt x="1597758" y="1623305"/>
                  <a:pt x="1594410" y="1619616"/>
                </a:cubicBezTo>
                <a:cubicBezTo>
                  <a:pt x="1591061" y="1615926"/>
                  <a:pt x="1586255" y="1613523"/>
                  <a:pt x="1579992" y="1612407"/>
                </a:cubicBezTo>
                <a:cubicBezTo>
                  <a:pt x="1585015" y="1611229"/>
                  <a:pt x="1588875" y="1608965"/>
                  <a:pt x="1591573" y="1605617"/>
                </a:cubicBezTo>
                <a:cubicBezTo>
                  <a:pt x="1594270" y="1602268"/>
                  <a:pt x="1595619" y="1598082"/>
                  <a:pt x="1595619" y="1593059"/>
                </a:cubicBezTo>
                <a:cubicBezTo>
                  <a:pt x="1595619" y="1589339"/>
                  <a:pt x="1594859" y="1586098"/>
                  <a:pt x="1593340" y="1583339"/>
                </a:cubicBezTo>
                <a:cubicBezTo>
                  <a:pt x="1591821" y="1580579"/>
                  <a:pt x="1589495" y="1578254"/>
                  <a:pt x="1586364" y="1576363"/>
                </a:cubicBezTo>
                <a:cubicBezTo>
                  <a:pt x="1583232" y="1574471"/>
                  <a:pt x="1579263" y="1573060"/>
                  <a:pt x="1574458" y="1572130"/>
                </a:cubicBezTo>
                <a:cubicBezTo>
                  <a:pt x="1569652" y="1571200"/>
                  <a:pt x="1563931" y="1570735"/>
                  <a:pt x="1557296" y="1570735"/>
                </a:cubicBezTo>
                <a:close/>
                <a:moveTo>
                  <a:pt x="1947728" y="1569991"/>
                </a:moveTo>
                <a:cubicBezTo>
                  <a:pt x="1944069" y="1569991"/>
                  <a:pt x="1940519" y="1570285"/>
                  <a:pt x="1937077" y="1570875"/>
                </a:cubicBezTo>
                <a:cubicBezTo>
                  <a:pt x="1933636" y="1571464"/>
                  <a:pt x="1930458" y="1572223"/>
                  <a:pt x="1927543" y="1573153"/>
                </a:cubicBezTo>
                <a:cubicBezTo>
                  <a:pt x="1924629" y="1574084"/>
                  <a:pt x="1922086" y="1575091"/>
                  <a:pt x="1919916" y="1576177"/>
                </a:cubicBezTo>
                <a:cubicBezTo>
                  <a:pt x="1917745" y="1577262"/>
                  <a:pt x="1916226" y="1578254"/>
                  <a:pt x="1915358" y="1579153"/>
                </a:cubicBezTo>
                <a:cubicBezTo>
                  <a:pt x="1914490" y="1580052"/>
                  <a:pt x="1913901" y="1581060"/>
                  <a:pt x="1913590" y="1582176"/>
                </a:cubicBezTo>
                <a:cubicBezTo>
                  <a:pt x="1913280" y="1583292"/>
                  <a:pt x="1913125" y="1584812"/>
                  <a:pt x="1913125" y="1586734"/>
                </a:cubicBezTo>
                <a:cubicBezTo>
                  <a:pt x="1913125" y="1588160"/>
                  <a:pt x="1913218" y="1589463"/>
                  <a:pt x="1913404" y="1590641"/>
                </a:cubicBezTo>
                <a:cubicBezTo>
                  <a:pt x="1913590" y="1591819"/>
                  <a:pt x="1913854" y="1592811"/>
                  <a:pt x="1914195" y="1593617"/>
                </a:cubicBezTo>
                <a:cubicBezTo>
                  <a:pt x="1914536" y="1594423"/>
                  <a:pt x="1914970" y="1595044"/>
                  <a:pt x="1915497" y="1595478"/>
                </a:cubicBezTo>
                <a:cubicBezTo>
                  <a:pt x="1916024" y="1595912"/>
                  <a:pt x="1916629" y="1596129"/>
                  <a:pt x="1917311" y="1596129"/>
                </a:cubicBezTo>
                <a:cubicBezTo>
                  <a:pt x="1918303" y="1596129"/>
                  <a:pt x="1919590" y="1595695"/>
                  <a:pt x="1921171" y="1594827"/>
                </a:cubicBezTo>
                <a:cubicBezTo>
                  <a:pt x="1922753" y="1593958"/>
                  <a:pt x="1924722" y="1592997"/>
                  <a:pt x="1927078" y="1591943"/>
                </a:cubicBezTo>
                <a:cubicBezTo>
                  <a:pt x="1929434" y="1590889"/>
                  <a:pt x="1932147" y="1589928"/>
                  <a:pt x="1935217" y="1589059"/>
                </a:cubicBezTo>
                <a:cubicBezTo>
                  <a:pt x="1938287" y="1588191"/>
                  <a:pt x="1941775" y="1587757"/>
                  <a:pt x="1945681" y="1587757"/>
                </a:cubicBezTo>
                <a:cubicBezTo>
                  <a:pt x="1948658" y="1587757"/>
                  <a:pt x="1951154" y="1588067"/>
                  <a:pt x="1953169" y="1588687"/>
                </a:cubicBezTo>
                <a:cubicBezTo>
                  <a:pt x="1955185" y="1589308"/>
                  <a:pt x="1956797" y="1590269"/>
                  <a:pt x="1958006" y="1591571"/>
                </a:cubicBezTo>
                <a:cubicBezTo>
                  <a:pt x="1959216" y="1592873"/>
                  <a:pt x="1960084" y="1594501"/>
                  <a:pt x="1960611" y="1596454"/>
                </a:cubicBezTo>
                <a:cubicBezTo>
                  <a:pt x="1961138" y="1598408"/>
                  <a:pt x="1961401" y="1600687"/>
                  <a:pt x="1961401" y="1603291"/>
                </a:cubicBezTo>
                <a:lnTo>
                  <a:pt x="1961401" y="1608314"/>
                </a:lnTo>
                <a:lnTo>
                  <a:pt x="1953309" y="1608314"/>
                </a:lnTo>
                <a:cubicBezTo>
                  <a:pt x="1945930" y="1608314"/>
                  <a:pt x="1939449" y="1608872"/>
                  <a:pt x="1933868" y="1609988"/>
                </a:cubicBezTo>
                <a:cubicBezTo>
                  <a:pt x="1928287" y="1611105"/>
                  <a:pt x="1923621" y="1612825"/>
                  <a:pt x="1919869" y="1615151"/>
                </a:cubicBezTo>
                <a:cubicBezTo>
                  <a:pt x="1916117" y="1617476"/>
                  <a:pt x="1913296" y="1620422"/>
                  <a:pt x="1911404" y="1623988"/>
                </a:cubicBezTo>
                <a:cubicBezTo>
                  <a:pt x="1909513" y="1627553"/>
                  <a:pt x="1908567" y="1631755"/>
                  <a:pt x="1908567" y="1636591"/>
                </a:cubicBezTo>
                <a:cubicBezTo>
                  <a:pt x="1908567" y="1641056"/>
                  <a:pt x="1909312" y="1644963"/>
                  <a:pt x="1910800" y="1648312"/>
                </a:cubicBezTo>
                <a:cubicBezTo>
                  <a:pt x="1912288" y="1651660"/>
                  <a:pt x="1914381" y="1654466"/>
                  <a:pt x="1917079" y="1656730"/>
                </a:cubicBezTo>
                <a:cubicBezTo>
                  <a:pt x="1919776" y="1658993"/>
                  <a:pt x="1922970" y="1660698"/>
                  <a:pt x="1926659" y="1661846"/>
                </a:cubicBezTo>
                <a:cubicBezTo>
                  <a:pt x="1930349" y="1662993"/>
                  <a:pt x="1934395" y="1663567"/>
                  <a:pt x="1938798" y="1663567"/>
                </a:cubicBezTo>
                <a:cubicBezTo>
                  <a:pt x="1944131" y="1663567"/>
                  <a:pt x="1948984" y="1662543"/>
                  <a:pt x="1953355" y="1660497"/>
                </a:cubicBezTo>
                <a:cubicBezTo>
                  <a:pt x="1957727" y="1658451"/>
                  <a:pt x="1961619" y="1655598"/>
                  <a:pt x="1965029" y="1651939"/>
                </a:cubicBezTo>
                <a:lnTo>
                  <a:pt x="1965029" y="1658544"/>
                </a:lnTo>
                <a:cubicBezTo>
                  <a:pt x="1965029" y="1659412"/>
                  <a:pt x="1965293" y="1660094"/>
                  <a:pt x="1965820" y="1660590"/>
                </a:cubicBezTo>
                <a:cubicBezTo>
                  <a:pt x="1966347" y="1661086"/>
                  <a:pt x="1967246" y="1661443"/>
                  <a:pt x="1968517" y="1661660"/>
                </a:cubicBezTo>
                <a:cubicBezTo>
                  <a:pt x="1969789" y="1661877"/>
                  <a:pt x="1971819" y="1661985"/>
                  <a:pt x="1974610" y="1661985"/>
                </a:cubicBezTo>
                <a:cubicBezTo>
                  <a:pt x="1977214" y="1661985"/>
                  <a:pt x="1979183" y="1661877"/>
                  <a:pt x="1980517" y="1661660"/>
                </a:cubicBezTo>
                <a:cubicBezTo>
                  <a:pt x="1981850" y="1661443"/>
                  <a:pt x="1982827" y="1661086"/>
                  <a:pt x="1983447" y="1660590"/>
                </a:cubicBezTo>
                <a:cubicBezTo>
                  <a:pt x="1984067" y="1660094"/>
                  <a:pt x="1984377" y="1659412"/>
                  <a:pt x="1984377" y="1658544"/>
                </a:cubicBezTo>
                <a:lnTo>
                  <a:pt x="1984377" y="1602733"/>
                </a:lnTo>
                <a:cubicBezTo>
                  <a:pt x="1984377" y="1597028"/>
                  <a:pt x="1983695" y="1592098"/>
                  <a:pt x="1982330" y="1587943"/>
                </a:cubicBezTo>
                <a:cubicBezTo>
                  <a:pt x="1980966" y="1583788"/>
                  <a:pt x="1978796" y="1580393"/>
                  <a:pt x="1975819" y="1577758"/>
                </a:cubicBezTo>
                <a:cubicBezTo>
                  <a:pt x="1972843" y="1575122"/>
                  <a:pt x="1969044" y="1573169"/>
                  <a:pt x="1964424" y="1571898"/>
                </a:cubicBezTo>
                <a:cubicBezTo>
                  <a:pt x="1959805" y="1570626"/>
                  <a:pt x="1954239" y="1569991"/>
                  <a:pt x="1947728" y="1569991"/>
                </a:cubicBezTo>
                <a:close/>
                <a:moveTo>
                  <a:pt x="1763423" y="1569991"/>
                </a:moveTo>
                <a:cubicBezTo>
                  <a:pt x="1760508" y="1569991"/>
                  <a:pt x="1757764" y="1570301"/>
                  <a:pt x="1755191" y="1570921"/>
                </a:cubicBezTo>
                <a:cubicBezTo>
                  <a:pt x="1752617" y="1571541"/>
                  <a:pt x="1750121" y="1572487"/>
                  <a:pt x="1747703" y="1573758"/>
                </a:cubicBezTo>
                <a:cubicBezTo>
                  <a:pt x="1745284" y="1575029"/>
                  <a:pt x="1742912" y="1576611"/>
                  <a:pt x="1740587" y="1578502"/>
                </a:cubicBezTo>
                <a:cubicBezTo>
                  <a:pt x="1738262" y="1580393"/>
                  <a:pt x="1735890" y="1582579"/>
                  <a:pt x="1733471" y="1585060"/>
                </a:cubicBezTo>
                <a:lnTo>
                  <a:pt x="1733471" y="1575293"/>
                </a:lnTo>
                <a:cubicBezTo>
                  <a:pt x="1733471" y="1574673"/>
                  <a:pt x="1733316" y="1574130"/>
                  <a:pt x="1733006" y="1573665"/>
                </a:cubicBezTo>
                <a:cubicBezTo>
                  <a:pt x="1732696" y="1573200"/>
                  <a:pt x="1732153" y="1572812"/>
                  <a:pt x="1731378" y="1572502"/>
                </a:cubicBezTo>
                <a:cubicBezTo>
                  <a:pt x="1730603" y="1572192"/>
                  <a:pt x="1729580" y="1571960"/>
                  <a:pt x="1728309" y="1571805"/>
                </a:cubicBezTo>
                <a:cubicBezTo>
                  <a:pt x="1727037" y="1571650"/>
                  <a:pt x="1725472" y="1571572"/>
                  <a:pt x="1723611" y="1571572"/>
                </a:cubicBezTo>
                <a:cubicBezTo>
                  <a:pt x="1721689" y="1571572"/>
                  <a:pt x="1720092" y="1571650"/>
                  <a:pt x="1718821" y="1571805"/>
                </a:cubicBezTo>
                <a:cubicBezTo>
                  <a:pt x="1717550" y="1571960"/>
                  <a:pt x="1716526" y="1572192"/>
                  <a:pt x="1715751" y="1572502"/>
                </a:cubicBezTo>
                <a:cubicBezTo>
                  <a:pt x="1714976" y="1572812"/>
                  <a:pt x="1714434" y="1573200"/>
                  <a:pt x="1714123" y="1573665"/>
                </a:cubicBezTo>
                <a:cubicBezTo>
                  <a:pt x="1713813" y="1574130"/>
                  <a:pt x="1713658" y="1574673"/>
                  <a:pt x="1713658" y="1575293"/>
                </a:cubicBezTo>
                <a:lnTo>
                  <a:pt x="1713658" y="1691193"/>
                </a:lnTo>
                <a:cubicBezTo>
                  <a:pt x="1713658" y="1691813"/>
                  <a:pt x="1713844" y="1692371"/>
                  <a:pt x="1714217" y="1692867"/>
                </a:cubicBezTo>
                <a:cubicBezTo>
                  <a:pt x="1714589" y="1693363"/>
                  <a:pt x="1715224" y="1693782"/>
                  <a:pt x="1716123" y="1694123"/>
                </a:cubicBezTo>
                <a:cubicBezTo>
                  <a:pt x="1717022" y="1694464"/>
                  <a:pt x="1718216" y="1694727"/>
                  <a:pt x="1719705" y="1694913"/>
                </a:cubicBezTo>
                <a:cubicBezTo>
                  <a:pt x="1721193" y="1695100"/>
                  <a:pt x="1723084" y="1695193"/>
                  <a:pt x="1725379" y="1695193"/>
                </a:cubicBezTo>
                <a:cubicBezTo>
                  <a:pt x="1727673" y="1695193"/>
                  <a:pt x="1729564" y="1695100"/>
                  <a:pt x="1731053" y="1694913"/>
                </a:cubicBezTo>
                <a:cubicBezTo>
                  <a:pt x="1732541" y="1694727"/>
                  <a:pt x="1733735" y="1694464"/>
                  <a:pt x="1734634" y="1694123"/>
                </a:cubicBezTo>
                <a:cubicBezTo>
                  <a:pt x="1735533" y="1693782"/>
                  <a:pt x="1736169" y="1693363"/>
                  <a:pt x="1736541" y="1692867"/>
                </a:cubicBezTo>
                <a:cubicBezTo>
                  <a:pt x="1736913" y="1692371"/>
                  <a:pt x="1737099" y="1691813"/>
                  <a:pt x="1737099" y="1691193"/>
                </a:cubicBezTo>
                <a:lnTo>
                  <a:pt x="1737099" y="1652125"/>
                </a:lnTo>
                <a:cubicBezTo>
                  <a:pt x="1739083" y="1654048"/>
                  <a:pt x="1741006" y="1655722"/>
                  <a:pt x="1742866" y="1657148"/>
                </a:cubicBezTo>
                <a:cubicBezTo>
                  <a:pt x="1744726" y="1658575"/>
                  <a:pt x="1746602" y="1659768"/>
                  <a:pt x="1748493" y="1660730"/>
                </a:cubicBezTo>
                <a:cubicBezTo>
                  <a:pt x="1750385" y="1661691"/>
                  <a:pt x="1752338" y="1662404"/>
                  <a:pt x="1754354" y="1662869"/>
                </a:cubicBezTo>
                <a:cubicBezTo>
                  <a:pt x="1756369" y="1663334"/>
                  <a:pt x="1758586" y="1663567"/>
                  <a:pt x="1761004" y="1663567"/>
                </a:cubicBezTo>
                <a:cubicBezTo>
                  <a:pt x="1766833" y="1663567"/>
                  <a:pt x="1772011" y="1662450"/>
                  <a:pt x="1776538" y="1660218"/>
                </a:cubicBezTo>
                <a:cubicBezTo>
                  <a:pt x="1781065" y="1657985"/>
                  <a:pt x="1784848" y="1654792"/>
                  <a:pt x="1787886" y="1650637"/>
                </a:cubicBezTo>
                <a:cubicBezTo>
                  <a:pt x="1790925" y="1646482"/>
                  <a:pt x="1793235" y="1641444"/>
                  <a:pt x="1794816" y="1635522"/>
                </a:cubicBezTo>
                <a:cubicBezTo>
                  <a:pt x="1796398" y="1629600"/>
                  <a:pt x="1797188" y="1622949"/>
                  <a:pt x="1797188" y="1615569"/>
                </a:cubicBezTo>
                <a:cubicBezTo>
                  <a:pt x="1797188" y="1609306"/>
                  <a:pt x="1796568" y="1603415"/>
                  <a:pt x="1795328" y="1597896"/>
                </a:cubicBezTo>
                <a:cubicBezTo>
                  <a:pt x="1794088" y="1592377"/>
                  <a:pt x="1792119" y="1587540"/>
                  <a:pt x="1789421" y="1583385"/>
                </a:cubicBezTo>
                <a:cubicBezTo>
                  <a:pt x="1786724" y="1579231"/>
                  <a:pt x="1783236" y="1575959"/>
                  <a:pt x="1778957" y="1573572"/>
                </a:cubicBezTo>
                <a:cubicBezTo>
                  <a:pt x="1774678" y="1571185"/>
                  <a:pt x="1769500" y="1569991"/>
                  <a:pt x="1763423" y="1569991"/>
                </a:cubicBezTo>
                <a:close/>
                <a:moveTo>
                  <a:pt x="1655894" y="1569991"/>
                </a:moveTo>
                <a:cubicBezTo>
                  <a:pt x="1649321" y="1569991"/>
                  <a:pt x="1643415" y="1571076"/>
                  <a:pt x="1638175" y="1573246"/>
                </a:cubicBezTo>
                <a:cubicBezTo>
                  <a:pt x="1632935" y="1575417"/>
                  <a:pt x="1628485" y="1578564"/>
                  <a:pt x="1624827" y="1582688"/>
                </a:cubicBezTo>
                <a:cubicBezTo>
                  <a:pt x="1621168" y="1586812"/>
                  <a:pt x="1618377" y="1591834"/>
                  <a:pt x="1616455" y="1597757"/>
                </a:cubicBezTo>
                <a:cubicBezTo>
                  <a:pt x="1614533" y="1603679"/>
                  <a:pt x="1613571" y="1610329"/>
                  <a:pt x="1613571" y="1617709"/>
                </a:cubicBezTo>
                <a:cubicBezTo>
                  <a:pt x="1613571" y="1625460"/>
                  <a:pt x="1614486" y="1632220"/>
                  <a:pt x="1616316" y="1637987"/>
                </a:cubicBezTo>
                <a:cubicBezTo>
                  <a:pt x="1618145" y="1643754"/>
                  <a:pt x="1620920" y="1648529"/>
                  <a:pt x="1624641" y="1652311"/>
                </a:cubicBezTo>
                <a:cubicBezTo>
                  <a:pt x="1628361" y="1656094"/>
                  <a:pt x="1632997" y="1658916"/>
                  <a:pt x="1638547" y="1660776"/>
                </a:cubicBezTo>
                <a:cubicBezTo>
                  <a:pt x="1644097" y="1662636"/>
                  <a:pt x="1650561" y="1663567"/>
                  <a:pt x="1657941" y="1663567"/>
                </a:cubicBezTo>
                <a:cubicBezTo>
                  <a:pt x="1662034" y="1663567"/>
                  <a:pt x="1665878" y="1663303"/>
                  <a:pt x="1669475" y="1662776"/>
                </a:cubicBezTo>
                <a:cubicBezTo>
                  <a:pt x="1673072" y="1662249"/>
                  <a:pt x="1676265" y="1661629"/>
                  <a:pt x="1679056" y="1660916"/>
                </a:cubicBezTo>
                <a:cubicBezTo>
                  <a:pt x="1681846" y="1660202"/>
                  <a:pt x="1684141" y="1659474"/>
                  <a:pt x="1685939" y="1658730"/>
                </a:cubicBezTo>
                <a:cubicBezTo>
                  <a:pt x="1687737" y="1657985"/>
                  <a:pt x="1688838" y="1657396"/>
                  <a:pt x="1689241" y="1656962"/>
                </a:cubicBezTo>
                <a:cubicBezTo>
                  <a:pt x="1689644" y="1656528"/>
                  <a:pt x="1689970" y="1656079"/>
                  <a:pt x="1690218" y="1655614"/>
                </a:cubicBezTo>
                <a:cubicBezTo>
                  <a:pt x="1690466" y="1655148"/>
                  <a:pt x="1690652" y="1654575"/>
                  <a:pt x="1690776" y="1653893"/>
                </a:cubicBezTo>
                <a:cubicBezTo>
                  <a:pt x="1690900" y="1653211"/>
                  <a:pt x="1690993" y="1652389"/>
                  <a:pt x="1691055" y="1651428"/>
                </a:cubicBezTo>
                <a:cubicBezTo>
                  <a:pt x="1691117" y="1650467"/>
                  <a:pt x="1691148" y="1649304"/>
                  <a:pt x="1691148" y="1647940"/>
                </a:cubicBezTo>
                <a:cubicBezTo>
                  <a:pt x="1691148" y="1646389"/>
                  <a:pt x="1691102" y="1645103"/>
                  <a:pt x="1691009" y="1644079"/>
                </a:cubicBezTo>
                <a:cubicBezTo>
                  <a:pt x="1690916" y="1643056"/>
                  <a:pt x="1690745" y="1642266"/>
                  <a:pt x="1690497" y="1641707"/>
                </a:cubicBezTo>
                <a:cubicBezTo>
                  <a:pt x="1690249" y="1641149"/>
                  <a:pt x="1689939" y="1640762"/>
                  <a:pt x="1689567" y="1640545"/>
                </a:cubicBezTo>
                <a:cubicBezTo>
                  <a:pt x="1689195" y="1640328"/>
                  <a:pt x="1688730" y="1640219"/>
                  <a:pt x="1688172" y="1640219"/>
                </a:cubicBezTo>
                <a:cubicBezTo>
                  <a:pt x="1687241" y="1640219"/>
                  <a:pt x="1686032" y="1640514"/>
                  <a:pt x="1684544" y="1641103"/>
                </a:cubicBezTo>
                <a:cubicBezTo>
                  <a:pt x="1683056" y="1641692"/>
                  <a:pt x="1681180" y="1642343"/>
                  <a:pt x="1678916" y="1643056"/>
                </a:cubicBezTo>
                <a:cubicBezTo>
                  <a:pt x="1676653" y="1643769"/>
                  <a:pt x="1673971" y="1644420"/>
                  <a:pt x="1670870" y="1645010"/>
                </a:cubicBezTo>
                <a:cubicBezTo>
                  <a:pt x="1667770" y="1645599"/>
                  <a:pt x="1664173" y="1645893"/>
                  <a:pt x="1660080" y="1645893"/>
                </a:cubicBezTo>
                <a:cubicBezTo>
                  <a:pt x="1656049" y="1645893"/>
                  <a:pt x="1652592" y="1645366"/>
                  <a:pt x="1649709" y="1644312"/>
                </a:cubicBezTo>
                <a:cubicBezTo>
                  <a:pt x="1646825" y="1643258"/>
                  <a:pt x="1644469" y="1641723"/>
                  <a:pt x="1642639" y="1639708"/>
                </a:cubicBezTo>
                <a:cubicBezTo>
                  <a:pt x="1640810" y="1637692"/>
                  <a:pt x="1639477" y="1635243"/>
                  <a:pt x="1638640" y="1632359"/>
                </a:cubicBezTo>
                <a:cubicBezTo>
                  <a:pt x="1637803" y="1629476"/>
                  <a:pt x="1637384" y="1626266"/>
                  <a:pt x="1637384" y="1622732"/>
                </a:cubicBezTo>
                <a:lnTo>
                  <a:pt x="1687893" y="1622732"/>
                </a:lnTo>
                <a:cubicBezTo>
                  <a:pt x="1690125" y="1622732"/>
                  <a:pt x="1691877" y="1622050"/>
                  <a:pt x="1693148" y="1620685"/>
                </a:cubicBezTo>
                <a:cubicBezTo>
                  <a:pt x="1694419" y="1619321"/>
                  <a:pt x="1695055" y="1617213"/>
                  <a:pt x="1695055" y="1614360"/>
                </a:cubicBezTo>
                <a:lnTo>
                  <a:pt x="1695055" y="1610640"/>
                </a:lnTo>
                <a:cubicBezTo>
                  <a:pt x="1695055" y="1604810"/>
                  <a:pt x="1694311" y="1599415"/>
                  <a:pt x="1692822" y="1594454"/>
                </a:cubicBezTo>
                <a:cubicBezTo>
                  <a:pt x="1691334" y="1589494"/>
                  <a:pt x="1689009" y="1585199"/>
                  <a:pt x="1685846" y="1581572"/>
                </a:cubicBezTo>
                <a:cubicBezTo>
                  <a:pt x="1682684" y="1577944"/>
                  <a:pt x="1678637" y="1575107"/>
                  <a:pt x="1673707" y="1573060"/>
                </a:cubicBezTo>
                <a:cubicBezTo>
                  <a:pt x="1668777" y="1571014"/>
                  <a:pt x="1662840" y="1569991"/>
                  <a:pt x="1655894" y="1569991"/>
                </a:cubicBezTo>
                <a:close/>
                <a:moveTo>
                  <a:pt x="1458846" y="1569991"/>
                </a:moveTo>
                <a:cubicBezTo>
                  <a:pt x="1451219" y="1569991"/>
                  <a:pt x="1444568" y="1571138"/>
                  <a:pt x="1438894" y="1573433"/>
                </a:cubicBezTo>
                <a:cubicBezTo>
                  <a:pt x="1433220" y="1575727"/>
                  <a:pt x="1428491" y="1578967"/>
                  <a:pt x="1424709" y="1583153"/>
                </a:cubicBezTo>
                <a:cubicBezTo>
                  <a:pt x="1420926" y="1587339"/>
                  <a:pt x="1418089" y="1592362"/>
                  <a:pt x="1416197" y="1598222"/>
                </a:cubicBezTo>
                <a:cubicBezTo>
                  <a:pt x="1414306" y="1604082"/>
                  <a:pt x="1413360" y="1610547"/>
                  <a:pt x="1413360" y="1617616"/>
                </a:cubicBezTo>
                <a:cubicBezTo>
                  <a:pt x="1413360" y="1624933"/>
                  <a:pt x="1414229" y="1631444"/>
                  <a:pt x="1415965" y="1637150"/>
                </a:cubicBezTo>
                <a:cubicBezTo>
                  <a:pt x="1417701" y="1642855"/>
                  <a:pt x="1420368" y="1647661"/>
                  <a:pt x="1423964" y="1651567"/>
                </a:cubicBezTo>
                <a:cubicBezTo>
                  <a:pt x="1427561" y="1655474"/>
                  <a:pt x="1432088" y="1658451"/>
                  <a:pt x="1437545" y="1660497"/>
                </a:cubicBezTo>
                <a:cubicBezTo>
                  <a:pt x="1443002" y="1662543"/>
                  <a:pt x="1449420" y="1663567"/>
                  <a:pt x="1456800" y="1663567"/>
                </a:cubicBezTo>
                <a:cubicBezTo>
                  <a:pt x="1464427" y="1663567"/>
                  <a:pt x="1471093" y="1662419"/>
                  <a:pt x="1476798" y="1660125"/>
                </a:cubicBezTo>
                <a:cubicBezTo>
                  <a:pt x="1482504" y="1657830"/>
                  <a:pt x="1487248" y="1654575"/>
                  <a:pt x="1491030" y="1650358"/>
                </a:cubicBezTo>
                <a:cubicBezTo>
                  <a:pt x="1494813" y="1646141"/>
                  <a:pt x="1497634" y="1641118"/>
                  <a:pt x="1499495" y="1635289"/>
                </a:cubicBezTo>
                <a:cubicBezTo>
                  <a:pt x="1501355" y="1629460"/>
                  <a:pt x="1502285" y="1623011"/>
                  <a:pt x="1502285" y="1615942"/>
                </a:cubicBezTo>
                <a:cubicBezTo>
                  <a:pt x="1502285" y="1608562"/>
                  <a:pt x="1501417" y="1602020"/>
                  <a:pt x="1499681" y="1596315"/>
                </a:cubicBezTo>
                <a:cubicBezTo>
                  <a:pt x="1497945" y="1590610"/>
                  <a:pt x="1495294" y="1585804"/>
                  <a:pt x="1491728" y="1581897"/>
                </a:cubicBezTo>
                <a:cubicBezTo>
                  <a:pt x="1488162" y="1577990"/>
                  <a:pt x="1483651" y="1575029"/>
                  <a:pt x="1478194" y="1573014"/>
                </a:cubicBezTo>
                <a:cubicBezTo>
                  <a:pt x="1472737" y="1570999"/>
                  <a:pt x="1466287" y="1569991"/>
                  <a:pt x="1458846" y="1569991"/>
                </a:cubicBezTo>
                <a:close/>
                <a:moveTo>
                  <a:pt x="1363373" y="1569991"/>
                </a:moveTo>
                <a:cubicBezTo>
                  <a:pt x="1360458" y="1569991"/>
                  <a:pt x="1357714" y="1570301"/>
                  <a:pt x="1355141" y="1570921"/>
                </a:cubicBezTo>
                <a:cubicBezTo>
                  <a:pt x="1352567" y="1571541"/>
                  <a:pt x="1350071" y="1572487"/>
                  <a:pt x="1347653" y="1573758"/>
                </a:cubicBezTo>
                <a:cubicBezTo>
                  <a:pt x="1345234" y="1575029"/>
                  <a:pt x="1342862" y="1576611"/>
                  <a:pt x="1340537" y="1578502"/>
                </a:cubicBezTo>
                <a:cubicBezTo>
                  <a:pt x="1338212" y="1580393"/>
                  <a:pt x="1335840" y="1582579"/>
                  <a:pt x="1333421" y="1585060"/>
                </a:cubicBezTo>
                <a:lnTo>
                  <a:pt x="1333421" y="1575293"/>
                </a:lnTo>
                <a:cubicBezTo>
                  <a:pt x="1333421" y="1574673"/>
                  <a:pt x="1333266" y="1574130"/>
                  <a:pt x="1332956" y="1573665"/>
                </a:cubicBezTo>
                <a:cubicBezTo>
                  <a:pt x="1332646" y="1573200"/>
                  <a:pt x="1332103" y="1572812"/>
                  <a:pt x="1331328" y="1572502"/>
                </a:cubicBezTo>
                <a:cubicBezTo>
                  <a:pt x="1330553" y="1572192"/>
                  <a:pt x="1329530" y="1571960"/>
                  <a:pt x="1328259" y="1571805"/>
                </a:cubicBezTo>
                <a:cubicBezTo>
                  <a:pt x="1326987" y="1571650"/>
                  <a:pt x="1325422" y="1571572"/>
                  <a:pt x="1323561" y="1571572"/>
                </a:cubicBezTo>
                <a:cubicBezTo>
                  <a:pt x="1321639" y="1571572"/>
                  <a:pt x="1320042" y="1571650"/>
                  <a:pt x="1318771" y="1571805"/>
                </a:cubicBezTo>
                <a:cubicBezTo>
                  <a:pt x="1317500" y="1571960"/>
                  <a:pt x="1316476" y="1572192"/>
                  <a:pt x="1315701" y="1572502"/>
                </a:cubicBezTo>
                <a:cubicBezTo>
                  <a:pt x="1314926" y="1572812"/>
                  <a:pt x="1314384" y="1573200"/>
                  <a:pt x="1314073" y="1573665"/>
                </a:cubicBezTo>
                <a:cubicBezTo>
                  <a:pt x="1313763" y="1574130"/>
                  <a:pt x="1313608" y="1574673"/>
                  <a:pt x="1313608" y="1575293"/>
                </a:cubicBezTo>
                <a:lnTo>
                  <a:pt x="1313608" y="1691193"/>
                </a:lnTo>
                <a:cubicBezTo>
                  <a:pt x="1313608" y="1691813"/>
                  <a:pt x="1313794" y="1692371"/>
                  <a:pt x="1314167" y="1692867"/>
                </a:cubicBezTo>
                <a:cubicBezTo>
                  <a:pt x="1314539" y="1693363"/>
                  <a:pt x="1315174" y="1693782"/>
                  <a:pt x="1316073" y="1694123"/>
                </a:cubicBezTo>
                <a:cubicBezTo>
                  <a:pt x="1316973" y="1694464"/>
                  <a:pt x="1318166" y="1694727"/>
                  <a:pt x="1319655" y="1694913"/>
                </a:cubicBezTo>
                <a:cubicBezTo>
                  <a:pt x="1321143" y="1695100"/>
                  <a:pt x="1323034" y="1695193"/>
                  <a:pt x="1325329" y="1695193"/>
                </a:cubicBezTo>
                <a:cubicBezTo>
                  <a:pt x="1327623" y="1695193"/>
                  <a:pt x="1329514" y="1695100"/>
                  <a:pt x="1331003" y="1694913"/>
                </a:cubicBezTo>
                <a:cubicBezTo>
                  <a:pt x="1332491" y="1694727"/>
                  <a:pt x="1333685" y="1694464"/>
                  <a:pt x="1334584" y="1694123"/>
                </a:cubicBezTo>
                <a:cubicBezTo>
                  <a:pt x="1335483" y="1693782"/>
                  <a:pt x="1336119" y="1693363"/>
                  <a:pt x="1336491" y="1692867"/>
                </a:cubicBezTo>
                <a:cubicBezTo>
                  <a:pt x="1336863" y="1692371"/>
                  <a:pt x="1337049" y="1691813"/>
                  <a:pt x="1337049" y="1691193"/>
                </a:cubicBezTo>
                <a:lnTo>
                  <a:pt x="1337049" y="1652125"/>
                </a:lnTo>
                <a:cubicBezTo>
                  <a:pt x="1339033" y="1654048"/>
                  <a:pt x="1340956" y="1655722"/>
                  <a:pt x="1342816" y="1657148"/>
                </a:cubicBezTo>
                <a:cubicBezTo>
                  <a:pt x="1344676" y="1658575"/>
                  <a:pt x="1346552" y="1659768"/>
                  <a:pt x="1348443" y="1660730"/>
                </a:cubicBezTo>
                <a:cubicBezTo>
                  <a:pt x="1350335" y="1661691"/>
                  <a:pt x="1352288" y="1662404"/>
                  <a:pt x="1354304" y="1662869"/>
                </a:cubicBezTo>
                <a:cubicBezTo>
                  <a:pt x="1356319" y="1663334"/>
                  <a:pt x="1358536" y="1663567"/>
                  <a:pt x="1360954" y="1663567"/>
                </a:cubicBezTo>
                <a:cubicBezTo>
                  <a:pt x="1366783" y="1663567"/>
                  <a:pt x="1371961" y="1662450"/>
                  <a:pt x="1376488" y="1660218"/>
                </a:cubicBezTo>
                <a:cubicBezTo>
                  <a:pt x="1381015" y="1657985"/>
                  <a:pt x="1384798" y="1654792"/>
                  <a:pt x="1387836" y="1650637"/>
                </a:cubicBezTo>
                <a:cubicBezTo>
                  <a:pt x="1390875" y="1646482"/>
                  <a:pt x="1393185" y="1641444"/>
                  <a:pt x="1394766" y="1635522"/>
                </a:cubicBezTo>
                <a:cubicBezTo>
                  <a:pt x="1396348" y="1629600"/>
                  <a:pt x="1397138" y="1622949"/>
                  <a:pt x="1397138" y="1615569"/>
                </a:cubicBezTo>
                <a:cubicBezTo>
                  <a:pt x="1397138" y="1609306"/>
                  <a:pt x="1396518" y="1603415"/>
                  <a:pt x="1395278" y="1597896"/>
                </a:cubicBezTo>
                <a:cubicBezTo>
                  <a:pt x="1394038" y="1592377"/>
                  <a:pt x="1392069" y="1587540"/>
                  <a:pt x="1389371" y="1583385"/>
                </a:cubicBezTo>
                <a:cubicBezTo>
                  <a:pt x="1386674" y="1579231"/>
                  <a:pt x="1383186" y="1575959"/>
                  <a:pt x="1378907" y="1573572"/>
                </a:cubicBezTo>
                <a:cubicBezTo>
                  <a:pt x="1374628" y="1571185"/>
                  <a:pt x="1369450" y="1569991"/>
                  <a:pt x="1363373" y="1569991"/>
                </a:cubicBezTo>
                <a:close/>
                <a:moveTo>
                  <a:pt x="1014278" y="1569991"/>
                </a:moveTo>
                <a:cubicBezTo>
                  <a:pt x="1010619" y="1569991"/>
                  <a:pt x="1007069" y="1570285"/>
                  <a:pt x="1003627" y="1570875"/>
                </a:cubicBezTo>
                <a:cubicBezTo>
                  <a:pt x="1000186" y="1571464"/>
                  <a:pt x="997008" y="1572223"/>
                  <a:pt x="994093" y="1573153"/>
                </a:cubicBezTo>
                <a:cubicBezTo>
                  <a:pt x="991179" y="1574084"/>
                  <a:pt x="988636" y="1575091"/>
                  <a:pt x="986466" y="1576177"/>
                </a:cubicBezTo>
                <a:cubicBezTo>
                  <a:pt x="984295" y="1577262"/>
                  <a:pt x="982776" y="1578254"/>
                  <a:pt x="981908" y="1579153"/>
                </a:cubicBezTo>
                <a:cubicBezTo>
                  <a:pt x="981040" y="1580052"/>
                  <a:pt x="980451" y="1581060"/>
                  <a:pt x="980140" y="1582176"/>
                </a:cubicBezTo>
                <a:cubicBezTo>
                  <a:pt x="979830" y="1583292"/>
                  <a:pt x="979675" y="1584812"/>
                  <a:pt x="979675" y="1586734"/>
                </a:cubicBezTo>
                <a:cubicBezTo>
                  <a:pt x="979675" y="1588160"/>
                  <a:pt x="979768" y="1589463"/>
                  <a:pt x="979954" y="1590641"/>
                </a:cubicBezTo>
                <a:cubicBezTo>
                  <a:pt x="980140" y="1591819"/>
                  <a:pt x="980404" y="1592811"/>
                  <a:pt x="980745" y="1593617"/>
                </a:cubicBezTo>
                <a:cubicBezTo>
                  <a:pt x="981086" y="1594423"/>
                  <a:pt x="981520" y="1595044"/>
                  <a:pt x="982047" y="1595478"/>
                </a:cubicBezTo>
                <a:cubicBezTo>
                  <a:pt x="982574" y="1595912"/>
                  <a:pt x="983179" y="1596129"/>
                  <a:pt x="983861" y="1596129"/>
                </a:cubicBezTo>
                <a:cubicBezTo>
                  <a:pt x="984853" y="1596129"/>
                  <a:pt x="986140" y="1595695"/>
                  <a:pt x="987721" y="1594827"/>
                </a:cubicBezTo>
                <a:cubicBezTo>
                  <a:pt x="989303" y="1593958"/>
                  <a:pt x="991272" y="1592997"/>
                  <a:pt x="993628" y="1591943"/>
                </a:cubicBezTo>
                <a:cubicBezTo>
                  <a:pt x="995984" y="1590889"/>
                  <a:pt x="998697" y="1589928"/>
                  <a:pt x="1001767" y="1589059"/>
                </a:cubicBezTo>
                <a:cubicBezTo>
                  <a:pt x="1004837" y="1588191"/>
                  <a:pt x="1008325" y="1587757"/>
                  <a:pt x="1012231" y="1587757"/>
                </a:cubicBezTo>
                <a:cubicBezTo>
                  <a:pt x="1015208" y="1587757"/>
                  <a:pt x="1017704" y="1588067"/>
                  <a:pt x="1019719" y="1588687"/>
                </a:cubicBezTo>
                <a:cubicBezTo>
                  <a:pt x="1021735" y="1589308"/>
                  <a:pt x="1023347" y="1590269"/>
                  <a:pt x="1024556" y="1591571"/>
                </a:cubicBezTo>
                <a:cubicBezTo>
                  <a:pt x="1025766" y="1592873"/>
                  <a:pt x="1026634" y="1594501"/>
                  <a:pt x="1027161" y="1596454"/>
                </a:cubicBezTo>
                <a:cubicBezTo>
                  <a:pt x="1027688" y="1598408"/>
                  <a:pt x="1027951" y="1600687"/>
                  <a:pt x="1027951" y="1603291"/>
                </a:cubicBezTo>
                <a:lnTo>
                  <a:pt x="1027951" y="1608314"/>
                </a:lnTo>
                <a:lnTo>
                  <a:pt x="1019859" y="1608314"/>
                </a:lnTo>
                <a:cubicBezTo>
                  <a:pt x="1012480" y="1608314"/>
                  <a:pt x="1005999" y="1608872"/>
                  <a:pt x="1000418" y="1609988"/>
                </a:cubicBezTo>
                <a:cubicBezTo>
                  <a:pt x="994837" y="1611105"/>
                  <a:pt x="990171" y="1612825"/>
                  <a:pt x="986419" y="1615151"/>
                </a:cubicBezTo>
                <a:cubicBezTo>
                  <a:pt x="982667" y="1617476"/>
                  <a:pt x="979846" y="1620422"/>
                  <a:pt x="977955" y="1623988"/>
                </a:cubicBezTo>
                <a:cubicBezTo>
                  <a:pt x="976063" y="1627553"/>
                  <a:pt x="975117" y="1631755"/>
                  <a:pt x="975117" y="1636591"/>
                </a:cubicBezTo>
                <a:cubicBezTo>
                  <a:pt x="975117" y="1641056"/>
                  <a:pt x="975862" y="1644963"/>
                  <a:pt x="977350" y="1648312"/>
                </a:cubicBezTo>
                <a:cubicBezTo>
                  <a:pt x="978838" y="1651660"/>
                  <a:pt x="980931" y="1654466"/>
                  <a:pt x="983629" y="1656730"/>
                </a:cubicBezTo>
                <a:cubicBezTo>
                  <a:pt x="986326" y="1658993"/>
                  <a:pt x="989520" y="1660698"/>
                  <a:pt x="993209" y="1661846"/>
                </a:cubicBezTo>
                <a:cubicBezTo>
                  <a:pt x="996899" y="1662993"/>
                  <a:pt x="1000945" y="1663567"/>
                  <a:pt x="1005348" y="1663567"/>
                </a:cubicBezTo>
                <a:cubicBezTo>
                  <a:pt x="1010681" y="1663567"/>
                  <a:pt x="1015534" y="1662543"/>
                  <a:pt x="1019905" y="1660497"/>
                </a:cubicBezTo>
                <a:cubicBezTo>
                  <a:pt x="1024277" y="1658451"/>
                  <a:pt x="1028169" y="1655598"/>
                  <a:pt x="1031579" y="1651939"/>
                </a:cubicBezTo>
                <a:lnTo>
                  <a:pt x="1031579" y="1658544"/>
                </a:lnTo>
                <a:cubicBezTo>
                  <a:pt x="1031579" y="1659412"/>
                  <a:pt x="1031843" y="1660094"/>
                  <a:pt x="1032370" y="1660590"/>
                </a:cubicBezTo>
                <a:cubicBezTo>
                  <a:pt x="1032897" y="1661086"/>
                  <a:pt x="1033796" y="1661443"/>
                  <a:pt x="1035067" y="1661660"/>
                </a:cubicBezTo>
                <a:cubicBezTo>
                  <a:pt x="1036339" y="1661877"/>
                  <a:pt x="1038369" y="1661985"/>
                  <a:pt x="1041160" y="1661985"/>
                </a:cubicBezTo>
                <a:cubicBezTo>
                  <a:pt x="1043764" y="1661985"/>
                  <a:pt x="1045733" y="1661877"/>
                  <a:pt x="1047067" y="1661660"/>
                </a:cubicBezTo>
                <a:cubicBezTo>
                  <a:pt x="1048400" y="1661443"/>
                  <a:pt x="1049377" y="1661086"/>
                  <a:pt x="1049997" y="1660590"/>
                </a:cubicBezTo>
                <a:cubicBezTo>
                  <a:pt x="1050617" y="1660094"/>
                  <a:pt x="1050927" y="1659412"/>
                  <a:pt x="1050927" y="1658544"/>
                </a:cubicBezTo>
                <a:lnTo>
                  <a:pt x="1050927" y="1602733"/>
                </a:lnTo>
                <a:cubicBezTo>
                  <a:pt x="1050927" y="1597028"/>
                  <a:pt x="1050245" y="1592098"/>
                  <a:pt x="1048880" y="1587943"/>
                </a:cubicBezTo>
                <a:cubicBezTo>
                  <a:pt x="1047516" y="1583788"/>
                  <a:pt x="1045346" y="1580393"/>
                  <a:pt x="1042369" y="1577758"/>
                </a:cubicBezTo>
                <a:cubicBezTo>
                  <a:pt x="1039393" y="1575122"/>
                  <a:pt x="1035594" y="1573169"/>
                  <a:pt x="1030975" y="1571898"/>
                </a:cubicBezTo>
                <a:cubicBezTo>
                  <a:pt x="1026355" y="1570626"/>
                  <a:pt x="1020789" y="1569991"/>
                  <a:pt x="1014278" y="1569991"/>
                </a:cubicBezTo>
                <a:close/>
                <a:moveTo>
                  <a:pt x="615567" y="1559945"/>
                </a:moveTo>
                <a:lnTo>
                  <a:pt x="625985" y="1559945"/>
                </a:lnTo>
                <a:cubicBezTo>
                  <a:pt x="628528" y="1559945"/>
                  <a:pt x="630993" y="1560115"/>
                  <a:pt x="633380" y="1560457"/>
                </a:cubicBezTo>
                <a:cubicBezTo>
                  <a:pt x="635768" y="1560798"/>
                  <a:pt x="638047" y="1561619"/>
                  <a:pt x="640217" y="1562922"/>
                </a:cubicBezTo>
                <a:cubicBezTo>
                  <a:pt x="642387" y="1564224"/>
                  <a:pt x="644217" y="1566239"/>
                  <a:pt x="645705" y="1568968"/>
                </a:cubicBezTo>
                <a:cubicBezTo>
                  <a:pt x="647193" y="1571696"/>
                  <a:pt x="647937" y="1575169"/>
                  <a:pt x="647937" y="1579386"/>
                </a:cubicBezTo>
                <a:cubicBezTo>
                  <a:pt x="647937" y="1582486"/>
                  <a:pt x="647503" y="1585354"/>
                  <a:pt x="646635" y="1587990"/>
                </a:cubicBezTo>
                <a:cubicBezTo>
                  <a:pt x="645767" y="1590625"/>
                  <a:pt x="644496" y="1592889"/>
                  <a:pt x="642821" y="1594780"/>
                </a:cubicBezTo>
                <a:cubicBezTo>
                  <a:pt x="641147" y="1596671"/>
                  <a:pt x="638992" y="1598144"/>
                  <a:pt x="636357" y="1599198"/>
                </a:cubicBezTo>
                <a:cubicBezTo>
                  <a:pt x="633721" y="1600253"/>
                  <a:pt x="630450" y="1600780"/>
                  <a:pt x="626543" y="1600780"/>
                </a:cubicBezTo>
                <a:lnTo>
                  <a:pt x="615567" y="1600780"/>
                </a:lnTo>
                <a:close/>
                <a:moveTo>
                  <a:pt x="599382" y="1541062"/>
                </a:moveTo>
                <a:cubicBezTo>
                  <a:pt x="596902" y="1541062"/>
                  <a:pt x="594902" y="1541791"/>
                  <a:pt x="593383" y="1543248"/>
                </a:cubicBezTo>
                <a:cubicBezTo>
                  <a:pt x="591863" y="1544706"/>
                  <a:pt x="591104" y="1546891"/>
                  <a:pt x="591104" y="1549806"/>
                </a:cubicBezTo>
                <a:lnTo>
                  <a:pt x="591104" y="1658079"/>
                </a:lnTo>
                <a:cubicBezTo>
                  <a:pt x="591104" y="1658699"/>
                  <a:pt x="591290" y="1659257"/>
                  <a:pt x="591662" y="1659753"/>
                </a:cubicBezTo>
                <a:cubicBezTo>
                  <a:pt x="592034" y="1660249"/>
                  <a:pt x="592685" y="1660652"/>
                  <a:pt x="593615" y="1660962"/>
                </a:cubicBezTo>
                <a:cubicBezTo>
                  <a:pt x="594545" y="1661272"/>
                  <a:pt x="595801" y="1661520"/>
                  <a:pt x="597382" y="1661706"/>
                </a:cubicBezTo>
                <a:cubicBezTo>
                  <a:pt x="598964" y="1661892"/>
                  <a:pt x="600933" y="1661985"/>
                  <a:pt x="603289" y="1661985"/>
                </a:cubicBezTo>
                <a:cubicBezTo>
                  <a:pt x="605707" y="1661985"/>
                  <a:pt x="607692" y="1661892"/>
                  <a:pt x="609242" y="1661706"/>
                </a:cubicBezTo>
                <a:cubicBezTo>
                  <a:pt x="610792" y="1661520"/>
                  <a:pt x="612033" y="1661272"/>
                  <a:pt x="612963" y="1660962"/>
                </a:cubicBezTo>
                <a:cubicBezTo>
                  <a:pt x="613893" y="1660652"/>
                  <a:pt x="614560" y="1660249"/>
                  <a:pt x="614963" y="1659753"/>
                </a:cubicBezTo>
                <a:cubicBezTo>
                  <a:pt x="615366" y="1659257"/>
                  <a:pt x="615567" y="1658699"/>
                  <a:pt x="615567" y="1658079"/>
                </a:cubicBezTo>
                <a:lnTo>
                  <a:pt x="615567" y="1619662"/>
                </a:lnTo>
                <a:lnTo>
                  <a:pt x="625613" y="1619662"/>
                </a:lnTo>
                <a:cubicBezTo>
                  <a:pt x="633551" y="1619662"/>
                  <a:pt x="640450" y="1618732"/>
                  <a:pt x="646310" y="1616872"/>
                </a:cubicBezTo>
                <a:cubicBezTo>
                  <a:pt x="652170" y="1615011"/>
                  <a:pt x="657115" y="1612298"/>
                  <a:pt x="661146" y="1608733"/>
                </a:cubicBezTo>
                <a:cubicBezTo>
                  <a:pt x="665177" y="1605167"/>
                  <a:pt x="668246" y="1600780"/>
                  <a:pt x="670355" y="1595571"/>
                </a:cubicBezTo>
                <a:cubicBezTo>
                  <a:pt x="672463" y="1590362"/>
                  <a:pt x="673517" y="1584378"/>
                  <a:pt x="673517" y="1577618"/>
                </a:cubicBezTo>
                <a:cubicBezTo>
                  <a:pt x="673517" y="1572719"/>
                  <a:pt x="672835" y="1568301"/>
                  <a:pt x="671471" y="1564363"/>
                </a:cubicBezTo>
                <a:cubicBezTo>
                  <a:pt x="670107" y="1560426"/>
                  <a:pt x="668122" y="1556984"/>
                  <a:pt x="665518" y="1554038"/>
                </a:cubicBezTo>
                <a:cubicBezTo>
                  <a:pt x="662913" y="1551093"/>
                  <a:pt x="659766" y="1548659"/>
                  <a:pt x="656076" y="1546736"/>
                </a:cubicBezTo>
                <a:cubicBezTo>
                  <a:pt x="652387" y="1544814"/>
                  <a:pt x="648744" y="1543496"/>
                  <a:pt x="645147" y="1542783"/>
                </a:cubicBezTo>
                <a:cubicBezTo>
                  <a:pt x="641550" y="1542070"/>
                  <a:pt x="638465" y="1541605"/>
                  <a:pt x="635892" y="1541388"/>
                </a:cubicBezTo>
                <a:cubicBezTo>
                  <a:pt x="633318" y="1541171"/>
                  <a:pt x="630605" y="1541062"/>
                  <a:pt x="627753" y="1541062"/>
                </a:cubicBezTo>
                <a:close/>
                <a:moveTo>
                  <a:pt x="3047177" y="1532505"/>
                </a:moveTo>
                <a:cubicBezTo>
                  <a:pt x="3045813" y="1532505"/>
                  <a:pt x="3044650" y="1532567"/>
                  <a:pt x="3043689" y="1532691"/>
                </a:cubicBezTo>
                <a:cubicBezTo>
                  <a:pt x="3042728" y="1532815"/>
                  <a:pt x="3041952" y="1533001"/>
                  <a:pt x="3041363" y="1533249"/>
                </a:cubicBezTo>
                <a:cubicBezTo>
                  <a:pt x="3040774" y="1533497"/>
                  <a:pt x="3040371" y="1533838"/>
                  <a:pt x="3040154" y="1534272"/>
                </a:cubicBezTo>
                <a:cubicBezTo>
                  <a:pt x="3039937" y="1534706"/>
                  <a:pt x="3039828" y="1535233"/>
                  <a:pt x="3039828" y="1535853"/>
                </a:cubicBezTo>
                <a:cubicBezTo>
                  <a:pt x="3039828" y="1539822"/>
                  <a:pt x="3040433" y="1543388"/>
                  <a:pt x="3041642" y="1546550"/>
                </a:cubicBezTo>
                <a:cubicBezTo>
                  <a:pt x="3042852" y="1549713"/>
                  <a:pt x="3044650" y="1552395"/>
                  <a:pt x="3047037" y="1554596"/>
                </a:cubicBezTo>
                <a:cubicBezTo>
                  <a:pt x="3049425" y="1556798"/>
                  <a:pt x="3052401" y="1558488"/>
                  <a:pt x="3055967" y="1559666"/>
                </a:cubicBezTo>
                <a:cubicBezTo>
                  <a:pt x="3059533" y="1560844"/>
                  <a:pt x="3063672" y="1561433"/>
                  <a:pt x="3068385" y="1561433"/>
                </a:cubicBezTo>
                <a:cubicBezTo>
                  <a:pt x="3073532" y="1561433"/>
                  <a:pt x="3077904" y="1560767"/>
                  <a:pt x="3081500" y="1559433"/>
                </a:cubicBezTo>
                <a:cubicBezTo>
                  <a:pt x="3085097" y="1558100"/>
                  <a:pt x="3088043" y="1556271"/>
                  <a:pt x="3090337" y="1553945"/>
                </a:cubicBezTo>
                <a:cubicBezTo>
                  <a:pt x="3092631" y="1551620"/>
                  <a:pt x="3094306" y="1548907"/>
                  <a:pt x="3095360" y="1545806"/>
                </a:cubicBezTo>
                <a:cubicBezTo>
                  <a:pt x="3096414" y="1542706"/>
                  <a:pt x="3096941" y="1539388"/>
                  <a:pt x="3096941" y="1535853"/>
                </a:cubicBezTo>
                <a:cubicBezTo>
                  <a:pt x="3096941" y="1535233"/>
                  <a:pt x="3096817" y="1534706"/>
                  <a:pt x="3096569" y="1534272"/>
                </a:cubicBezTo>
                <a:cubicBezTo>
                  <a:pt x="3096321" y="1533838"/>
                  <a:pt x="3095902" y="1533497"/>
                  <a:pt x="3095314" y="1533249"/>
                </a:cubicBezTo>
                <a:cubicBezTo>
                  <a:pt x="3094724" y="1533001"/>
                  <a:pt x="3093949" y="1532815"/>
                  <a:pt x="3092988" y="1532691"/>
                </a:cubicBezTo>
                <a:cubicBezTo>
                  <a:pt x="3092027" y="1532567"/>
                  <a:pt x="3090802" y="1532505"/>
                  <a:pt x="3089314" y="1532505"/>
                </a:cubicBezTo>
                <a:cubicBezTo>
                  <a:pt x="3087888" y="1532505"/>
                  <a:pt x="3086756" y="1532582"/>
                  <a:pt x="3085919" y="1532737"/>
                </a:cubicBezTo>
                <a:cubicBezTo>
                  <a:pt x="3085082" y="1532892"/>
                  <a:pt x="3084430" y="1533125"/>
                  <a:pt x="3083965" y="1533435"/>
                </a:cubicBezTo>
                <a:cubicBezTo>
                  <a:pt x="3083500" y="1533745"/>
                  <a:pt x="3083190" y="1534133"/>
                  <a:pt x="3083035" y="1534598"/>
                </a:cubicBezTo>
                <a:cubicBezTo>
                  <a:pt x="3082880" y="1535063"/>
                  <a:pt x="3082802" y="1535605"/>
                  <a:pt x="3082802" y="1536225"/>
                </a:cubicBezTo>
                <a:cubicBezTo>
                  <a:pt x="3082802" y="1538210"/>
                  <a:pt x="3082492" y="1540070"/>
                  <a:pt x="3081872" y="1541807"/>
                </a:cubicBezTo>
                <a:cubicBezTo>
                  <a:pt x="3081252" y="1543543"/>
                  <a:pt x="3080322" y="1545031"/>
                  <a:pt x="3079082" y="1546271"/>
                </a:cubicBezTo>
                <a:cubicBezTo>
                  <a:pt x="3077842" y="1547512"/>
                  <a:pt x="3076338" y="1548473"/>
                  <a:pt x="3074570" y="1549155"/>
                </a:cubicBezTo>
                <a:cubicBezTo>
                  <a:pt x="3072803" y="1549837"/>
                  <a:pt x="3070772" y="1550178"/>
                  <a:pt x="3068478" y="1550178"/>
                </a:cubicBezTo>
                <a:cubicBezTo>
                  <a:pt x="3066121" y="1550178"/>
                  <a:pt x="3064044" y="1549837"/>
                  <a:pt x="3062246" y="1549155"/>
                </a:cubicBezTo>
                <a:cubicBezTo>
                  <a:pt x="3060447" y="1548473"/>
                  <a:pt x="3058912" y="1547512"/>
                  <a:pt x="3057641" y="1546271"/>
                </a:cubicBezTo>
                <a:cubicBezTo>
                  <a:pt x="3056370" y="1545031"/>
                  <a:pt x="3055424" y="1543574"/>
                  <a:pt x="3054804" y="1541900"/>
                </a:cubicBezTo>
                <a:cubicBezTo>
                  <a:pt x="3054184" y="1540225"/>
                  <a:pt x="3053874" y="1538396"/>
                  <a:pt x="3053874" y="1536412"/>
                </a:cubicBezTo>
                <a:cubicBezTo>
                  <a:pt x="3053874" y="1535729"/>
                  <a:pt x="3053796" y="1535140"/>
                  <a:pt x="3053642" y="1534644"/>
                </a:cubicBezTo>
                <a:cubicBezTo>
                  <a:pt x="3053486" y="1534148"/>
                  <a:pt x="3053176" y="1533745"/>
                  <a:pt x="3052711" y="1533435"/>
                </a:cubicBezTo>
                <a:cubicBezTo>
                  <a:pt x="3052246" y="1533125"/>
                  <a:pt x="3051580" y="1532892"/>
                  <a:pt x="3050712" y="1532737"/>
                </a:cubicBezTo>
                <a:cubicBezTo>
                  <a:pt x="3049843" y="1532582"/>
                  <a:pt x="3048665" y="1532505"/>
                  <a:pt x="3047177" y="1532505"/>
                </a:cubicBezTo>
                <a:close/>
                <a:moveTo>
                  <a:pt x="2768071" y="1083570"/>
                </a:moveTo>
                <a:cubicBezTo>
                  <a:pt x="2760451" y="1083570"/>
                  <a:pt x="2753926" y="1086094"/>
                  <a:pt x="2748498" y="1091142"/>
                </a:cubicBezTo>
                <a:cubicBezTo>
                  <a:pt x="2743068" y="1096190"/>
                  <a:pt x="2740354" y="1102810"/>
                  <a:pt x="2740354" y="1111002"/>
                </a:cubicBezTo>
                <a:cubicBezTo>
                  <a:pt x="2740354" y="1119193"/>
                  <a:pt x="2743068" y="1125908"/>
                  <a:pt x="2748498" y="1131147"/>
                </a:cubicBezTo>
                <a:cubicBezTo>
                  <a:pt x="2753926" y="1136386"/>
                  <a:pt x="2760451" y="1139005"/>
                  <a:pt x="2768071" y="1139005"/>
                </a:cubicBezTo>
                <a:cubicBezTo>
                  <a:pt x="2775882" y="1139005"/>
                  <a:pt x="2782454" y="1136386"/>
                  <a:pt x="2787788" y="1131147"/>
                </a:cubicBezTo>
                <a:cubicBezTo>
                  <a:pt x="2793122" y="1125908"/>
                  <a:pt x="2795789" y="1119193"/>
                  <a:pt x="2795789" y="1111002"/>
                </a:cubicBezTo>
                <a:cubicBezTo>
                  <a:pt x="2795789" y="1102810"/>
                  <a:pt x="2793122" y="1096190"/>
                  <a:pt x="2787788" y="1091142"/>
                </a:cubicBezTo>
                <a:cubicBezTo>
                  <a:pt x="2782454" y="1086094"/>
                  <a:pt x="2775882" y="1083570"/>
                  <a:pt x="2768071" y="1083570"/>
                </a:cubicBezTo>
                <a:close/>
                <a:moveTo>
                  <a:pt x="2635102" y="1019276"/>
                </a:moveTo>
                <a:lnTo>
                  <a:pt x="2667964" y="1019276"/>
                </a:lnTo>
                <a:lnTo>
                  <a:pt x="2667964" y="1062996"/>
                </a:lnTo>
                <a:lnTo>
                  <a:pt x="2634531" y="1062996"/>
                </a:lnTo>
                <a:cubicBezTo>
                  <a:pt x="2615671" y="1062996"/>
                  <a:pt x="2606242" y="1055661"/>
                  <a:pt x="2606242" y="1040993"/>
                </a:cubicBezTo>
                <a:cubicBezTo>
                  <a:pt x="2606242" y="1033373"/>
                  <a:pt x="2608766" y="1027848"/>
                  <a:pt x="2613814" y="1024419"/>
                </a:cubicBezTo>
                <a:cubicBezTo>
                  <a:pt x="2618862" y="1020990"/>
                  <a:pt x="2625958" y="1019276"/>
                  <a:pt x="2635102" y="1019276"/>
                </a:cubicBezTo>
                <a:close/>
                <a:moveTo>
                  <a:pt x="2261818" y="1017276"/>
                </a:moveTo>
                <a:cubicBezTo>
                  <a:pt x="2269438" y="1017276"/>
                  <a:pt x="2276200" y="1018990"/>
                  <a:pt x="2282106" y="1022419"/>
                </a:cubicBezTo>
                <a:cubicBezTo>
                  <a:pt x="2288011" y="1025848"/>
                  <a:pt x="2292679" y="1030706"/>
                  <a:pt x="2296108" y="1036992"/>
                </a:cubicBezTo>
                <a:cubicBezTo>
                  <a:pt x="2299537" y="1043279"/>
                  <a:pt x="2301251" y="1050899"/>
                  <a:pt x="2301251" y="1059852"/>
                </a:cubicBezTo>
                <a:cubicBezTo>
                  <a:pt x="2301251" y="1068615"/>
                  <a:pt x="2299537" y="1076188"/>
                  <a:pt x="2296108" y="1082570"/>
                </a:cubicBezTo>
                <a:cubicBezTo>
                  <a:pt x="2292679" y="1088951"/>
                  <a:pt x="2288011" y="1093857"/>
                  <a:pt x="2282106" y="1097286"/>
                </a:cubicBezTo>
                <a:cubicBezTo>
                  <a:pt x="2276200" y="1100715"/>
                  <a:pt x="2269533" y="1102429"/>
                  <a:pt x="2262103" y="1102429"/>
                </a:cubicBezTo>
                <a:cubicBezTo>
                  <a:pt x="2254483" y="1102620"/>
                  <a:pt x="2247768" y="1100953"/>
                  <a:pt x="2241958" y="1097429"/>
                </a:cubicBezTo>
                <a:cubicBezTo>
                  <a:pt x="2236148" y="1093904"/>
                  <a:pt x="2231481" y="1088951"/>
                  <a:pt x="2227956" y="1082570"/>
                </a:cubicBezTo>
                <a:cubicBezTo>
                  <a:pt x="2224432" y="1076188"/>
                  <a:pt x="2222670" y="1068615"/>
                  <a:pt x="2222670" y="1059852"/>
                </a:cubicBezTo>
                <a:cubicBezTo>
                  <a:pt x="2222670" y="1050899"/>
                  <a:pt x="2224432" y="1043279"/>
                  <a:pt x="2227956" y="1036992"/>
                </a:cubicBezTo>
                <a:cubicBezTo>
                  <a:pt x="2231481" y="1030706"/>
                  <a:pt x="2236195" y="1025848"/>
                  <a:pt x="2242101" y="1022419"/>
                </a:cubicBezTo>
                <a:cubicBezTo>
                  <a:pt x="2248006" y="1018990"/>
                  <a:pt x="2254579" y="1017276"/>
                  <a:pt x="2261818" y="1017276"/>
                </a:cubicBezTo>
                <a:close/>
                <a:moveTo>
                  <a:pt x="2072937" y="1017276"/>
                </a:moveTo>
                <a:cubicBezTo>
                  <a:pt x="2080366" y="1017276"/>
                  <a:pt x="2086986" y="1018990"/>
                  <a:pt x="2092796" y="1022419"/>
                </a:cubicBezTo>
                <a:cubicBezTo>
                  <a:pt x="2098607" y="1025848"/>
                  <a:pt x="2103274" y="1030706"/>
                  <a:pt x="2106798" y="1036992"/>
                </a:cubicBezTo>
                <a:cubicBezTo>
                  <a:pt x="2110323" y="1043279"/>
                  <a:pt x="2112085" y="1050899"/>
                  <a:pt x="2112085" y="1059852"/>
                </a:cubicBezTo>
                <a:cubicBezTo>
                  <a:pt x="2112085" y="1068615"/>
                  <a:pt x="2110323" y="1076188"/>
                  <a:pt x="2106798" y="1082570"/>
                </a:cubicBezTo>
                <a:cubicBezTo>
                  <a:pt x="2103274" y="1088951"/>
                  <a:pt x="2098607" y="1093857"/>
                  <a:pt x="2092796" y="1097286"/>
                </a:cubicBezTo>
                <a:cubicBezTo>
                  <a:pt x="2086986" y="1100715"/>
                  <a:pt x="2080366" y="1102429"/>
                  <a:pt x="2072937" y="1102429"/>
                </a:cubicBezTo>
                <a:cubicBezTo>
                  <a:pt x="2065507" y="1102429"/>
                  <a:pt x="2058840" y="1100715"/>
                  <a:pt x="2052934" y="1097286"/>
                </a:cubicBezTo>
                <a:cubicBezTo>
                  <a:pt x="2047029" y="1093857"/>
                  <a:pt x="2042362" y="1088951"/>
                  <a:pt x="2038933" y="1082570"/>
                </a:cubicBezTo>
                <a:cubicBezTo>
                  <a:pt x="2035504" y="1076188"/>
                  <a:pt x="2033789" y="1068615"/>
                  <a:pt x="2033789" y="1059852"/>
                </a:cubicBezTo>
                <a:cubicBezTo>
                  <a:pt x="2033789" y="1050899"/>
                  <a:pt x="2035504" y="1043279"/>
                  <a:pt x="2038933" y="1036992"/>
                </a:cubicBezTo>
                <a:cubicBezTo>
                  <a:pt x="2042362" y="1030706"/>
                  <a:pt x="2047029" y="1025848"/>
                  <a:pt x="2052934" y="1022419"/>
                </a:cubicBezTo>
                <a:cubicBezTo>
                  <a:pt x="2058840" y="1018990"/>
                  <a:pt x="2065507" y="1017276"/>
                  <a:pt x="2072937" y="1017276"/>
                </a:cubicBezTo>
                <a:close/>
                <a:moveTo>
                  <a:pt x="1518868" y="1017276"/>
                </a:moveTo>
                <a:cubicBezTo>
                  <a:pt x="1526488" y="1017276"/>
                  <a:pt x="1533250" y="1018990"/>
                  <a:pt x="1539156" y="1022419"/>
                </a:cubicBezTo>
                <a:cubicBezTo>
                  <a:pt x="1545061" y="1025848"/>
                  <a:pt x="1549729" y="1030706"/>
                  <a:pt x="1553158" y="1036992"/>
                </a:cubicBezTo>
                <a:cubicBezTo>
                  <a:pt x="1556587" y="1043279"/>
                  <a:pt x="1558301" y="1050899"/>
                  <a:pt x="1558301" y="1059852"/>
                </a:cubicBezTo>
                <a:cubicBezTo>
                  <a:pt x="1558301" y="1068615"/>
                  <a:pt x="1556587" y="1076188"/>
                  <a:pt x="1553158" y="1082570"/>
                </a:cubicBezTo>
                <a:cubicBezTo>
                  <a:pt x="1549729" y="1088951"/>
                  <a:pt x="1545061" y="1093857"/>
                  <a:pt x="1539156" y="1097286"/>
                </a:cubicBezTo>
                <a:cubicBezTo>
                  <a:pt x="1533250" y="1100715"/>
                  <a:pt x="1526583" y="1102429"/>
                  <a:pt x="1519153" y="1102429"/>
                </a:cubicBezTo>
                <a:cubicBezTo>
                  <a:pt x="1511533" y="1102620"/>
                  <a:pt x="1504818" y="1100953"/>
                  <a:pt x="1499008" y="1097429"/>
                </a:cubicBezTo>
                <a:cubicBezTo>
                  <a:pt x="1493198" y="1093904"/>
                  <a:pt x="1488531" y="1088951"/>
                  <a:pt x="1485006" y="1082570"/>
                </a:cubicBezTo>
                <a:cubicBezTo>
                  <a:pt x="1481482" y="1076188"/>
                  <a:pt x="1479720" y="1068615"/>
                  <a:pt x="1479720" y="1059852"/>
                </a:cubicBezTo>
                <a:cubicBezTo>
                  <a:pt x="1479720" y="1050899"/>
                  <a:pt x="1481482" y="1043279"/>
                  <a:pt x="1485006" y="1036992"/>
                </a:cubicBezTo>
                <a:cubicBezTo>
                  <a:pt x="1488531" y="1030706"/>
                  <a:pt x="1493245" y="1025848"/>
                  <a:pt x="1499151" y="1022419"/>
                </a:cubicBezTo>
                <a:cubicBezTo>
                  <a:pt x="1505056" y="1018990"/>
                  <a:pt x="1511629" y="1017276"/>
                  <a:pt x="1518868" y="1017276"/>
                </a:cubicBezTo>
                <a:close/>
                <a:moveTo>
                  <a:pt x="1147393" y="1017276"/>
                </a:moveTo>
                <a:cubicBezTo>
                  <a:pt x="1155013" y="1017276"/>
                  <a:pt x="1161776" y="1018990"/>
                  <a:pt x="1167681" y="1022419"/>
                </a:cubicBezTo>
                <a:cubicBezTo>
                  <a:pt x="1173586" y="1025848"/>
                  <a:pt x="1178254" y="1030706"/>
                  <a:pt x="1181683" y="1036992"/>
                </a:cubicBezTo>
                <a:cubicBezTo>
                  <a:pt x="1185112" y="1043279"/>
                  <a:pt x="1186826" y="1050899"/>
                  <a:pt x="1186826" y="1059852"/>
                </a:cubicBezTo>
                <a:cubicBezTo>
                  <a:pt x="1186826" y="1068615"/>
                  <a:pt x="1185112" y="1076188"/>
                  <a:pt x="1181683" y="1082570"/>
                </a:cubicBezTo>
                <a:cubicBezTo>
                  <a:pt x="1178254" y="1088951"/>
                  <a:pt x="1173586" y="1093857"/>
                  <a:pt x="1167681" y="1097286"/>
                </a:cubicBezTo>
                <a:cubicBezTo>
                  <a:pt x="1161776" y="1100715"/>
                  <a:pt x="1155108" y="1102429"/>
                  <a:pt x="1147679" y="1102429"/>
                </a:cubicBezTo>
                <a:cubicBezTo>
                  <a:pt x="1140058" y="1102620"/>
                  <a:pt x="1133343" y="1100953"/>
                  <a:pt x="1127533" y="1097429"/>
                </a:cubicBezTo>
                <a:cubicBezTo>
                  <a:pt x="1121723" y="1093904"/>
                  <a:pt x="1117056" y="1088951"/>
                  <a:pt x="1113531" y="1082570"/>
                </a:cubicBezTo>
                <a:cubicBezTo>
                  <a:pt x="1110007" y="1076188"/>
                  <a:pt x="1108245" y="1068615"/>
                  <a:pt x="1108245" y="1059852"/>
                </a:cubicBezTo>
                <a:cubicBezTo>
                  <a:pt x="1108245" y="1050899"/>
                  <a:pt x="1110007" y="1043279"/>
                  <a:pt x="1113531" y="1036992"/>
                </a:cubicBezTo>
                <a:cubicBezTo>
                  <a:pt x="1117056" y="1030706"/>
                  <a:pt x="1121770" y="1025848"/>
                  <a:pt x="1127676" y="1022419"/>
                </a:cubicBezTo>
                <a:cubicBezTo>
                  <a:pt x="1133581" y="1018990"/>
                  <a:pt x="1140154" y="1017276"/>
                  <a:pt x="1147393" y="1017276"/>
                </a:cubicBezTo>
                <a:close/>
                <a:moveTo>
                  <a:pt x="729912" y="1017276"/>
                </a:moveTo>
                <a:cubicBezTo>
                  <a:pt x="737342" y="1017276"/>
                  <a:pt x="743961" y="1018990"/>
                  <a:pt x="749772" y="1022419"/>
                </a:cubicBezTo>
                <a:cubicBezTo>
                  <a:pt x="755582" y="1025848"/>
                  <a:pt x="760249" y="1030706"/>
                  <a:pt x="763773" y="1036992"/>
                </a:cubicBezTo>
                <a:cubicBezTo>
                  <a:pt x="767298" y="1043279"/>
                  <a:pt x="769060" y="1050899"/>
                  <a:pt x="769060" y="1059852"/>
                </a:cubicBezTo>
                <a:cubicBezTo>
                  <a:pt x="769060" y="1068615"/>
                  <a:pt x="767298" y="1076188"/>
                  <a:pt x="763773" y="1082570"/>
                </a:cubicBezTo>
                <a:cubicBezTo>
                  <a:pt x="760249" y="1088951"/>
                  <a:pt x="755582" y="1093857"/>
                  <a:pt x="749772" y="1097286"/>
                </a:cubicBezTo>
                <a:cubicBezTo>
                  <a:pt x="743961" y="1100715"/>
                  <a:pt x="737342" y="1102429"/>
                  <a:pt x="729912" y="1102429"/>
                </a:cubicBezTo>
                <a:cubicBezTo>
                  <a:pt x="722483" y="1102429"/>
                  <a:pt x="715815" y="1100715"/>
                  <a:pt x="709910" y="1097286"/>
                </a:cubicBezTo>
                <a:cubicBezTo>
                  <a:pt x="704004" y="1093857"/>
                  <a:pt x="699337" y="1088951"/>
                  <a:pt x="695908" y="1082570"/>
                </a:cubicBezTo>
                <a:cubicBezTo>
                  <a:pt x="692479" y="1076188"/>
                  <a:pt x="690764" y="1068615"/>
                  <a:pt x="690764" y="1059852"/>
                </a:cubicBezTo>
                <a:cubicBezTo>
                  <a:pt x="690764" y="1050899"/>
                  <a:pt x="692479" y="1043279"/>
                  <a:pt x="695908" y="1036992"/>
                </a:cubicBezTo>
                <a:cubicBezTo>
                  <a:pt x="699337" y="1030706"/>
                  <a:pt x="704004" y="1025848"/>
                  <a:pt x="709910" y="1022419"/>
                </a:cubicBezTo>
                <a:cubicBezTo>
                  <a:pt x="715815" y="1018990"/>
                  <a:pt x="722483" y="1017276"/>
                  <a:pt x="729912" y="1017276"/>
                </a:cubicBezTo>
                <a:close/>
                <a:moveTo>
                  <a:pt x="528268" y="1017276"/>
                </a:moveTo>
                <a:cubicBezTo>
                  <a:pt x="535888" y="1017276"/>
                  <a:pt x="542651" y="1018990"/>
                  <a:pt x="548556" y="1022419"/>
                </a:cubicBezTo>
                <a:cubicBezTo>
                  <a:pt x="554462" y="1025848"/>
                  <a:pt x="559129" y="1030706"/>
                  <a:pt x="562558" y="1036992"/>
                </a:cubicBezTo>
                <a:cubicBezTo>
                  <a:pt x="565987" y="1043279"/>
                  <a:pt x="567701" y="1050899"/>
                  <a:pt x="567701" y="1059852"/>
                </a:cubicBezTo>
                <a:cubicBezTo>
                  <a:pt x="567701" y="1068615"/>
                  <a:pt x="565987" y="1076188"/>
                  <a:pt x="562558" y="1082570"/>
                </a:cubicBezTo>
                <a:cubicBezTo>
                  <a:pt x="559129" y="1088951"/>
                  <a:pt x="554462" y="1093857"/>
                  <a:pt x="548556" y="1097286"/>
                </a:cubicBezTo>
                <a:cubicBezTo>
                  <a:pt x="542651" y="1100715"/>
                  <a:pt x="535983" y="1102429"/>
                  <a:pt x="528554" y="1102429"/>
                </a:cubicBezTo>
                <a:cubicBezTo>
                  <a:pt x="520934" y="1102620"/>
                  <a:pt x="514218" y="1100953"/>
                  <a:pt x="508408" y="1097429"/>
                </a:cubicBezTo>
                <a:cubicBezTo>
                  <a:pt x="502598" y="1093904"/>
                  <a:pt x="497931" y="1088951"/>
                  <a:pt x="494406" y="1082570"/>
                </a:cubicBezTo>
                <a:cubicBezTo>
                  <a:pt x="490882" y="1076188"/>
                  <a:pt x="489120" y="1068615"/>
                  <a:pt x="489120" y="1059852"/>
                </a:cubicBezTo>
                <a:cubicBezTo>
                  <a:pt x="489120" y="1050899"/>
                  <a:pt x="490882" y="1043279"/>
                  <a:pt x="494406" y="1036992"/>
                </a:cubicBezTo>
                <a:cubicBezTo>
                  <a:pt x="497931" y="1030706"/>
                  <a:pt x="502646" y="1025848"/>
                  <a:pt x="508551" y="1022419"/>
                </a:cubicBezTo>
                <a:cubicBezTo>
                  <a:pt x="514456" y="1018990"/>
                  <a:pt x="521029" y="1017276"/>
                  <a:pt x="528268" y="1017276"/>
                </a:cubicBezTo>
                <a:close/>
                <a:moveTo>
                  <a:pt x="2634245" y="982986"/>
                </a:moveTo>
                <a:cubicBezTo>
                  <a:pt x="2611766" y="982986"/>
                  <a:pt x="2593906" y="987843"/>
                  <a:pt x="2580667" y="997559"/>
                </a:cubicBezTo>
                <a:cubicBezTo>
                  <a:pt x="2567427" y="1007274"/>
                  <a:pt x="2560807" y="1021276"/>
                  <a:pt x="2560807" y="1039564"/>
                </a:cubicBezTo>
                <a:cubicBezTo>
                  <a:pt x="2560807" y="1056709"/>
                  <a:pt x="2567094" y="1069854"/>
                  <a:pt x="2579667" y="1078998"/>
                </a:cubicBezTo>
                <a:lnTo>
                  <a:pt x="2594152" y="1085640"/>
                </a:lnTo>
                <a:lnTo>
                  <a:pt x="2558521" y="1136719"/>
                </a:lnTo>
                <a:lnTo>
                  <a:pt x="2605956" y="1136719"/>
                </a:lnTo>
                <a:lnTo>
                  <a:pt x="2635150" y="1092714"/>
                </a:lnTo>
                <a:lnTo>
                  <a:pt x="2667964" y="1092714"/>
                </a:lnTo>
                <a:lnTo>
                  <a:pt x="2667964" y="1136719"/>
                </a:lnTo>
                <a:lnTo>
                  <a:pt x="2707683" y="1136719"/>
                </a:lnTo>
                <a:lnTo>
                  <a:pt x="2707683" y="982986"/>
                </a:lnTo>
                <a:close/>
                <a:moveTo>
                  <a:pt x="2396596" y="982986"/>
                </a:moveTo>
                <a:lnTo>
                  <a:pt x="2394310" y="1044708"/>
                </a:lnTo>
                <a:cubicBezTo>
                  <a:pt x="2393929" y="1051947"/>
                  <a:pt x="2393406" y="1058900"/>
                  <a:pt x="2392739" y="1065567"/>
                </a:cubicBezTo>
                <a:cubicBezTo>
                  <a:pt x="2392072" y="1072235"/>
                  <a:pt x="2390976" y="1078188"/>
                  <a:pt x="2389452" y="1083427"/>
                </a:cubicBezTo>
                <a:cubicBezTo>
                  <a:pt x="2387928" y="1088666"/>
                  <a:pt x="2385642" y="1092809"/>
                  <a:pt x="2382594" y="1095857"/>
                </a:cubicBezTo>
                <a:cubicBezTo>
                  <a:pt x="2379546" y="1098905"/>
                  <a:pt x="2375356" y="1100429"/>
                  <a:pt x="2370022" y="1100429"/>
                </a:cubicBezTo>
                <a:cubicBezTo>
                  <a:pt x="2369069" y="1100429"/>
                  <a:pt x="2368021" y="1100381"/>
                  <a:pt x="2366878" y="1100286"/>
                </a:cubicBezTo>
                <a:cubicBezTo>
                  <a:pt x="2365735" y="1100191"/>
                  <a:pt x="2364592" y="1100048"/>
                  <a:pt x="2363449" y="1099857"/>
                </a:cubicBezTo>
                <a:lnTo>
                  <a:pt x="2361163" y="1136433"/>
                </a:lnTo>
                <a:cubicBezTo>
                  <a:pt x="2365545" y="1137576"/>
                  <a:pt x="2369640" y="1138434"/>
                  <a:pt x="2373450" y="1139005"/>
                </a:cubicBezTo>
                <a:cubicBezTo>
                  <a:pt x="2377260" y="1139577"/>
                  <a:pt x="2380880" y="1139862"/>
                  <a:pt x="2384309" y="1139862"/>
                </a:cubicBezTo>
                <a:cubicBezTo>
                  <a:pt x="2393834" y="1139862"/>
                  <a:pt x="2401644" y="1137624"/>
                  <a:pt x="2407740" y="1133147"/>
                </a:cubicBezTo>
                <a:cubicBezTo>
                  <a:pt x="2413836" y="1128671"/>
                  <a:pt x="2418694" y="1122289"/>
                  <a:pt x="2422314" y="1114002"/>
                </a:cubicBezTo>
                <a:cubicBezTo>
                  <a:pt x="2425933" y="1105715"/>
                  <a:pt x="2428552" y="1095857"/>
                  <a:pt x="2430172" y="1084427"/>
                </a:cubicBezTo>
                <a:cubicBezTo>
                  <a:pt x="2431791" y="1072997"/>
                  <a:pt x="2432886" y="1060424"/>
                  <a:pt x="2433458" y="1046708"/>
                </a:cubicBezTo>
                <a:lnTo>
                  <a:pt x="2434866" y="1019562"/>
                </a:lnTo>
                <a:lnTo>
                  <a:pt x="2483464" y="1019562"/>
                </a:lnTo>
                <a:lnTo>
                  <a:pt x="2483464" y="1136719"/>
                </a:lnTo>
                <a:lnTo>
                  <a:pt x="2528041" y="1136719"/>
                </a:lnTo>
                <a:lnTo>
                  <a:pt x="2528041" y="982986"/>
                </a:lnTo>
                <a:close/>
                <a:moveTo>
                  <a:pt x="1818524" y="982986"/>
                </a:moveTo>
                <a:lnTo>
                  <a:pt x="1818524" y="1019276"/>
                </a:lnTo>
                <a:lnTo>
                  <a:pt x="1870531" y="1019516"/>
                </a:lnTo>
                <a:lnTo>
                  <a:pt x="1870531" y="1136719"/>
                </a:lnTo>
                <a:lnTo>
                  <a:pt x="1914822" y="1136719"/>
                </a:lnTo>
                <a:lnTo>
                  <a:pt x="1914822" y="1019562"/>
                </a:lnTo>
                <a:lnTo>
                  <a:pt x="1966828" y="1019562"/>
                </a:lnTo>
                <a:lnTo>
                  <a:pt x="1966543" y="983271"/>
                </a:lnTo>
                <a:close/>
                <a:moveTo>
                  <a:pt x="1637644" y="982986"/>
                </a:moveTo>
                <a:lnTo>
                  <a:pt x="1637930" y="1136719"/>
                </a:lnTo>
                <a:lnTo>
                  <a:pt x="1681936" y="1136719"/>
                </a:lnTo>
                <a:lnTo>
                  <a:pt x="1681650" y="1078998"/>
                </a:lnTo>
                <a:lnTo>
                  <a:pt x="1748801" y="1079283"/>
                </a:lnTo>
                <a:lnTo>
                  <a:pt x="1749087" y="1136719"/>
                </a:lnTo>
                <a:lnTo>
                  <a:pt x="1793378" y="1136719"/>
                </a:lnTo>
                <a:lnTo>
                  <a:pt x="1793093" y="983271"/>
                </a:lnTo>
                <a:lnTo>
                  <a:pt x="1748801" y="982986"/>
                </a:lnTo>
                <a:lnTo>
                  <a:pt x="1749087" y="1043279"/>
                </a:lnTo>
                <a:lnTo>
                  <a:pt x="1681936" y="1042993"/>
                </a:lnTo>
                <a:lnTo>
                  <a:pt x="1681650" y="983271"/>
                </a:lnTo>
                <a:close/>
                <a:moveTo>
                  <a:pt x="1266169" y="982986"/>
                </a:moveTo>
                <a:lnTo>
                  <a:pt x="1266169" y="1136719"/>
                </a:lnTo>
                <a:lnTo>
                  <a:pt x="1310747" y="1136719"/>
                </a:lnTo>
                <a:lnTo>
                  <a:pt x="1310638" y="1078211"/>
                </a:lnTo>
                <a:lnTo>
                  <a:pt x="1333827" y="1078334"/>
                </a:lnTo>
                <a:lnTo>
                  <a:pt x="1375040" y="1136719"/>
                </a:lnTo>
                <a:lnTo>
                  <a:pt x="1427618" y="1136719"/>
                </a:lnTo>
                <a:lnTo>
                  <a:pt x="1370186" y="1056750"/>
                </a:lnTo>
                <a:lnTo>
                  <a:pt x="1423903" y="982986"/>
                </a:lnTo>
                <a:lnTo>
                  <a:pt x="1376469" y="982986"/>
                </a:lnTo>
                <a:lnTo>
                  <a:pt x="1334680" y="1042906"/>
                </a:lnTo>
                <a:lnTo>
                  <a:pt x="1310572" y="1042777"/>
                </a:lnTo>
                <a:lnTo>
                  <a:pt x="1310461" y="983271"/>
                </a:lnTo>
                <a:close/>
                <a:moveTo>
                  <a:pt x="847069" y="982986"/>
                </a:moveTo>
                <a:lnTo>
                  <a:pt x="847069" y="1136719"/>
                </a:lnTo>
                <a:lnTo>
                  <a:pt x="887360" y="1136719"/>
                </a:lnTo>
                <a:lnTo>
                  <a:pt x="887360" y="1044436"/>
                </a:lnTo>
                <a:lnTo>
                  <a:pt x="932223" y="1121860"/>
                </a:lnTo>
                <a:lnTo>
                  <a:pt x="951083" y="1121860"/>
                </a:lnTo>
                <a:lnTo>
                  <a:pt x="997088" y="1044770"/>
                </a:lnTo>
                <a:lnTo>
                  <a:pt x="997088" y="1136719"/>
                </a:lnTo>
                <a:lnTo>
                  <a:pt x="1037379" y="1136719"/>
                </a:lnTo>
                <a:lnTo>
                  <a:pt x="1036808" y="982986"/>
                </a:lnTo>
                <a:lnTo>
                  <a:pt x="995088" y="982986"/>
                </a:lnTo>
                <a:lnTo>
                  <a:pt x="942677" y="1071867"/>
                </a:lnTo>
                <a:lnTo>
                  <a:pt x="893647" y="982986"/>
                </a:lnTo>
                <a:close/>
                <a:moveTo>
                  <a:pt x="256520" y="982986"/>
                </a:moveTo>
                <a:lnTo>
                  <a:pt x="256805" y="1136719"/>
                </a:lnTo>
                <a:lnTo>
                  <a:pt x="300811" y="1136719"/>
                </a:lnTo>
                <a:lnTo>
                  <a:pt x="300525" y="1078998"/>
                </a:lnTo>
                <a:lnTo>
                  <a:pt x="367676" y="1079283"/>
                </a:lnTo>
                <a:lnTo>
                  <a:pt x="367962" y="1136719"/>
                </a:lnTo>
                <a:lnTo>
                  <a:pt x="412253" y="1136719"/>
                </a:lnTo>
                <a:lnTo>
                  <a:pt x="411968" y="983271"/>
                </a:lnTo>
                <a:lnTo>
                  <a:pt x="367676" y="982986"/>
                </a:lnTo>
                <a:lnTo>
                  <a:pt x="367962" y="1043279"/>
                </a:lnTo>
                <a:lnTo>
                  <a:pt x="300811" y="1042993"/>
                </a:lnTo>
                <a:lnTo>
                  <a:pt x="300525" y="983271"/>
                </a:lnTo>
                <a:close/>
                <a:moveTo>
                  <a:pt x="2768071" y="980985"/>
                </a:moveTo>
                <a:cubicBezTo>
                  <a:pt x="2760451" y="980985"/>
                  <a:pt x="2753926" y="983510"/>
                  <a:pt x="2748498" y="988558"/>
                </a:cubicBezTo>
                <a:cubicBezTo>
                  <a:pt x="2743068" y="993606"/>
                  <a:pt x="2740354" y="1000226"/>
                  <a:pt x="2740354" y="1008417"/>
                </a:cubicBezTo>
                <a:cubicBezTo>
                  <a:pt x="2740354" y="1016609"/>
                  <a:pt x="2743068" y="1023324"/>
                  <a:pt x="2748498" y="1028563"/>
                </a:cubicBezTo>
                <a:cubicBezTo>
                  <a:pt x="2753926" y="1033802"/>
                  <a:pt x="2760451" y="1036421"/>
                  <a:pt x="2768071" y="1036421"/>
                </a:cubicBezTo>
                <a:cubicBezTo>
                  <a:pt x="2775882" y="1036421"/>
                  <a:pt x="2782454" y="1033802"/>
                  <a:pt x="2787788" y="1028563"/>
                </a:cubicBezTo>
                <a:cubicBezTo>
                  <a:pt x="2793122" y="1023324"/>
                  <a:pt x="2795789" y="1016609"/>
                  <a:pt x="2795789" y="1008417"/>
                </a:cubicBezTo>
                <a:cubicBezTo>
                  <a:pt x="2795789" y="1000226"/>
                  <a:pt x="2793122" y="993606"/>
                  <a:pt x="2787788" y="988558"/>
                </a:cubicBezTo>
                <a:cubicBezTo>
                  <a:pt x="2782454" y="983510"/>
                  <a:pt x="2775882" y="980985"/>
                  <a:pt x="2768071" y="980985"/>
                </a:cubicBezTo>
                <a:close/>
                <a:moveTo>
                  <a:pt x="2261818" y="980985"/>
                </a:moveTo>
                <a:cubicBezTo>
                  <a:pt x="2245625" y="980795"/>
                  <a:pt x="2231242" y="984081"/>
                  <a:pt x="2218669" y="990844"/>
                </a:cubicBezTo>
                <a:cubicBezTo>
                  <a:pt x="2206096" y="997606"/>
                  <a:pt x="2196095" y="1006941"/>
                  <a:pt x="2188666" y="1018847"/>
                </a:cubicBezTo>
                <a:cubicBezTo>
                  <a:pt x="2181236" y="1030754"/>
                  <a:pt x="2177617" y="1044422"/>
                  <a:pt x="2177807" y="1059852"/>
                </a:cubicBezTo>
                <a:cubicBezTo>
                  <a:pt x="2177807" y="1075283"/>
                  <a:pt x="2181427" y="1088904"/>
                  <a:pt x="2188666" y="1100715"/>
                </a:cubicBezTo>
                <a:cubicBezTo>
                  <a:pt x="2195905" y="1112526"/>
                  <a:pt x="2205811" y="1121813"/>
                  <a:pt x="2218384" y="1128575"/>
                </a:cubicBezTo>
                <a:cubicBezTo>
                  <a:pt x="2230957" y="1135338"/>
                  <a:pt x="2245530" y="1138815"/>
                  <a:pt x="2262103" y="1139005"/>
                </a:cubicBezTo>
                <a:cubicBezTo>
                  <a:pt x="2278296" y="1138815"/>
                  <a:pt x="2292774" y="1135338"/>
                  <a:pt x="2305537" y="1128575"/>
                </a:cubicBezTo>
                <a:cubicBezTo>
                  <a:pt x="2318301" y="1121813"/>
                  <a:pt x="2328302" y="1112478"/>
                  <a:pt x="2335541" y="1100572"/>
                </a:cubicBezTo>
                <a:cubicBezTo>
                  <a:pt x="2342780" y="1088666"/>
                  <a:pt x="2346304" y="1075092"/>
                  <a:pt x="2346114" y="1059852"/>
                </a:cubicBezTo>
                <a:cubicBezTo>
                  <a:pt x="2346114" y="1044422"/>
                  <a:pt x="2342542" y="1030754"/>
                  <a:pt x="2335398" y="1018847"/>
                </a:cubicBezTo>
                <a:cubicBezTo>
                  <a:pt x="2328254" y="1006941"/>
                  <a:pt x="2318301" y="997606"/>
                  <a:pt x="2305537" y="990844"/>
                </a:cubicBezTo>
                <a:cubicBezTo>
                  <a:pt x="2292774" y="984081"/>
                  <a:pt x="2278201" y="980795"/>
                  <a:pt x="2261818" y="980985"/>
                </a:cubicBezTo>
                <a:close/>
                <a:moveTo>
                  <a:pt x="1518868" y="980985"/>
                </a:moveTo>
                <a:cubicBezTo>
                  <a:pt x="1502675" y="980795"/>
                  <a:pt x="1488292" y="984081"/>
                  <a:pt x="1475719" y="990844"/>
                </a:cubicBezTo>
                <a:cubicBezTo>
                  <a:pt x="1463146" y="997606"/>
                  <a:pt x="1453145" y="1006941"/>
                  <a:pt x="1445716" y="1018847"/>
                </a:cubicBezTo>
                <a:cubicBezTo>
                  <a:pt x="1438286" y="1030754"/>
                  <a:pt x="1434667" y="1044422"/>
                  <a:pt x="1434857" y="1059852"/>
                </a:cubicBezTo>
                <a:cubicBezTo>
                  <a:pt x="1434857" y="1075283"/>
                  <a:pt x="1438477" y="1088904"/>
                  <a:pt x="1445716" y="1100715"/>
                </a:cubicBezTo>
                <a:cubicBezTo>
                  <a:pt x="1452955" y="1112526"/>
                  <a:pt x="1462861" y="1121813"/>
                  <a:pt x="1475434" y="1128575"/>
                </a:cubicBezTo>
                <a:cubicBezTo>
                  <a:pt x="1488007" y="1135338"/>
                  <a:pt x="1502580" y="1138815"/>
                  <a:pt x="1519153" y="1139005"/>
                </a:cubicBezTo>
                <a:cubicBezTo>
                  <a:pt x="1535346" y="1138815"/>
                  <a:pt x="1549824" y="1135338"/>
                  <a:pt x="1562587" y="1128575"/>
                </a:cubicBezTo>
                <a:cubicBezTo>
                  <a:pt x="1575351" y="1121813"/>
                  <a:pt x="1585352" y="1112478"/>
                  <a:pt x="1592591" y="1100572"/>
                </a:cubicBezTo>
                <a:cubicBezTo>
                  <a:pt x="1599830" y="1088666"/>
                  <a:pt x="1603355" y="1075092"/>
                  <a:pt x="1603164" y="1059852"/>
                </a:cubicBezTo>
                <a:cubicBezTo>
                  <a:pt x="1603164" y="1044422"/>
                  <a:pt x="1599592" y="1030754"/>
                  <a:pt x="1592448" y="1018847"/>
                </a:cubicBezTo>
                <a:cubicBezTo>
                  <a:pt x="1585304" y="1006941"/>
                  <a:pt x="1575351" y="997606"/>
                  <a:pt x="1562587" y="990844"/>
                </a:cubicBezTo>
                <a:cubicBezTo>
                  <a:pt x="1549824" y="984081"/>
                  <a:pt x="1535251" y="980795"/>
                  <a:pt x="1518868" y="980985"/>
                </a:cubicBezTo>
                <a:close/>
                <a:moveTo>
                  <a:pt x="1147393" y="980985"/>
                </a:moveTo>
                <a:cubicBezTo>
                  <a:pt x="1131200" y="980795"/>
                  <a:pt x="1116817" y="984081"/>
                  <a:pt x="1104245" y="990844"/>
                </a:cubicBezTo>
                <a:cubicBezTo>
                  <a:pt x="1091671" y="997606"/>
                  <a:pt x="1081670" y="1006941"/>
                  <a:pt x="1074241" y="1018847"/>
                </a:cubicBezTo>
                <a:cubicBezTo>
                  <a:pt x="1066811" y="1030754"/>
                  <a:pt x="1063192" y="1044422"/>
                  <a:pt x="1063382" y="1059852"/>
                </a:cubicBezTo>
                <a:cubicBezTo>
                  <a:pt x="1063382" y="1075283"/>
                  <a:pt x="1067002" y="1088904"/>
                  <a:pt x="1074241" y="1100715"/>
                </a:cubicBezTo>
                <a:cubicBezTo>
                  <a:pt x="1081480" y="1112526"/>
                  <a:pt x="1091386" y="1121813"/>
                  <a:pt x="1103959" y="1128575"/>
                </a:cubicBezTo>
                <a:cubicBezTo>
                  <a:pt x="1116532" y="1135338"/>
                  <a:pt x="1131105" y="1138815"/>
                  <a:pt x="1147679" y="1139005"/>
                </a:cubicBezTo>
                <a:cubicBezTo>
                  <a:pt x="1163871" y="1138815"/>
                  <a:pt x="1178349" y="1135338"/>
                  <a:pt x="1191113" y="1128575"/>
                </a:cubicBezTo>
                <a:cubicBezTo>
                  <a:pt x="1203876" y="1121813"/>
                  <a:pt x="1213877" y="1112478"/>
                  <a:pt x="1221116" y="1100572"/>
                </a:cubicBezTo>
                <a:cubicBezTo>
                  <a:pt x="1228355" y="1088666"/>
                  <a:pt x="1231879" y="1075092"/>
                  <a:pt x="1231689" y="1059852"/>
                </a:cubicBezTo>
                <a:cubicBezTo>
                  <a:pt x="1231689" y="1044422"/>
                  <a:pt x="1228117" y="1030754"/>
                  <a:pt x="1220973" y="1018847"/>
                </a:cubicBezTo>
                <a:cubicBezTo>
                  <a:pt x="1213830" y="1006941"/>
                  <a:pt x="1203876" y="997606"/>
                  <a:pt x="1191113" y="990844"/>
                </a:cubicBezTo>
                <a:cubicBezTo>
                  <a:pt x="1178349" y="984081"/>
                  <a:pt x="1163776" y="980795"/>
                  <a:pt x="1147393" y="980985"/>
                </a:cubicBezTo>
                <a:close/>
                <a:moveTo>
                  <a:pt x="528268" y="980985"/>
                </a:moveTo>
                <a:cubicBezTo>
                  <a:pt x="512075" y="980795"/>
                  <a:pt x="497693" y="984081"/>
                  <a:pt x="485120" y="990844"/>
                </a:cubicBezTo>
                <a:cubicBezTo>
                  <a:pt x="472547" y="997606"/>
                  <a:pt x="462545" y="1006941"/>
                  <a:pt x="455116" y="1018847"/>
                </a:cubicBezTo>
                <a:cubicBezTo>
                  <a:pt x="447686" y="1030754"/>
                  <a:pt x="444067" y="1044422"/>
                  <a:pt x="444257" y="1059852"/>
                </a:cubicBezTo>
                <a:cubicBezTo>
                  <a:pt x="444257" y="1075283"/>
                  <a:pt x="447877" y="1088904"/>
                  <a:pt x="455116" y="1100715"/>
                </a:cubicBezTo>
                <a:cubicBezTo>
                  <a:pt x="462355" y="1112526"/>
                  <a:pt x="472261" y="1121813"/>
                  <a:pt x="484834" y="1128575"/>
                </a:cubicBezTo>
                <a:cubicBezTo>
                  <a:pt x="497407" y="1135338"/>
                  <a:pt x="511980" y="1138815"/>
                  <a:pt x="528554" y="1139005"/>
                </a:cubicBezTo>
                <a:cubicBezTo>
                  <a:pt x="544746" y="1138815"/>
                  <a:pt x="559224" y="1135338"/>
                  <a:pt x="571988" y="1128575"/>
                </a:cubicBezTo>
                <a:cubicBezTo>
                  <a:pt x="584751" y="1121813"/>
                  <a:pt x="594752" y="1112478"/>
                  <a:pt x="601991" y="1100572"/>
                </a:cubicBezTo>
                <a:cubicBezTo>
                  <a:pt x="609230" y="1088666"/>
                  <a:pt x="612755" y="1075092"/>
                  <a:pt x="612564" y="1059852"/>
                </a:cubicBezTo>
                <a:cubicBezTo>
                  <a:pt x="612564" y="1044422"/>
                  <a:pt x="608992" y="1030754"/>
                  <a:pt x="601848" y="1018847"/>
                </a:cubicBezTo>
                <a:cubicBezTo>
                  <a:pt x="594705" y="1006941"/>
                  <a:pt x="584751" y="997606"/>
                  <a:pt x="571988" y="990844"/>
                </a:cubicBezTo>
                <a:cubicBezTo>
                  <a:pt x="559224" y="984081"/>
                  <a:pt x="544651" y="980795"/>
                  <a:pt x="528268" y="980985"/>
                </a:cubicBezTo>
                <a:close/>
                <a:moveTo>
                  <a:pt x="2080652" y="980700"/>
                </a:moveTo>
                <a:cubicBezTo>
                  <a:pt x="2067127" y="980700"/>
                  <a:pt x="2055506" y="983557"/>
                  <a:pt x="2045791" y="989272"/>
                </a:cubicBezTo>
                <a:cubicBezTo>
                  <a:pt x="2040933" y="992130"/>
                  <a:pt x="2036647" y="995725"/>
                  <a:pt x="2032932" y="1000059"/>
                </a:cubicBezTo>
                <a:lnTo>
                  <a:pt x="2032360" y="1000981"/>
                </a:lnTo>
                <a:lnTo>
                  <a:pt x="2032360" y="982986"/>
                </a:lnTo>
                <a:lnTo>
                  <a:pt x="1989784" y="982986"/>
                </a:lnTo>
                <a:lnTo>
                  <a:pt x="1989784" y="1192155"/>
                </a:lnTo>
                <a:lnTo>
                  <a:pt x="2034361" y="1192155"/>
                </a:lnTo>
                <a:lnTo>
                  <a:pt x="2034361" y="1120176"/>
                </a:lnTo>
                <a:lnTo>
                  <a:pt x="2046648" y="1130433"/>
                </a:lnTo>
                <a:cubicBezTo>
                  <a:pt x="2056363" y="1136148"/>
                  <a:pt x="2067698" y="1139005"/>
                  <a:pt x="2080652" y="1139005"/>
                </a:cubicBezTo>
                <a:cubicBezTo>
                  <a:pt x="2095130" y="1139005"/>
                  <a:pt x="2108132" y="1135767"/>
                  <a:pt x="2119657" y="1129290"/>
                </a:cubicBezTo>
                <a:cubicBezTo>
                  <a:pt x="2131182" y="1122813"/>
                  <a:pt x="2140326" y="1113669"/>
                  <a:pt x="2147089" y="1101858"/>
                </a:cubicBezTo>
                <a:cubicBezTo>
                  <a:pt x="2153852" y="1090047"/>
                  <a:pt x="2157233" y="1076045"/>
                  <a:pt x="2157233" y="1059852"/>
                </a:cubicBezTo>
                <a:cubicBezTo>
                  <a:pt x="2157233" y="1043850"/>
                  <a:pt x="2153852" y="1029944"/>
                  <a:pt x="2147089" y="1018133"/>
                </a:cubicBezTo>
                <a:cubicBezTo>
                  <a:pt x="2140326" y="1006322"/>
                  <a:pt x="2131182" y="997130"/>
                  <a:pt x="2119657" y="990558"/>
                </a:cubicBezTo>
                <a:cubicBezTo>
                  <a:pt x="2108132" y="983986"/>
                  <a:pt x="2095130" y="980700"/>
                  <a:pt x="2080652" y="980700"/>
                </a:cubicBezTo>
                <a:close/>
                <a:moveTo>
                  <a:pt x="737627" y="980700"/>
                </a:moveTo>
                <a:cubicBezTo>
                  <a:pt x="724102" y="980700"/>
                  <a:pt x="712481" y="983557"/>
                  <a:pt x="702766" y="989272"/>
                </a:cubicBezTo>
                <a:cubicBezTo>
                  <a:pt x="697908" y="992130"/>
                  <a:pt x="693622" y="995725"/>
                  <a:pt x="689907" y="1000059"/>
                </a:cubicBezTo>
                <a:lnTo>
                  <a:pt x="689336" y="1000981"/>
                </a:lnTo>
                <a:lnTo>
                  <a:pt x="689336" y="982986"/>
                </a:lnTo>
                <a:lnTo>
                  <a:pt x="646759" y="982986"/>
                </a:lnTo>
                <a:lnTo>
                  <a:pt x="646759" y="1192155"/>
                </a:lnTo>
                <a:lnTo>
                  <a:pt x="691336" y="1192155"/>
                </a:lnTo>
                <a:lnTo>
                  <a:pt x="691336" y="1120176"/>
                </a:lnTo>
                <a:lnTo>
                  <a:pt x="703623" y="1130433"/>
                </a:lnTo>
                <a:cubicBezTo>
                  <a:pt x="713339" y="1136148"/>
                  <a:pt x="724673" y="1139005"/>
                  <a:pt x="737627" y="1139005"/>
                </a:cubicBezTo>
                <a:cubicBezTo>
                  <a:pt x="752105" y="1139005"/>
                  <a:pt x="765107" y="1135767"/>
                  <a:pt x="776632" y="1129290"/>
                </a:cubicBezTo>
                <a:cubicBezTo>
                  <a:pt x="788157" y="1122813"/>
                  <a:pt x="797301" y="1113669"/>
                  <a:pt x="804064" y="1101858"/>
                </a:cubicBezTo>
                <a:cubicBezTo>
                  <a:pt x="810827" y="1090047"/>
                  <a:pt x="814208" y="1076045"/>
                  <a:pt x="814208" y="1059852"/>
                </a:cubicBezTo>
                <a:cubicBezTo>
                  <a:pt x="814208" y="1043850"/>
                  <a:pt x="810827" y="1029944"/>
                  <a:pt x="804064" y="1018133"/>
                </a:cubicBezTo>
                <a:cubicBezTo>
                  <a:pt x="797301" y="1006322"/>
                  <a:pt x="788157" y="997130"/>
                  <a:pt x="776632" y="990558"/>
                </a:cubicBezTo>
                <a:cubicBezTo>
                  <a:pt x="765107" y="983986"/>
                  <a:pt x="752105" y="980700"/>
                  <a:pt x="737627" y="980700"/>
                </a:cubicBezTo>
                <a:close/>
                <a:moveTo>
                  <a:pt x="659332" y="710475"/>
                </a:moveTo>
                <a:lnTo>
                  <a:pt x="697622" y="710475"/>
                </a:lnTo>
                <a:cubicBezTo>
                  <a:pt x="705814" y="710475"/>
                  <a:pt x="711815" y="711857"/>
                  <a:pt x="715624" y="714619"/>
                </a:cubicBezTo>
                <a:cubicBezTo>
                  <a:pt x="719435" y="717381"/>
                  <a:pt x="721340" y="721715"/>
                  <a:pt x="721340" y="727620"/>
                </a:cubicBezTo>
                <a:cubicBezTo>
                  <a:pt x="721340" y="733335"/>
                  <a:pt x="719292" y="737574"/>
                  <a:pt x="715196" y="740336"/>
                </a:cubicBezTo>
                <a:cubicBezTo>
                  <a:pt x="711100" y="743099"/>
                  <a:pt x="704957" y="744480"/>
                  <a:pt x="696765" y="744480"/>
                </a:cubicBezTo>
                <a:lnTo>
                  <a:pt x="659332" y="744480"/>
                </a:lnTo>
                <a:close/>
                <a:moveTo>
                  <a:pt x="2395168" y="655326"/>
                </a:moveTo>
                <a:cubicBezTo>
                  <a:pt x="2402788" y="655326"/>
                  <a:pt x="2409550" y="657040"/>
                  <a:pt x="2415456" y="660469"/>
                </a:cubicBezTo>
                <a:cubicBezTo>
                  <a:pt x="2421361" y="663898"/>
                  <a:pt x="2426028" y="668756"/>
                  <a:pt x="2429458" y="675042"/>
                </a:cubicBezTo>
                <a:cubicBezTo>
                  <a:pt x="2432886" y="681329"/>
                  <a:pt x="2434601" y="688949"/>
                  <a:pt x="2434601" y="697902"/>
                </a:cubicBezTo>
                <a:cubicBezTo>
                  <a:pt x="2434601" y="706665"/>
                  <a:pt x="2432886" y="714238"/>
                  <a:pt x="2429458" y="720620"/>
                </a:cubicBezTo>
                <a:cubicBezTo>
                  <a:pt x="2426028" y="727001"/>
                  <a:pt x="2421361" y="731907"/>
                  <a:pt x="2415456" y="735336"/>
                </a:cubicBezTo>
                <a:cubicBezTo>
                  <a:pt x="2409550" y="738765"/>
                  <a:pt x="2402883" y="740479"/>
                  <a:pt x="2395453" y="740479"/>
                </a:cubicBezTo>
                <a:cubicBezTo>
                  <a:pt x="2387833" y="740670"/>
                  <a:pt x="2381118" y="739003"/>
                  <a:pt x="2375308" y="735479"/>
                </a:cubicBezTo>
                <a:cubicBezTo>
                  <a:pt x="2369498" y="731954"/>
                  <a:pt x="2364830" y="727001"/>
                  <a:pt x="2361306" y="720620"/>
                </a:cubicBezTo>
                <a:cubicBezTo>
                  <a:pt x="2357782" y="714238"/>
                  <a:pt x="2356020" y="706665"/>
                  <a:pt x="2356020" y="697902"/>
                </a:cubicBezTo>
                <a:cubicBezTo>
                  <a:pt x="2356020" y="688949"/>
                  <a:pt x="2357782" y="681329"/>
                  <a:pt x="2361306" y="675042"/>
                </a:cubicBezTo>
                <a:cubicBezTo>
                  <a:pt x="2364830" y="668756"/>
                  <a:pt x="2369545" y="663898"/>
                  <a:pt x="2375451" y="660469"/>
                </a:cubicBezTo>
                <a:cubicBezTo>
                  <a:pt x="2381356" y="657040"/>
                  <a:pt x="2387928" y="655326"/>
                  <a:pt x="2395168" y="655326"/>
                </a:cubicBezTo>
                <a:close/>
                <a:moveTo>
                  <a:pt x="2061793" y="655326"/>
                </a:moveTo>
                <a:cubicBezTo>
                  <a:pt x="2069413" y="655326"/>
                  <a:pt x="2076175" y="657040"/>
                  <a:pt x="2082081" y="660469"/>
                </a:cubicBezTo>
                <a:cubicBezTo>
                  <a:pt x="2087986" y="663898"/>
                  <a:pt x="2092654" y="668756"/>
                  <a:pt x="2096083" y="675042"/>
                </a:cubicBezTo>
                <a:cubicBezTo>
                  <a:pt x="2099512" y="681329"/>
                  <a:pt x="2101226" y="688949"/>
                  <a:pt x="2101226" y="697902"/>
                </a:cubicBezTo>
                <a:cubicBezTo>
                  <a:pt x="2101226" y="706665"/>
                  <a:pt x="2099512" y="714238"/>
                  <a:pt x="2096083" y="720620"/>
                </a:cubicBezTo>
                <a:cubicBezTo>
                  <a:pt x="2092654" y="727001"/>
                  <a:pt x="2087986" y="731907"/>
                  <a:pt x="2082081" y="735336"/>
                </a:cubicBezTo>
                <a:cubicBezTo>
                  <a:pt x="2076175" y="738765"/>
                  <a:pt x="2069508" y="740479"/>
                  <a:pt x="2062078" y="740479"/>
                </a:cubicBezTo>
                <a:cubicBezTo>
                  <a:pt x="2054458" y="740670"/>
                  <a:pt x="2047743" y="739003"/>
                  <a:pt x="2041933" y="735479"/>
                </a:cubicBezTo>
                <a:cubicBezTo>
                  <a:pt x="2036123" y="731954"/>
                  <a:pt x="2031456" y="727001"/>
                  <a:pt x="2027931" y="720620"/>
                </a:cubicBezTo>
                <a:cubicBezTo>
                  <a:pt x="2024407" y="714238"/>
                  <a:pt x="2022645" y="706665"/>
                  <a:pt x="2022645" y="697902"/>
                </a:cubicBezTo>
                <a:cubicBezTo>
                  <a:pt x="2022645" y="688949"/>
                  <a:pt x="2024407" y="681329"/>
                  <a:pt x="2027931" y="675042"/>
                </a:cubicBezTo>
                <a:cubicBezTo>
                  <a:pt x="2031456" y="668756"/>
                  <a:pt x="2036170" y="663898"/>
                  <a:pt x="2042076" y="660469"/>
                </a:cubicBezTo>
                <a:cubicBezTo>
                  <a:pt x="2047981" y="657040"/>
                  <a:pt x="2054554" y="655326"/>
                  <a:pt x="2061793" y="655326"/>
                </a:cubicBezTo>
                <a:close/>
                <a:moveTo>
                  <a:pt x="882312" y="655326"/>
                </a:moveTo>
                <a:cubicBezTo>
                  <a:pt x="889742" y="655326"/>
                  <a:pt x="896361" y="657040"/>
                  <a:pt x="902172" y="660469"/>
                </a:cubicBezTo>
                <a:cubicBezTo>
                  <a:pt x="907982" y="663898"/>
                  <a:pt x="912649" y="668756"/>
                  <a:pt x="916173" y="675042"/>
                </a:cubicBezTo>
                <a:cubicBezTo>
                  <a:pt x="919698" y="681329"/>
                  <a:pt x="921460" y="688949"/>
                  <a:pt x="921460" y="697902"/>
                </a:cubicBezTo>
                <a:cubicBezTo>
                  <a:pt x="921460" y="706665"/>
                  <a:pt x="919698" y="714238"/>
                  <a:pt x="916173" y="720620"/>
                </a:cubicBezTo>
                <a:cubicBezTo>
                  <a:pt x="912649" y="727001"/>
                  <a:pt x="907982" y="731907"/>
                  <a:pt x="902172" y="735336"/>
                </a:cubicBezTo>
                <a:cubicBezTo>
                  <a:pt x="896361" y="738765"/>
                  <a:pt x="889742" y="740479"/>
                  <a:pt x="882312" y="740479"/>
                </a:cubicBezTo>
                <a:cubicBezTo>
                  <a:pt x="874882" y="740479"/>
                  <a:pt x="868215" y="738765"/>
                  <a:pt x="862310" y="735336"/>
                </a:cubicBezTo>
                <a:cubicBezTo>
                  <a:pt x="856404" y="731907"/>
                  <a:pt x="851737" y="727001"/>
                  <a:pt x="848308" y="720620"/>
                </a:cubicBezTo>
                <a:cubicBezTo>
                  <a:pt x="844879" y="714238"/>
                  <a:pt x="843164" y="706665"/>
                  <a:pt x="843164" y="697902"/>
                </a:cubicBezTo>
                <a:cubicBezTo>
                  <a:pt x="843164" y="688949"/>
                  <a:pt x="844879" y="681329"/>
                  <a:pt x="848308" y="675042"/>
                </a:cubicBezTo>
                <a:cubicBezTo>
                  <a:pt x="851737" y="668756"/>
                  <a:pt x="856404" y="663898"/>
                  <a:pt x="862310" y="660469"/>
                </a:cubicBezTo>
                <a:cubicBezTo>
                  <a:pt x="868215" y="657040"/>
                  <a:pt x="874882" y="655326"/>
                  <a:pt x="882312" y="655326"/>
                </a:cubicBezTo>
                <a:close/>
                <a:moveTo>
                  <a:pt x="499693" y="655326"/>
                </a:moveTo>
                <a:cubicBezTo>
                  <a:pt x="507313" y="655326"/>
                  <a:pt x="514076" y="657040"/>
                  <a:pt x="519981" y="660469"/>
                </a:cubicBezTo>
                <a:cubicBezTo>
                  <a:pt x="525887" y="663898"/>
                  <a:pt x="530554" y="668756"/>
                  <a:pt x="533983" y="675042"/>
                </a:cubicBezTo>
                <a:cubicBezTo>
                  <a:pt x="537412" y="681329"/>
                  <a:pt x="539126" y="688949"/>
                  <a:pt x="539126" y="697902"/>
                </a:cubicBezTo>
                <a:cubicBezTo>
                  <a:pt x="539126" y="706665"/>
                  <a:pt x="537412" y="714238"/>
                  <a:pt x="533983" y="720620"/>
                </a:cubicBezTo>
                <a:cubicBezTo>
                  <a:pt x="530554" y="727001"/>
                  <a:pt x="525887" y="731907"/>
                  <a:pt x="519981" y="735336"/>
                </a:cubicBezTo>
                <a:cubicBezTo>
                  <a:pt x="514076" y="738765"/>
                  <a:pt x="507408" y="740479"/>
                  <a:pt x="499978" y="740479"/>
                </a:cubicBezTo>
                <a:cubicBezTo>
                  <a:pt x="492359" y="740670"/>
                  <a:pt x="485643" y="739003"/>
                  <a:pt x="479833" y="735479"/>
                </a:cubicBezTo>
                <a:cubicBezTo>
                  <a:pt x="474023" y="731954"/>
                  <a:pt x="469356" y="727001"/>
                  <a:pt x="465831" y="720620"/>
                </a:cubicBezTo>
                <a:cubicBezTo>
                  <a:pt x="462307" y="714238"/>
                  <a:pt x="460545" y="706665"/>
                  <a:pt x="460545" y="697902"/>
                </a:cubicBezTo>
                <a:cubicBezTo>
                  <a:pt x="460545" y="688949"/>
                  <a:pt x="462307" y="681329"/>
                  <a:pt x="465831" y="675042"/>
                </a:cubicBezTo>
                <a:cubicBezTo>
                  <a:pt x="469356" y="668756"/>
                  <a:pt x="474071" y="663898"/>
                  <a:pt x="479976" y="660469"/>
                </a:cubicBezTo>
                <a:cubicBezTo>
                  <a:pt x="485882" y="657040"/>
                  <a:pt x="492454" y="655326"/>
                  <a:pt x="499693" y="655326"/>
                </a:cubicBezTo>
                <a:close/>
                <a:moveTo>
                  <a:pt x="1478768" y="652468"/>
                </a:moveTo>
                <a:cubicBezTo>
                  <a:pt x="1486387" y="652468"/>
                  <a:pt x="1493055" y="654135"/>
                  <a:pt x="1498770" y="657469"/>
                </a:cubicBezTo>
                <a:cubicBezTo>
                  <a:pt x="1504485" y="660803"/>
                  <a:pt x="1508962" y="665422"/>
                  <a:pt x="1512200" y="671328"/>
                </a:cubicBezTo>
                <a:lnTo>
                  <a:pt x="1515261" y="684472"/>
                </a:lnTo>
                <a:lnTo>
                  <a:pt x="1442082" y="684472"/>
                </a:lnTo>
                <a:lnTo>
                  <a:pt x="1445049" y="671471"/>
                </a:lnTo>
                <a:cubicBezTo>
                  <a:pt x="1448287" y="665470"/>
                  <a:pt x="1452812" y="660803"/>
                  <a:pt x="1458622" y="657469"/>
                </a:cubicBezTo>
                <a:cubicBezTo>
                  <a:pt x="1464432" y="654135"/>
                  <a:pt x="1471147" y="652468"/>
                  <a:pt x="1478768" y="652468"/>
                </a:cubicBezTo>
                <a:close/>
                <a:moveTo>
                  <a:pt x="1069192" y="652468"/>
                </a:moveTo>
                <a:cubicBezTo>
                  <a:pt x="1076812" y="652468"/>
                  <a:pt x="1083480" y="654135"/>
                  <a:pt x="1089195" y="657469"/>
                </a:cubicBezTo>
                <a:cubicBezTo>
                  <a:pt x="1094910" y="660803"/>
                  <a:pt x="1099387" y="665422"/>
                  <a:pt x="1102625" y="671328"/>
                </a:cubicBezTo>
                <a:lnTo>
                  <a:pt x="1105686" y="684472"/>
                </a:lnTo>
                <a:lnTo>
                  <a:pt x="1032507" y="684472"/>
                </a:lnTo>
                <a:lnTo>
                  <a:pt x="1035474" y="671471"/>
                </a:lnTo>
                <a:cubicBezTo>
                  <a:pt x="1038712" y="665470"/>
                  <a:pt x="1043237" y="660803"/>
                  <a:pt x="1049047" y="657469"/>
                </a:cubicBezTo>
                <a:cubicBezTo>
                  <a:pt x="1054857" y="654135"/>
                  <a:pt x="1061572" y="652468"/>
                  <a:pt x="1069192" y="652468"/>
                </a:cubicBezTo>
                <a:close/>
                <a:moveTo>
                  <a:pt x="659332" y="651325"/>
                </a:moveTo>
                <a:lnTo>
                  <a:pt x="693050" y="651325"/>
                </a:lnTo>
                <a:cubicBezTo>
                  <a:pt x="700861" y="651325"/>
                  <a:pt x="706719" y="652659"/>
                  <a:pt x="710624" y="655326"/>
                </a:cubicBezTo>
                <a:cubicBezTo>
                  <a:pt x="714529" y="657993"/>
                  <a:pt x="716482" y="662088"/>
                  <a:pt x="716482" y="667613"/>
                </a:cubicBezTo>
                <a:cubicBezTo>
                  <a:pt x="716482" y="672947"/>
                  <a:pt x="714529" y="677043"/>
                  <a:pt x="710624" y="679900"/>
                </a:cubicBezTo>
                <a:cubicBezTo>
                  <a:pt x="706719" y="682758"/>
                  <a:pt x="700861" y="684186"/>
                  <a:pt x="693050" y="684186"/>
                </a:cubicBezTo>
                <a:lnTo>
                  <a:pt x="659332" y="684186"/>
                </a:lnTo>
                <a:close/>
                <a:moveTo>
                  <a:pt x="2303728" y="621036"/>
                </a:moveTo>
                <a:lnTo>
                  <a:pt x="2180855" y="621321"/>
                </a:lnTo>
                <a:lnTo>
                  <a:pt x="2180569" y="774769"/>
                </a:lnTo>
                <a:lnTo>
                  <a:pt x="2224575" y="774769"/>
                </a:lnTo>
                <a:lnTo>
                  <a:pt x="2224839" y="657579"/>
                </a:lnTo>
                <a:lnTo>
                  <a:pt x="2303156" y="657326"/>
                </a:lnTo>
                <a:close/>
                <a:moveTo>
                  <a:pt x="1790044" y="621036"/>
                </a:moveTo>
                <a:lnTo>
                  <a:pt x="1790330" y="774769"/>
                </a:lnTo>
                <a:lnTo>
                  <a:pt x="1834336" y="774769"/>
                </a:lnTo>
                <a:lnTo>
                  <a:pt x="1834050" y="717048"/>
                </a:lnTo>
                <a:lnTo>
                  <a:pt x="1901201" y="717333"/>
                </a:lnTo>
                <a:lnTo>
                  <a:pt x="1901487" y="774769"/>
                </a:lnTo>
                <a:lnTo>
                  <a:pt x="1945778" y="774769"/>
                </a:lnTo>
                <a:lnTo>
                  <a:pt x="1945492" y="621321"/>
                </a:lnTo>
                <a:lnTo>
                  <a:pt x="1901201" y="621036"/>
                </a:lnTo>
                <a:lnTo>
                  <a:pt x="1901487" y="681329"/>
                </a:lnTo>
                <a:lnTo>
                  <a:pt x="1834336" y="681043"/>
                </a:lnTo>
                <a:lnTo>
                  <a:pt x="1834050" y="621321"/>
                </a:lnTo>
                <a:close/>
                <a:moveTo>
                  <a:pt x="1590019" y="621036"/>
                </a:moveTo>
                <a:lnTo>
                  <a:pt x="1590305" y="774769"/>
                </a:lnTo>
                <a:lnTo>
                  <a:pt x="1634311" y="774769"/>
                </a:lnTo>
                <a:lnTo>
                  <a:pt x="1634025" y="717048"/>
                </a:lnTo>
                <a:lnTo>
                  <a:pt x="1701176" y="717333"/>
                </a:lnTo>
                <a:lnTo>
                  <a:pt x="1701462" y="774769"/>
                </a:lnTo>
                <a:lnTo>
                  <a:pt x="1745753" y="774769"/>
                </a:lnTo>
                <a:lnTo>
                  <a:pt x="1745467" y="621321"/>
                </a:lnTo>
                <a:lnTo>
                  <a:pt x="1701176" y="621036"/>
                </a:lnTo>
                <a:lnTo>
                  <a:pt x="1701462" y="681329"/>
                </a:lnTo>
                <a:lnTo>
                  <a:pt x="1634311" y="681043"/>
                </a:lnTo>
                <a:lnTo>
                  <a:pt x="1634025" y="621321"/>
                </a:lnTo>
                <a:close/>
                <a:moveTo>
                  <a:pt x="1180444" y="621036"/>
                </a:moveTo>
                <a:lnTo>
                  <a:pt x="1180444" y="774769"/>
                </a:lnTo>
                <a:lnTo>
                  <a:pt x="1220735" y="774769"/>
                </a:lnTo>
                <a:lnTo>
                  <a:pt x="1220735" y="682486"/>
                </a:lnTo>
                <a:lnTo>
                  <a:pt x="1265598" y="759910"/>
                </a:lnTo>
                <a:lnTo>
                  <a:pt x="1284457" y="759910"/>
                </a:lnTo>
                <a:lnTo>
                  <a:pt x="1330463" y="682819"/>
                </a:lnTo>
                <a:lnTo>
                  <a:pt x="1330463" y="774769"/>
                </a:lnTo>
                <a:lnTo>
                  <a:pt x="1370754" y="774769"/>
                </a:lnTo>
                <a:lnTo>
                  <a:pt x="1370182" y="621036"/>
                </a:lnTo>
                <a:lnTo>
                  <a:pt x="1328463" y="621036"/>
                </a:lnTo>
                <a:lnTo>
                  <a:pt x="1276052" y="709918"/>
                </a:lnTo>
                <a:lnTo>
                  <a:pt x="1227022" y="621036"/>
                </a:lnTo>
                <a:close/>
                <a:moveTo>
                  <a:pt x="618470" y="621036"/>
                </a:moveTo>
                <a:lnTo>
                  <a:pt x="618470" y="774769"/>
                </a:lnTo>
                <a:lnTo>
                  <a:pt x="700480" y="774769"/>
                </a:lnTo>
                <a:cubicBezTo>
                  <a:pt x="721625" y="774769"/>
                  <a:pt x="737342" y="770864"/>
                  <a:pt x="747628" y="763053"/>
                </a:cubicBezTo>
                <a:cubicBezTo>
                  <a:pt x="757916" y="755243"/>
                  <a:pt x="763059" y="744575"/>
                  <a:pt x="763059" y="731049"/>
                </a:cubicBezTo>
                <a:cubicBezTo>
                  <a:pt x="763059" y="717905"/>
                  <a:pt x="758439" y="707904"/>
                  <a:pt x="749200" y="701046"/>
                </a:cubicBezTo>
                <a:lnTo>
                  <a:pt x="734213" y="694398"/>
                </a:lnTo>
                <a:lnTo>
                  <a:pt x="743199" y="690330"/>
                </a:lnTo>
                <a:cubicBezTo>
                  <a:pt x="753391" y="683186"/>
                  <a:pt x="758487" y="673328"/>
                  <a:pt x="758487" y="660755"/>
                </a:cubicBezTo>
                <a:cubicBezTo>
                  <a:pt x="758487" y="648182"/>
                  <a:pt x="753058" y="638419"/>
                  <a:pt x="742199" y="631466"/>
                </a:cubicBezTo>
                <a:cubicBezTo>
                  <a:pt x="731341" y="624512"/>
                  <a:pt x="716291" y="621036"/>
                  <a:pt x="697051" y="621036"/>
                </a:cubicBezTo>
                <a:close/>
                <a:moveTo>
                  <a:pt x="2395168" y="619035"/>
                </a:moveTo>
                <a:cubicBezTo>
                  <a:pt x="2378975" y="618845"/>
                  <a:pt x="2364592" y="622131"/>
                  <a:pt x="2352019" y="628894"/>
                </a:cubicBezTo>
                <a:cubicBezTo>
                  <a:pt x="2339446" y="635657"/>
                  <a:pt x="2329445" y="644991"/>
                  <a:pt x="2322016" y="656897"/>
                </a:cubicBezTo>
                <a:cubicBezTo>
                  <a:pt x="2314586" y="668804"/>
                  <a:pt x="2310967" y="682472"/>
                  <a:pt x="2311157" y="697902"/>
                </a:cubicBezTo>
                <a:cubicBezTo>
                  <a:pt x="2311157" y="713333"/>
                  <a:pt x="2314777" y="726954"/>
                  <a:pt x="2322016" y="738765"/>
                </a:cubicBezTo>
                <a:cubicBezTo>
                  <a:pt x="2329255" y="750576"/>
                  <a:pt x="2339161" y="759863"/>
                  <a:pt x="2351734" y="766625"/>
                </a:cubicBezTo>
                <a:cubicBezTo>
                  <a:pt x="2364306" y="773388"/>
                  <a:pt x="2378880" y="776865"/>
                  <a:pt x="2395453" y="777055"/>
                </a:cubicBezTo>
                <a:cubicBezTo>
                  <a:pt x="2411646" y="776865"/>
                  <a:pt x="2426124" y="773388"/>
                  <a:pt x="2438887" y="766625"/>
                </a:cubicBezTo>
                <a:cubicBezTo>
                  <a:pt x="2451651" y="759863"/>
                  <a:pt x="2461652" y="750528"/>
                  <a:pt x="2468891" y="738622"/>
                </a:cubicBezTo>
                <a:cubicBezTo>
                  <a:pt x="2476130" y="726716"/>
                  <a:pt x="2479654" y="713142"/>
                  <a:pt x="2479464" y="697902"/>
                </a:cubicBezTo>
                <a:cubicBezTo>
                  <a:pt x="2479464" y="682472"/>
                  <a:pt x="2475892" y="668804"/>
                  <a:pt x="2468748" y="656897"/>
                </a:cubicBezTo>
                <a:cubicBezTo>
                  <a:pt x="2461604" y="644991"/>
                  <a:pt x="2451651" y="635657"/>
                  <a:pt x="2438887" y="628894"/>
                </a:cubicBezTo>
                <a:cubicBezTo>
                  <a:pt x="2426124" y="622131"/>
                  <a:pt x="2411550" y="618845"/>
                  <a:pt x="2395168" y="619035"/>
                </a:cubicBezTo>
                <a:close/>
                <a:moveTo>
                  <a:pt x="2061793" y="619035"/>
                </a:moveTo>
                <a:cubicBezTo>
                  <a:pt x="2045600" y="618845"/>
                  <a:pt x="2031217" y="622131"/>
                  <a:pt x="2018644" y="628894"/>
                </a:cubicBezTo>
                <a:cubicBezTo>
                  <a:pt x="2006071" y="635657"/>
                  <a:pt x="1996070" y="644991"/>
                  <a:pt x="1988641" y="656897"/>
                </a:cubicBezTo>
                <a:cubicBezTo>
                  <a:pt x="1981211" y="668804"/>
                  <a:pt x="1977592" y="682472"/>
                  <a:pt x="1977782" y="697902"/>
                </a:cubicBezTo>
                <a:cubicBezTo>
                  <a:pt x="1977782" y="713333"/>
                  <a:pt x="1981402" y="726954"/>
                  <a:pt x="1988641" y="738765"/>
                </a:cubicBezTo>
                <a:cubicBezTo>
                  <a:pt x="1995880" y="750576"/>
                  <a:pt x="2005786" y="759863"/>
                  <a:pt x="2018359" y="766625"/>
                </a:cubicBezTo>
                <a:cubicBezTo>
                  <a:pt x="2030932" y="773388"/>
                  <a:pt x="2045505" y="776865"/>
                  <a:pt x="2062078" y="777055"/>
                </a:cubicBezTo>
                <a:cubicBezTo>
                  <a:pt x="2078271" y="776865"/>
                  <a:pt x="2092749" y="773388"/>
                  <a:pt x="2105512" y="766625"/>
                </a:cubicBezTo>
                <a:cubicBezTo>
                  <a:pt x="2118276" y="759863"/>
                  <a:pt x="2128277" y="750528"/>
                  <a:pt x="2135516" y="738622"/>
                </a:cubicBezTo>
                <a:cubicBezTo>
                  <a:pt x="2142755" y="726716"/>
                  <a:pt x="2146280" y="713142"/>
                  <a:pt x="2146089" y="697902"/>
                </a:cubicBezTo>
                <a:cubicBezTo>
                  <a:pt x="2146089" y="682472"/>
                  <a:pt x="2142517" y="668804"/>
                  <a:pt x="2135373" y="656897"/>
                </a:cubicBezTo>
                <a:cubicBezTo>
                  <a:pt x="2128229" y="644991"/>
                  <a:pt x="2118276" y="635657"/>
                  <a:pt x="2105512" y="628894"/>
                </a:cubicBezTo>
                <a:cubicBezTo>
                  <a:pt x="2092749" y="622131"/>
                  <a:pt x="2078176" y="618845"/>
                  <a:pt x="2061793" y="619035"/>
                </a:cubicBezTo>
                <a:close/>
                <a:moveTo>
                  <a:pt x="499693" y="619035"/>
                </a:moveTo>
                <a:cubicBezTo>
                  <a:pt x="483500" y="618845"/>
                  <a:pt x="469118" y="622131"/>
                  <a:pt x="456545" y="628894"/>
                </a:cubicBezTo>
                <a:cubicBezTo>
                  <a:pt x="443972" y="635657"/>
                  <a:pt x="433970" y="644991"/>
                  <a:pt x="426541" y="656897"/>
                </a:cubicBezTo>
                <a:cubicBezTo>
                  <a:pt x="419111" y="668804"/>
                  <a:pt x="415492" y="682472"/>
                  <a:pt x="415682" y="697902"/>
                </a:cubicBezTo>
                <a:cubicBezTo>
                  <a:pt x="415682" y="713333"/>
                  <a:pt x="419302" y="726954"/>
                  <a:pt x="426541" y="738765"/>
                </a:cubicBezTo>
                <a:cubicBezTo>
                  <a:pt x="433780" y="750576"/>
                  <a:pt x="443686" y="759863"/>
                  <a:pt x="456259" y="766625"/>
                </a:cubicBezTo>
                <a:cubicBezTo>
                  <a:pt x="468832" y="773388"/>
                  <a:pt x="483405" y="776865"/>
                  <a:pt x="499978" y="777055"/>
                </a:cubicBezTo>
                <a:cubicBezTo>
                  <a:pt x="516171" y="776865"/>
                  <a:pt x="530649" y="773388"/>
                  <a:pt x="543413" y="766625"/>
                </a:cubicBezTo>
                <a:cubicBezTo>
                  <a:pt x="556176" y="759863"/>
                  <a:pt x="566177" y="750528"/>
                  <a:pt x="573416" y="738622"/>
                </a:cubicBezTo>
                <a:cubicBezTo>
                  <a:pt x="580655" y="726716"/>
                  <a:pt x="584180" y="713142"/>
                  <a:pt x="583989" y="697902"/>
                </a:cubicBezTo>
                <a:cubicBezTo>
                  <a:pt x="583989" y="682472"/>
                  <a:pt x="580417" y="668804"/>
                  <a:pt x="573273" y="656897"/>
                </a:cubicBezTo>
                <a:cubicBezTo>
                  <a:pt x="566130" y="644991"/>
                  <a:pt x="556176" y="635657"/>
                  <a:pt x="543413" y="628894"/>
                </a:cubicBezTo>
                <a:cubicBezTo>
                  <a:pt x="530649" y="622131"/>
                  <a:pt x="516076" y="618845"/>
                  <a:pt x="499693" y="619035"/>
                </a:cubicBezTo>
                <a:close/>
                <a:moveTo>
                  <a:pt x="1478482" y="618750"/>
                </a:moveTo>
                <a:cubicBezTo>
                  <a:pt x="1462861" y="618750"/>
                  <a:pt x="1448859" y="622131"/>
                  <a:pt x="1436476" y="628894"/>
                </a:cubicBezTo>
                <a:cubicBezTo>
                  <a:pt x="1424094" y="635657"/>
                  <a:pt x="1414331" y="644991"/>
                  <a:pt x="1407187" y="656897"/>
                </a:cubicBezTo>
                <a:cubicBezTo>
                  <a:pt x="1400043" y="668804"/>
                  <a:pt x="1396471" y="682472"/>
                  <a:pt x="1396471" y="697902"/>
                </a:cubicBezTo>
                <a:cubicBezTo>
                  <a:pt x="1396471" y="713142"/>
                  <a:pt x="1400091" y="726716"/>
                  <a:pt x="1407330" y="738622"/>
                </a:cubicBezTo>
                <a:cubicBezTo>
                  <a:pt x="1414569" y="750528"/>
                  <a:pt x="1424808" y="759910"/>
                  <a:pt x="1438048" y="766768"/>
                </a:cubicBezTo>
                <a:cubicBezTo>
                  <a:pt x="1451288" y="773626"/>
                  <a:pt x="1466671" y="777055"/>
                  <a:pt x="1484197" y="777055"/>
                </a:cubicBezTo>
                <a:cubicBezTo>
                  <a:pt x="1498103" y="777055"/>
                  <a:pt x="1510390" y="774912"/>
                  <a:pt x="1521059" y="770626"/>
                </a:cubicBezTo>
                <a:cubicBezTo>
                  <a:pt x="1531726" y="766340"/>
                  <a:pt x="1540585" y="760196"/>
                  <a:pt x="1547633" y="752195"/>
                </a:cubicBezTo>
                <a:lnTo>
                  <a:pt x="1523916" y="726477"/>
                </a:lnTo>
                <a:cubicBezTo>
                  <a:pt x="1518772" y="731430"/>
                  <a:pt x="1513105" y="735145"/>
                  <a:pt x="1506914" y="737622"/>
                </a:cubicBezTo>
                <a:cubicBezTo>
                  <a:pt x="1500723" y="740098"/>
                  <a:pt x="1493531" y="741336"/>
                  <a:pt x="1485340" y="741336"/>
                </a:cubicBezTo>
                <a:cubicBezTo>
                  <a:pt x="1476196" y="741336"/>
                  <a:pt x="1468242" y="739670"/>
                  <a:pt x="1461480" y="736336"/>
                </a:cubicBezTo>
                <a:cubicBezTo>
                  <a:pt x="1454717" y="733002"/>
                  <a:pt x="1449478" y="728144"/>
                  <a:pt x="1445763" y="721763"/>
                </a:cubicBezTo>
                <a:lnTo>
                  <a:pt x="1442923" y="710475"/>
                </a:lnTo>
                <a:lnTo>
                  <a:pt x="1557634" y="710475"/>
                </a:lnTo>
                <a:cubicBezTo>
                  <a:pt x="1557825" y="708570"/>
                  <a:pt x="1558015" y="706523"/>
                  <a:pt x="1558206" y="704332"/>
                </a:cubicBezTo>
                <a:cubicBezTo>
                  <a:pt x="1558396" y="702141"/>
                  <a:pt x="1558492" y="700188"/>
                  <a:pt x="1558492" y="698474"/>
                </a:cubicBezTo>
                <a:cubicBezTo>
                  <a:pt x="1558492" y="681900"/>
                  <a:pt x="1554968" y="667661"/>
                  <a:pt x="1547919" y="655754"/>
                </a:cubicBezTo>
                <a:cubicBezTo>
                  <a:pt x="1540870" y="643848"/>
                  <a:pt x="1531298" y="634704"/>
                  <a:pt x="1519201" y="628322"/>
                </a:cubicBezTo>
                <a:cubicBezTo>
                  <a:pt x="1507104" y="621941"/>
                  <a:pt x="1493531" y="618750"/>
                  <a:pt x="1478482" y="618750"/>
                </a:cubicBezTo>
                <a:close/>
                <a:moveTo>
                  <a:pt x="1068907" y="618750"/>
                </a:moveTo>
                <a:cubicBezTo>
                  <a:pt x="1053286" y="618750"/>
                  <a:pt x="1039284" y="622131"/>
                  <a:pt x="1026901" y="628894"/>
                </a:cubicBezTo>
                <a:cubicBezTo>
                  <a:pt x="1014519" y="635657"/>
                  <a:pt x="1004756" y="644991"/>
                  <a:pt x="997612" y="656897"/>
                </a:cubicBezTo>
                <a:cubicBezTo>
                  <a:pt x="990468" y="668804"/>
                  <a:pt x="986896" y="682472"/>
                  <a:pt x="986896" y="697902"/>
                </a:cubicBezTo>
                <a:cubicBezTo>
                  <a:pt x="986896" y="713142"/>
                  <a:pt x="990516" y="726716"/>
                  <a:pt x="997755" y="738622"/>
                </a:cubicBezTo>
                <a:cubicBezTo>
                  <a:pt x="1004994" y="750528"/>
                  <a:pt x="1015233" y="759910"/>
                  <a:pt x="1028473" y="766768"/>
                </a:cubicBezTo>
                <a:cubicBezTo>
                  <a:pt x="1041713" y="773626"/>
                  <a:pt x="1057096" y="777055"/>
                  <a:pt x="1074622" y="777055"/>
                </a:cubicBezTo>
                <a:cubicBezTo>
                  <a:pt x="1088528" y="777055"/>
                  <a:pt x="1100815" y="774912"/>
                  <a:pt x="1111484" y="770626"/>
                </a:cubicBezTo>
                <a:cubicBezTo>
                  <a:pt x="1122151" y="766340"/>
                  <a:pt x="1131010" y="760196"/>
                  <a:pt x="1138058" y="752195"/>
                </a:cubicBezTo>
                <a:lnTo>
                  <a:pt x="1114341" y="726477"/>
                </a:lnTo>
                <a:cubicBezTo>
                  <a:pt x="1109197" y="731430"/>
                  <a:pt x="1103530" y="735145"/>
                  <a:pt x="1097339" y="737622"/>
                </a:cubicBezTo>
                <a:cubicBezTo>
                  <a:pt x="1091148" y="740098"/>
                  <a:pt x="1083956" y="741336"/>
                  <a:pt x="1075765" y="741336"/>
                </a:cubicBezTo>
                <a:cubicBezTo>
                  <a:pt x="1066621" y="741336"/>
                  <a:pt x="1058667" y="739670"/>
                  <a:pt x="1051905" y="736336"/>
                </a:cubicBezTo>
                <a:cubicBezTo>
                  <a:pt x="1045142" y="733002"/>
                  <a:pt x="1039903" y="728144"/>
                  <a:pt x="1036188" y="721763"/>
                </a:cubicBezTo>
                <a:lnTo>
                  <a:pt x="1033348" y="710475"/>
                </a:lnTo>
                <a:lnTo>
                  <a:pt x="1148059" y="710475"/>
                </a:lnTo>
                <a:cubicBezTo>
                  <a:pt x="1148250" y="708570"/>
                  <a:pt x="1148441" y="706523"/>
                  <a:pt x="1148631" y="704332"/>
                </a:cubicBezTo>
                <a:cubicBezTo>
                  <a:pt x="1148821" y="702141"/>
                  <a:pt x="1148917" y="700188"/>
                  <a:pt x="1148917" y="698474"/>
                </a:cubicBezTo>
                <a:cubicBezTo>
                  <a:pt x="1148917" y="681900"/>
                  <a:pt x="1145392" y="667661"/>
                  <a:pt x="1138344" y="655754"/>
                </a:cubicBezTo>
                <a:cubicBezTo>
                  <a:pt x="1131295" y="643848"/>
                  <a:pt x="1121723" y="634704"/>
                  <a:pt x="1109626" y="628322"/>
                </a:cubicBezTo>
                <a:cubicBezTo>
                  <a:pt x="1097529" y="621941"/>
                  <a:pt x="1083956" y="618750"/>
                  <a:pt x="1068907" y="618750"/>
                </a:cubicBezTo>
                <a:close/>
                <a:moveTo>
                  <a:pt x="890027" y="618750"/>
                </a:moveTo>
                <a:cubicBezTo>
                  <a:pt x="876502" y="618750"/>
                  <a:pt x="864881" y="621607"/>
                  <a:pt x="855166" y="627322"/>
                </a:cubicBezTo>
                <a:cubicBezTo>
                  <a:pt x="850308" y="630180"/>
                  <a:pt x="846022" y="633775"/>
                  <a:pt x="842307" y="638109"/>
                </a:cubicBezTo>
                <a:lnTo>
                  <a:pt x="841735" y="639031"/>
                </a:lnTo>
                <a:lnTo>
                  <a:pt x="841735" y="621036"/>
                </a:lnTo>
                <a:lnTo>
                  <a:pt x="799159" y="621036"/>
                </a:lnTo>
                <a:lnTo>
                  <a:pt x="799159" y="830205"/>
                </a:lnTo>
                <a:lnTo>
                  <a:pt x="843736" y="830205"/>
                </a:lnTo>
                <a:lnTo>
                  <a:pt x="843736" y="758226"/>
                </a:lnTo>
                <a:lnTo>
                  <a:pt x="856023" y="768483"/>
                </a:lnTo>
                <a:cubicBezTo>
                  <a:pt x="865738" y="774198"/>
                  <a:pt x="877073" y="777055"/>
                  <a:pt x="890027" y="777055"/>
                </a:cubicBezTo>
                <a:cubicBezTo>
                  <a:pt x="904505" y="777055"/>
                  <a:pt x="917507" y="773817"/>
                  <a:pt x="929032" y="767340"/>
                </a:cubicBezTo>
                <a:cubicBezTo>
                  <a:pt x="940557" y="760863"/>
                  <a:pt x="949701" y="751719"/>
                  <a:pt x="956464" y="739908"/>
                </a:cubicBezTo>
                <a:cubicBezTo>
                  <a:pt x="963227" y="728097"/>
                  <a:pt x="966608" y="714095"/>
                  <a:pt x="966608" y="697902"/>
                </a:cubicBezTo>
                <a:cubicBezTo>
                  <a:pt x="966608" y="681900"/>
                  <a:pt x="963227" y="667994"/>
                  <a:pt x="956464" y="656183"/>
                </a:cubicBezTo>
                <a:cubicBezTo>
                  <a:pt x="949701" y="644372"/>
                  <a:pt x="940557" y="635180"/>
                  <a:pt x="929032" y="628608"/>
                </a:cubicBezTo>
                <a:cubicBezTo>
                  <a:pt x="917507" y="622036"/>
                  <a:pt x="904505" y="618750"/>
                  <a:pt x="890027" y="618750"/>
                </a:cubicBezTo>
                <a:close/>
                <a:moveTo>
                  <a:pt x="329672" y="618750"/>
                </a:moveTo>
                <a:cubicBezTo>
                  <a:pt x="313098" y="618750"/>
                  <a:pt x="298334" y="622131"/>
                  <a:pt x="285380" y="628894"/>
                </a:cubicBezTo>
                <a:cubicBezTo>
                  <a:pt x="272426" y="635657"/>
                  <a:pt x="262282" y="644991"/>
                  <a:pt x="254948" y="656897"/>
                </a:cubicBezTo>
                <a:cubicBezTo>
                  <a:pt x="247614" y="668804"/>
                  <a:pt x="243947" y="682472"/>
                  <a:pt x="243947" y="697902"/>
                </a:cubicBezTo>
                <a:cubicBezTo>
                  <a:pt x="243947" y="713142"/>
                  <a:pt x="247614" y="726763"/>
                  <a:pt x="254948" y="738765"/>
                </a:cubicBezTo>
                <a:cubicBezTo>
                  <a:pt x="262282" y="750766"/>
                  <a:pt x="272426" y="760148"/>
                  <a:pt x="285380" y="766911"/>
                </a:cubicBezTo>
                <a:cubicBezTo>
                  <a:pt x="298334" y="773674"/>
                  <a:pt x="313098" y="777055"/>
                  <a:pt x="329672" y="777055"/>
                </a:cubicBezTo>
                <a:cubicBezTo>
                  <a:pt x="345864" y="777055"/>
                  <a:pt x="359961" y="773674"/>
                  <a:pt x="371963" y="766911"/>
                </a:cubicBezTo>
                <a:cubicBezTo>
                  <a:pt x="383964" y="760148"/>
                  <a:pt x="392822" y="750576"/>
                  <a:pt x="398537" y="738193"/>
                </a:cubicBezTo>
                <a:lnTo>
                  <a:pt x="363962" y="719334"/>
                </a:lnTo>
                <a:cubicBezTo>
                  <a:pt x="359961" y="726763"/>
                  <a:pt x="354960" y="732145"/>
                  <a:pt x="348960" y="735479"/>
                </a:cubicBezTo>
                <a:cubicBezTo>
                  <a:pt x="342959" y="738812"/>
                  <a:pt x="336434" y="740479"/>
                  <a:pt x="329386" y="740479"/>
                </a:cubicBezTo>
                <a:cubicBezTo>
                  <a:pt x="321766" y="740479"/>
                  <a:pt x="314908" y="738765"/>
                  <a:pt x="308812" y="735336"/>
                </a:cubicBezTo>
                <a:cubicBezTo>
                  <a:pt x="302716" y="731907"/>
                  <a:pt x="297906" y="727049"/>
                  <a:pt x="294381" y="720762"/>
                </a:cubicBezTo>
                <a:cubicBezTo>
                  <a:pt x="290857" y="714476"/>
                  <a:pt x="289095" y="706856"/>
                  <a:pt x="289095" y="697902"/>
                </a:cubicBezTo>
                <a:cubicBezTo>
                  <a:pt x="289095" y="688949"/>
                  <a:pt x="290857" y="681329"/>
                  <a:pt x="294381" y="675042"/>
                </a:cubicBezTo>
                <a:cubicBezTo>
                  <a:pt x="297906" y="668756"/>
                  <a:pt x="302716" y="663898"/>
                  <a:pt x="308812" y="660469"/>
                </a:cubicBezTo>
                <a:cubicBezTo>
                  <a:pt x="314908" y="657040"/>
                  <a:pt x="321766" y="655326"/>
                  <a:pt x="329386" y="655326"/>
                </a:cubicBezTo>
                <a:cubicBezTo>
                  <a:pt x="336434" y="655326"/>
                  <a:pt x="342959" y="657040"/>
                  <a:pt x="348960" y="660469"/>
                </a:cubicBezTo>
                <a:cubicBezTo>
                  <a:pt x="354960" y="663898"/>
                  <a:pt x="359961" y="669232"/>
                  <a:pt x="363962" y="676471"/>
                </a:cubicBezTo>
                <a:lnTo>
                  <a:pt x="398537" y="657897"/>
                </a:lnTo>
                <a:cubicBezTo>
                  <a:pt x="392822" y="645324"/>
                  <a:pt x="383964" y="635657"/>
                  <a:pt x="371963" y="628894"/>
                </a:cubicBezTo>
                <a:cubicBezTo>
                  <a:pt x="359961" y="622131"/>
                  <a:pt x="345864" y="618750"/>
                  <a:pt x="329672" y="618750"/>
                </a:cubicBezTo>
                <a:close/>
                <a:moveTo>
                  <a:pt x="1107007" y="358050"/>
                </a:moveTo>
                <a:lnTo>
                  <a:pt x="1145297" y="358050"/>
                </a:lnTo>
                <a:cubicBezTo>
                  <a:pt x="1153489" y="358050"/>
                  <a:pt x="1159489" y="359432"/>
                  <a:pt x="1163299" y="362194"/>
                </a:cubicBezTo>
                <a:cubicBezTo>
                  <a:pt x="1167110" y="364956"/>
                  <a:pt x="1169014" y="369290"/>
                  <a:pt x="1169014" y="375195"/>
                </a:cubicBezTo>
                <a:cubicBezTo>
                  <a:pt x="1169014" y="380910"/>
                  <a:pt x="1166967" y="385149"/>
                  <a:pt x="1162871" y="387911"/>
                </a:cubicBezTo>
                <a:cubicBezTo>
                  <a:pt x="1158775" y="390674"/>
                  <a:pt x="1152631" y="392055"/>
                  <a:pt x="1144440" y="392055"/>
                </a:cubicBezTo>
                <a:lnTo>
                  <a:pt x="1107007" y="392055"/>
                </a:lnTo>
                <a:close/>
                <a:moveTo>
                  <a:pt x="1291411" y="346335"/>
                </a:moveTo>
                <a:lnTo>
                  <a:pt x="1317985" y="346620"/>
                </a:lnTo>
                <a:cubicBezTo>
                  <a:pt x="1326558" y="346811"/>
                  <a:pt x="1333130" y="348573"/>
                  <a:pt x="1337702" y="351907"/>
                </a:cubicBezTo>
                <a:cubicBezTo>
                  <a:pt x="1342274" y="355241"/>
                  <a:pt x="1344560" y="360717"/>
                  <a:pt x="1344560" y="368337"/>
                </a:cubicBezTo>
                <a:cubicBezTo>
                  <a:pt x="1344560" y="375957"/>
                  <a:pt x="1342274" y="381672"/>
                  <a:pt x="1337702" y="385482"/>
                </a:cubicBezTo>
                <a:cubicBezTo>
                  <a:pt x="1333130" y="389292"/>
                  <a:pt x="1326558" y="391102"/>
                  <a:pt x="1317985" y="390912"/>
                </a:cubicBezTo>
                <a:lnTo>
                  <a:pt x="1291411" y="390912"/>
                </a:lnTo>
                <a:close/>
                <a:moveTo>
                  <a:pt x="510361" y="346335"/>
                </a:moveTo>
                <a:lnTo>
                  <a:pt x="536936" y="346620"/>
                </a:lnTo>
                <a:cubicBezTo>
                  <a:pt x="545508" y="346811"/>
                  <a:pt x="552080" y="348573"/>
                  <a:pt x="556652" y="351907"/>
                </a:cubicBezTo>
                <a:cubicBezTo>
                  <a:pt x="561224" y="355241"/>
                  <a:pt x="563510" y="360717"/>
                  <a:pt x="563510" y="368337"/>
                </a:cubicBezTo>
                <a:cubicBezTo>
                  <a:pt x="563510" y="375957"/>
                  <a:pt x="561224" y="381672"/>
                  <a:pt x="556652" y="385482"/>
                </a:cubicBezTo>
                <a:cubicBezTo>
                  <a:pt x="552080" y="389292"/>
                  <a:pt x="545508" y="391102"/>
                  <a:pt x="536936" y="390912"/>
                </a:cubicBezTo>
                <a:lnTo>
                  <a:pt x="510361" y="390912"/>
                </a:lnTo>
                <a:close/>
                <a:moveTo>
                  <a:pt x="305954" y="337476"/>
                </a:moveTo>
                <a:lnTo>
                  <a:pt x="356818" y="337476"/>
                </a:lnTo>
                <a:cubicBezTo>
                  <a:pt x="367486" y="337476"/>
                  <a:pt x="375582" y="339524"/>
                  <a:pt x="381107" y="343620"/>
                </a:cubicBezTo>
                <a:cubicBezTo>
                  <a:pt x="386631" y="347716"/>
                  <a:pt x="389393" y="353955"/>
                  <a:pt x="389393" y="362337"/>
                </a:cubicBezTo>
                <a:cubicBezTo>
                  <a:pt x="389393" y="371100"/>
                  <a:pt x="386631" y="377577"/>
                  <a:pt x="381107" y="381768"/>
                </a:cubicBezTo>
                <a:cubicBezTo>
                  <a:pt x="375582" y="385959"/>
                  <a:pt x="367486" y="388054"/>
                  <a:pt x="356818" y="388054"/>
                </a:cubicBezTo>
                <a:lnTo>
                  <a:pt x="305954" y="388054"/>
                </a:lnTo>
                <a:close/>
                <a:moveTo>
                  <a:pt x="947368" y="302901"/>
                </a:moveTo>
                <a:cubicBezTo>
                  <a:pt x="954988" y="302901"/>
                  <a:pt x="961750" y="304615"/>
                  <a:pt x="967656" y="308044"/>
                </a:cubicBezTo>
                <a:cubicBezTo>
                  <a:pt x="973561" y="311473"/>
                  <a:pt x="978229" y="316331"/>
                  <a:pt x="981658" y="322617"/>
                </a:cubicBezTo>
                <a:cubicBezTo>
                  <a:pt x="985087" y="328904"/>
                  <a:pt x="986801" y="336524"/>
                  <a:pt x="986801" y="345477"/>
                </a:cubicBezTo>
                <a:cubicBezTo>
                  <a:pt x="986801" y="354240"/>
                  <a:pt x="985087" y="361813"/>
                  <a:pt x="981658" y="368195"/>
                </a:cubicBezTo>
                <a:cubicBezTo>
                  <a:pt x="978229" y="374576"/>
                  <a:pt x="973561" y="379482"/>
                  <a:pt x="967656" y="382911"/>
                </a:cubicBezTo>
                <a:cubicBezTo>
                  <a:pt x="961750" y="386340"/>
                  <a:pt x="955083" y="388054"/>
                  <a:pt x="947654" y="388054"/>
                </a:cubicBezTo>
                <a:cubicBezTo>
                  <a:pt x="940033" y="388245"/>
                  <a:pt x="933318" y="386578"/>
                  <a:pt x="927508" y="383054"/>
                </a:cubicBezTo>
                <a:cubicBezTo>
                  <a:pt x="921698" y="379529"/>
                  <a:pt x="917031" y="374576"/>
                  <a:pt x="913506" y="368195"/>
                </a:cubicBezTo>
                <a:cubicBezTo>
                  <a:pt x="909982" y="361813"/>
                  <a:pt x="908220" y="354240"/>
                  <a:pt x="908220" y="345477"/>
                </a:cubicBezTo>
                <a:cubicBezTo>
                  <a:pt x="908220" y="336524"/>
                  <a:pt x="909982" y="328904"/>
                  <a:pt x="913506" y="322617"/>
                </a:cubicBezTo>
                <a:cubicBezTo>
                  <a:pt x="917031" y="316331"/>
                  <a:pt x="921745" y="311473"/>
                  <a:pt x="927651" y="308044"/>
                </a:cubicBezTo>
                <a:cubicBezTo>
                  <a:pt x="933556" y="304615"/>
                  <a:pt x="940129" y="302901"/>
                  <a:pt x="947368" y="302901"/>
                </a:cubicBezTo>
                <a:close/>
                <a:moveTo>
                  <a:pt x="1107007" y="298900"/>
                </a:moveTo>
                <a:lnTo>
                  <a:pt x="1140725" y="298900"/>
                </a:lnTo>
                <a:cubicBezTo>
                  <a:pt x="1148536" y="298900"/>
                  <a:pt x="1154394" y="300234"/>
                  <a:pt x="1158299" y="302901"/>
                </a:cubicBezTo>
                <a:cubicBezTo>
                  <a:pt x="1162204" y="305568"/>
                  <a:pt x="1164157" y="309663"/>
                  <a:pt x="1164157" y="315188"/>
                </a:cubicBezTo>
                <a:cubicBezTo>
                  <a:pt x="1164157" y="320522"/>
                  <a:pt x="1162204" y="324618"/>
                  <a:pt x="1158299" y="327475"/>
                </a:cubicBezTo>
                <a:cubicBezTo>
                  <a:pt x="1154394" y="330333"/>
                  <a:pt x="1148536" y="331761"/>
                  <a:pt x="1140725" y="331761"/>
                </a:cubicBezTo>
                <a:lnTo>
                  <a:pt x="1107007" y="331761"/>
                </a:lnTo>
                <a:close/>
                <a:moveTo>
                  <a:pt x="1405425" y="268611"/>
                </a:moveTo>
                <a:lnTo>
                  <a:pt x="1405425" y="422344"/>
                </a:lnTo>
                <a:lnTo>
                  <a:pt x="1449716" y="422344"/>
                </a:lnTo>
                <a:lnTo>
                  <a:pt x="1449716" y="268611"/>
                </a:lnTo>
                <a:close/>
                <a:moveTo>
                  <a:pt x="1247119" y="268611"/>
                </a:moveTo>
                <a:lnTo>
                  <a:pt x="1247119" y="422344"/>
                </a:lnTo>
                <a:lnTo>
                  <a:pt x="1321986" y="422630"/>
                </a:lnTo>
                <a:cubicBezTo>
                  <a:pt x="1343322" y="422630"/>
                  <a:pt x="1359800" y="417915"/>
                  <a:pt x="1371421" y="408485"/>
                </a:cubicBezTo>
                <a:cubicBezTo>
                  <a:pt x="1383041" y="399056"/>
                  <a:pt x="1388851" y="385863"/>
                  <a:pt x="1388851" y="368909"/>
                </a:cubicBezTo>
                <a:cubicBezTo>
                  <a:pt x="1388851" y="352716"/>
                  <a:pt x="1383756" y="340191"/>
                  <a:pt x="1373564" y="331333"/>
                </a:cubicBezTo>
                <a:cubicBezTo>
                  <a:pt x="1363372" y="322475"/>
                  <a:pt x="1348180" y="317950"/>
                  <a:pt x="1327987" y="317760"/>
                </a:cubicBezTo>
                <a:lnTo>
                  <a:pt x="1291411" y="317760"/>
                </a:lnTo>
                <a:lnTo>
                  <a:pt x="1291411" y="268611"/>
                </a:lnTo>
                <a:close/>
                <a:moveTo>
                  <a:pt x="1066144" y="268611"/>
                </a:moveTo>
                <a:lnTo>
                  <a:pt x="1066144" y="422344"/>
                </a:lnTo>
                <a:lnTo>
                  <a:pt x="1148155" y="422344"/>
                </a:lnTo>
                <a:cubicBezTo>
                  <a:pt x="1169300" y="422344"/>
                  <a:pt x="1185016" y="418439"/>
                  <a:pt x="1195303" y="410628"/>
                </a:cubicBezTo>
                <a:cubicBezTo>
                  <a:pt x="1205590" y="402818"/>
                  <a:pt x="1210734" y="392150"/>
                  <a:pt x="1210734" y="378624"/>
                </a:cubicBezTo>
                <a:cubicBezTo>
                  <a:pt x="1210734" y="365480"/>
                  <a:pt x="1206114" y="355479"/>
                  <a:pt x="1196875" y="348621"/>
                </a:cubicBezTo>
                <a:lnTo>
                  <a:pt x="1181888" y="341973"/>
                </a:lnTo>
                <a:lnTo>
                  <a:pt x="1190874" y="337905"/>
                </a:lnTo>
                <a:cubicBezTo>
                  <a:pt x="1201066" y="330761"/>
                  <a:pt x="1206162" y="320903"/>
                  <a:pt x="1206162" y="308330"/>
                </a:cubicBezTo>
                <a:cubicBezTo>
                  <a:pt x="1206162" y="295757"/>
                  <a:pt x="1200733" y="285994"/>
                  <a:pt x="1189874" y="279041"/>
                </a:cubicBezTo>
                <a:cubicBezTo>
                  <a:pt x="1179016" y="272087"/>
                  <a:pt x="1163966" y="268611"/>
                  <a:pt x="1144726" y="268611"/>
                </a:cubicBezTo>
                <a:close/>
                <a:moveTo>
                  <a:pt x="624375" y="268611"/>
                </a:moveTo>
                <a:lnTo>
                  <a:pt x="624375" y="422344"/>
                </a:lnTo>
                <a:lnTo>
                  <a:pt x="668666" y="422344"/>
                </a:lnTo>
                <a:lnTo>
                  <a:pt x="668666" y="268611"/>
                </a:lnTo>
                <a:close/>
                <a:moveTo>
                  <a:pt x="466070" y="268611"/>
                </a:moveTo>
                <a:lnTo>
                  <a:pt x="466070" y="422344"/>
                </a:lnTo>
                <a:lnTo>
                  <a:pt x="540936" y="422630"/>
                </a:lnTo>
                <a:cubicBezTo>
                  <a:pt x="562272" y="422630"/>
                  <a:pt x="578750" y="417915"/>
                  <a:pt x="590371" y="408485"/>
                </a:cubicBezTo>
                <a:cubicBezTo>
                  <a:pt x="601991" y="399056"/>
                  <a:pt x="607801" y="385863"/>
                  <a:pt x="607801" y="368909"/>
                </a:cubicBezTo>
                <a:cubicBezTo>
                  <a:pt x="607801" y="352716"/>
                  <a:pt x="602706" y="340191"/>
                  <a:pt x="592514" y="331333"/>
                </a:cubicBezTo>
                <a:cubicBezTo>
                  <a:pt x="582322" y="322475"/>
                  <a:pt x="567130" y="317950"/>
                  <a:pt x="546937" y="317760"/>
                </a:cubicBezTo>
                <a:lnTo>
                  <a:pt x="510361" y="317760"/>
                </a:lnTo>
                <a:lnTo>
                  <a:pt x="510361" y="268611"/>
                </a:lnTo>
                <a:close/>
                <a:moveTo>
                  <a:pt x="947368" y="266610"/>
                </a:moveTo>
                <a:cubicBezTo>
                  <a:pt x="931175" y="266420"/>
                  <a:pt x="916792" y="269706"/>
                  <a:pt x="904219" y="276469"/>
                </a:cubicBezTo>
                <a:cubicBezTo>
                  <a:pt x="891646" y="283231"/>
                  <a:pt x="881645" y="292566"/>
                  <a:pt x="874216" y="304472"/>
                </a:cubicBezTo>
                <a:cubicBezTo>
                  <a:pt x="866786" y="316379"/>
                  <a:pt x="863167" y="330047"/>
                  <a:pt x="863357" y="345477"/>
                </a:cubicBezTo>
                <a:cubicBezTo>
                  <a:pt x="863357" y="360908"/>
                  <a:pt x="866977" y="374529"/>
                  <a:pt x="874216" y="386340"/>
                </a:cubicBezTo>
                <a:cubicBezTo>
                  <a:pt x="881455" y="398151"/>
                  <a:pt x="891361" y="407438"/>
                  <a:pt x="903934" y="414200"/>
                </a:cubicBezTo>
                <a:cubicBezTo>
                  <a:pt x="916507" y="420963"/>
                  <a:pt x="931080" y="424440"/>
                  <a:pt x="947654" y="424630"/>
                </a:cubicBezTo>
                <a:cubicBezTo>
                  <a:pt x="963846" y="424440"/>
                  <a:pt x="978324" y="420963"/>
                  <a:pt x="991087" y="414200"/>
                </a:cubicBezTo>
                <a:cubicBezTo>
                  <a:pt x="1003851" y="407438"/>
                  <a:pt x="1013852" y="398103"/>
                  <a:pt x="1021091" y="386197"/>
                </a:cubicBezTo>
                <a:cubicBezTo>
                  <a:pt x="1028330" y="374291"/>
                  <a:pt x="1031854" y="360717"/>
                  <a:pt x="1031664" y="345477"/>
                </a:cubicBezTo>
                <a:cubicBezTo>
                  <a:pt x="1031664" y="330047"/>
                  <a:pt x="1028092" y="316379"/>
                  <a:pt x="1020948" y="304472"/>
                </a:cubicBezTo>
                <a:cubicBezTo>
                  <a:pt x="1013805" y="292566"/>
                  <a:pt x="1003851" y="283231"/>
                  <a:pt x="991087" y="276469"/>
                </a:cubicBezTo>
                <a:cubicBezTo>
                  <a:pt x="978324" y="269706"/>
                  <a:pt x="963751" y="266420"/>
                  <a:pt x="947368" y="266610"/>
                </a:cubicBezTo>
                <a:close/>
                <a:moveTo>
                  <a:pt x="762583" y="265753"/>
                </a:moveTo>
                <a:cubicBezTo>
                  <a:pt x="752867" y="265944"/>
                  <a:pt x="743057" y="267277"/>
                  <a:pt x="733150" y="269754"/>
                </a:cubicBezTo>
                <a:cubicBezTo>
                  <a:pt x="723245" y="272230"/>
                  <a:pt x="713243" y="275564"/>
                  <a:pt x="703147" y="279755"/>
                </a:cubicBezTo>
                <a:lnTo>
                  <a:pt x="714005" y="310616"/>
                </a:lnTo>
                <a:cubicBezTo>
                  <a:pt x="722578" y="307187"/>
                  <a:pt x="730960" y="304568"/>
                  <a:pt x="739151" y="302758"/>
                </a:cubicBezTo>
                <a:cubicBezTo>
                  <a:pt x="747343" y="300948"/>
                  <a:pt x="755248" y="300043"/>
                  <a:pt x="762869" y="300043"/>
                </a:cubicBezTo>
                <a:cubicBezTo>
                  <a:pt x="769536" y="300043"/>
                  <a:pt x="775060" y="300662"/>
                  <a:pt x="779442" y="301901"/>
                </a:cubicBezTo>
                <a:cubicBezTo>
                  <a:pt x="783823" y="303139"/>
                  <a:pt x="787157" y="304901"/>
                  <a:pt x="789443" y="307187"/>
                </a:cubicBezTo>
                <a:cubicBezTo>
                  <a:pt x="791729" y="309473"/>
                  <a:pt x="792872" y="312235"/>
                  <a:pt x="792872" y="315474"/>
                </a:cubicBezTo>
                <a:cubicBezTo>
                  <a:pt x="792872" y="318522"/>
                  <a:pt x="791967" y="321141"/>
                  <a:pt x="790158" y="323332"/>
                </a:cubicBezTo>
                <a:cubicBezTo>
                  <a:pt x="788348" y="325522"/>
                  <a:pt x="785633" y="327189"/>
                  <a:pt x="782014" y="328332"/>
                </a:cubicBezTo>
                <a:cubicBezTo>
                  <a:pt x="778394" y="329475"/>
                  <a:pt x="774013" y="330047"/>
                  <a:pt x="768869" y="330047"/>
                </a:cubicBezTo>
                <a:lnTo>
                  <a:pt x="735722" y="330047"/>
                </a:lnTo>
                <a:lnTo>
                  <a:pt x="735722" y="357765"/>
                </a:lnTo>
                <a:lnTo>
                  <a:pt x="772584" y="357765"/>
                </a:lnTo>
                <a:cubicBezTo>
                  <a:pt x="780585" y="357765"/>
                  <a:pt x="786681" y="359051"/>
                  <a:pt x="790872" y="361622"/>
                </a:cubicBezTo>
                <a:cubicBezTo>
                  <a:pt x="795063" y="364194"/>
                  <a:pt x="797158" y="367956"/>
                  <a:pt x="797158" y="372909"/>
                </a:cubicBezTo>
                <a:cubicBezTo>
                  <a:pt x="797158" y="376719"/>
                  <a:pt x="795825" y="379958"/>
                  <a:pt x="793158" y="382625"/>
                </a:cubicBezTo>
                <a:cubicBezTo>
                  <a:pt x="790491" y="385292"/>
                  <a:pt x="786633" y="387340"/>
                  <a:pt x="781585" y="388769"/>
                </a:cubicBezTo>
                <a:cubicBezTo>
                  <a:pt x="776537" y="390197"/>
                  <a:pt x="770584" y="390912"/>
                  <a:pt x="763726" y="390912"/>
                </a:cubicBezTo>
                <a:cubicBezTo>
                  <a:pt x="754201" y="390912"/>
                  <a:pt x="744819" y="389912"/>
                  <a:pt x="735579" y="387911"/>
                </a:cubicBezTo>
                <a:cubicBezTo>
                  <a:pt x="726340" y="385911"/>
                  <a:pt x="717815" y="383006"/>
                  <a:pt x="710005" y="379196"/>
                </a:cubicBezTo>
                <a:lnTo>
                  <a:pt x="698003" y="410343"/>
                </a:lnTo>
                <a:cubicBezTo>
                  <a:pt x="707909" y="415296"/>
                  <a:pt x="718720" y="419010"/>
                  <a:pt x="730436" y="421487"/>
                </a:cubicBezTo>
                <a:cubicBezTo>
                  <a:pt x="742152" y="423963"/>
                  <a:pt x="753915" y="425202"/>
                  <a:pt x="765726" y="425202"/>
                </a:cubicBezTo>
                <a:cubicBezTo>
                  <a:pt x="780204" y="425202"/>
                  <a:pt x="793206" y="423249"/>
                  <a:pt x="804731" y="419344"/>
                </a:cubicBezTo>
                <a:cubicBezTo>
                  <a:pt x="816256" y="415439"/>
                  <a:pt x="825400" y="409819"/>
                  <a:pt x="832163" y="402485"/>
                </a:cubicBezTo>
                <a:cubicBezTo>
                  <a:pt x="838926" y="395150"/>
                  <a:pt x="842307" y="386530"/>
                  <a:pt x="842307" y="376624"/>
                </a:cubicBezTo>
                <a:cubicBezTo>
                  <a:pt x="842307" y="365004"/>
                  <a:pt x="837449" y="355812"/>
                  <a:pt x="827734" y="349049"/>
                </a:cubicBezTo>
                <a:lnTo>
                  <a:pt x="813125" y="342620"/>
                </a:lnTo>
                <a:lnTo>
                  <a:pt x="823340" y="336798"/>
                </a:lnTo>
                <a:cubicBezTo>
                  <a:pt x="826412" y="334488"/>
                  <a:pt x="829067" y="331857"/>
                  <a:pt x="831306" y="328904"/>
                </a:cubicBezTo>
                <a:cubicBezTo>
                  <a:pt x="835782" y="322998"/>
                  <a:pt x="838021" y="316331"/>
                  <a:pt x="838021" y="308901"/>
                </a:cubicBezTo>
                <a:cubicBezTo>
                  <a:pt x="838021" y="299567"/>
                  <a:pt x="834735" y="291661"/>
                  <a:pt x="828162" y="285184"/>
                </a:cubicBezTo>
                <a:cubicBezTo>
                  <a:pt x="821590" y="278707"/>
                  <a:pt x="812589" y="273754"/>
                  <a:pt x="801159" y="270325"/>
                </a:cubicBezTo>
                <a:cubicBezTo>
                  <a:pt x="789729" y="266896"/>
                  <a:pt x="776870" y="265372"/>
                  <a:pt x="762583" y="265753"/>
                </a:cubicBezTo>
                <a:close/>
                <a:moveTo>
                  <a:pt x="305954" y="256609"/>
                </a:moveTo>
                <a:lnTo>
                  <a:pt x="349103" y="256609"/>
                </a:lnTo>
                <a:cubicBezTo>
                  <a:pt x="359199" y="256609"/>
                  <a:pt x="366819" y="258657"/>
                  <a:pt x="371963" y="262753"/>
                </a:cubicBezTo>
                <a:cubicBezTo>
                  <a:pt x="377106" y="266848"/>
                  <a:pt x="379678" y="272897"/>
                  <a:pt x="379678" y="280898"/>
                </a:cubicBezTo>
                <a:cubicBezTo>
                  <a:pt x="379678" y="288899"/>
                  <a:pt x="377106" y="294947"/>
                  <a:pt x="371963" y="299043"/>
                </a:cubicBezTo>
                <a:cubicBezTo>
                  <a:pt x="366819" y="303139"/>
                  <a:pt x="359199" y="305187"/>
                  <a:pt x="349103" y="305187"/>
                </a:cubicBezTo>
                <a:lnTo>
                  <a:pt x="305954" y="305187"/>
                </a:lnTo>
                <a:close/>
                <a:moveTo>
                  <a:pt x="259949" y="222320"/>
                </a:moveTo>
                <a:lnTo>
                  <a:pt x="259949" y="422344"/>
                </a:lnTo>
                <a:lnTo>
                  <a:pt x="358532" y="422344"/>
                </a:lnTo>
                <a:cubicBezTo>
                  <a:pt x="383869" y="422344"/>
                  <a:pt x="403157" y="417344"/>
                  <a:pt x="416397" y="407342"/>
                </a:cubicBezTo>
                <a:cubicBezTo>
                  <a:pt x="429636" y="397341"/>
                  <a:pt x="436256" y="383577"/>
                  <a:pt x="436256" y="366051"/>
                </a:cubicBezTo>
                <a:cubicBezTo>
                  <a:pt x="436256" y="349097"/>
                  <a:pt x="430065" y="336143"/>
                  <a:pt x="417683" y="327189"/>
                </a:cubicBezTo>
                <a:lnTo>
                  <a:pt x="396820" y="317791"/>
                </a:lnTo>
                <a:lnTo>
                  <a:pt x="408539" y="312188"/>
                </a:lnTo>
                <a:cubicBezTo>
                  <a:pt x="420731" y="303139"/>
                  <a:pt x="426827" y="290423"/>
                  <a:pt x="426827" y="274040"/>
                </a:cubicBezTo>
                <a:cubicBezTo>
                  <a:pt x="426827" y="257466"/>
                  <a:pt x="420349" y="244703"/>
                  <a:pt x="407396" y="235750"/>
                </a:cubicBezTo>
                <a:cubicBezTo>
                  <a:pt x="394442" y="226796"/>
                  <a:pt x="376344" y="222320"/>
                  <a:pt x="353103" y="222320"/>
                </a:cubicBezTo>
                <a:close/>
                <a:moveTo>
                  <a:pt x="614413" y="0"/>
                </a:moveTo>
                <a:lnTo>
                  <a:pt x="3071990" y="0"/>
                </a:lnTo>
                <a:cubicBezTo>
                  <a:pt x="3411321" y="0"/>
                  <a:pt x="3686403" y="275082"/>
                  <a:pt x="3686403" y="614413"/>
                </a:cubicBezTo>
                <a:lnTo>
                  <a:pt x="3686403" y="4705947"/>
                </a:lnTo>
                <a:cubicBezTo>
                  <a:pt x="3686403" y="5045278"/>
                  <a:pt x="3411321" y="5320360"/>
                  <a:pt x="3071990" y="5320360"/>
                </a:cubicBezTo>
                <a:lnTo>
                  <a:pt x="614413" y="5320360"/>
                </a:lnTo>
                <a:cubicBezTo>
                  <a:pt x="275082" y="5320360"/>
                  <a:pt x="0" y="5045278"/>
                  <a:pt x="0" y="4705947"/>
                </a:cubicBezTo>
                <a:lnTo>
                  <a:pt x="0" y="614413"/>
                </a:lnTo>
                <a:cubicBezTo>
                  <a:pt x="0" y="275082"/>
                  <a:pt x="275082" y="0"/>
                  <a:pt x="614413" y="0"/>
                </a:cubicBezTo>
                <a:close/>
              </a:path>
            </a:pathLst>
          </a:custGeom>
          <a:ln>
            <a:noFill/>
          </a:ln>
          <a:effectLst>
            <a:glow rad="152400">
              <a:schemeClr val="accent1">
                <a:alpha val="12000"/>
              </a:schemeClr>
            </a:glow>
          </a:effectLst>
        </p:spPr>
        <p:style>
          <a:lnRef idx="0">
            <a:scrgbClr r="0" g="0" b="0"/>
          </a:lnRef>
          <a:fillRef idx="1001">
            <a:schemeClr val="dk1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16" name="Полилиния: фигура 15">
            <a:extLst>
              <a:ext uri="{FF2B5EF4-FFF2-40B4-BE49-F238E27FC236}">
                <a16:creationId xmlns:a16="http://schemas.microsoft.com/office/drawing/2014/main" id="{444BF5EA-EDC6-46E8-A61B-9C62268C2359}"/>
              </a:ext>
            </a:extLst>
          </p:cNvPr>
          <p:cNvSpPr/>
          <p:nvPr/>
        </p:nvSpPr>
        <p:spPr>
          <a:xfrm>
            <a:off x="10058340" y="1844011"/>
            <a:ext cx="3949831" cy="3170888"/>
          </a:xfrm>
          <a:custGeom>
            <a:avLst/>
            <a:gdLst/>
            <a:ahLst/>
            <a:cxnLst/>
            <a:rect l="l" t="t" r="r" b="b"/>
            <a:pathLst>
              <a:path w="3949831" h="3170888">
                <a:moveTo>
                  <a:pt x="2234855" y="2879456"/>
                </a:moveTo>
                <a:lnTo>
                  <a:pt x="2247971" y="2879456"/>
                </a:lnTo>
                <a:lnTo>
                  <a:pt x="2247971" y="2897222"/>
                </a:lnTo>
                <a:cubicBezTo>
                  <a:pt x="2244188" y="2901439"/>
                  <a:pt x="2240576" y="2904570"/>
                  <a:pt x="2237134" y="2906617"/>
                </a:cubicBezTo>
                <a:cubicBezTo>
                  <a:pt x="2233692" y="2908663"/>
                  <a:pt x="2229956" y="2909686"/>
                  <a:pt x="2225926" y="2909686"/>
                </a:cubicBezTo>
                <a:cubicBezTo>
                  <a:pt x="2220965" y="2909686"/>
                  <a:pt x="2217104" y="2908400"/>
                  <a:pt x="2214345" y="2905826"/>
                </a:cubicBezTo>
                <a:cubicBezTo>
                  <a:pt x="2211585" y="2903253"/>
                  <a:pt x="2210206" y="2899795"/>
                  <a:pt x="2210206" y="2895455"/>
                </a:cubicBezTo>
                <a:cubicBezTo>
                  <a:pt x="2210206" y="2892912"/>
                  <a:pt x="2210686" y="2890664"/>
                  <a:pt x="2211647" y="2888711"/>
                </a:cubicBezTo>
                <a:cubicBezTo>
                  <a:pt x="2212608" y="2886757"/>
                  <a:pt x="2214112" y="2885083"/>
                  <a:pt x="2216159" y="2883688"/>
                </a:cubicBezTo>
                <a:cubicBezTo>
                  <a:pt x="2218205" y="2882293"/>
                  <a:pt x="2220779" y="2881238"/>
                  <a:pt x="2223879" y="2880525"/>
                </a:cubicBezTo>
                <a:cubicBezTo>
                  <a:pt x="2226980" y="2879812"/>
                  <a:pt x="2230638" y="2879456"/>
                  <a:pt x="2234855" y="2879456"/>
                </a:cubicBezTo>
                <a:close/>
                <a:moveTo>
                  <a:pt x="1291118" y="2878804"/>
                </a:moveTo>
                <a:lnTo>
                  <a:pt x="1306093" y="2878804"/>
                </a:lnTo>
                <a:cubicBezTo>
                  <a:pt x="1310124" y="2878804"/>
                  <a:pt x="1313612" y="2879115"/>
                  <a:pt x="1316558" y="2879735"/>
                </a:cubicBezTo>
                <a:cubicBezTo>
                  <a:pt x="1319503" y="2880355"/>
                  <a:pt x="1321922" y="2881285"/>
                  <a:pt x="1323813" y="2882525"/>
                </a:cubicBezTo>
                <a:cubicBezTo>
                  <a:pt x="1325704" y="2883765"/>
                  <a:pt x="1327084" y="2885331"/>
                  <a:pt x="1327952" y="2887223"/>
                </a:cubicBezTo>
                <a:cubicBezTo>
                  <a:pt x="1328821" y="2889114"/>
                  <a:pt x="1329255" y="2891300"/>
                  <a:pt x="1329255" y="2893780"/>
                </a:cubicBezTo>
                <a:cubicBezTo>
                  <a:pt x="1329255" y="2896199"/>
                  <a:pt x="1328821" y="2898385"/>
                  <a:pt x="1327952" y="2900338"/>
                </a:cubicBezTo>
                <a:cubicBezTo>
                  <a:pt x="1327084" y="2902291"/>
                  <a:pt x="1325704" y="2903950"/>
                  <a:pt x="1323813" y="2905314"/>
                </a:cubicBezTo>
                <a:cubicBezTo>
                  <a:pt x="1321922" y="2906679"/>
                  <a:pt x="1319550" y="2907717"/>
                  <a:pt x="1316697" y="2908431"/>
                </a:cubicBezTo>
                <a:cubicBezTo>
                  <a:pt x="1313845" y="2909144"/>
                  <a:pt x="1310403" y="2909500"/>
                  <a:pt x="1306372" y="2909500"/>
                </a:cubicBezTo>
                <a:cubicBezTo>
                  <a:pt x="1305256" y="2909500"/>
                  <a:pt x="1304032" y="2909469"/>
                  <a:pt x="1302698" y="2909407"/>
                </a:cubicBezTo>
                <a:cubicBezTo>
                  <a:pt x="1301365" y="2909345"/>
                  <a:pt x="1300032" y="2909268"/>
                  <a:pt x="1298698" y="2909175"/>
                </a:cubicBezTo>
                <a:cubicBezTo>
                  <a:pt x="1297365" y="2909082"/>
                  <a:pt x="1296063" y="2908989"/>
                  <a:pt x="1294792" y="2908896"/>
                </a:cubicBezTo>
                <a:cubicBezTo>
                  <a:pt x="1293520" y="2908803"/>
                  <a:pt x="1292296" y="2908663"/>
                  <a:pt x="1291118" y="2908477"/>
                </a:cubicBezTo>
                <a:close/>
                <a:moveTo>
                  <a:pt x="992103" y="2844853"/>
                </a:moveTo>
                <a:cubicBezTo>
                  <a:pt x="996320" y="2844853"/>
                  <a:pt x="999870" y="2845706"/>
                  <a:pt x="1002754" y="2847411"/>
                </a:cubicBezTo>
                <a:cubicBezTo>
                  <a:pt x="1005637" y="2849116"/>
                  <a:pt x="1007932" y="2851380"/>
                  <a:pt x="1009637" y="2854201"/>
                </a:cubicBezTo>
                <a:cubicBezTo>
                  <a:pt x="1011342" y="2857023"/>
                  <a:pt x="1012583" y="2860294"/>
                  <a:pt x="1013358" y="2864015"/>
                </a:cubicBezTo>
                <a:cubicBezTo>
                  <a:pt x="1014133" y="2867735"/>
                  <a:pt x="1014520" y="2871642"/>
                  <a:pt x="1014520" y="2875735"/>
                </a:cubicBezTo>
                <a:cubicBezTo>
                  <a:pt x="1014520" y="2880758"/>
                  <a:pt x="1013962" y="2885316"/>
                  <a:pt x="1012846" y="2889408"/>
                </a:cubicBezTo>
                <a:cubicBezTo>
                  <a:pt x="1011730" y="2893501"/>
                  <a:pt x="1010102" y="2896974"/>
                  <a:pt x="1007963" y="2899826"/>
                </a:cubicBezTo>
                <a:cubicBezTo>
                  <a:pt x="1005823" y="2902679"/>
                  <a:pt x="1003172" y="2904896"/>
                  <a:pt x="1000010" y="2906477"/>
                </a:cubicBezTo>
                <a:cubicBezTo>
                  <a:pt x="996847" y="2908058"/>
                  <a:pt x="993250" y="2908849"/>
                  <a:pt x="989220" y="2908849"/>
                </a:cubicBezTo>
                <a:cubicBezTo>
                  <a:pt x="984631" y="2908849"/>
                  <a:pt x="980755" y="2907981"/>
                  <a:pt x="977592" y="2906245"/>
                </a:cubicBezTo>
                <a:cubicBezTo>
                  <a:pt x="974430" y="2904508"/>
                  <a:pt x="971887" y="2901935"/>
                  <a:pt x="969965" y="2898524"/>
                </a:cubicBezTo>
                <a:cubicBezTo>
                  <a:pt x="968043" y="2895114"/>
                  <a:pt x="966663" y="2890866"/>
                  <a:pt x="965826" y="2885781"/>
                </a:cubicBezTo>
                <a:cubicBezTo>
                  <a:pt x="964989" y="2880696"/>
                  <a:pt x="964570" y="2874805"/>
                  <a:pt x="964570" y="2868107"/>
                </a:cubicBezTo>
                <a:cubicBezTo>
                  <a:pt x="964570" y="2866743"/>
                  <a:pt x="964570" y="2865410"/>
                  <a:pt x="964570" y="2864108"/>
                </a:cubicBezTo>
                <a:cubicBezTo>
                  <a:pt x="964570" y="2862805"/>
                  <a:pt x="964601" y="2861658"/>
                  <a:pt x="964663" y="2860666"/>
                </a:cubicBezTo>
                <a:cubicBezTo>
                  <a:pt x="967144" y="2858000"/>
                  <a:pt x="969469" y="2855690"/>
                  <a:pt x="971639" y="2853736"/>
                </a:cubicBezTo>
                <a:cubicBezTo>
                  <a:pt x="973810" y="2851783"/>
                  <a:pt x="975980" y="2850140"/>
                  <a:pt x="978151" y="2848806"/>
                </a:cubicBezTo>
                <a:cubicBezTo>
                  <a:pt x="980321" y="2847473"/>
                  <a:pt x="982538" y="2846481"/>
                  <a:pt x="984801" y="2845830"/>
                </a:cubicBezTo>
                <a:cubicBezTo>
                  <a:pt x="987065" y="2845179"/>
                  <a:pt x="989499" y="2844853"/>
                  <a:pt x="992103" y="2844853"/>
                </a:cubicBezTo>
                <a:close/>
                <a:moveTo>
                  <a:pt x="1441769" y="2844109"/>
                </a:moveTo>
                <a:lnTo>
                  <a:pt x="1468279" y="2844109"/>
                </a:lnTo>
                <a:lnTo>
                  <a:pt x="1468279" y="2906896"/>
                </a:lnTo>
                <a:lnTo>
                  <a:pt x="1422886" y="2906896"/>
                </a:lnTo>
                <a:cubicBezTo>
                  <a:pt x="1424746" y="2904601"/>
                  <a:pt x="1426545" y="2901950"/>
                  <a:pt x="1428281" y="2898943"/>
                </a:cubicBezTo>
                <a:cubicBezTo>
                  <a:pt x="1430018" y="2895935"/>
                  <a:pt x="1431676" y="2892044"/>
                  <a:pt x="1433258" y="2887269"/>
                </a:cubicBezTo>
                <a:cubicBezTo>
                  <a:pt x="1434839" y="2882494"/>
                  <a:pt x="1436327" y="2876634"/>
                  <a:pt x="1437722" y="2869689"/>
                </a:cubicBezTo>
                <a:cubicBezTo>
                  <a:pt x="1439118" y="2862743"/>
                  <a:pt x="1440467" y="2854217"/>
                  <a:pt x="1441769" y="2844109"/>
                </a:cubicBezTo>
                <a:close/>
                <a:moveTo>
                  <a:pt x="1550592" y="2842528"/>
                </a:moveTo>
                <a:cubicBezTo>
                  <a:pt x="1555535" y="2842528"/>
                  <a:pt x="1559665" y="2843411"/>
                  <a:pt x="1562981" y="2845179"/>
                </a:cubicBezTo>
                <a:cubicBezTo>
                  <a:pt x="1566297" y="2846946"/>
                  <a:pt x="1568925" y="2849349"/>
                  <a:pt x="1570865" y="2852387"/>
                </a:cubicBezTo>
                <a:cubicBezTo>
                  <a:pt x="1572805" y="2855426"/>
                  <a:pt x="1574197" y="2858961"/>
                  <a:pt x="1575042" y="2862991"/>
                </a:cubicBezTo>
                <a:cubicBezTo>
                  <a:pt x="1575887" y="2867022"/>
                  <a:pt x="1576309" y="2871301"/>
                  <a:pt x="1576309" y="2875828"/>
                </a:cubicBezTo>
                <a:cubicBezTo>
                  <a:pt x="1576309" y="2880665"/>
                  <a:pt x="1575809" y="2885099"/>
                  <a:pt x="1574807" y="2889129"/>
                </a:cubicBezTo>
                <a:cubicBezTo>
                  <a:pt x="1573806" y="2893160"/>
                  <a:pt x="1572242" y="2896633"/>
                  <a:pt x="1570114" y="2899547"/>
                </a:cubicBezTo>
                <a:cubicBezTo>
                  <a:pt x="1567987" y="2902462"/>
                  <a:pt x="1565265" y="2904725"/>
                  <a:pt x="1561949" y="2906338"/>
                </a:cubicBezTo>
                <a:cubicBezTo>
                  <a:pt x="1558633" y="2907950"/>
                  <a:pt x="1554722" y="2908756"/>
                  <a:pt x="1550216" y="2908756"/>
                </a:cubicBezTo>
                <a:cubicBezTo>
                  <a:pt x="1545273" y="2908756"/>
                  <a:pt x="1541143" y="2907872"/>
                  <a:pt x="1537827" y="2906105"/>
                </a:cubicBezTo>
                <a:cubicBezTo>
                  <a:pt x="1534511" y="2904338"/>
                  <a:pt x="1531867" y="2901950"/>
                  <a:pt x="1529896" y="2898943"/>
                </a:cubicBezTo>
                <a:cubicBezTo>
                  <a:pt x="1527926" y="2895935"/>
                  <a:pt x="1526518" y="2892416"/>
                  <a:pt x="1525673" y="2888385"/>
                </a:cubicBezTo>
                <a:cubicBezTo>
                  <a:pt x="1524828" y="2884355"/>
                  <a:pt x="1524406" y="2880045"/>
                  <a:pt x="1524406" y="2875456"/>
                </a:cubicBezTo>
                <a:cubicBezTo>
                  <a:pt x="1524406" y="2870681"/>
                  <a:pt x="1524922" y="2866278"/>
                  <a:pt x="1525954" y="2862247"/>
                </a:cubicBezTo>
                <a:cubicBezTo>
                  <a:pt x="1526986" y="2858217"/>
                  <a:pt x="1528566" y="2854728"/>
                  <a:pt x="1530694" y="2851783"/>
                </a:cubicBezTo>
                <a:cubicBezTo>
                  <a:pt x="1532821" y="2848837"/>
                  <a:pt x="1535527" y="2846558"/>
                  <a:pt x="1538812" y="2844946"/>
                </a:cubicBezTo>
                <a:cubicBezTo>
                  <a:pt x="1542098" y="2843334"/>
                  <a:pt x="1546024" y="2842528"/>
                  <a:pt x="1550592" y="2842528"/>
                </a:cubicBezTo>
                <a:close/>
                <a:moveTo>
                  <a:pt x="1093392" y="2842528"/>
                </a:moveTo>
                <a:cubicBezTo>
                  <a:pt x="1098335" y="2842528"/>
                  <a:pt x="1102465" y="2843411"/>
                  <a:pt x="1105781" y="2845179"/>
                </a:cubicBezTo>
                <a:cubicBezTo>
                  <a:pt x="1109097" y="2846946"/>
                  <a:pt x="1111725" y="2849349"/>
                  <a:pt x="1113665" y="2852387"/>
                </a:cubicBezTo>
                <a:cubicBezTo>
                  <a:pt x="1115605" y="2855426"/>
                  <a:pt x="1116997" y="2858961"/>
                  <a:pt x="1117842" y="2862991"/>
                </a:cubicBezTo>
                <a:cubicBezTo>
                  <a:pt x="1118687" y="2867022"/>
                  <a:pt x="1119109" y="2871301"/>
                  <a:pt x="1119109" y="2875828"/>
                </a:cubicBezTo>
                <a:cubicBezTo>
                  <a:pt x="1119109" y="2880665"/>
                  <a:pt x="1118609" y="2885099"/>
                  <a:pt x="1117607" y="2889129"/>
                </a:cubicBezTo>
                <a:cubicBezTo>
                  <a:pt x="1116606" y="2893160"/>
                  <a:pt x="1115042" y="2896633"/>
                  <a:pt x="1112914" y="2899547"/>
                </a:cubicBezTo>
                <a:cubicBezTo>
                  <a:pt x="1110787" y="2902462"/>
                  <a:pt x="1108065" y="2904725"/>
                  <a:pt x="1104749" y="2906338"/>
                </a:cubicBezTo>
                <a:cubicBezTo>
                  <a:pt x="1101433" y="2907950"/>
                  <a:pt x="1097522" y="2908756"/>
                  <a:pt x="1093016" y="2908756"/>
                </a:cubicBezTo>
                <a:cubicBezTo>
                  <a:pt x="1088073" y="2908756"/>
                  <a:pt x="1083943" y="2907872"/>
                  <a:pt x="1080627" y="2906105"/>
                </a:cubicBezTo>
                <a:cubicBezTo>
                  <a:pt x="1077311" y="2904338"/>
                  <a:pt x="1074667" y="2901950"/>
                  <a:pt x="1072697" y="2898943"/>
                </a:cubicBezTo>
                <a:cubicBezTo>
                  <a:pt x="1070726" y="2895935"/>
                  <a:pt x="1069318" y="2892416"/>
                  <a:pt x="1068473" y="2888385"/>
                </a:cubicBezTo>
                <a:cubicBezTo>
                  <a:pt x="1067628" y="2884355"/>
                  <a:pt x="1067206" y="2880045"/>
                  <a:pt x="1067206" y="2875456"/>
                </a:cubicBezTo>
                <a:cubicBezTo>
                  <a:pt x="1067206" y="2870681"/>
                  <a:pt x="1067722" y="2866278"/>
                  <a:pt x="1068754" y="2862247"/>
                </a:cubicBezTo>
                <a:cubicBezTo>
                  <a:pt x="1069787" y="2858217"/>
                  <a:pt x="1071366" y="2854728"/>
                  <a:pt x="1073494" y="2851783"/>
                </a:cubicBezTo>
                <a:cubicBezTo>
                  <a:pt x="1075621" y="2848837"/>
                  <a:pt x="1078327" y="2846558"/>
                  <a:pt x="1081612" y="2844946"/>
                </a:cubicBezTo>
                <a:cubicBezTo>
                  <a:pt x="1084898" y="2843334"/>
                  <a:pt x="1088824" y="2842528"/>
                  <a:pt x="1093392" y="2842528"/>
                </a:cubicBezTo>
                <a:close/>
                <a:moveTo>
                  <a:pt x="636192" y="2842528"/>
                </a:moveTo>
                <a:cubicBezTo>
                  <a:pt x="641135" y="2842528"/>
                  <a:pt x="645265" y="2843411"/>
                  <a:pt x="648581" y="2845179"/>
                </a:cubicBezTo>
                <a:cubicBezTo>
                  <a:pt x="651897" y="2846946"/>
                  <a:pt x="654525" y="2849349"/>
                  <a:pt x="656465" y="2852387"/>
                </a:cubicBezTo>
                <a:cubicBezTo>
                  <a:pt x="658405" y="2855426"/>
                  <a:pt x="659797" y="2858961"/>
                  <a:pt x="660642" y="2862991"/>
                </a:cubicBezTo>
                <a:cubicBezTo>
                  <a:pt x="661487" y="2867022"/>
                  <a:pt x="661909" y="2871301"/>
                  <a:pt x="661909" y="2875828"/>
                </a:cubicBezTo>
                <a:cubicBezTo>
                  <a:pt x="661909" y="2880665"/>
                  <a:pt x="661409" y="2885099"/>
                  <a:pt x="660407" y="2889129"/>
                </a:cubicBezTo>
                <a:cubicBezTo>
                  <a:pt x="659406" y="2893160"/>
                  <a:pt x="657842" y="2896633"/>
                  <a:pt x="655714" y="2899547"/>
                </a:cubicBezTo>
                <a:cubicBezTo>
                  <a:pt x="653587" y="2902462"/>
                  <a:pt x="650865" y="2904725"/>
                  <a:pt x="647549" y="2906338"/>
                </a:cubicBezTo>
                <a:cubicBezTo>
                  <a:pt x="644233" y="2907950"/>
                  <a:pt x="640322" y="2908756"/>
                  <a:pt x="635817" y="2908756"/>
                </a:cubicBezTo>
                <a:cubicBezTo>
                  <a:pt x="630873" y="2908756"/>
                  <a:pt x="626743" y="2907872"/>
                  <a:pt x="623427" y="2906105"/>
                </a:cubicBezTo>
                <a:cubicBezTo>
                  <a:pt x="620111" y="2904338"/>
                  <a:pt x="617467" y="2901950"/>
                  <a:pt x="615497" y="2898943"/>
                </a:cubicBezTo>
                <a:cubicBezTo>
                  <a:pt x="613526" y="2895935"/>
                  <a:pt x="612118" y="2892416"/>
                  <a:pt x="611273" y="2888385"/>
                </a:cubicBezTo>
                <a:cubicBezTo>
                  <a:pt x="610428" y="2884355"/>
                  <a:pt x="610006" y="2880045"/>
                  <a:pt x="610006" y="2875456"/>
                </a:cubicBezTo>
                <a:cubicBezTo>
                  <a:pt x="610006" y="2870681"/>
                  <a:pt x="610522" y="2866278"/>
                  <a:pt x="611554" y="2862247"/>
                </a:cubicBezTo>
                <a:cubicBezTo>
                  <a:pt x="612587" y="2858217"/>
                  <a:pt x="614166" y="2854728"/>
                  <a:pt x="616294" y="2851783"/>
                </a:cubicBezTo>
                <a:cubicBezTo>
                  <a:pt x="618421" y="2848837"/>
                  <a:pt x="621127" y="2846558"/>
                  <a:pt x="624412" y="2844946"/>
                </a:cubicBezTo>
                <a:cubicBezTo>
                  <a:pt x="627698" y="2843334"/>
                  <a:pt x="631624" y="2842528"/>
                  <a:pt x="636192" y="2842528"/>
                </a:cubicBezTo>
                <a:close/>
                <a:moveTo>
                  <a:pt x="1957751" y="2841690"/>
                </a:moveTo>
                <a:cubicBezTo>
                  <a:pt x="1965176" y="2841690"/>
                  <a:pt x="1970775" y="2843985"/>
                  <a:pt x="1974549" y="2848574"/>
                </a:cubicBezTo>
                <a:cubicBezTo>
                  <a:pt x="1978323" y="2853163"/>
                  <a:pt x="1980117" y="2859488"/>
                  <a:pt x="1979931" y="2867549"/>
                </a:cubicBezTo>
                <a:lnTo>
                  <a:pt x="1934260" y="2867549"/>
                </a:lnTo>
                <a:cubicBezTo>
                  <a:pt x="1934385" y="2864139"/>
                  <a:pt x="1934977" y="2860868"/>
                  <a:pt x="1936038" y="2857736"/>
                </a:cubicBezTo>
                <a:cubicBezTo>
                  <a:pt x="1937098" y="2854604"/>
                  <a:pt x="1938596" y="2851860"/>
                  <a:pt x="1940530" y="2849504"/>
                </a:cubicBezTo>
                <a:cubicBezTo>
                  <a:pt x="1942465" y="2847147"/>
                  <a:pt x="1944867" y="2845256"/>
                  <a:pt x="1947737" y="2843830"/>
                </a:cubicBezTo>
                <a:cubicBezTo>
                  <a:pt x="1950607" y="2842404"/>
                  <a:pt x="1953945" y="2841690"/>
                  <a:pt x="1957751" y="2841690"/>
                </a:cubicBezTo>
                <a:close/>
                <a:moveTo>
                  <a:pt x="1305256" y="2841690"/>
                </a:moveTo>
                <a:cubicBezTo>
                  <a:pt x="1309101" y="2841690"/>
                  <a:pt x="1312372" y="2841970"/>
                  <a:pt x="1315070" y="2842528"/>
                </a:cubicBezTo>
                <a:cubicBezTo>
                  <a:pt x="1317767" y="2843086"/>
                  <a:pt x="1319968" y="2843923"/>
                  <a:pt x="1321674" y="2845039"/>
                </a:cubicBezTo>
                <a:cubicBezTo>
                  <a:pt x="1323379" y="2846155"/>
                  <a:pt x="1324604" y="2847520"/>
                  <a:pt x="1325348" y="2849132"/>
                </a:cubicBezTo>
                <a:cubicBezTo>
                  <a:pt x="1326092" y="2850744"/>
                  <a:pt x="1326464" y="2852574"/>
                  <a:pt x="1326464" y="2854620"/>
                </a:cubicBezTo>
                <a:cubicBezTo>
                  <a:pt x="1326464" y="2859085"/>
                  <a:pt x="1324774" y="2862511"/>
                  <a:pt x="1321395" y="2864898"/>
                </a:cubicBezTo>
                <a:cubicBezTo>
                  <a:pt x="1318015" y="2867286"/>
                  <a:pt x="1313132" y="2868480"/>
                  <a:pt x="1306744" y="2868480"/>
                </a:cubicBezTo>
                <a:lnTo>
                  <a:pt x="1291118" y="2868480"/>
                </a:lnTo>
                <a:lnTo>
                  <a:pt x="1291118" y="2842435"/>
                </a:lnTo>
                <a:cubicBezTo>
                  <a:pt x="1292792" y="2842249"/>
                  <a:pt x="1294838" y="2842078"/>
                  <a:pt x="1297257" y="2841923"/>
                </a:cubicBezTo>
                <a:cubicBezTo>
                  <a:pt x="1299675" y="2841768"/>
                  <a:pt x="1302342" y="2841690"/>
                  <a:pt x="1305256" y="2841690"/>
                </a:cubicBezTo>
                <a:close/>
                <a:moveTo>
                  <a:pt x="2113821" y="2831459"/>
                </a:moveTo>
                <a:cubicBezTo>
                  <a:pt x="2113325" y="2831459"/>
                  <a:pt x="2112891" y="2831598"/>
                  <a:pt x="2112518" y="2831877"/>
                </a:cubicBezTo>
                <a:cubicBezTo>
                  <a:pt x="2112146" y="2832156"/>
                  <a:pt x="2111821" y="2832590"/>
                  <a:pt x="2111542" y="2833179"/>
                </a:cubicBezTo>
                <a:cubicBezTo>
                  <a:pt x="2111263" y="2833768"/>
                  <a:pt x="2111046" y="2834497"/>
                  <a:pt x="2110891" y="2835365"/>
                </a:cubicBezTo>
                <a:cubicBezTo>
                  <a:pt x="2110736" y="2836233"/>
                  <a:pt x="2110658" y="2837226"/>
                  <a:pt x="2110658" y="2838342"/>
                </a:cubicBezTo>
                <a:cubicBezTo>
                  <a:pt x="2110658" y="2839582"/>
                  <a:pt x="2110736" y="2840652"/>
                  <a:pt x="2110891" y="2841551"/>
                </a:cubicBezTo>
                <a:cubicBezTo>
                  <a:pt x="2111046" y="2842450"/>
                  <a:pt x="2111247" y="2843179"/>
                  <a:pt x="2111495" y="2843737"/>
                </a:cubicBezTo>
                <a:cubicBezTo>
                  <a:pt x="2111743" y="2844295"/>
                  <a:pt x="2112069" y="2844714"/>
                  <a:pt x="2112472" y="2844993"/>
                </a:cubicBezTo>
                <a:cubicBezTo>
                  <a:pt x="2112875" y="2845272"/>
                  <a:pt x="2113325" y="2845411"/>
                  <a:pt x="2113821" y="2845411"/>
                </a:cubicBezTo>
                <a:lnTo>
                  <a:pt x="2138936" y="2845411"/>
                </a:lnTo>
                <a:lnTo>
                  <a:pt x="2138936" y="2917593"/>
                </a:lnTo>
                <a:cubicBezTo>
                  <a:pt x="2138936" y="2918089"/>
                  <a:pt x="2139044" y="2918507"/>
                  <a:pt x="2139261" y="2918849"/>
                </a:cubicBezTo>
                <a:cubicBezTo>
                  <a:pt x="2139478" y="2919190"/>
                  <a:pt x="2139881" y="2919484"/>
                  <a:pt x="2140470" y="2919732"/>
                </a:cubicBezTo>
                <a:cubicBezTo>
                  <a:pt x="2141060" y="2919980"/>
                  <a:pt x="2141850" y="2920166"/>
                  <a:pt x="2142842" y="2920290"/>
                </a:cubicBezTo>
                <a:cubicBezTo>
                  <a:pt x="2143834" y="2920414"/>
                  <a:pt x="2145075" y="2920476"/>
                  <a:pt x="2146563" y="2920476"/>
                </a:cubicBezTo>
                <a:cubicBezTo>
                  <a:pt x="2148113" y="2920476"/>
                  <a:pt x="2149385" y="2920414"/>
                  <a:pt x="2150377" y="2920290"/>
                </a:cubicBezTo>
                <a:cubicBezTo>
                  <a:pt x="2151369" y="2920166"/>
                  <a:pt x="2152144" y="2919980"/>
                  <a:pt x="2152702" y="2919732"/>
                </a:cubicBezTo>
                <a:cubicBezTo>
                  <a:pt x="2153260" y="2919484"/>
                  <a:pt x="2153663" y="2919190"/>
                  <a:pt x="2153911" y="2918849"/>
                </a:cubicBezTo>
                <a:cubicBezTo>
                  <a:pt x="2154159" y="2918507"/>
                  <a:pt x="2154283" y="2918089"/>
                  <a:pt x="2154283" y="2917593"/>
                </a:cubicBezTo>
                <a:lnTo>
                  <a:pt x="2154283" y="2845411"/>
                </a:lnTo>
                <a:lnTo>
                  <a:pt x="2179398" y="2845411"/>
                </a:lnTo>
                <a:cubicBezTo>
                  <a:pt x="2179956" y="2845411"/>
                  <a:pt x="2180421" y="2845272"/>
                  <a:pt x="2180793" y="2844993"/>
                </a:cubicBezTo>
                <a:cubicBezTo>
                  <a:pt x="2181166" y="2844714"/>
                  <a:pt x="2181491" y="2844295"/>
                  <a:pt x="2181770" y="2843737"/>
                </a:cubicBezTo>
                <a:cubicBezTo>
                  <a:pt x="2182049" y="2843179"/>
                  <a:pt x="2182251" y="2842466"/>
                  <a:pt x="2182375" y="2841597"/>
                </a:cubicBezTo>
                <a:cubicBezTo>
                  <a:pt x="2182499" y="2840729"/>
                  <a:pt x="2182561" y="2839675"/>
                  <a:pt x="2182561" y="2838435"/>
                </a:cubicBezTo>
                <a:cubicBezTo>
                  <a:pt x="2182561" y="2837319"/>
                  <a:pt x="2182483" y="2836311"/>
                  <a:pt x="2182328" y="2835412"/>
                </a:cubicBezTo>
                <a:cubicBezTo>
                  <a:pt x="2182173" y="2834513"/>
                  <a:pt x="2181972" y="2833768"/>
                  <a:pt x="2181724" y="2833179"/>
                </a:cubicBezTo>
                <a:cubicBezTo>
                  <a:pt x="2181476" y="2832590"/>
                  <a:pt x="2181150" y="2832156"/>
                  <a:pt x="2180747" y="2831877"/>
                </a:cubicBezTo>
                <a:cubicBezTo>
                  <a:pt x="2180344" y="2831598"/>
                  <a:pt x="2179894" y="2831459"/>
                  <a:pt x="2179398" y="2831459"/>
                </a:cubicBezTo>
                <a:close/>
                <a:moveTo>
                  <a:pt x="1801607" y="2831459"/>
                </a:moveTo>
                <a:cubicBezTo>
                  <a:pt x="1799437" y="2831459"/>
                  <a:pt x="1797809" y="2831970"/>
                  <a:pt x="1796724" y="2832993"/>
                </a:cubicBezTo>
                <a:cubicBezTo>
                  <a:pt x="1795639" y="2834017"/>
                  <a:pt x="1794941" y="2835520"/>
                  <a:pt x="1794631" y="2837505"/>
                </a:cubicBezTo>
                <a:lnTo>
                  <a:pt x="1785422" y="2916756"/>
                </a:lnTo>
                <a:cubicBezTo>
                  <a:pt x="1785298" y="2917438"/>
                  <a:pt x="1785298" y="2918011"/>
                  <a:pt x="1785422" y="2918476"/>
                </a:cubicBezTo>
                <a:cubicBezTo>
                  <a:pt x="1785546" y="2918942"/>
                  <a:pt x="1785841" y="2919329"/>
                  <a:pt x="1786306" y="2919639"/>
                </a:cubicBezTo>
                <a:cubicBezTo>
                  <a:pt x="1786771" y="2919949"/>
                  <a:pt x="1787453" y="2920166"/>
                  <a:pt x="1788352" y="2920290"/>
                </a:cubicBezTo>
                <a:cubicBezTo>
                  <a:pt x="1789252" y="2920414"/>
                  <a:pt x="1790476" y="2920476"/>
                  <a:pt x="1792026" y="2920476"/>
                </a:cubicBezTo>
                <a:cubicBezTo>
                  <a:pt x="1793639" y="2920476"/>
                  <a:pt x="1794941" y="2920430"/>
                  <a:pt x="1795933" y="2920337"/>
                </a:cubicBezTo>
                <a:cubicBezTo>
                  <a:pt x="1796925" y="2920244"/>
                  <a:pt x="1797732" y="2920089"/>
                  <a:pt x="1798352" y="2919872"/>
                </a:cubicBezTo>
                <a:cubicBezTo>
                  <a:pt x="1798972" y="2919655"/>
                  <a:pt x="1799390" y="2919314"/>
                  <a:pt x="1799607" y="2918849"/>
                </a:cubicBezTo>
                <a:cubicBezTo>
                  <a:pt x="1799824" y="2918383"/>
                  <a:pt x="1799964" y="2917779"/>
                  <a:pt x="1800026" y="2917035"/>
                </a:cubicBezTo>
                <a:lnTo>
                  <a:pt x="1805793" y="2869038"/>
                </a:lnTo>
                <a:cubicBezTo>
                  <a:pt x="1805917" y="2867301"/>
                  <a:pt x="1806088" y="2865441"/>
                  <a:pt x="1806305" y="2863457"/>
                </a:cubicBezTo>
                <a:cubicBezTo>
                  <a:pt x="1806522" y="2861472"/>
                  <a:pt x="1806739" y="2859457"/>
                  <a:pt x="1806956" y="2857410"/>
                </a:cubicBezTo>
                <a:cubicBezTo>
                  <a:pt x="1807173" y="2855364"/>
                  <a:pt x="1807374" y="2853318"/>
                  <a:pt x="1807560" y="2851271"/>
                </a:cubicBezTo>
                <a:cubicBezTo>
                  <a:pt x="1807746" y="2849225"/>
                  <a:pt x="1807932" y="2847302"/>
                  <a:pt x="1808118" y="2845504"/>
                </a:cubicBezTo>
                <a:lnTo>
                  <a:pt x="1808212" y="2843365"/>
                </a:lnTo>
                <a:cubicBezTo>
                  <a:pt x="1808646" y="2845163"/>
                  <a:pt x="1809173" y="2847085"/>
                  <a:pt x="1809793" y="2849132"/>
                </a:cubicBezTo>
                <a:cubicBezTo>
                  <a:pt x="1810413" y="2851178"/>
                  <a:pt x="1811048" y="2853240"/>
                  <a:pt x="1811700" y="2855318"/>
                </a:cubicBezTo>
                <a:cubicBezTo>
                  <a:pt x="1812351" y="2857395"/>
                  <a:pt x="1813002" y="2859426"/>
                  <a:pt x="1813653" y="2861410"/>
                </a:cubicBezTo>
                <a:cubicBezTo>
                  <a:pt x="1814304" y="2863395"/>
                  <a:pt x="1814940" y="2865255"/>
                  <a:pt x="1815560" y="2866991"/>
                </a:cubicBezTo>
                <a:lnTo>
                  <a:pt x="1832489" y="2916663"/>
                </a:lnTo>
                <a:cubicBezTo>
                  <a:pt x="1832737" y="2917407"/>
                  <a:pt x="1833047" y="2918027"/>
                  <a:pt x="1833419" y="2918523"/>
                </a:cubicBezTo>
                <a:cubicBezTo>
                  <a:pt x="1833791" y="2919019"/>
                  <a:pt x="1834272" y="2919407"/>
                  <a:pt x="1834861" y="2919686"/>
                </a:cubicBezTo>
                <a:cubicBezTo>
                  <a:pt x="1835450" y="2919965"/>
                  <a:pt x="1836179" y="2920166"/>
                  <a:pt x="1837047" y="2920290"/>
                </a:cubicBezTo>
                <a:cubicBezTo>
                  <a:pt x="1837915" y="2920414"/>
                  <a:pt x="1839000" y="2920476"/>
                  <a:pt x="1840303" y="2920476"/>
                </a:cubicBezTo>
                <a:cubicBezTo>
                  <a:pt x="1841605" y="2920476"/>
                  <a:pt x="1842706" y="2920414"/>
                  <a:pt x="1843605" y="2920290"/>
                </a:cubicBezTo>
                <a:cubicBezTo>
                  <a:pt x="1844504" y="2920166"/>
                  <a:pt x="1845248" y="2919949"/>
                  <a:pt x="1845837" y="2919639"/>
                </a:cubicBezTo>
                <a:cubicBezTo>
                  <a:pt x="1846426" y="2919329"/>
                  <a:pt x="1846891" y="2918926"/>
                  <a:pt x="1847232" y="2918430"/>
                </a:cubicBezTo>
                <a:cubicBezTo>
                  <a:pt x="1847574" y="2917934"/>
                  <a:pt x="1847868" y="2917314"/>
                  <a:pt x="1848116" y="2916570"/>
                </a:cubicBezTo>
                <a:lnTo>
                  <a:pt x="1865696" y="2866991"/>
                </a:lnTo>
                <a:cubicBezTo>
                  <a:pt x="1866254" y="2865193"/>
                  <a:pt x="1866859" y="2863271"/>
                  <a:pt x="1867510" y="2861224"/>
                </a:cubicBezTo>
                <a:cubicBezTo>
                  <a:pt x="1868161" y="2859178"/>
                  <a:pt x="1868843" y="2857131"/>
                  <a:pt x="1869557" y="2855085"/>
                </a:cubicBezTo>
                <a:cubicBezTo>
                  <a:pt x="1870270" y="2853039"/>
                  <a:pt x="1870936" y="2851023"/>
                  <a:pt x="1871556" y="2849039"/>
                </a:cubicBezTo>
                <a:cubicBezTo>
                  <a:pt x="1872177" y="2847054"/>
                  <a:pt x="1872766" y="2845163"/>
                  <a:pt x="1873324" y="2843365"/>
                </a:cubicBezTo>
                <a:lnTo>
                  <a:pt x="1873417" y="2845504"/>
                </a:lnTo>
                <a:cubicBezTo>
                  <a:pt x="1873603" y="2847302"/>
                  <a:pt x="1873773" y="2849225"/>
                  <a:pt x="1873928" y="2851271"/>
                </a:cubicBezTo>
                <a:cubicBezTo>
                  <a:pt x="1874084" y="2853318"/>
                  <a:pt x="1874254" y="2855364"/>
                  <a:pt x="1874440" y="2857410"/>
                </a:cubicBezTo>
                <a:cubicBezTo>
                  <a:pt x="1874626" y="2859457"/>
                  <a:pt x="1874812" y="2861472"/>
                  <a:pt x="1874998" y="2863457"/>
                </a:cubicBezTo>
                <a:cubicBezTo>
                  <a:pt x="1875184" y="2865441"/>
                  <a:pt x="1875370" y="2867301"/>
                  <a:pt x="1875556" y="2869038"/>
                </a:cubicBezTo>
                <a:lnTo>
                  <a:pt x="1881602" y="2917872"/>
                </a:lnTo>
                <a:cubicBezTo>
                  <a:pt x="1881664" y="2918430"/>
                  <a:pt x="1881804" y="2918880"/>
                  <a:pt x="1882021" y="2919221"/>
                </a:cubicBezTo>
                <a:cubicBezTo>
                  <a:pt x="1882238" y="2919562"/>
                  <a:pt x="1882626" y="2919825"/>
                  <a:pt x="1883184" y="2920011"/>
                </a:cubicBezTo>
                <a:cubicBezTo>
                  <a:pt x="1883742" y="2920197"/>
                  <a:pt x="1884517" y="2920321"/>
                  <a:pt x="1885509" y="2920383"/>
                </a:cubicBezTo>
                <a:cubicBezTo>
                  <a:pt x="1886501" y="2920445"/>
                  <a:pt x="1887772" y="2920476"/>
                  <a:pt x="1889323" y="2920476"/>
                </a:cubicBezTo>
                <a:cubicBezTo>
                  <a:pt x="1892175" y="2920476"/>
                  <a:pt x="1894067" y="2920197"/>
                  <a:pt x="1894997" y="2919639"/>
                </a:cubicBezTo>
                <a:cubicBezTo>
                  <a:pt x="1895927" y="2919081"/>
                  <a:pt x="1896361" y="2918120"/>
                  <a:pt x="1896299" y="2916756"/>
                </a:cubicBezTo>
                <a:lnTo>
                  <a:pt x="1886997" y="2837319"/>
                </a:lnTo>
                <a:cubicBezTo>
                  <a:pt x="1886811" y="2835272"/>
                  <a:pt x="1886145" y="2833784"/>
                  <a:pt x="1884998" y="2832854"/>
                </a:cubicBezTo>
                <a:cubicBezTo>
                  <a:pt x="1883850" y="2831924"/>
                  <a:pt x="1882160" y="2831459"/>
                  <a:pt x="1879928" y="2831459"/>
                </a:cubicBezTo>
                <a:lnTo>
                  <a:pt x="1872673" y="2831459"/>
                </a:lnTo>
                <a:cubicBezTo>
                  <a:pt x="1870936" y="2831459"/>
                  <a:pt x="1869464" y="2831629"/>
                  <a:pt x="1868254" y="2831970"/>
                </a:cubicBezTo>
                <a:cubicBezTo>
                  <a:pt x="1867045" y="2832311"/>
                  <a:pt x="1866006" y="2832838"/>
                  <a:pt x="1865138" y="2833551"/>
                </a:cubicBezTo>
                <a:cubicBezTo>
                  <a:pt x="1864270" y="2834265"/>
                  <a:pt x="1863541" y="2835195"/>
                  <a:pt x="1862952" y="2836342"/>
                </a:cubicBezTo>
                <a:cubicBezTo>
                  <a:pt x="1862363" y="2837489"/>
                  <a:pt x="1861821" y="2838838"/>
                  <a:pt x="1861324" y="2840388"/>
                </a:cubicBezTo>
                <a:lnTo>
                  <a:pt x="1848953" y="2875828"/>
                </a:lnTo>
                <a:cubicBezTo>
                  <a:pt x="1848271" y="2877812"/>
                  <a:pt x="1847574" y="2879890"/>
                  <a:pt x="1846860" y="2882060"/>
                </a:cubicBezTo>
                <a:cubicBezTo>
                  <a:pt x="1846147" y="2884230"/>
                  <a:pt x="1845450" y="2886416"/>
                  <a:pt x="1844767" y="2888618"/>
                </a:cubicBezTo>
                <a:cubicBezTo>
                  <a:pt x="1844085" y="2890819"/>
                  <a:pt x="1843450" y="2892990"/>
                  <a:pt x="1842861" y="2895129"/>
                </a:cubicBezTo>
                <a:cubicBezTo>
                  <a:pt x="1842272" y="2897268"/>
                  <a:pt x="1841698" y="2899299"/>
                  <a:pt x="1841140" y="2901222"/>
                </a:cubicBezTo>
                <a:lnTo>
                  <a:pt x="1840954" y="2901222"/>
                </a:lnTo>
                <a:cubicBezTo>
                  <a:pt x="1840458" y="2899361"/>
                  <a:pt x="1839915" y="2897408"/>
                  <a:pt x="1839326" y="2895362"/>
                </a:cubicBezTo>
                <a:cubicBezTo>
                  <a:pt x="1838737" y="2893315"/>
                  <a:pt x="1838117" y="2891222"/>
                  <a:pt x="1837466" y="2889083"/>
                </a:cubicBezTo>
                <a:cubicBezTo>
                  <a:pt x="1836814" y="2886944"/>
                  <a:pt x="1836117" y="2884773"/>
                  <a:pt x="1835373" y="2882572"/>
                </a:cubicBezTo>
                <a:cubicBezTo>
                  <a:pt x="1834628" y="2880370"/>
                  <a:pt x="1833915" y="2878184"/>
                  <a:pt x="1833233" y="2876014"/>
                </a:cubicBezTo>
                <a:lnTo>
                  <a:pt x="1820862" y="2840388"/>
                </a:lnTo>
                <a:cubicBezTo>
                  <a:pt x="1820304" y="2838652"/>
                  <a:pt x="1819715" y="2837210"/>
                  <a:pt x="1819095" y="2836063"/>
                </a:cubicBezTo>
                <a:cubicBezTo>
                  <a:pt x="1818474" y="2834916"/>
                  <a:pt x="1817715" y="2834001"/>
                  <a:pt x="1816816" y="2833319"/>
                </a:cubicBezTo>
                <a:cubicBezTo>
                  <a:pt x="1815916" y="2832637"/>
                  <a:pt x="1814831" y="2832156"/>
                  <a:pt x="1813560" y="2831877"/>
                </a:cubicBezTo>
                <a:cubicBezTo>
                  <a:pt x="1812289" y="2831598"/>
                  <a:pt x="1810754" y="2831459"/>
                  <a:pt x="1808956" y="2831459"/>
                </a:cubicBezTo>
                <a:close/>
                <a:moveTo>
                  <a:pt x="1432467" y="2831459"/>
                </a:moveTo>
                <a:cubicBezTo>
                  <a:pt x="1431723" y="2831459"/>
                  <a:pt x="1431072" y="2831583"/>
                  <a:pt x="1430514" y="2831831"/>
                </a:cubicBezTo>
                <a:cubicBezTo>
                  <a:pt x="1429956" y="2832079"/>
                  <a:pt x="1429475" y="2832404"/>
                  <a:pt x="1429072" y="2832807"/>
                </a:cubicBezTo>
                <a:cubicBezTo>
                  <a:pt x="1428669" y="2833210"/>
                  <a:pt x="1428359" y="2833768"/>
                  <a:pt x="1428142" y="2834482"/>
                </a:cubicBezTo>
                <a:cubicBezTo>
                  <a:pt x="1427925" y="2835195"/>
                  <a:pt x="1427754" y="2835985"/>
                  <a:pt x="1427630" y="2836854"/>
                </a:cubicBezTo>
                <a:cubicBezTo>
                  <a:pt x="1426452" y="2847458"/>
                  <a:pt x="1425150" y="2856573"/>
                  <a:pt x="1423723" y="2864201"/>
                </a:cubicBezTo>
                <a:cubicBezTo>
                  <a:pt x="1422297" y="2871828"/>
                  <a:pt x="1420731" y="2878355"/>
                  <a:pt x="1419026" y="2883781"/>
                </a:cubicBezTo>
                <a:cubicBezTo>
                  <a:pt x="1417321" y="2889207"/>
                  <a:pt x="1415476" y="2893718"/>
                  <a:pt x="1413492" y="2897315"/>
                </a:cubicBezTo>
                <a:cubicBezTo>
                  <a:pt x="1411507" y="2900912"/>
                  <a:pt x="1409368" y="2904105"/>
                  <a:pt x="1407073" y="2906896"/>
                </a:cubicBezTo>
                <a:lnTo>
                  <a:pt x="1401120" y="2906896"/>
                </a:lnTo>
                <a:cubicBezTo>
                  <a:pt x="1399694" y="2906896"/>
                  <a:pt x="1398733" y="2907144"/>
                  <a:pt x="1398236" y="2907640"/>
                </a:cubicBezTo>
                <a:cubicBezTo>
                  <a:pt x="1397740" y="2908136"/>
                  <a:pt x="1397492" y="2909159"/>
                  <a:pt x="1397492" y="2910709"/>
                </a:cubicBezTo>
                <a:lnTo>
                  <a:pt x="1397492" y="2948010"/>
                </a:lnTo>
                <a:cubicBezTo>
                  <a:pt x="1397492" y="2948444"/>
                  <a:pt x="1397601" y="2948800"/>
                  <a:pt x="1397818" y="2949079"/>
                </a:cubicBezTo>
                <a:cubicBezTo>
                  <a:pt x="1398035" y="2949358"/>
                  <a:pt x="1398407" y="2949591"/>
                  <a:pt x="1398934" y="2949777"/>
                </a:cubicBezTo>
                <a:cubicBezTo>
                  <a:pt x="1399461" y="2949963"/>
                  <a:pt x="1400143" y="2950118"/>
                  <a:pt x="1400981" y="2950242"/>
                </a:cubicBezTo>
                <a:cubicBezTo>
                  <a:pt x="1401818" y="2950366"/>
                  <a:pt x="1402887" y="2950428"/>
                  <a:pt x="1404190" y="2950428"/>
                </a:cubicBezTo>
                <a:cubicBezTo>
                  <a:pt x="1405368" y="2950428"/>
                  <a:pt x="1406360" y="2950366"/>
                  <a:pt x="1407166" y="2950242"/>
                </a:cubicBezTo>
                <a:cubicBezTo>
                  <a:pt x="1407972" y="2950118"/>
                  <a:pt x="1408639" y="2949963"/>
                  <a:pt x="1409166" y="2949777"/>
                </a:cubicBezTo>
                <a:cubicBezTo>
                  <a:pt x="1409693" y="2949591"/>
                  <a:pt x="1410050" y="2949358"/>
                  <a:pt x="1410236" y="2949079"/>
                </a:cubicBezTo>
                <a:cubicBezTo>
                  <a:pt x="1410422" y="2948800"/>
                  <a:pt x="1410515" y="2948444"/>
                  <a:pt x="1410515" y="2948010"/>
                </a:cubicBezTo>
                <a:lnTo>
                  <a:pt x="1410515" y="2919918"/>
                </a:lnTo>
                <a:lnTo>
                  <a:pt x="1485952" y="2919918"/>
                </a:lnTo>
                <a:lnTo>
                  <a:pt x="1485952" y="2948010"/>
                </a:lnTo>
                <a:cubicBezTo>
                  <a:pt x="1485952" y="2948444"/>
                  <a:pt x="1486061" y="2948800"/>
                  <a:pt x="1486278" y="2949079"/>
                </a:cubicBezTo>
                <a:cubicBezTo>
                  <a:pt x="1486495" y="2949358"/>
                  <a:pt x="1486867" y="2949591"/>
                  <a:pt x="1487394" y="2949777"/>
                </a:cubicBezTo>
                <a:cubicBezTo>
                  <a:pt x="1487921" y="2949963"/>
                  <a:pt x="1488588" y="2950118"/>
                  <a:pt x="1489394" y="2950242"/>
                </a:cubicBezTo>
                <a:cubicBezTo>
                  <a:pt x="1490200" y="2950366"/>
                  <a:pt x="1491223" y="2950428"/>
                  <a:pt x="1492463" y="2950428"/>
                </a:cubicBezTo>
                <a:cubicBezTo>
                  <a:pt x="1493642" y="2950428"/>
                  <a:pt x="1494665" y="2950366"/>
                  <a:pt x="1495533" y="2950242"/>
                </a:cubicBezTo>
                <a:cubicBezTo>
                  <a:pt x="1496401" y="2950118"/>
                  <a:pt x="1497099" y="2949963"/>
                  <a:pt x="1497626" y="2949777"/>
                </a:cubicBezTo>
                <a:cubicBezTo>
                  <a:pt x="1498153" y="2949591"/>
                  <a:pt x="1498510" y="2949358"/>
                  <a:pt x="1498696" y="2949079"/>
                </a:cubicBezTo>
                <a:cubicBezTo>
                  <a:pt x="1498882" y="2948800"/>
                  <a:pt x="1498975" y="2948444"/>
                  <a:pt x="1498975" y="2948010"/>
                </a:cubicBezTo>
                <a:lnTo>
                  <a:pt x="1498975" y="2910709"/>
                </a:lnTo>
                <a:cubicBezTo>
                  <a:pt x="1498975" y="2909159"/>
                  <a:pt x="1498696" y="2908136"/>
                  <a:pt x="1498137" y="2907640"/>
                </a:cubicBezTo>
                <a:cubicBezTo>
                  <a:pt x="1497579" y="2907144"/>
                  <a:pt x="1496649" y="2906896"/>
                  <a:pt x="1495347" y="2906896"/>
                </a:cubicBezTo>
                <a:lnTo>
                  <a:pt x="1483720" y="2906896"/>
                </a:lnTo>
                <a:lnTo>
                  <a:pt x="1483720" y="2836947"/>
                </a:lnTo>
                <a:cubicBezTo>
                  <a:pt x="1483720" y="2835086"/>
                  <a:pt x="1483301" y="2833706"/>
                  <a:pt x="1482464" y="2832807"/>
                </a:cubicBezTo>
                <a:cubicBezTo>
                  <a:pt x="1481627" y="2831908"/>
                  <a:pt x="1480464" y="2831459"/>
                  <a:pt x="1478976" y="2831459"/>
                </a:cubicBezTo>
                <a:close/>
                <a:moveTo>
                  <a:pt x="2512494" y="2830993"/>
                </a:moveTo>
                <a:cubicBezTo>
                  <a:pt x="2511068" y="2830993"/>
                  <a:pt x="2509858" y="2831040"/>
                  <a:pt x="2508866" y="2831133"/>
                </a:cubicBezTo>
                <a:cubicBezTo>
                  <a:pt x="2507874" y="2831226"/>
                  <a:pt x="2507084" y="2831396"/>
                  <a:pt x="2506494" y="2831645"/>
                </a:cubicBezTo>
                <a:cubicBezTo>
                  <a:pt x="2505905" y="2831893"/>
                  <a:pt x="2505502" y="2832203"/>
                  <a:pt x="2505285" y="2832575"/>
                </a:cubicBezTo>
                <a:cubicBezTo>
                  <a:pt x="2505068" y="2832947"/>
                  <a:pt x="2504960" y="2833350"/>
                  <a:pt x="2504960" y="2833784"/>
                </a:cubicBezTo>
                <a:lnTo>
                  <a:pt x="2504960" y="2917686"/>
                </a:lnTo>
                <a:cubicBezTo>
                  <a:pt x="2504960" y="2918120"/>
                  <a:pt x="2505068" y="2918523"/>
                  <a:pt x="2505285" y="2918895"/>
                </a:cubicBezTo>
                <a:cubicBezTo>
                  <a:pt x="2505502" y="2919267"/>
                  <a:pt x="2505874" y="2919562"/>
                  <a:pt x="2506402" y="2919779"/>
                </a:cubicBezTo>
                <a:cubicBezTo>
                  <a:pt x="2506928" y="2919996"/>
                  <a:pt x="2507626" y="2920166"/>
                  <a:pt x="2508494" y="2920290"/>
                </a:cubicBezTo>
                <a:cubicBezTo>
                  <a:pt x="2509362" y="2920414"/>
                  <a:pt x="2510479" y="2920476"/>
                  <a:pt x="2511843" y="2920476"/>
                </a:cubicBezTo>
                <a:cubicBezTo>
                  <a:pt x="2513021" y="2920476"/>
                  <a:pt x="2514014" y="2920430"/>
                  <a:pt x="2514820" y="2920337"/>
                </a:cubicBezTo>
                <a:cubicBezTo>
                  <a:pt x="2515626" y="2920244"/>
                  <a:pt x="2516292" y="2920089"/>
                  <a:pt x="2516820" y="2919872"/>
                </a:cubicBezTo>
                <a:cubicBezTo>
                  <a:pt x="2517346" y="2919655"/>
                  <a:pt x="2517781" y="2919360"/>
                  <a:pt x="2518122" y="2918988"/>
                </a:cubicBezTo>
                <a:cubicBezTo>
                  <a:pt x="2518463" y="2918616"/>
                  <a:pt x="2518850" y="2918182"/>
                  <a:pt x="2519284" y="2917686"/>
                </a:cubicBezTo>
                <a:lnTo>
                  <a:pt x="2554817" y="2869131"/>
                </a:lnTo>
                <a:cubicBezTo>
                  <a:pt x="2556553" y="2866774"/>
                  <a:pt x="2558274" y="2864402"/>
                  <a:pt x="2559980" y="2862015"/>
                </a:cubicBezTo>
                <a:cubicBezTo>
                  <a:pt x="2561685" y="2859627"/>
                  <a:pt x="2563250" y="2857193"/>
                  <a:pt x="2564677" y="2854713"/>
                </a:cubicBezTo>
                <a:cubicBezTo>
                  <a:pt x="2564491" y="2857131"/>
                  <a:pt x="2564336" y="2859596"/>
                  <a:pt x="2564212" y="2862108"/>
                </a:cubicBezTo>
                <a:cubicBezTo>
                  <a:pt x="2564088" y="2864619"/>
                  <a:pt x="2564026" y="2867084"/>
                  <a:pt x="2564026" y="2869503"/>
                </a:cubicBezTo>
                <a:lnTo>
                  <a:pt x="2564026" y="2917686"/>
                </a:lnTo>
                <a:cubicBezTo>
                  <a:pt x="2564026" y="2918120"/>
                  <a:pt x="2564150" y="2918523"/>
                  <a:pt x="2564398" y="2918895"/>
                </a:cubicBezTo>
                <a:cubicBezTo>
                  <a:pt x="2564646" y="2919267"/>
                  <a:pt x="2565080" y="2919562"/>
                  <a:pt x="2565700" y="2919779"/>
                </a:cubicBezTo>
                <a:cubicBezTo>
                  <a:pt x="2566320" y="2919996"/>
                  <a:pt x="2567126" y="2920166"/>
                  <a:pt x="2568118" y="2920290"/>
                </a:cubicBezTo>
                <a:cubicBezTo>
                  <a:pt x="2569111" y="2920414"/>
                  <a:pt x="2570351" y="2920476"/>
                  <a:pt x="2571839" y="2920476"/>
                </a:cubicBezTo>
                <a:cubicBezTo>
                  <a:pt x="2573328" y="2920476"/>
                  <a:pt x="2574568" y="2920414"/>
                  <a:pt x="2575560" y="2920290"/>
                </a:cubicBezTo>
                <a:cubicBezTo>
                  <a:pt x="2576552" y="2920166"/>
                  <a:pt x="2577327" y="2919996"/>
                  <a:pt x="2577886" y="2919779"/>
                </a:cubicBezTo>
                <a:cubicBezTo>
                  <a:pt x="2578444" y="2919562"/>
                  <a:pt x="2578847" y="2919267"/>
                  <a:pt x="2579095" y="2918895"/>
                </a:cubicBezTo>
                <a:cubicBezTo>
                  <a:pt x="2579343" y="2918523"/>
                  <a:pt x="2579467" y="2918120"/>
                  <a:pt x="2579467" y="2917686"/>
                </a:cubicBezTo>
                <a:lnTo>
                  <a:pt x="2579467" y="2833877"/>
                </a:lnTo>
                <a:cubicBezTo>
                  <a:pt x="2579467" y="2833381"/>
                  <a:pt x="2579358" y="2832947"/>
                  <a:pt x="2579141" y="2832575"/>
                </a:cubicBezTo>
                <a:cubicBezTo>
                  <a:pt x="2578924" y="2832203"/>
                  <a:pt x="2578552" y="2831893"/>
                  <a:pt x="2578025" y="2831645"/>
                </a:cubicBezTo>
                <a:cubicBezTo>
                  <a:pt x="2577498" y="2831396"/>
                  <a:pt x="2576785" y="2831226"/>
                  <a:pt x="2575886" y="2831133"/>
                </a:cubicBezTo>
                <a:cubicBezTo>
                  <a:pt x="2574986" y="2831040"/>
                  <a:pt x="2573886" y="2830993"/>
                  <a:pt x="2572584" y="2830993"/>
                </a:cubicBezTo>
                <a:cubicBezTo>
                  <a:pt x="2571281" y="2830993"/>
                  <a:pt x="2570227" y="2831040"/>
                  <a:pt x="2569421" y="2831133"/>
                </a:cubicBezTo>
                <a:cubicBezTo>
                  <a:pt x="2568615" y="2831226"/>
                  <a:pt x="2567917" y="2831381"/>
                  <a:pt x="2567328" y="2831598"/>
                </a:cubicBezTo>
                <a:cubicBezTo>
                  <a:pt x="2566739" y="2831815"/>
                  <a:pt x="2566243" y="2832110"/>
                  <a:pt x="2565840" y="2832482"/>
                </a:cubicBezTo>
                <a:cubicBezTo>
                  <a:pt x="2565436" y="2832854"/>
                  <a:pt x="2565049" y="2833288"/>
                  <a:pt x="2564677" y="2833784"/>
                </a:cubicBezTo>
                <a:lnTo>
                  <a:pt x="2528679" y="2882990"/>
                </a:lnTo>
                <a:cubicBezTo>
                  <a:pt x="2527005" y="2885161"/>
                  <a:pt x="2525439" y="2887378"/>
                  <a:pt x="2523982" y="2889641"/>
                </a:cubicBezTo>
                <a:cubicBezTo>
                  <a:pt x="2522524" y="2891904"/>
                  <a:pt x="2521083" y="2894214"/>
                  <a:pt x="2519656" y="2896571"/>
                </a:cubicBezTo>
                <a:cubicBezTo>
                  <a:pt x="2519842" y="2894214"/>
                  <a:pt x="2519998" y="2891842"/>
                  <a:pt x="2520122" y="2889455"/>
                </a:cubicBezTo>
                <a:cubicBezTo>
                  <a:pt x="2520246" y="2887068"/>
                  <a:pt x="2520308" y="2884665"/>
                  <a:pt x="2520308" y="2882246"/>
                </a:cubicBezTo>
                <a:lnTo>
                  <a:pt x="2520308" y="2833784"/>
                </a:lnTo>
                <a:cubicBezTo>
                  <a:pt x="2520308" y="2832854"/>
                  <a:pt x="2519750" y="2832156"/>
                  <a:pt x="2518633" y="2831691"/>
                </a:cubicBezTo>
                <a:cubicBezTo>
                  <a:pt x="2517517" y="2831226"/>
                  <a:pt x="2515471" y="2830993"/>
                  <a:pt x="2512494" y="2830993"/>
                </a:cubicBezTo>
                <a:close/>
                <a:moveTo>
                  <a:pt x="2407719" y="2830993"/>
                </a:moveTo>
                <a:cubicBezTo>
                  <a:pt x="2406293" y="2830993"/>
                  <a:pt x="2405084" y="2831040"/>
                  <a:pt x="2404092" y="2831133"/>
                </a:cubicBezTo>
                <a:cubicBezTo>
                  <a:pt x="2403099" y="2831226"/>
                  <a:pt x="2402309" y="2831396"/>
                  <a:pt x="2401720" y="2831645"/>
                </a:cubicBezTo>
                <a:cubicBezTo>
                  <a:pt x="2401130" y="2831893"/>
                  <a:pt x="2400728" y="2832203"/>
                  <a:pt x="2400510" y="2832575"/>
                </a:cubicBezTo>
                <a:cubicBezTo>
                  <a:pt x="2400293" y="2832947"/>
                  <a:pt x="2400185" y="2833350"/>
                  <a:pt x="2400185" y="2833784"/>
                </a:cubicBezTo>
                <a:lnTo>
                  <a:pt x="2400185" y="2917686"/>
                </a:lnTo>
                <a:cubicBezTo>
                  <a:pt x="2400185" y="2918120"/>
                  <a:pt x="2400293" y="2918523"/>
                  <a:pt x="2400510" y="2918895"/>
                </a:cubicBezTo>
                <a:cubicBezTo>
                  <a:pt x="2400728" y="2919267"/>
                  <a:pt x="2401100" y="2919562"/>
                  <a:pt x="2401626" y="2919779"/>
                </a:cubicBezTo>
                <a:cubicBezTo>
                  <a:pt x="2402154" y="2919996"/>
                  <a:pt x="2402851" y="2920166"/>
                  <a:pt x="2403719" y="2920290"/>
                </a:cubicBezTo>
                <a:cubicBezTo>
                  <a:pt x="2404588" y="2920414"/>
                  <a:pt x="2405704" y="2920476"/>
                  <a:pt x="2407068" y="2920476"/>
                </a:cubicBezTo>
                <a:cubicBezTo>
                  <a:pt x="2408246" y="2920476"/>
                  <a:pt x="2409238" y="2920430"/>
                  <a:pt x="2410044" y="2920337"/>
                </a:cubicBezTo>
                <a:cubicBezTo>
                  <a:pt x="2410851" y="2920244"/>
                  <a:pt x="2411518" y="2920089"/>
                  <a:pt x="2412044" y="2919872"/>
                </a:cubicBezTo>
                <a:cubicBezTo>
                  <a:pt x="2412572" y="2919655"/>
                  <a:pt x="2413006" y="2919360"/>
                  <a:pt x="2413347" y="2918988"/>
                </a:cubicBezTo>
                <a:cubicBezTo>
                  <a:pt x="2413688" y="2918616"/>
                  <a:pt x="2414076" y="2918182"/>
                  <a:pt x="2414510" y="2917686"/>
                </a:cubicBezTo>
                <a:lnTo>
                  <a:pt x="2450042" y="2869131"/>
                </a:lnTo>
                <a:cubicBezTo>
                  <a:pt x="2451778" y="2866774"/>
                  <a:pt x="2453499" y="2864402"/>
                  <a:pt x="2455204" y="2862015"/>
                </a:cubicBezTo>
                <a:cubicBezTo>
                  <a:pt x="2456910" y="2859627"/>
                  <a:pt x="2458476" y="2857193"/>
                  <a:pt x="2459902" y="2854713"/>
                </a:cubicBezTo>
                <a:cubicBezTo>
                  <a:pt x="2459716" y="2857131"/>
                  <a:pt x="2459561" y="2859596"/>
                  <a:pt x="2459437" y="2862108"/>
                </a:cubicBezTo>
                <a:cubicBezTo>
                  <a:pt x="2459313" y="2864619"/>
                  <a:pt x="2459251" y="2867084"/>
                  <a:pt x="2459251" y="2869503"/>
                </a:cubicBezTo>
                <a:lnTo>
                  <a:pt x="2459251" y="2917686"/>
                </a:lnTo>
                <a:cubicBezTo>
                  <a:pt x="2459251" y="2918120"/>
                  <a:pt x="2459375" y="2918523"/>
                  <a:pt x="2459623" y="2918895"/>
                </a:cubicBezTo>
                <a:cubicBezTo>
                  <a:pt x="2459871" y="2919267"/>
                  <a:pt x="2460305" y="2919562"/>
                  <a:pt x="2460925" y="2919779"/>
                </a:cubicBezTo>
                <a:cubicBezTo>
                  <a:pt x="2461545" y="2919996"/>
                  <a:pt x="2462352" y="2920166"/>
                  <a:pt x="2463344" y="2920290"/>
                </a:cubicBezTo>
                <a:cubicBezTo>
                  <a:pt x="2464336" y="2920414"/>
                  <a:pt x="2465576" y="2920476"/>
                  <a:pt x="2467064" y="2920476"/>
                </a:cubicBezTo>
                <a:cubicBezTo>
                  <a:pt x="2468552" y="2920476"/>
                  <a:pt x="2469793" y="2920414"/>
                  <a:pt x="2470785" y="2920290"/>
                </a:cubicBezTo>
                <a:cubicBezTo>
                  <a:pt x="2471777" y="2920166"/>
                  <a:pt x="2472552" y="2919996"/>
                  <a:pt x="2473110" y="2919779"/>
                </a:cubicBezTo>
                <a:cubicBezTo>
                  <a:pt x="2473668" y="2919562"/>
                  <a:pt x="2474072" y="2919267"/>
                  <a:pt x="2474320" y="2918895"/>
                </a:cubicBezTo>
                <a:cubicBezTo>
                  <a:pt x="2474568" y="2918523"/>
                  <a:pt x="2474692" y="2918120"/>
                  <a:pt x="2474692" y="2917686"/>
                </a:cubicBezTo>
                <a:lnTo>
                  <a:pt x="2474692" y="2833877"/>
                </a:lnTo>
                <a:cubicBezTo>
                  <a:pt x="2474692" y="2833381"/>
                  <a:pt x="2474583" y="2832947"/>
                  <a:pt x="2474366" y="2832575"/>
                </a:cubicBezTo>
                <a:cubicBezTo>
                  <a:pt x="2474149" y="2832203"/>
                  <a:pt x="2473777" y="2831893"/>
                  <a:pt x="2473250" y="2831645"/>
                </a:cubicBezTo>
                <a:cubicBezTo>
                  <a:pt x="2472723" y="2831396"/>
                  <a:pt x="2472010" y="2831226"/>
                  <a:pt x="2471110" y="2831133"/>
                </a:cubicBezTo>
                <a:cubicBezTo>
                  <a:pt x="2470212" y="2831040"/>
                  <a:pt x="2469111" y="2830993"/>
                  <a:pt x="2467808" y="2830993"/>
                </a:cubicBezTo>
                <a:cubicBezTo>
                  <a:pt x="2466506" y="2830993"/>
                  <a:pt x="2465452" y="2831040"/>
                  <a:pt x="2464646" y="2831133"/>
                </a:cubicBezTo>
                <a:cubicBezTo>
                  <a:pt x="2463840" y="2831226"/>
                  <a:pt x="2463142" y="2831381"/>
                  <a:pt x="2462553" y="2831598"/>
                </a:cubicBezTo>
                <a:cubicBezTo>
                  <a:pt x="2461964" y="2831815"/>
                  <a:pt x="2461468" y="2832110"/>
                  <a:pt x="2461065" y="2832482"/>
                </a:cubicBezTo>
                <a:cubicBezTo>
                  <a:pt x="2460662" y="2832854"/>
                  <a:pt x="2460274" y="2833288"/>
                  <a:pt x="2459902" y="2833784"/>
                </a:cubicBezTo>
                <a:lnTo>
                  <a:pt x="2423904" y="2882990"/>
                </a:lnTo>
                <a:cubicBezTo>
                  <a:pt x="2422230" y="2885161"/>
                  <a:pt x="2420664" y="2887378"/>
                  <a:pt x="2419207" y="2889641"/>
                </a:cubicBezTo>
                <a:cubicBezTo>
                  <a:pt x="2417750" y="2891904"/>
                  <a:pt x="2416308" y="2894214"/>
                  <a:pt x="2414882" y="2896571"/>
                </a:cubicBezTo>
                <a:cubicBezTo>
                  <a:pt x="2415068" y="2894214"/>
                  <a:pt x="2415222" y="2891842"/>
                  <a:pt x="2415346" y="2889455"/>
                </a:cubicBezTo>
                <a:cubicBezTo>
                  <a:pt x="2415471" y="2887068"/>
                  <a:pt x="2415532" y="2884665"/>
                  <a:pt x="2415532" y="2882246"/>
                </a:cubicBezTo>
                <a:lnTo>
                  <a:pt x="2415532" y="2833784"/>
                </a:lnTo>
                <a:cubicBezTo>
                  <a:pt x="2415532" y="2832854"/>
                  <a:pt x="2414974" y="2832156"/>
                  <a:pt x="2413858" y="2831691"/>
                </a:cubicBezTo>
                <a:cubicBezTo>
                  <a:pt x="2412742" y="2831226"/>
                  <a:pt x="2410696" y="2830993"/>
                  <a:pt x="2407719" y="2830993"/>
                </a:cubicBezTo>
                <a:close/>
                <a:moveTo>
                  <a:pt x="2303037" y="2830993"/>
                </a:moveTo>
                <a:cubicBezTo>
                  <a:pt x="2301549" y="2830993"/>
                  <a:pt x="2300309" y="2831040"/>
                  <a:pt x="2299316" y="2831133"/>
                </a:cubicBezTo>
                <a:cubicBezTo>
                  <a:pt x="2298324" y="2831226"/>
                  <a:pt x="2297534" y="2831412"/>
                  <a:pt x="2296944" y="2831691"/>
                </a:cubicBezTo>
                <a:cubicBezTo>
                  <a:pt x="2296355" y="2831970"/>
                  <a:pt x="2295952" y="2832280"/>
                  <a:pt x="2295735" y="2832621"/>
                </a:cubicBezTo>
                <a:cubicBezTo>
                  <a:pt x="2295518" y="2832962"/>
                  <a:pt x="2295410" y="2833381"/>
                  <a:pt x="2295410" y="2833877"/>
                </a:cubicBezTo>
                <a:lnTo>
                  <a:pt x="2295410" y="2914523"/>
                </a:lnTo>
                <a:cubicBezTo>
                  <a:pt x="2295410" y="2916322"/>
                  <a:pt x="2295828" y="2917670"/>
                  <a:pt x="2296665" y="2918569"/>
                </a:cubicBezTo>
                <a:cubicBezTo>
                  <a:pt x="2297503" y="2919469"/>
                  <a:pt x="2298665" y="2919918"/>
                  <a:pt x="2300154" y="2919918"/>
                </a:cubicBezTo>
                <a:lnTo>
                  <a:pt x="2368614" y="2919918"/>
                </a:lnTo>
                <a:lnTo>
                  <a:pt x="2368614" y="2948382"/>
                </a:lnTo>
                <a:cubicBezTo>
                  <a:pt x="2368614" y="2949002"/>
                  <a:pt x="2369142" y="2949498"/>
                  <a:pt x="2370196" y="2949870"/>
                </a:cubicBezTo>
                <a:cubicBezTo>
                  <a:pt x="2371250" y="2950242"/>
                  <a:pt x="2372924" y="2950428"/>
                  <a:pt x="2375219" y="2950428"/>
                </a:cubicBezTo>
                <a:cubicBezTo>
                  <a:pt x="2377327" y="2950428"/>
                  <a:pt x="2378908" y="2950257"/>
                  <a:pt x="2379963" y="2949916"/>
                </a:cubicBezTo>
                <a:cubicBezTo>
                  <a:pt x="2381017" y="2949575"/>
                  <a:pt x="2381575" y="2949064"/>
                  <a:pt x="2381637" y="2948382"/>
                </a:cubicBezTo>
                <a:lnTo>
                  <a:pt x="2381637" y="2910523"/>
                </a:lnTo>
                <a:cubicBezTo>
                  <a:pt x="2381637" y="2909097"/>
                  <a:pt x="2381389" y="2908105"/>
                  <a:pt x="2380893" y="2907547"/>
                </a:cubicBezTo>
                <a:cubicBezTo>
                  <a:pt x="2380397" y="2906989"/>
                  <a:pt x="2379404" y="2906710"/>
                  <a:pt x="2377916" y="2906710"/>
                </a:cubicBezTo>
                <a:lnTo>
                  <a:pt x="2366289" y="2906710"/>
                </a:lnTo>
                <a:lnTo>
                  <a:pt x="2366289" y="2833877"/>
                </a:lnTo>
                <a:cubicBezTo>
                  <a:pt x="2366289" y="2833381"/>
                  <a:pt x="2366165" y="2832962"/>
                  <a:pt x="2365917" y="2832621"/>
                </a:cubicBezTo>
                <a:cubicBezTo>
                  <a:pt x="2365669" y="2832280"/>
                  <a:pt x="2365266" y="2831970"/>
                  <a:pt x="2364708" y="2831691"/>
                </a:cubicBezTo>
                <a:cubicBezTo>
                  <a:pt x="2364150" y="2831412"/>
                  <a:pt x="2363374" y="2831226"/>
                  <a:pt x="2362382" y="2831133"/>
                </a:cubicBezTo>
                <a:cubicBezTo>
                  <a:pt x="2361390" y="2831040"/>
                  <a:pt x="2360119" y="2830993"/>
                  <a:pt x="2358568" y="2830993"/>
                </a:cubicBezTo>
                <a:cubicBezTo>
                  <a:pt x="2357080" y="2830993"/>
                  <a:pt x="2355840" y="2831040"/>
                  <a:pt x="2354848" y="2831133"/>
                </a:cubicBezTo>
                <a:cubicBezTo>
                  <a:pt x="2353856" y="2831226"/>
                  <a:pt x="2353065" y="2831412"/>
                  <a:pt x="2352476" y="2831691"/>
                </a:cubicBezTo>
                <a:cubicBezTo>
                  <a:pt x="2351887" y="2831970"/>
                  <a:pt x="2351468" y="2832280"/>
                  <a:pt x="2351220" y="2832621"/>
                </a:cubicBezTo>
                <a:cubicBezTo>
                  <a:pt x="2350972" y="2832962"/>
                  <a:pt x="2350848" y="2833381"/>
                  <a:pt x="2350848" y="2833877"/>
                </a:cubicBezTo>
                <a:lnTo>
                  <a:pt x="2350848" y="2906710"/>
                </a:lnTo>
                <a:lnTo>
                  <a:pt x="2310758" y="2906710"/>
                </a:lnTo>
                <a:lnTo>
                  <a:pt x="2310758" y="2833877"/>
                </a:lnTo>
                <a:cubicBezTo>
                  <a:pt x="2310758" y="2833381"/>
                  <a:pt x="2310634" y="2832962"/>
                  <a:pt x="2310386" y="2832621"/>
                </a:cubicBezTo>
                <a:cubicBezTo>
                  <a:pt x="2310137" y="2832280"/>
                  <a:pt x="2309734" y="2831970"/>
                  <a:pt x="2309176" y="2831691"/>
                </a:cubicBezTo>
                <a:cubicBezTo>
                  <a:pt x="2308618" y="2831412"/>
                  <a:pt x="2307843" y="2831226"/>
                  <a:pt x="2306851" y="2831133"/>
                </a:cubicBezTo>
                <a:cubicBezTo>
                  <a:pt x="2305859" y="2831040"/>
                  <a:pt x="2304588" y="2830993"/>
                  <a:pt x="2303037" y="2830993"/>
                </a:cubicBezTo>
                <a:close/>
                <a:moveTo>
                  <a:pt x="2026812" y="2830993"/>
                </a:moveTo>
                <a:cubicBezTo>
                  <a:pt x="2025324" y="2830993"/>
                  <a:pt x="2024084" y="2831040"/>
                  <a:pt x="2023091" y="2831133"/>
                </a:cubicBezTo>
                <a:cubicBezTo>
                  <a:pt x="2022099" y="2831226"/>
                  <a:pt x="2021309" y="2831412"/>
                  <a:pt x="2020720" y="2831691"/>
                </a:cubicBezTo>
                <a:cubicBezTo>
                  <a:pt x="2020130" y="2831970"/>
                  <a:pt x="2019727" y="2832280"/>
                  <a:pt x="2019510" y="2832621"/>
                </a:cubicBezTo>
                <a:cubicBezTo>
                  <a:pt x="2019293" y="2832962"/>
                  <a:pt x="2019185" y="2833381"/>
                  <a:pt x="2019185" y="2833877"/>
                </a:cubicBezTo>
                <a:lnTo>
                  <a:pt x="2019185" y="2917593"/>
                </a:lnTo>
                <a:cubicBezTo>
                  <a:pt x="2019185" y="2918089"/>
                  <a:pt x="2019293" y="2918507"/>
                  <a:pt x="2019510" y="2918849"/>
                </a:cubicBezTo>
                <a:cubicBezTo>
                  <a:pt x="2019727" y="2919190"/>
                  <a:pt x="2020130" y="2919484"/>
                  <a:pt x="2020720" y="2919732"/>
                </a:cubicBezTo>
                <a:cubicBezTo>
                  <a:pt x="2021309" y="2919980"/>
                  <a:pt x="2022099" y="2920166"/>
                  <a:pt x="2023091" y="2920290"/>
                </a:cubicBezTo>
                <a:cubicBezTo>
                  <a:pt x="2024084" y="2920414"/>
                  <a:pt x="2025324" y="2920476"/>
                  <a:pt x="2026812" y="2920476"/>
                </a:cubicBezTo>
                <a:cubicBezTo>
                  <a:pt x="2028362" y="2920476"/>
                  <a:pt x="2029634" y="2920414"/>
                  <a:pt x="2030626" y="2920290"/>
                </a:cubicBezTo>
                <a:cubicBezTo>
                  <a:pt x="2031618" y="2920166"/>
                  <a:pt x="2032393" y="2919980"/>
                  <a:pt x="2032951" y="2919732"/>
                </a:cubicBezTo>
                <a:cubicBezTo>
                  <a:pt x="2033509" y="2919484"/>
                  <a:pt x="2033913" y="2919190"/>
                  <a:pt x="2034160" y="2918849"/>
                </a:cubicBezTo>
                <a:cubicBezTo>
                  <a:pt x="2034409" y="2918507"/>
                  <a:pt x="2034533" y="2918089"/>
                  <a:pt x="2034533" y="2917593"/>
                </a:cubicBezTo>
                <a:lnTo>
                  <a:pt x="2034533" y="2880851"/>
                </a:lnTo>
                <a:lnTo>
                  <a:pt x="2077228" y="2880851"/>
                </a:lnTo>
                <a:lnTo>
                  <a:pt x="2077228" y="2917593"/>
                </a:lnTo>
                <a:cubicBezTo>
                  <a:pt x="2077228" y="2918089"/>
                  <a:pt x="2077352" y="2918507"/>
                  <a:pt x="2077600" y="2918849"/>
                </a:cubicBezTo>
                <a:cubicBezTo>
                  <a:pt x="2077848" y="2919190"/>
                  <a:pt x="2078251" y="2919484"/>
                  <a:pt x="2078809" y="2919732"/>
                </a:cubicBezTo>
                <a:cubicBezTo>
                  <a:pt x="2079367" y="2919980"/>
                  <a:pt x="2080142" y="2920166"/>
                  <a:pt x="2081134" y="2920290"/>
                </a:cubicBezTo>
                <a:cubicBezTo>
                  <a:pt x="2082127" y="2920414"/>
                  <a:pt x="2083398" y="2920476"/>
                  <a:pt x="2084948" y="2920476"/>
                </a:cubicBezTo>
                <a:cubicBezTo>
                  <a:pt x="2086436" y="2920476"/>
                  <a:pt x="2087677" y="2920414"/>
                  <a:pt x="2088669" y="2920290"/>
                </a:cubicBezTo>
                <a:cubicBezTo>
                  <a:pt x="2089661" y="2920166"/>
                  <a:pt x="2090436" y="2919980"/>
                  <a:pt x="2090994" y="2919732"/>
                </a:cubicBezTo>
                <a:cubicBezTo>
                  <a:pt x="2091552" y="2919484"/>
                  <a:pt x="2091956" y="2919190"/>
                  <a:pt x="2092204" y="2918849"/>
                </a:cubicBezTo>
                <a:cubicBezTo>
                  <a:pt x="2092452" y="2918507"/>
                  <a:pt x="2092576" y="2918089"/>
                  <a:pt x="2092576" y="2917593"/>
                </a:cubicBezTo>
                <a:lnTo>
                  <a:pt x="2092576" y="2833877"/>
                </a:lnTo>
                <a:cubicBezTo>
                  <a:pt x="2092576" y="2833381"/>
                  <a:pt x="2092452" y="2832962"/>
                  <a:pt x="2092204" y="2832621"/>
                </a:cubicBezTo>
                <a:cubicBezTo>
                  <a:pt x="2091956" y="2832280"/>
                  <a:pt x="2091552" y="2831970"/>
                  <a:pt x="2090994" y="2831691"/>
                </a:cubicBezTo>
                <a:cubicBezTo>
                  <a:pt x="2090436" y="2831412"/>
                  <a:pt x="2089661" y="2831226"/>
                  <a:pt x="2088669" y="2831133"/>
                </a:cubicBezTo>
                <a:cubicBezTo>
                  <a:pt x="2087677" y="2831040"/>
                  <a:pt x="2086436" y="2830993"/>
                  <a:pt x="2084948" y="2830993"/>
                </a:cubicBezTo>
                <a:cubicBezTo>
                  <a:pt x="2083398" y="2830993"/>
                  <a:pt x="2082127" y="2831040"/>
                  <a:pt x="2081134" y="2831133"/>
                </a:cubicBezTo>
                <a:cubicBezTo>
                  <a:pt x="2080142" y="2831226"/>
                  <a:pt x="2079367" y="2831412"/>
                  <a:pt x="2078809" y="2831691"/>
                </a:cubicBezTo>
                <a:cubicBezTo>
                  <a:pt x="2078251" y="2831970"/>
                  <a:pt x="2077848" y="2832280"/>
                  <a:pt x="2077600" y="2832621"/>
                </a:cubicBezTo>
                <a:cubicBezTo>
                  <a:pt x="2077352" y="2832962"/>
                  <a:pt x="2077228" y="2833381"/>
                  <a:pt x="2077228" y="2833877"/>
                </a:cubicBezTo>
                <a:lnTo>
                  <a:pt x="2077228" y="2867921"/>
                </a:lnTo>
                <a:lnTo>
                  <a:pt x="2034533" y="2867921"/>
                </a:lnTo>
                <a:lnTo>
                  <a:pt x="2034533" y="2833877"/>
                </a:lnTo>
                <a:cubicBezTo>
                  <a:pt x="2034533" y="2833381"/>
                  <a:pt x="2034409" y="2832962"/>
                  <a:pt x="2034160" y="2832621"/>
                </a:cubicBezTo>
                <a:cubicBezTo>
                  <a:pt x="2033913" y="2832280"/>
                  <a:pt x="2033509" y="2831970"/>
                  <a:pt x="2032951" y="2831691"/>
                </a:cubicBezTo>
                <a:cubicBezTo>
                  <a:pt x="2032393" y="2831412"/>
                  <a:pt x="2031618" y="2831226"/>
                  <a:pt x="2030626" y="2831133"/>
                </a:cubicBezTo>
                <a:cubicBezTo>
                  <a:pt x="2029634" y="2831040"/>
                  <a:pt x="2028362" y="2830993"/>
                  <a:pt x="2026812" y="2830993"/>
                </a:cubicBezTo>
                <a:close/>
                <a:moveTo>
                  <a:pt x="1701418" y="2830993"/>
                </a:moveTo>
                <a:cubicBezTo>
                  <a:pt x="1699558" y="2830993"/>
                  <a:pt x="1698069" y="2831071"/>
                  <a:pt x="1696953" y="2831226"/>
                </a:cubicBezTo>
                <a:cubicBezTo>
                  <a:pt x="1695837" y="2831381"/>
                  <a:pt x="1695031" y="2831676"/>
                  <a:pt x="1694535" y="2832110"/>
                </a:cubicBezTo>
                <a:cubicBezTo>
                  <a:pt x="1694038" y="2832544"/>
                  <a:pt x="1693791" y="2833133"/>
                  <a:pt x="1693791" y="2833877"/>
                </a:cubicBezTo>
                <a:cubicBezTo>
                  <a:pt x="1693791" y="2834621"/>
                  <a:pt x="1694038" y="2835644"/>
                  <a:pt x="1694535" y="2836947"/>
                </a:cubicBezTo>
                <a:lnTo>
                  <a:pt x="1724393" y="2916942"/>
                </a:lnTo>
                <a:cubicBezTo>
                  <a:pt x="1724579" y="2917562"/>
                  <a:pt x="1724920" y="2918151"/>
                  <a:pt x="1725417" y="2918709"/>
                </a:cubicBezTo>
                <a:cubicBezTo>
                  <a:pt x="1725913" y="2919267"/>
                  <a:pt x="1726440" y="2919670"/>
                  <a:pt x="1726998" y="2919918"/>
                </a:cubicBezTo>
                <a:lnTo>
                  <a:pt x="1715464" y="2949033"/>
                </a:lnTo>
                <a:cubicBezTo>
                  <a:pt x="1715092" y="2949901"/>
                  <a:pt x="1714937" y="2950645"/>
                  <a:pt x="1714999" y="2951265"/>
                </a:cubicBezTo>
                <a:cubicBezTo>
                  <a:pt x="1715060" y="2951885"/>
                  <a:pt x="1715355" y="2952381"/>
                  <a:pt x="1715882" y="2952753"/>
                </a:cubicBezTo>
                <a:cubicBezTo>
                  <a:pt x="1716409" y="2953125"/>
                  <a:pt x="1717169" y="2953389"/>
                  <a:pt x="1718161" y="2953544"/>
                </a:cubicBezTo>
                <a:cubicBezTo>
                  <a:pt x="1719153" y="2953699"/>
                  <a:pt x="1720456" y="2953777"/>
                  <a:pt x="1722068" y="2953777"/>
                </a:cubicBezTo>
                <a:cubicBezTo>
                  <a:pt x="1725169" y="2953777"/>
                  <a:pt x="1727478" y="2953513"/>
                  <a:pt x="1728998" y="2952986"/>
                </a:cubicBezTo>
                <a:cubicBezTo>
                  <a:pt x="1730517" y="2952459"/>
                  <a:pt x="1731463" y="2951699"/>
                  <a:pt x="1731835" y="2950707"/>
                </a:cubicBezTo>
                <a:lnTo>
                  <a:pt x="1742997" y="2919918"/>
                </a:lnTo>
                <a:lnTo>
                  <a:pt x="1773042" y="2836668"/>
                </a:lnTo>
                <a:cubicBezTo>
                  <a:pt x="1773414" y="2835551"/>
                  <a:pt x="1773600" y="2834621"/>
                  <a:pt x="1773600" y="2833877"/>
                </a:cubicBezTo>
                <a:cubicBezTo>
                  <a:pt x="1773600" y="2833133"/>
                  <a:pt x="1773336" y="2832544"/>
                  <a:pt x="1772809" y="2832110"/>
                </a:cubicBezTo>
                <a:cubicBezTo>
                  <a:pt x="1772282" y="2831676"/>
                  <a:pt x="1771460" y="2831381"/>
                  <a:pt x="1770344" y="2831226"/>
                </a:cubicBezTo>
                <a:cubicBezTo>
                  <a:pt x="1769228" y="2831071"/>
                  <a:pt x="1767802" y="2830993"/>
                  <a:pt x="1766065" y="2830993"/>
                </a:cubicBezTo>
                <a:cubicBezTo>
                  <a:pt x="1764081" y="2830993"/>
                  <a:pt x="1762562" y="2831071"/>
                  <a:pt x="1761507" y="2831226"/>
                </a:cubicBezTo>
                <a:cubicBezTo>
                  <a:pt x="1760453" y="2831381"/>
                  <a:pt x="1759662" y="2831629"/>
                  <a:pt x="1759136" y="2831970"/>
                </a:cubicBezTo>
                <a:cubicBezTo>
                  <a:pt x="1758608" y="2832311"/>
                  <a:pt x="1758159" y="2833071"/>
                  <a:pt x="1757787" y="2834249"/>
                </a:cubicBezTo>
                <a:lnTo>
                  <a:pt x="1734718" y="2901780"/>
                </a:lnTo>
                <a:lnTo>
                  <a:pt x="1734439" y="2901780"/>
                </a:lnTo>
                <a:lnTo>
                  <a:pt x="1710534" y="2834621"/>
                </a:lnTo>
                <a:cubicBezTo>
                  <a:pt x="1710224" y="2833815"/>
                  <a:pt x="1709929" y="2833179"/>
                  <a:pt x="1709650" y="2832714"/>
                </a:cubicBezTo>
                <a:cubicBezTo>
                  <a:pt x="1709371" y="2832249"/>
                  <a:pt x="1708921" y="2831893"/>
                  <a:pt x="1708301" y="2831645"/>
                </a:cubicBezTo>
                <a:cubicBezTo>
                  <a:pt x="1707681" y="2831396"/>
                  <a:pt x="1706844" y="2831226"/>
                  <a:pt x="1705790" y="2831133"/>
                </a:cubicBezTo>
                <a:cubicBezTo>
                  <a:pt x="1704736" y="2831040"/>
                  <a:pt x="1703278" y="2830993"/>
                  <a:pt x="1701418" y="2830993"/>
                </a:cubicBezTo>
                <a:close/>
                <a:moveTo>
                  <a:pt x="1626762" y="2830993"/>
                </a:moveTo>
                <a:cubicBezTo>
                  <a:pt x="1625460" y="2830993"/>
                  <a:pt x="1624313" y="2831040"/>
                  <a:pt x="1623320" y="2831133"/>
                </a:cubicBezTo>
                <a:cubicBezTo>
                  <a:pt x="1622328" y="2831226"/>
                  <a:pt x="1621522" y="2831365"/>
                  <a:pt x="1620902" y="2831552"/>
                </a:cubicBezTo>
                <a:cubicBezTo>
                  <a:pt x="1620282" y="2831738"/>
                  <a:pt x="1619832" y="2831970"/>
                  <a:pt x="1619553" y="2832249"/>
                </a:cubicBezTo>
                <a:cubicBezTo>
                  <a:pt x="1619274" y="2832528"/>
                  <a:pt x="1619135" y="2832823"/>
                  <a:pt x="1619135" y="2833133"/>
                </a:cubicBezTo>
                <a:lnTo>
                  <a:pt x="1619135" y="2918151"/>
                </a:lnTo>
                <a:cubicBezTo>
                  <a:pt x="1619135" y="2918461"/>
                  <a:pt x="1619274" y="2918771"/>
                  <a:pt x="1619553" y="2919081"/>
                </a:cubicBezTo>
                <a:cubicBezTo>
                  <a:pt x="1619832" y="2919391"/>
                  <a:pt x="1620282" y="2919639"/>
                  <a:pt x="1620902" y="2919825"/>
                </a:cubicBezTo>
                <a:cubicBezTo>
                  <a:pt x="1621522" y="2920011"/>
                  <a:pt x="1622328" y="2920166"/>
                  <a:pt x="1623320" y="2920290"/>
                </a:cubicBezTo>
                <a:cubicBezTo>
                  <a:pt x="1624313" y="2920414"/>
                  <a:pt x="1625460" y="2920476"/>
                  <a:pt x="1626762" y="2920476"/>
                </a:cubicBezTo>
                <a:cubicBezTo>
                  <a:pt x="1628064" y="2920476"/>
                  <a:pt x="1629212" y="2920414"/>
                  <a:pt x="1630204" y="2920290"/>
                </a:cubicBezTo>
                <a:cubicBezTo>
                  <a:pt x="1631196" y="2920166"/>
                  <a:pt x="1632002" y="2920011"/>
                  <a:pt x="1632622" y="2919825"/>
                </a:cubicBezTo>
                <a:cubicBezTo>
                  <a:pt x="1633242" y="2919639"/>
                  <a:pt x="1633708" y="2919391"/>
                  <a:pt x="1634018" y="2919081"/>
                </a:cubicBezTo>
                <a:cubicBezTo>
                  <a:pt x="1634328" y="2918771"/>
                  <a:pt x="1634483" y="2918461"/>
                  <a:pt x="1634483" y="2918151"/>
                </a:cubicBezTo>
                <a:lnTo>
                  <a:pt x="1634483" y="2880479"/>
                </a:lnTo>
                <a:lnTo>
                  <a:pt x="1640994" y="2880479"/>
                </a:lnTo>
                <a:cubicBezTo>
                  <a:pt x="1643722" y="2880479"/>
                  <a:pt x="1646141" y="2880758"/>
                  <a:pt x="1648249" y="2881316"/>
                </a:cubicBezTo>
                <a:cubicBezTo>
                  <a:pt x="1650358" y="2881874"/>
                  <a:pt x="1652249" y="2882773"/>
                  <a:pt x="1653923" y="2884013"/>
                </a:cubicBezTo>
                <a:cubicBezTo>
                  <a:pt x="1655598" y="2885254"/>
                  <a:pt x="1657070" y="2886881"/>
                  <a:pt x="1658342" y="2888897"/>
                </a:cubicBezTo>
                <a:cubicBezTo>
                  <a:pt x="1659613" y="2890912"/>
                  <a:pt x="1660807" y="2893315"/>
                  <a:pt x="1661923" y="2896106"/>
                </a:cubicBezTo>
                <a:lnTo>
                  <a:pt x="1670852" y="2917779"/>
                </a:lnTo>
                <a:cubicBezTo>
                  <a:pt x="1670977" y="2918213"/>
                  <a:pt x="1671194" y="2918600"/>
                  <a:pt x="1671504" y="2918942"/>
                </a:cubicBezTo>
                <a:cubicBezTo>
                  <a:pt x="1671814" y="2919283"/>
                  <a:pt x="1672310" y="2919562"/>
                  <a:pt x="1672992" y="2919779"/>
                </a:cubicBezTo>
                <a:cubicBezTo>
                  <a:pt x="1673674" y="2919996"/>
                  <a:pt x="1674558" y="2920166"/>
                  <a:pt x="1675643" y="2920290"/>
                </a:cubicBezTo>
                <a:cubicBezTo>
                  <a:pt x="1676728" y="2920414"/>
                  <a:pt x="1678139" y="2920476"/>
                  <a:pt x="1679875" y="2920476"/>
                </a:cubicBezTo>
                <a:cubicBezTo>
                  <a:pt x="1681364" y="2920476"/>
                  <a:pt x="1682588" y="2920430"/>
                  <a:pt x="1683549" y="2920337"/>
                </a:cubicBezTo>
                <a:cubicBezTo>
                  <a:pt x="1684511" y="2920244"/>
                  <a:pt x="1685286" y="2920104"/>
                  <a:pt x="1685875" y="2919918"/>
                </a:cubicBezTo>
                <a:cubicBezTo>
                  <a:pt x="1686464" y="2919732"/>
                  <a:pt x="1686867" y="2919500"/>
                  <a:pt x="1687084" y="2919221"/>
                </a:cubicBezTo>
                <a:cubicBezTo>
                  <a:pt x="1687301" y="2918942"/>
                  <a:pt x="1687410" y="2918616"/>
                  <a:pt x="1687410" y="2918244"/>
                </a:cubicBezTo>
                <a:cubicBezTo>
                  <a:pt x="1687410" y="2918058"/>
                  <a:pt x="1687394" y="2917856"/>
                  <a:pt x="1687363" y="2917639"/>
                </a:cubicBezTo>
                <a:cubicBezTo>
                  <a:pt x="1687332" y="2917422"/>
                  <a:pt x="1687286" y="2917143"/>
                  <a:pt x="1687224" y="2916802"/>
                </a:cubicBezTo>
                <a:cubicBezTo>
                  <a:pt x="1687162" y="2916461"/>
                  <a:pt x="1687069" y="2916104"/>
                  <a:pt x="1686944" y="2915732"/>
                </a:cubicBezTo>
                <a:cubicBezTo>
                  <a:pt x="1686820" y="2915360"/>
                  <a:pt x="1686634" y="2914957"/>
                  <a:pt x="1686386" y="2914523"/>
                </a:cubicBezTo>
                <a:lnTo>
                  <a:pt x="1677178" y="2893315"/>
                </a:lnTo>
                <a:cubicBezTo>
                  <a:pt x="1676000" y="2890525"/>
                  <a:pt x="1674728" y="2888060"/>
                  <a:pt x="1673364" y="2885920"/>
                </a:cubicBezTo>
                <a:cubicBezTo>
                  <a:pt x="1672000" y="2883781"/>
                  <a:pt x="1670527" y="2881936"/>
                  <a:pt x="1668946" y="2880386"/>
                </a:cubicBezTo>
                <a:cubicBezTo>
                  <a:pt x="1667364" y="2878835"/>
                  <a:pt x="1665659" y="2877533"/>
                  <a:pt x="1663830" y="2876479"/>
                </a:cubicBezTo>
                <a:cubicBezTo>
                  <a:pt x="1662000" y="2875425"/>
                  <a:pt x="1660000" y="2874526"/>
                  <a:pt x="1657830" y="2873782"/>
                </a:cubicBezTo>
                <a:lnTo>
                  <a:pt x="1657830" y="2873595"/>
                </a:lnTo>
                <a:cubicBezTo>
                  <a:pt x="1659256" y="2873161"/>
                  <a:pt x="1660745" y="2872557"/>
                  <a:pt x="1662295" y="2871782"/>
                </a:cubicBezTo>
                <a:cubicBezTo>
                  <a:pt x="1663845" y="2871007"/>
                  <a:pt x="1665364" y="2869921"/>
                  <a:pt x="1666853" y="2868526"/>
                </a:cubicBezTo>
                <a:cubicBezTo>
                  <a:pt x="1668341" y="2867131"/>
                  <a:pt x="1669814" y="2865379"/>
                  <a:pt x="1671271" y="2863271"/>
                </a:cubicBezTo>
                <a:cubicBezTo>
                  <a:pt x="1672728" y="2861162"/>
                  <a:pt x="1674077" y="2858558"/>
                  <a:pt x="1675317" y="2855457"/>
                </a:cubicBezTo>
                <a:lnTo>
                  <a:pt x="1683317" y="2837040"/>
                </a:lnTo>
                <a:cubicBezTo>
                  <a:pt x="1683627" y="2836233"/>
                  <a:pt x="1683860" y="2835520"/>
                  <a:pt x="1684014" y="2834900"/>
                </a:cubicBezTo>
                <a:cubicBezTo>
                  <a:pt x="1684170" y="2834280"/>
                  <a:pt x="1684247" y="2833691"/>
                  <a:pt x="1684247" y="2833133"/>
                </a:cubicBezTo>
                <a:cubicBezTo>
                  <a:pt x="1684247" y="2832823"/>
                  <a:pt x="1684154" y="2832528"/>
                  <a:pt x="1683968" y="2832249"/>
                </a:cubicBezTo>
                <a:cubicBezTo>
                  <a:pt x="1683782" y="2831970"/>
                  <a:pt x="1683425" y="2831738"/>
                  <a:pt x="1682898" y="2831552"/>
                </a:cubicBezTo>
                <a:cubicBezTo>
                  <a:pt x="1682371" y="2831365"/>
                  <a:pt x="1681627" y="2831226"/>
                  <a:pt x="1680666" y="2831133"/>
                </a:cubicBezTo>
                <a:cubicBezTo>
                  <a:pt x="1679705" y="2831040"/>
                  <a:pt x="1678480" y="2830993"/>
                  <a:pt x="1676992" y="2830993"/>
                </a:cubicBezTo>
                <a:cubicBezTo>
                  <a:pt x="1675317" y="2830993"/>
                  <a:pt x="1673968" y="2831040"/>
                  <a:pt x="1672945" y="2831133"/>
                </a:cubicBezTo>
                <a:cubicBezTo>
                  <a:pt x="1671922" y="2831226"/>
                  <a:pt x="1671100" y="2831396"/>
                  <a:pt x="1670480" y="2831645"/>
                </a:cubicBezTo>
                <a:cubicBezTo>
                  <a:pt x="1669860" y="2831893"/>
                  <a:pt x="1669395" y="2832203"/>
                  <a:pt x="1669085" y="2832575"/>
                </a:cubicBezTo>
                <a:cubicBezTo>
                  <a:pt x="1668775" y="2832947"/>
                  <a:pt x="1668558" y="2833381"/>
                  <a:pt x="1668434" y="2833877"/>
                </a:cubicBezTo>
                <a:lnTo>
                  <a:pt x="1660620" y="2853132"/>
                </a:lnTo>
                <a:cubicBezTo>
                  <a:pt x="1659566" y="2855860"/>
                  <a:pt x="1658404" y="2858186"/>
                  <a:pt x="1657132" y="2860108"/>
                </a:cubicBezTo>
                <a:cubicBezTo>
                  <a:pt x="1655861" y="2862030"/>
                  <a:pt x="1654420" y="2863596"/>
                  <a:pt x="1652807" y="2864805"/>
                </a:cubicBezTo>
                <a:cubicBezTo>
                  <a:pt x="1651195" y="2866015"/>
                  <a:pt x="1649412" y="2866883"/>
                  <a:pt x="1647458" y="2867410"/>
                </a:cubicBezTo>
                <a:cubicBezTo>
                  <a:pt x="1645505" y="2867937"/>
                  <a:pt x="1643350" y="2868200"/>
                  <a:pt x="1640994" y="2868200"/>
                </a:cubicBezTo>
                <a:lnTo>
                  <a:pt x="1634483" y="2868200"/>
                </a:lnTo>
                <a:lnTo>
                  <a:pt x="1634483" y="2833133"/>
                </a:lnTo>
                <a:cubicBezTo>
                  <a:pt x="1634483" y="2832823"/>
                  <a:pt x="1634328" y="2832528"/>
                  <a:pt x="1634018" y="2832249"/>
                </a:cubicBezTo>
                <a:cubicBezTo>
                  <a:pt x="1633708" y="2831970"/>
                  <a:pt x="1633242" y="2831738"/>
                  <a:pt x="1632622" y="2831552"/>
                </a:cubicBezTo>
                <a:cubicBezTo>
                  <a:pt x="1632002" y="2831365"/>
                  <a:pt x="1631196" y="2831226"/>
                  <a:pt x="1630204" y="2831133"/>
                </a:cubicBezTo>
                <a:cubicBezTo>
                  <a:pt x="1629212" y="2831040"/>
                  <a:pt x="1628064" y="2830993"/>
                  <a:pt x="1626762" y="2830993"/>
                </a:cubicBezTo>
                <a:close/>
                <a:moveTo>
                  <a:pt x="1169562" y="2830993"/>
                </a:moveTo>
                <a:cubicBezTo>
                  <a:pt x="1168260" y="2830993"/>
                  <a:pt x="1167113" y="2831040"/>
                  <a:pt x="1166120" y="2831133"/>
                </a:cubicBezTo>
                <a:cubicBezTo>
                  <a:pt x="1165128" y="2831226"/>
                  <a:pt x="1164322" y="2831365"/>
                  <a:pt x="1163702" y="2831552"/>
                </a:cubicBezTo>
                <a:cubicBezTo>
                  <a:pt x="1163082" y="2831738"/>
                  <a:pt x="1162632" y="2831970"/>
                  <a:pt x="1162353" y="2832249"/>
                </a:cubicBezTo>
                <a:cubicBezTo>
                  <a:pt x="1162074" y="2832528"/>
                  <a:pt x="1161935" y="2832823"/>
                  <a:pt x="1161935" y="2833133"/>
                </a:cubicBezTo>
                <a:lnTo>
                  <a:pt x="1161935" y="2918151"/>
                </a:lnTo>
                <a:cubicBezTo>
                  <a:pt x="1161935" y="2918461"/>
                  <a:pt x="1162074" y="2918771"/>
                  <a:pt x="1162353" y="2919081"/>
                </a:cubicBezTo>
                <a:cubicBezTo>
                  <a:pt x="1162632" y="2919391"/>
                  <a:pt x="1163082" y="2919639"/>
                  <a:pt x="1163702" y="2919825"/>
                </a:cubicBezTo>
                <a:cubicBezTo>
                  <a:pt x="1164322" y="2920011"/>
                  <a:pt x="1165128" y="2920166"/>
                  <a:pt x="1166120" y="2920290"/>
                </a:cubicBezTo>
                <a:cubicBezTo>
                  <a:pt x="1167113" y="2920414"/>
                  <a:pt x="1168260" y="2920476"/>
                  <a:pt x="1169562" y="2920476"/>
                </a:cubicBezTo>
                <a:cubicBezTo>
                  <a:pt x="1170864" y="2920476"/>
                  <a:pt x="1172012" y="2920414"/>
                  <a:pt x="1173004" y="2920290"/>
                </a:cubicBezTo>
                <a:cubicBezTo>
                  <a:pt x="1173996" y="2920166"/>
                  <a:pt x="1174802" y="2920011"/>
                  <a:pt x="1175422" y="2919825"/>
                </a:cubicBezTo>
                <a:cubicBezTo>
                  <a:pt x="1176042" y="2919639"/>
                  <a:pt x="1176508" y="2919391"/>
                  <a:pt x="1176818" y="2919081"/>
                </a:cubicBezTo>
                <a:cubicBezTo>
                  <a:pt x="1177128" y="2918771"/>
                  <a:pt x="1177283" y="2918461"/>
                  <a:pt x="1177283" y="2918151"/>
                </a:cubicBezTo>
                <a:lnTo>
                  <a:pt x="1177283" y="2880479"/>
                </a:lnTo>
                <a:lnTo>
                  <a:pt x="1183794" y="2880479"/>
                </a:lnTo>
                <a:cubicBezTo>
                  <a:pt x="1186522" y="2880479"/>
                  <a:pt x="1188941" y="2880758"/>
                  <a:pt x="1191049" y="2881316"/>
                </a:cubicBezTo>
                <a:cubicBezTo>
                  <a:pt x="1193158" y="2881874"/>
                  <a:pt x="1195049" y="2882773"/>
                  <a:pt x="1196723" y="2884013"/>
                </a:cubicBezTo>
                <a:cubicBezTo>
                  <a:pt x="1198398" y="2885254"/>
                  <a:pt x="1199870" y="2886881"/>
                  <a:pt x="1201142" y="2888897"/>
                </a:cubicBezTo>
                <a:cubicBezTo>
                  <a:pt x="1202413" y="2890912"/>
                  <a:pt x="1203607" y="2893315"/>
                  <a:pt x="1204723" y="2896106"/>
                </a:cubicBezTo>
                <a:lnTo>
                  <a:pt x="1213652" y="2917779"/>
                </a:lnTo>
                <a:cubicBezTo>
                  <a:pt x="1213776" y="2918213"/>
                  <a:pt x="1213994" y="2918600"/>
                  <a:pt x="1214304" y="2918942"/>
                </a:cubicBezTo>
                <a:cubicBezTo>
                  <a:pt x="1214614" y="2919283"/>
                  <a:pt x="1215110" y="2919562"/>
                  <a:pt x="1215792" y="2919779"/>
                </a:cubicBezTo>
                <a:cubicBezTo>
                  <a:pt x="1216474" y="2919996"/>
                  <a:pt x="1217358" y="2920166"/>
                  <a:pt x="1218443" y="2920290"/>
                </a:cubicBezTo>
                <a:cubicBezTo>
                  <a:pt x="1219528" y="2920414"/>
                  <a:pt x="1220939" y="2920476"/>
                  <a:pt x="1222675" y="2920476"/>
                </a:cubicBezTo>
                <a:cubicBezTo>
                  <a:pt x="1224164" y="2920476"/>
                  <a:pt x="1225388" y="2920430"/>
                  <a:pt x="1226349" y="2920337"/>
                </a:cubicBezTo>
                <a:cubicBezTo>
                  <a:pt x="1227310" y="2920244"/>
                  <a:pt x="1228086" y="2920104"/>
                  <a:pt x="1228675" y="2919918"/>
                </a:cubicBezTo>
                <a:cubicBezTo>
                  <a:pt x="1229264" y="2919732"/>
                  <a:pt x="1229667" y="2919500"/>
                  <a:pt x="1229884" y="2919221"/>
                </a:cubicBezTo>
                <a:cubicBezTo>
                  <a:pt x="1230101" y="2918942"/>
                  <a:pt x="1230210" y="2918616"/>
                  <a:pt x="1230210" y="2918244"/>
                </a:cubicBezTo>
                <a:cubicBezTo>
                  <a:pt x="1230210" y="2918058"/>
                  <a:pt x="1230194" y="2917856"/>
                  <a:pt x="1230163" y="2917639"/>
                </a:cubicBezTo>
                <a:cubicBezTo>
                  <a:pt x="1230132" y="2917422"/>
                  <a:pt x="1230086" y="2917143"/>
                  <a:pt x="1230024" y="2916802"/>
                </a:cubicBezTo>
                <a:cubicBezTo>
                  <a:pt x="1229962" y="2916461"/>
                  <a:pt x="1229869" y="2916104"/>
                  <a:pt x="1229744" y="2915732"/>
                </a:cubicBezTo>
                <a:cubicBezTo>
                  <a:pt x="1229620" y="2915360"/>
                  <a:pt x="1229434" y="2914957"/>
                  <a:pt x="1229186" y="2914523"/>
                </a:cubicBezTo>
                <a:lnTo>
                  <a:pt x="1219978" y="2893315"/>
                </a:lnTo>
                <a:cubicBezTo>
                  <a:pt x="1218799" y="2890525"/>
                  <a:pt x="1217528" y="2888060"/>
                  <a:pt x="1216164" y="2885920"/>
                </a:cubicBezTo>
                <a:cubicBezTo>
                  <a:pt x="1214800" y="2883781"/>
                  <a:pt x="1213327" y="2881936"/>
                  <a:pt x="1211746" y="2880386"/>
                </a:cubicBezTo>
                <a:cubicBezTo>
                  <a:pt x="1210164" y="2878835"/>
                  <a:pt x="1208459" y="2877533"/>
                  <a:pt x="1206630" y="2876479"/>
                </a:cubicBezTo>
                <a:cubicBezTo>
                  <a:pt x="1204800" y="2875425"/>
                  <a:pt x="1202800" y="2874526"/>
                  <a:pt x="1200630" y="2873782"/>
                </a:cubicBezTo>
                <a:lnTo>
                  <a:pt x="1200630" y="2873595"/>
                </a:lnTo>
                <a:cubicBezTo>
                  <a:pt x="1202056" y="2873161"/>
                  <a:pt x="1203544" y="2872557"/>
                  <a:pt x="1205095" y="2871782"/>
                </a:cubicBezTo>
                <a:cubicBezTo>
                  <a:pt x="1206645" y="2871007"/>
                  <a:pt x="1208164" y="2869921"/>
                  <a:pt x="1209653" y="2868526"/>
                </a:cubicBezTo>
                <a:cubicBezTo>
                  <a:pt x="1211141" y="2867131"/>
                  <a:pt x="1212614" y="2865379"/>
                  <a:pt x="1214071" y="2863271"/>
                </a:cubicBezTo>
                <a:cubicBezTo>
                  <a:pt x="1215528" y="2861162"/>
                  <a:pt x="1216877" y="2858558"/>
                  <a:pt x="1218117" y="2855457"/>
                </a:cubicBezTo>
                <a:lnTo>
                  <a:pt x="1226117" y="2837040"/>
                </a:lnTo>
                <a:cubicBezTo>
                  <a:pt x="1226427" y="2836233"/>
                  <a:pt x="1226659" y="2835520"/>
                  <a:pt x="1226814" y="2834900"/>
                </a:cubicBezTo>
                <a:cubicBezTo>
                  <a:pt x="1226969" y="2834280"/>
                  <a:pt x="1227047" y="2833691"/>
                  <a:pt x="1227047" y="2833133"/>
                </a:cubicBezTo>
                <a:cubicBezTo>
                  <a:pt x="1227047" y="2832823"/>
                  <a:pt x="1226954" y="2832528"/>
                  <a:pt x="1226768" y="2832249"/>
                </a:cubicBezTo>
                <a:cubicBezTo>
                  <a:pt x="1226582" y="2831970"/>
                  <a:pt x="1226225" y="2831738"/>
                  <a:pt x="1225698" y="2831552"/>
                </a:cubicBezTo>
                <a:cubicBezTo>
                  <a:pt x="1225171" y="2831365"/>
                  <a:pt x="1224427" y="2831226"/>
                  <a:pt x="1223466" y="2831133"/>
                </a:cubicBezTo>
                <a:cubicBezTo>
                  <a:pt x="1222505" y="2831040"/>
                  <a:pt x="1221280" y="2830993"/>
                  <a:pt x="1219792" y="2830993"/>
                </a:cubicBezTo>
                <a:cubicBezTo>
                  <a:pt x="1218117" y="2830993"/>
                  <a:pt x="1216769" y="2831040"/>
                  <a:pt x="1215745" y="2831133"/>
                </a:cubicBezTo>
                <a:cubicBezTo>
                  <a:pt x="1214722" y="2831226"/>
                  <a:pt x="1213901" y="2831396"/>
                  <a:pt x="1213280" y="2831645"/>
                </a:cubicBezTo>
                <a:cubicBezTo>
                  <a:pt x="1212660" y="2831893"/>
                  <a:pt x="1212195" y="2832203"/>
                  <a:pt x="1211885" y="2832575"/>
                </a:cubicBezTo>
                <a:cubicBezTo>
                  <a:pt x="1211575" y="2832947"/>
                  <a:pt x="1211358" y="2833381"/>
                  <a:pt x="1211234" y="2833877"/>
                </a:cubicBezTo>
                <a:lnTo>
                  <a:pt x="1203420" y="2853132"/>
                </a:lnTo>
                <a:cubicBezTo>
                  <a:pt x="1202366" y="2855860"/>
                  <a:pt x="1201204" y="2858186"/>
                  <a:pt x="1199932" y="2860108"/>
                </a:cubicBezTo>
                <a:cubicBezTo>
                  <a:pt x="1198661" y="2862030"/>
                  <a:pt x="1197219" y="2863596"/>
                  <a:pt x="1195607" y="2864805"/>
                </a:cubicBezTo>
                <a:cubicBezTo>
                  <a:pt x="1193995" y="2866015"/>
                  <a:pt x="1192212" y="2866883"/>
                  <a:pt x="1190259" y="2867410"/>
                </a:cubicBezTo>
                <a:cubicBezTo>
                  <a:pt x="1188305" y="2867937"/>
                  <a:pt x="1186150" y="2868200"/>
                  <a:pt x="1183794" y="2868200"/>
                </a:cubicBezTo>
                <a:lnTo>
                  <a:pt x="1177283" y="2868200"/>
                </a:lnTo>
                <a:lnTo>
                  <a:pt x="1177283" y="2833133"/>
                </a:lnTo>
                <a:cubicBezTo>
                  <a:pt x="1177283" y="2832823"/>
                  <a:pt x="1177128" y="2832528"/>
                  <a:pt x="1176818" y="2832249"/>
                </a:cubicBezTo>
                <a:cubicBezTo>
                  <a:pt x="1176508" y="2831970"/>
                  <a:pt x="1176042" y="2831738"/>
                  <a:pt x="1175422" y="2831552"/>
                </a:cubicBezTo>
                <a:cubicBezTo>
                  <a:pt x="1174802" y="2831365"/>
                  <a:pt x="1173996" y="2831226"/>
                  <a:pt x="1173004" y="2831133"/>
                </a:cubicBezTo>
                <a:cubicBezTo>
                  <a:pt x="1172012" y="2831040"/>
                  <a:pt x="1170864" y="2830993"/>
                  <a:pt x="1169562" y="2830993"/>
                </a:cubicBezTo>
                <a:close/>
                <a:moveTo>
                  <a:pt x="855144" y="2830993"/>
                </a:moveTo>
                <a:cubicBezTo>
                  <a:pt x="853718" y="2830993"/>
                  <a:pt x="852509" y="2831040"/>
                  <a:pt x="851516" y="2831133"/>
                </a:cubicBezTo>
                <a:cubicBezTo>
                  <a:pt x="850524" y="2831226"/>
                  <a:pt x="849734" y="2831396"/>
                  <a:pt x="849144" y="2831645"/>
                </a:cubicBezTo>
                <a:cubicBezTo>
                  <a:pt x="848555" y="2831893"/>
                  <a:pt x="848152" y="2832203"/>
                  <a:pt x="847935" y="2832575"/>
                </a:cubicBezTo>
                <a:cubicBezTo>
                  <a:pt x="847718" y="2832947"/>
                  <a:pt x="847610" y="2833350"/>
                  <a:pt x="847610" y="2833784"/>
                </a:cubicBezTo>
                <a:lnTo>
                  <a:pt x="847610" y="2917686"/>
                </a:lnTo>
                <a:cubicBezTo>
                  <a:pt x="847610" y="2918120"/>
                  <a:pt x="847718" y="2918523"/>
                  <a:pt x="847935" y="2918895"/>
                </a:cubicBezTo>
                <a:cubicBezTo>
                  <a:pt x="848152" y="2919267"/>
                  <a:pt x="848524" y="2919562"/>
                  <a:pt x="849052" y="2919779"/>
                </a:cubicBezTo>
                <a:cubicBezTo>
                  <a:pt x="849579" y="2919996"/>
                  <a:pt x="850276" y="2920166"/>
                  <a:pt x="851144" y="2920290"/>
                </a:cubicBezTo>
                <a:cubicBezTo>
                  <a:pt x="852013" y="2920414"/>
                  <a:pt x="853129" y="2920476"/>
                  <a:pt x="854493" y="2920476"/>
                </a:cubicBezTo>
                <a:cubicBezTo>
                  <a:pt x="855671" y="2920476"/>
                  <a:pt x="856663" y="2920430"/>
                  <a:pt x="857470" y="2920337"/>
                </a:cubicBezTo>
                <a:cubicBezTo>
                  <a:pt x="858276" y="2920244"/>
                  <a:pt x="858942" y="2920089"/>
                  <a:pt x="859469" y="2919872"/>
                </a:cubicBezTo>
                <a:cubicBezTo>
                  <a:pt x="859997" y="2919655"/>
                  <a:pt x="860431" y="2919360"/>
                  <a:pt x="860772" y="2918988"/>
                </a:cubicBezTo>
                <a:cubicBezTo>
                  <a:pt x="861113" y="2918616"/>
                  <a:pt x="861500" y="2918182"/>
                  <a:pt x="861934" y="2917686"/>
                </a:cubicBezTo>
                <a:lnTo>
                  <a:pt x="897467" y="2869131"/>
                </a:lnTo>
                <a:cubicBezTo>
                  <a:pt x="899204" y="2866774"/>
                  <a:pt x="900924" y="2864402"/>
                  <a:pt x="902630" y="2862015"/>
                </a:cubicBezTo>
                <a:cubicBezTo>
                  <a:pt x="904335" y="2859627"/>
                  <a:pt x="905901" y="2857193"/>
                  <a:pt x="907327" y="2854713"/>
                </a:cubicBezTo>
                <a:cubicBezTo>
                  <a:pt x="907141" y="2857131"/>
                  <a:pt x="906986" y="2859596"/>
                  <a:pt x="906862" y="2862108"/>
                </a:cubicBezTo>
                <a:cubicBezTo>
                  <a:pt x="906738" y="2864619"/>
                  <a:pt x="906676" y="2867084"/>
                  <a:pt x="906676" y="2869503"/>
                </a:cubicBezTo>
                <a:lnTo>
                  <a:pt x="906676" y="2917686"/>
                </a:lnTo>
                <a:cubicBezTo>
                  <a:pt x="906676" y="2918120"/>
                  <a:pt x="906800" y="2918523"/>
                  <a:pt x="907048" y="2918895"/>
                </a:cubicBezTo>
                <a:cubicBezTo>
                  <a:pt x="907296" y="2919267"/>
                  <a:pt x="907730" y="2919562"/>
                  <a:pt x="908350" y="2919779"/>
                </a:cubicBezTo>
                <a:cubicBezTo>
                  <a:pt x="908970" y="2919996"/>
                  <a:pt x="909777" y="2920166"/>
                  <a:pt x="910769" y="2920290"/>
                </a:cubicBezTo>
                <a:cubicBezTo>
                  <a:pt x="911761" y="2920414"/>
                  <a:pt x="913001" y="2920476"/>
                  <a:pt x="914489" y="2920476"/>
                </a:cubicBezTo>
                <a:cubicBezTo>
                  <a:pt x="915978" y="2920476"/>
                  <a:pt x="917218" y="2920414"/>
                  <a:pt x="918210" y="2920290"/>
                </a:cubicBezTo>
                <a:cubicBezTo>
                  <a:pt x="919202" y="2920166"/>
                  <a:pt x="919977" y="2919996"/>
                  <a:pt x="920536" y="2919779"/>
                </a:cubicBezTo>
                <a:cubicBezTo>
                  <a:pt x="921094" y="2919562"/>
                  <a:pt x="921497" y="2919267"/>
                  <a:pt x="921745" y="2918895"/>
                </a:cubicBezTo>
                <a:cubicBezTo>
                  <a:pt x="921993" y="2918523"/>
                  <a:pt x="922117" y="2918120"/>
                  <a:pt x="922117" y="2917686"/>
                </a:cubicBezTo>
                <a:lnTo>
                  <a:pt x="922117" y="2833877"/>
                </a:lnTo>
                <a:cubicBezTo>
                  <a:pt x="922117" y="2833381"/>
                  <a:pt x="922008" y="2832947"/>
                  <a:pt x="921791" y="2832575"/>
                </a:cubicBezTo>
                <a:cubicBezTo>
                  <a:pt x="921574" y="2832203"/>
                  <a:pt x="921202" y="2831893"/>
                  <a:pt x="920675" y="2831645"/>
                </a:cubicBezTo>
                <a:cubicBezTo>
                  <a:pt x="920148" y="2831396"/>
                  <a:pt x="919435" y="2831226"/>
                  <a:pt x="918536" y="2831133"/>
                </a:cubicBezTo>
                <a:cubicBezTo>
                  <a:pt x="917636" y="2831040"/>
                  <a:pt x="916536" y="2830993"/>
                  <a:pt x="915234" y="2830993"/>
                </a:cubicBezTo>
                <a:cubicBezTo>
                  <a:pt x="913931" y="2830993"/>
                  <a:pt x="912877" y="2831040"/>
                  <a:pt x="912071" y="2831133"/>
                </a:cubicBezTo>
                <a:cubicBezTo>
                  <a:pt x="911265" y="2831226"/>
                  <a:pt x="910567" y="2831381"/>
                  <a:pt x="909978" y="2831598"/>
                </a:cubicBezTo>
                <a:cubicBezTo>
                  <a:pt x="909389" y="2831815"/>
                  <a:pt x="908893" y="2832110"/>
                  <a:pt x="908490" y="2832482"/>
                </a:cubicBezTo>
                <a:cubicBezTo>
                  <a:pt x="908087" y="2832854"/>
                  <a:pt x="907699" y="2833288"/>
                  <a:pt x="907327" y="2833784"/>
                </a:cubicBezTo>
                <a:lnTo>
                  <a:pt x="871329" y="2882990"/>
                </a:lnTo>
                <a:cubicBezTo>
                  <a:pt x="869655" y="2885161"/>
                  <a:pt x="868089" y="2887378"/>
                  <a:pt x="866632" y="2889641"/>
                </a:cubicBezTo>
                <a:cubicBezTo>
                  <a:pt x="865175" y="2891904"/>
                  <a:pt x="863733" y="2894214"/>
                  <a:pt x="862306" y="2896571"/>
                </a:cubicBezTo>
                <a:cubicBezTo>
                  <a:pt x="862492" y="2894214"/>
                  <a:pt x="862648" y="2891842"/>
                  <a:pt x="862772" y="2889455"/>
                </a:cubicBezTo>
                <a:cubicBezTo>
                  <a:pt x="862896" y="2887068"/>
                  <a:pt x="862958" y="2884665"/>
                  <a:pt x="862958" y="2882246"/>
                </a:cubicBezTo>
                <a:lnTo>
                  <a:pt x="862958" y="2833784"/>
                </a:lnTo>
                <a:cubicBezTo>
                  <a:pt x="862958" y="2832854"/>
                  <a:pt x="862400" y="2832156"/>
                  <a:pt x="861283" y="2831691"/>
                </a:cubicBezTo>
                <a:cubicBezTo>
                  <a:pt x="860167" y="2831226"/>
                  <a:pt x="858121" y="2830993"/>
                  <a:pt x="855144" y="2830993"/>
                </a:cubicBezTo>
                <a:close/>
                <a:moveTo>
                  <a:pt x="712455" y="2830993"/>
                </a:moveTo>
                <a:cubicBezTo>
                  <a:pt x="710967" y="2830993"/>
                  <a:pt x="709727" y="2831040"/>
                  <a:pt x="708734" y="2831133"/>
                </a:cubicBezTo>
                <a:cubicBezTo>
                  <a:pt x="707742" y="2831226"/>
                  <a:pt x="706936" y="2831412"/>
                  <a:pt x="706316" y="2831691"/>
                </a:cubicBezTo>
                <a:cubicBezTo>
                  <a:pt x="705696" y="2831970"/>
                  <a:pt x="705277" y="2832280"/>
                  <a:pt x="705060" y="2832621"/>
                </a:cubicBezTo>
                <a:cubicBezTo>
                  <a:pt x="704843" y="2832962"/>
                  <a:pt x="704735" y="2833381"/>
                  <a:pt x="704735" y="2833877"/>
                </a:cubicBezTo>
                <a:lnTo>
                  <a:pt x="704735" y="2914523"/>
                </a:lnTo>
                <a:cubicBezTo>
                  <a:pt x="704735" y="2916322"/>
                  <a:pt x="705153" y="2917670"/>
                  <a:pt x="705990" y="2918569"/>
                </a:cubicBezTo>
                <a:cubicBezTo>
                  <a:pt x="706828" y="2919469"/>
                  <a:pt x="707990" y="2919918"/>
                  <a:pt x="709479" y="2919918"/>
                </a:cubicBezTo>
                <a:lnTo>
                  <a:pt x="810310" y="2919918"/>
                </a:lnTo>
                <a:cubicBezTo>
                  <a:pt x="811736" y="2919918"/>
                  <a:pt x="812883" y="2919469"/>
                  <a:pt x="813751" y="2918569"/>
                </a:cubicBezTo>
                <a:cubicBezTo>
                  <a:pt x="814620" y="2917670"/>
                  <a:pt x="815054" y="2916322"/>
                  <a:pt x="815054" y="2914523"/>
                </a:cubicBezTo>
                <a:lnTo>
                  <a:pt x="815054" y="2833877"/>
                </a:lnTo>
                <a:cubicBezTo>
                  <a:pt x="815054" y="2833381"/>
                  <a:pt x="814930" y="2832962"/>
                  <a:pt x="814681" y="2832621"/>
                </a:cubicBezTo>
                <a:cubicBezTo>
                  <a:pt x="814433" y="2832280"/>
                  <a:pt x="814015" y="2831970"/>
                  <a:pt x="813426" y="2831691"/>
                </a:cubicBezTo>
                <a:cubicBezTo>
                  <a:pt x="812837" y="2831412"/>
                  <a:pt x="812046" y="2831226"/>
                  <a:pt x="811054" y="2831133"/>
                </a:cubicBezTo>
                <a:cubicBezTo>
                  <a:pt x="810062" y="2831040"/>
                  <a:pt x="808790" y="2830993"/>
                  <a:pt x="807240" y="2830993"/>
                </a:cubicBezTo>
                <a:cubicBezTo>
                  <a:pt x="805752" y="2830993"/>
                  <a:pt x="804527" y="2831040"/>
                  <a:pt x="803566" y="2831133"/>
                </a:cubicBezTo>
                <a:cubicBezTo>
                  <a:pt x="802605" y="2831226"/>
                  <a:pt x="801830" y="2831412"/>
                  <a:pt x="801240" y="2831691"/>
                </a:cubicBezTo>
                <a:cubicBezTo>
                  <a:pt x="800651" y="2831970"/>
                  <a:pt x="800248" y="2832280"/>
                  <a:pt x="800031" y="2832621"/>
                </a:cubicBezTo>
                <a:cubicBezTo>
                  <a:pt x="799814" y="2832962"/>
                  <a:pt x="799706" y="2833381"/>
                  <a:pt x="799706" y="2833877"/>
                </a:cubicBezTo>
                <a:lnTo>
                  <a:pt x="799706" y="2906710"/>
                </a:lnTo>
                <a:lnTo>
                  <a:pt x="767336" y="2906710"/>
                </a:lnTo>
                <a:lnTo>
                  <a:pt x="767336" y="2833877"/>
                </a:lnTo>
                <a:cubicBezTo>
                  <a:pt x="767336" y="2833381"/>
                  <a:pt x="767212" y="2832962"/>
                  <a:pt x="766963" y="2832621"/>
                </a:cubicBezTo>
                <a:cubicBezTo>
                  <a:pt x="766715" y="2832280"/>
                  <a:pt x="766312" y="2831970"/>
                  <a:pt x="765754" y="2831691"/>
                </a:cubicBezTo>
                <a:cubicBezTo>
                  <a:pt x="765196" y="2831412"/>
                  <a:pt x="764421" y="2831226"/>
                  <a:pt x="763429" y="2831133"/>
                </a:cubicBezTo>
                <a:cubicBezTo>
                  <a:pt x="762437" y="2831040"/>
                  <a:pt x="761227" y="2830993"/>
                  <a:pt x="759801" y="2830993"/>
                </a:cubicBezTo>
                <a:cubicBezTo>
                  <a:pt x="758251" y="2830993"/>
                  <a:pt x="757011" y="2831040"/>
                  <a:pt x="756080" y="2831133"/>
                </a:cubicBezTo>
                <a:cubicBezTo>
                  <a:pt x="755150" y="2831226"/>
                  <a:pt x="754406" y="2831412"/>
                  <a:pt x="753848" y="2831691"/>
                </a:cubicBezTo>
                <a:cubicBezTo>
                  <a:pt x="753290" y="2831970"/>
                  <a:pt x="752902" y="2832280"/>
                  <a:pt x="752685" y="2832621"/>
                </a:cubicBezTo>
                <a:cubicBezTo>
                  <a:pt x="752468" y="2832962"/>
                  <a:pt x="752360" y="2833381"/>
                  <a:pt x="752360" y="2833877"/>
                </a:cubicBezTo>
                <a:lnTo>
                  <a:pt x="752360" y="2906710"/>
                </a:lnTo>
                <a:lnTo>
                  <a:pt x="720083" y="2906710"/>
                </a:lnTo>
                <a:lnTo>
                  <a:pt x="720083" y="2833877"/>
                </a:lnTo>
                <a:cubicBezTo>
                  <a:pt x="720083" y="2833381"/>
                  <a:pt x="719959" y="2832962"/>
                  <a:pt x="719711" y="2832621"/>
                </a:cubicBezTo>
                <a:cubicBezTo>
                  <a:pt x="719462" y="2832280"/>
                  <a:pt x="719059" y="2831970"/>
                  <a:pt x="718501" y="2831691"/>
                </a:cubicBezTo>
                <a:cubicBezTo>
                  <a:pt x="717943" y="2831412"/>
                  <a:pt x="717168" y="2831226"/>
                  <a:pt x="716176" y="2831133"/>
                </a:cubicBezTo>
                <a:cubicBezTo>
                  <a:pt x="715184" y="2831040"/>
                  <a:pt x="713943" y="2830993"/>
                  <a:pt x="712455" y="2830993"/>
                </a:cubicBezTo>
                <a:close/>
                <a:moveTo>
                  <a:pt x="1306186" y="2830156"/>
                </a:moveTo>
                <a:cubicBezTo>
                  <a:pt x="1304078" y="2830156"/>
                  <a:pt x="1302000" y="2830187"/>
                  <a:pt x="1299954" y="2830249"/>
                </a:cubicBezTo>
                <a:cubicBezTo>
                  <a:pt x="1297908" y="2830311"/>
                  <a:pt x="1295924" y="2830389"/>
                  <a:pt x="1294001" y="2830482"/>
                </a:cubicBezTo>
                <a:cubicBezTo>
                  <a:pt x="1292079" y="2830575"/>
                  <a:pt x="1290203" y="2830683"/>
                  <a:pt x="1288374" y="2830807"/>
                </a:cubicBezTo>
                <a:cubicBezTo>
                  <a:pt x="1286544" y="2830931"/>
                  <a:pt x="1284823" y="2831086"/>
                  <a:pt x="1283211" y="2831272"/>
                </a:cubicBezTo>
                <a:cubicBezTo>
                  <a:pt x="1280855" y="2831521"/>
                  <a:pt x="1279103" y="2832327"/>
                  <a:pt x="1277956" y="2833691"/>
                </a:cubicBezTo>
                <a:cubicBezTo>
                  <a:pt x="1276808" y="2835055"/>
                  <a:pt x="1276235" y="2837009"/>
                  <a:pt x="1276235" y="2839551"/>
                </a:cubicBezTo>
                <a:lnTo>
                  <a:pt x="1276235" y="2911640"/>
                </a:lnTo>
                <a:cubicBezTo>
                  <a:pt x="1276235" y="2914244"/>
                  <a:pt x="1276824" y="2916213"/>
                  <a:pt x="1278002" y="2917546"/>
                </a:cubicBezTo>
                <a:cubicBezTo>
                  <a:pt x="1279180" y="2918880"/>
                  <a:pt x="1281010" y="2919701"/>
                  <a:pt x="1283490" y="2920011"/>
                </a:cubicBezTo>
                <a:cubicBezTo>
                  <a:pt x="1285226" y="2920197"/>
                  <a:pt x="1286978" y="2920352"/>
                  <a:pt x="1288746" y="2920476"/>
                </a:cubicBezTo>
                <a:cubicBezTo>
                  <a:pt x="1290513" y="2920600"/>
                  <a:pt x="1292296" y="2920709"/>
                  <a:pt x="1294094" y="2920802"/>
                </a:cubicBezTo>
                <a:cubicBezTo>
                  <a:pt x="1295892" y="2920895"/>
                  <a:pt x="1297753" y="2920957"/>
                  <a:pt x="1299675" y="2920988"/>
                </a:cubicBezTo>
                <a:cubicBezTo>
                  <a:pt x="1301598" y="2921019"/>
                  <a:pt x="1303582" y="2921034"/>
                  <a:pt x="1305628" y="2921034"/>
                </a:cubicBezTo>
                <a:cubicBezTo>
                  <a:pt x="1312140" y="2921034"/>
                  <a:pt x="1317845" y="2920430"/>
                  <a:pt x="1322744" y="2919221"/>
                </a:cubicBezTo>
                <a:cubicBezTo>
                  <a:pt x="1327642" y="2918011"/>
                  <a:pt x="1331735" y="2916244"/>
                  <a:pt x="1335022" y="2913919"/>
                </a:cubicBezTo>
                <a:cubicBezTo>
                  <a:pt x="1338308" y="2911593"/>
                  <a:pt x="1340789" y="2908710"/>
                  <a:pt x="1342463" y="2905268"/>
                </a:cubicBezTo>
                <a:cubicBezTo>
                  <a:pt x="1344138" y="2901826"/>
                  <a:pt x="1344975" y="2897904"/>
                  <a:pt x="1344975" y="2893501"/>
                </a:cubicBezTo>
                <a:cubicBezTo>
                  <a:pt x="1344975" y="2887858"/>
                  <a:pt x="1343424" y="2883176"/>
                  <a:pt x="1340324" y="2879456"/>
                </a:cubicBezTo>
                <a:cubicBezTo>
                  <a:pt x="1337223" y="2875735"/>
                  <a:pt x="1332603" y="2873223"/>
                  <a:pt x="1326464" y="2871921"/>
                </a:cubicBezTo>
                <a:cubicBezTo>
                  <a:pt x="1331363" y="2870495"/>
                  <a:pt x="1335068" y="2868107"/>
                  <a:pt x="1337580" y="2864759"/>
                </a:cubicBezTo>
                <a:cubicBezTo>
                  <a:pt x="1340091" y="2861410"/>
                  <a:pt x="1341347" y="2857379"/>
                  <a:pt x="1341347" y="2852667"/>
                </a:cubicBezTo>
                <a:cubicBezTo>
                  <a:pt x="1341347" y="2849070"/>
                  <a:pt x="1340649" y="2845876"/>
                  <a:pt x="1339254" y="2843086"/>
                </a:cubicBezTo>
                <a:cubicBezTo>
                  <a:pt x="1337859" y="2840295"/>
                  <a:pt x="1335704" y="2837939"/>
                  <a:pt x="1332789" y="2836016"/>
                </a:cubicBezTo>
                <a:cubicBezTo>
                  <a:pt x="1329875" y="2834094"/>
                  <a:pt x="1326216" y="2832637"/>
                  <a:pt x="1321813" y="2831645"/>
                </a:cubicBezTo>
                <a:cubicBezTo>
                  <a:pt x="1317411" y="2830652"/>
                  <a:pt x="1312202" y="2830156"/>
                  <a:pt x="1306186" y="2830156"/>
                </a:cubicBezTo>
                <a:close/>
                <a:moveTo>
                  <a:pt x="2230204" y="2829691"/>
                </a:moveTo>
                <a:cubicBezTo>
                  <a:pt x="2226980" y="2829691"/>
                  <a:pt x="2223786" y="2829986"/>
                  <a:pt x="2220624" y="2830575"/>
                </a:cubicBezTo>
                <a:cubicBezTo>
                  <a:pt x="2217461" y="2831164"/>
                  <a:pt x="2214546" y="2831908"/>
                  <a:pt x="2211880" y="2832807"/>
                </a:cubicBezTo>
                <a:cubicBezTo>
                  <a:pt x="2209213" y="2833706"/>
                  <a:pt x="2206857" y="2834699"/>
                  <a:pt x="2204811" y="2835784"/>
                </a:cubicBezTo>
                <a:cubicBezTo>
                  <a:pt x="2202764" y="2836869"/>
                  <a:pt x="2201322" y="2837815"/>
                  <a:pt x="2200485" y="2838621"/>
                </a:cubicBezTo>
                <a:cubicBezTo>
                  <a:pt x="2199648" y="2839427"/>
                  <a:pt x="2199121" y="2840280"/>
                  <a:pt x="2198904" y="2841179"/>
                </a:cubicBezTo>
                <a:cubicBezTo>
                  <a:pt x="2198687" y="2842078"/>
                  <a:pt x="2198578" y="2843303"/>
                  <a:pt x="2198578" y="2844853"/>
                </a:cubicBezTo>
                <a:cubicBezTo>
                  <a:pt x="2198578" y="2845783"/>
                  <a:pt x="2198640" y="2846636"/>
                  <a:pt x="2198764" y="2847411"/>
                </a:cubicBezTo>
                <a:cubicBezTo>
                  <a:pt x="2198888" y="2848186"/>
                  <a:pt x="2199090" y="2848822"/>
                  <a:pt x="2199369" y="2849318"/>
                </a:cubicBezTo>
                <a:cubicBezTo>
                  <a:pt x="2199648" y="2849814"/>
                  <a:pt x="2199974" y="2850186"/>
                  <a:pt x="2200346" y="2850434"/>
                </a:cubicBezTo>
                <a:cubicBezTo>
                  <a:pt x="2200718" y="2850682"/>
                  <a:pt x="2201152" y="2850806"/>
                  <a:pt x="2201648" y="2850806"/>
                </a:cubicBezTo>
                <a:cubicBezTo>
                  <a:pt x="2202392" y="2850806"/>
                  <a:pt x="2203524" y="2850357"/>
                  <a:pt x="2205043" y="2849457"/>
                </a:cubicBezTo>
                <a:cubicBezTo>
                  <a:pt x="2206562" y="2848558"/>
                  <a:pt x="2208454" y="2847566"/>
                  <a:pt x="2210717" y="2846481"/>
                </a:cubicBezTo>
                <a:cubicBezTo>
                  <a:pt x="2212981" y="2845396"/>
                  <a:pt x="2215616" y="2844403"/>
                  <a:pt x="2218624" y="2843504"/>
                </a:cubicBezTo>
                <a:cubicBezTo>
                  <a:pt x="2221631" y="2842605"/>
                  <a:pt x="2225026" y="2842156"/>
                  <a:pt x="2228809" y="2842156"/>
                </a:cubicBezTo>
                <a:cubicBezTo>
                  <a:pt x="2232344" y="2842156"/>
                  <a:pt x="2235320" y="2842574"/>
                  <a:pt x="2237739" y="2843411"/>
                </a:cubicBezTo>
                <a:cubicBezTo>
                  <a:pt x="2240157" y="2844248"/>
                  <a:pt x="2242126" y="2845489"/>
                  <a:pt x="2243645" y="2847132"/>
                </a:cubicBezTo>
                <a:cubicBezTo>
                  <a:pt x="2245165" y="2848775"/>
                  <a:pt x="2246266" y="2850837"/>
                  <a:pt x="2246948" y="2853318"/>
                </a:cubicBezTo>
                <a:cubicBezTo>
                  <a:pt x="2247630" y="2855798"/>
                  <a:pt x="2247971" y="2858651"/>
                  <a:pt x="2247971" y="2861875"/>
                </a:cubicBezTo>
                <a:lnTo>
                  <a:pt x="2247971" y="2868386"/>
                </a:lnTo>
                <a:lnTo>
                  <a:pt x="2236436" y="2868386"/>
                </a:lnTo>
                <a:cubicBezTo>
                  <a:pt x="2229925" y="2868386"/>
                  <a:pt x="2224065" y="2868960"/>
                  <a:pt x="2218856" y="2870107"/>
                </a:cubicBezTo>
                <a:cubicBezTo>
                  <a:pt x="2213647" y="2871255"/>
                  <a:pt x="2209244" y="2872975"/>
                  <a:pt x="2205648" y="2875270"/>
                </a:cubicBezTo>
                <a:cubicBezTo>
                  <a:pt x="2202051" y="2877564"/>
                  <a:pt x="2199292" y="2880448"/>
                  <a:pt x="2197369" y="2883920"/>
                </a:cubicBezTo>
                <a:cubicBezTo>
                  <a:pt x="2195447" y="2887393"/>
                  <a:pt x="2194486" y="2891486"/>
                  <a:pt x="2194486" y="2896199"/>
                </a:cubicBezTo>
                <a:cubicBezTo>
                  <a:pt x="2194486" y="2900230"/>
                  <a:pt x="2195183" y="2903826"/>
                  <a:pt x="2196578" y="2906989"/>
                </a:cubicBezTo>
                <a:cubicBezTo>
                  <a:pt x="2197974" y="2910151"/>
                  <a:pt x="2199927" y="2912818"/>
                  <a:pt x="2202439" y="2914988"/>
                </a:cubicBezTo>
                <a:cubicBezTo>
                  <a:pt x="2204950" y="2917159"/>
                  <a:pt x="2207989" y="2918818"/>
                  <a:pt x="2211554" y="2919965"/>
                </a:cubicBezTo>
                <a:cubicBezTo>
                  <a:pt x="2215120" y="2921112"/>
                  <a:pt x="2219104" y="2921686"/>
                  <a:pt x="2223507" y="2921686"/>
                </a:cubicBezTo>
                <a:cubicBezTo>
                  <a:pt x="2228530" y="2921686"/>
                  <a:pt x="2233290" y="2920600"/>
                  <a:pt x="2237785" y="2918430"/>
                </a:cubicBezTo>
                <a:cubicBezTo>
                  <a:pt x="2242281" y="2916260"/>
                  <a:pt x="2246358" y="2913221"/>
                  <a:pt x="2250017" y="2909314"/>
                </a:cubicBezTo>
                <a:lnTo>
                  <a:pt x="2250017" y="2917686"/>
                </a:lnTo>
                <a:cubicBezTo>
                  <a:pt x="2250017" y="2918430"/>
                  <a:pt x="2250234" y="2918988"/>
                  <a:pt x="2250668" y="2919360"/>
                </a:cubicBezTo>
                <a:cubicBezTo>
                  <a:pt x="2251102" y="2919732"/>
                  <a:pt x="2251800" y="2920011"/>
                  <a:pt x="2252761" y="2920197"/>
                </a:cubicBezTo>
                <a:cubicBezTo>
                  <a:pt x="2253722" y="2920383"/>
                  <a:pt x="2255009" y="2920476"/>
                  <a:pt x="2256621" y="2920476"/>
                </a:cubicBezTo>
                <a:cubicBezTo>
                  <a:pt x="2258296" y="2920476"/>
                  <a:pt x="2259567" y="2920383"/>
                  <a:pt x="2260435" y="2920197"/>
                </a:cubicBezTo>
                <a:cubicBezTo>
                  <a:pt x="2261303" y="2920011"/>
                  <a:pt x="2261985" y="2919732"/>
                  <a:pt x="2262482" y="2919360"/>
                </a:cubicBezTo>
                <a:cubicBezTo>
                  <a:pt x="2262978" y="2918988"/>
                  <a:pt x="2263226" y="2918430"/>
                  <a:pt x="2263226" y="2917686"/>
                </a:cubicBezTo>
                <a:lnTo>
                  <a:pt x="2263226" y="2861224"/>
                </a:lnTo>
                <a:cubicBezTo>
                  <a:pt x="2263226" y="2856015"/>
                  <a:pt x="2262636" y="2851457"/>
                  <a:pt x="2261458" y="2847551"/>
                </a:cubicBezTo>
                <a:cubicBezTo>
                  <a:pt x="2260280" y="2843644"/>
                  <a:pt x="2258389" y="2840373"/>
                  <a:pt x="2255784" y="2837737"/>
                </a:cubicBezTo>
                <a:cubicBezTo>
                  <a:pt x="2253180" y="2835102"/>
                  <a:pt x="2249769" y="2833102"/>
                  <a:pt x="2245552" y="2831738"/>
                </a:cubicBezTo>
                <a:cubicBezTo>
                  <a:pt x="2241336" y="2830373"/>
                  <a:pt x="2236220" y="2829691"/>
                  <a:pt x="2230204" y="2829691"/>
                </a:cubicBezTo>
                <a:close/>
                <a:moveTo>
                  <a:pt x="1958537" y="2829691"/>
                </a:moveTo>
                <a:cubicBezTo>
                  <a:pt x="1952398" y="2829691"/>
                  <a:pt x="1946848" y="2830761"/>
                  <a:pt x="1941887" y="2832900"/>
                </a:cubicBezTo>
                <a:cubicBezTo>
                  <a:pt x="1936926" y="2835040"/>
                  <a:pt x="1932694" y="2838109"/>
                  <a:pt x="1929190" y="2842109"/>
                </a:cubicBezTo>
                <a:cubicBezTo>
                  <a:pt x="1925687" y="2846109"/>
                  <a:pt x="1923004" y="2850977"/>
                  <a:pt x="1921144" y="2856713"/>
                </a:cubicBezTo>
                <a:cubicBezTo>
                  <a:pt x="1919284" y="2862449"/>
                  <a:pt x="1918354" y="2868914"/>
                  <a:pt x="1918354" y="2876107"/>
                </a:cubicBezTo>
                <a:cubicBezTo>
                  <a:pt x="1918354" y="2883672"/>
                  <a:pt x="1919253" y="2890308"/>
                  <a:pt x="1921051" y="2896013"/>
                </a:cubicBezTo>
                <a:cubicBezTo>
                  <a:pt x="1922850" y="2901718"/>
                  <a:pt x="1925516" y="2906462"/>
                  <a:pt x="1929051" y="2910244"/>
                </a:cubicBezTo>
                <a:cubicBezTo>
                  <a:pt x="1932585" y="2914027"/>
                  <a:pt x="1936942" y="2916880"/>
                  <a:pt x="1942120" y="2918802"/>
                </a:cubicBezTo>
                <a:cubicBezTo>
                  <a:pt x="1947298" y="2920724"/>
                  <a:pt x="1953328" y="2921686"/>
                  <a:pt x="1960212" y="2921686"/>
                </a:cubicBezTo>
                <a:cubicBezTo>
                  <a:pt x="1964180" y="2921686"/>
                  <a:pt x="1967917" y="2921391"/>
                  <a:pt x="1971420" y="2920802"/>
                </a:cubicBezTo>
                <a:cubicBezTo>
                  <a:pt x="1974924" y="2920213"/>
                  <a:pt x="1978009" y="2919546"/>
                  <a:pt x="1980675" y="2918802"/>
                </a:cubicBezTo>
                <a:cubicBezTo>
                  <a:pt x="1983342" y="2918058"/>
                  <a:pt x="1985512" y="2917298"/>
                  <a:pt x="1987187" y="2916523"/>
                </a:cubicBezTo>
                <a:cubicBezTo>
                  <a:pt x="1988861" y="2915748"/>
                  <a:pt x="1989869" y="2915190"/>
                  <a:pt x="1990210" y="2914849"/>
                </a:cubicBezTo>
                <a:cubicBezTo>
                  <a:pt x="1990551" y="2914508"/>
                  <a:pt x="1990830" y="2914151"/>
                  <a:pt x="1991047" y="2913779"/>
                </a:cubicBezTo>
                <a:cubicBezTo>
                  <a:pt x="1991264" y="2913407"/>
                  <a:pt x="1991419" y="2912988"/>
                  <a:pt x="1991512" y="2912523"/>
                </a:cubicBezTo>
                <a:cubicBezTo>
                  <a:pt x="1991605" y="2912058"/>
                  <a:pt x="1991683" y="2911531"/>
                  <a:pt x="1991744" y="2910942"/>
                </a:cubicBezTo>
                <a:cubicBezTo>
                  <a:pt x="1991807" y="2910353"/>
                  <a:pt x="1991838" y="2909655"/>
                  <a:pt x="1991838" y="2908849"/>
                </a:cubicBezTo>
                <a:cubicBezTo>
                  <a:pt x="1991838" y="2907733"/>
                  <a:pt x="1991791" y="2906787"/>
                  <a:pt x="1991697" y="2906012"/>
                </a:cubicBezTo>
                <a:cubicBezTo>
                  <a:pt x="1991604" y="2905237"/>
                  <a:pt x="1991464" y="2904632"/>
                  <a:pt x="1991276" y="2904198"/>
                </a:cubicBezTo>
                <a:cubicBezTo>
                  <a:pt x="1991090" y="2903764"/>
                  <a:pt x="1990825" y="2903439"/>
                  <a:pt x="1990482" y="2903222"/>
                </a:cubicBezTo>
                <a:cubicBezTo>
                  <a:pt x="1990140" y="2903005"/>
                  <a:pt x="1989750" y="2902896"/>
                  <a:pt x="1989314" y="2902896"/>
                </a:cubicBezTo>
                <a:cubicBezTo>
                  <a:pt x="1988566" y="2902896"/>
                  <a:pt x="1987460" y="2903222"/>
                  <a:pt x="1985996" y="2903873"/>
                </a:cubicBezTo>
                <a:cubicBezTo>
                  <a:pt x="1984531" y="2904524"/>
                  <a:pt x="1982662" y="2905252"/>
                  <a:pt x="1980387" y="2906059"/>
                </a:cubicBezTo>
                <a:cubicBezTo>
                  <a:pt x="1978112" y="2906865"/>
                  <a:pt x="1975417" y="2907593"/>
                  <a:pt x="1972302" y="2908245"/>
                </a:cubicBezTo>
                <a:cubicBezTo>
                  <a:pt x="1969186" y="2908896"/>
                  <a:pt x="1965634" y="2909221"/>
                  <a:pt x="1961646" y="2909221"/>
                </a:cubicBezTo>
                <a:cubicBezTo>
                  <a:pt x="1956599" y="2909221"/>
                  <a:pt x="1952330" y="2908508"/>
                  <a:pt x="1948841" y="2907082"/>
                </a:cubicBezTo>
                <a:cubicBezTo>
                  <a:pt x="1945351" y="2905656"/>
                  <a:pt x="1942516" y="2903609"/>
                  <a:pt x="1940335" y="2900943"/>
                </a:cubicBezTo>
                <a:cubicBezTo>
                  <a:pt x="1938154" y="2898276"/>
                  <a:pt x="1936596" y="2895083"/>
                  <a:pt x="1935662" y="2891362"/>
                </a:cubicBezTo>
                <a:cubicBezTo>
                  <a:pt x="1934727" y="2887641"/>
                  <a:pt x="1934260" y="2883455"/>
                  <a:pt x="1934260" y="2878804"/>
                </a:cubicBezTo>
                <a:lnTo>
                  <a:pt x="1989392" y="2878804"/>
                </a:lnTo>
                <a:cubicBezTo>
                  <a:pt x="1990950" y="2878804"/>
                  <a:pt x="1992336" y="2878293"/>
                  <a:pt x="1993550" y="2877270"/>
                </a:cubicBezTo>
                <a:cubicBezTo>
                  <a:pt x="1994765" y="2876246"/>
                  <a:pt x="1995372" y="2874526"/>
                  <a:pt x="1995372" y="2872107"/>
                </a:cubicBezTo>
                <a:lnTo>
                  <a:pt x="1995372" y="2869317"/>
                </a:lnTo>
                <a:cubicBezTo>
                  <a:pt x="1995372" y="2863860"/>
                  <a:pt x="1994674" y="2858728"/>
                  <a:pt x="1993279" y="2853922"/>
                </a:cubicBezTo>
                <a:cubicBezTo>
                  <a:pt x="1991884" y="2849116"/>
                  <a:pt x="1989698" y="2844931"/>
                  <a:pt x="1986722" y="2841365"/>
                </a:cubicBezTo>
                <a:cubicBezTo>
                  <a:pt x="1983745" y="2837799"/>
                  <a:pt x="1979947" y="2834962"/>
                  <a:pt x="1975327" y="2832854"/>
                </a:cubicBezTo>
                <a:cubicBezTo>
                  <a:pt x="1970707" y="2830745"/>
                  <a:pt x="1965110" y="2829691"/>
                  <a:pt x="1958537" y="2829691"/>
                </a:cubicBezTo>
                <a:close/>
                <a:moveTo>
                  <a:pt x="1551195" y="2829691"/>
                </a:moveTo>
                <a:cubicBezTo>
                  <a:pt x="1544063" y="2829691"/>
                  <a:pt x="1537831" y="2830838"/>
                  <a:pt x="1532498" y="2833133"/>
                </a:cubicBezTo>
                <a:cubicBezTo>
                  <a:pt x="1527165" y="2835427"/>
                  <a:pt x="1522716" y="2838652"/>
                  <a:pt x="1519150" y="2842807"/>
                </a:cubicBezTo>
                <a:cubicBezTo>
                  <a:pt x="1515584" y="2846961"/>
                  <a:pt x="1512918" y="2851907"/>
                  <a:pt x="1511151" y="2857643"/>
                </a:cubicBezTo>
                <a:cubicBezTo>
                  <a:pt x="1509383" y="2863379"/>
                  <a:pt x="1508500" y="2869658"/>
                  <a:pt x="1508500" y="2876479"/>
                </a:cubicBezTo>
                <a:cubicBezTo>
                  <a:pt x="1508500" y="2883548"/>
                  <a:pt x="1509337" y="2889874"/>
                  <a:pt x="1511011" y="2895455"/>
                </a:cubicBezTo>
                <a:cubicBezTo>
                  <a:pt x="1512685" y="2901036"/>
                  <a:pt x="1515228" y="2905780"/>
                  <a:pt x="1518638" y="2909686"/>
                </a:cubicBezTo>
                <a:cubicBezTo>
                  <a:pt x="1522049" y="2913593"/>
                  <a:pt x="1526312" y="2916570"/>
                  <a:pt x="1531428" y="2918616"/>
                </a:cubicBezTo>
                <a:cubicBezTo>
                  <a:pt x="1536544" y="2920662"/>
                  <a:pt x="1542544" y="2921686"/>
                  <a:pt x="1549427" y="2921686"/>
                </a:cubicBezTo>
                <a:cubicBezTo>
                  <a:pt x="1556497" y="2921686"/>
                  <a:pt x="1562713" y="2920523"/>
                  <a:pt x="1568077" y="2918197"/>
                </a:cubicBezTo>
                <a:cubicBezTo>
                  <a:pt x="1573441" y="2915872"/>
                  <a:pt x="1577906" y="2912632"/>
                  <a:pt x="1581472" y="2908477"/>
                </a:cubicBezTo>
                <a:cubicBezTo>
                  <a:pt x="1585038" y="2904322"/>
                  <a:pt x="1587720" y="2899377"/>
                  <a:pt x="1589518" y="2893641"/>
                </a:cubicBezTo>
                <a:cubicBezTo>
                  <a:pt x="1591316" y="2887905"/>
                  <a:pt x="1592215" y="2881626"/>
                  <a:pt x="1592215" y="2874805"/>
                </a:cubicBezTo>
                <a:cubicBezTo>
                  <a:pt x="1592215" y="2867797"/>
                  <a:pt x="1591363" y="2861503"/>
                  <a:pt x="1589657" y="2855922"/>
                </a:cubicBezTo>
                <a:cubicBezTo>
                  <a:pt x="1587952" y="2850341"/>
                  <a:pt x="1585394" y="2845597"/>
                  <a:pt x="1581984" y="2841690"/>
                </a:cubicBezTo>
                <a:cubicBezTo>
                  <a:pt x="1578573" y="2837784"/>
                  <a:pt x="1574310" y="2834807"/>
                  <a:pt x="1569194" y="2832761"/>
                </a:cubicBezTo>
                <a:cubicBezTo>
                  <a:pt x="1564078" y="2830714"/>
                  <a:pt x="1558078" y="2829691"/>
                  <a:pt x="1551195" y="2829691"/>
                </a:cubicBezTo>
                <a:close/>
                <a:moveTo>
                  <a:pt x="1093995" y="2829691"/>
                </a:moveTo>
                <a:cubicBezTo>
                  <a:pt x="1086863" y="2829691"/>
                  <a:pt x="1080631" y="2830838"/>
                  <a:pt x="1075298" y="2833133"/>
                </a:cubicBezTo>
                <a:cubicBezTo>
                  <a:pt x="1069965" y="2835427"/>
                  <a:pt x="1065516" y="2838652"/>
                  <a:pt x="1061950" y="2842807"/>
                </a:cubicBezTo>
                <a:cubicBezTo>
                  <a:pt x="1058384" y="2846961"/>
                  <a:pt x="1055718" y="2851907"/>
                  <a:pt x="1053951" y="2857643"/>
                </a:cubicBezTo>
                <a:cubicBezTo>
                  <a:pt x="1052183" y="2863379"/>
                  <a:pt x="1051300" y="2869658"/>
                  <a:pt x="1051300" y="2876479"/>
                </a:cubicBezTo>
                <a:cubicBezTo>
                  <a:pt x="1051300" y="2883548"/>
                  <a:pt x="1052137" y="2889874"/>
                  <a:pt x="1053811" y="2895455"/>
                </a:cubicBezTo>
                <a:cubicBezTo>
                  <a:pt x="1055485" y="2901036"/>
                  <a:pt x="1058028" y="2905780"/>
                  <a:pt x="1061438" y="2909686"/>
                </a:cubicBezTo>
                <a:cubicBezTo>
                  <a:pt x="1064849" y="2913593"/>
                  <a:pt x="1069112" y="2916570"/>
                  <a:pt x="1074228" y="2918616"/>
                </a:cubicBezTo>
                <a:cubicBezTo>
                  <a:pt x="1079344" y="2920662"/>
                  <a:pt x="1085344" y="2921686"/>
                  <a:pt x="1092227" y="2921686"/>
                </a:cubicBezTo>
                <a:cubicBezTo>
                  <a:pt x="1099297" y="2921686"/>
                  <a:pt x="1105513" y="2920523"/>
                  <a:pt x="1110877" y="2918197"/>
                </a:cubicBezTo>
                <a:cubicBezTo>
                  <a:pt x="1116241" y="2915872"/>
                  <a:pt x="1120706" y="2912632"/>
                  <a:pt x="1124272" y="2908477"/>
                </a:cubicBezTo>
                <a:cubicBezTo>
                  <a:pt x="1127838" y="2904322"/>
                  <a:pt x="1130520" y="2899377"/>
                  <a:pt x="1132318" y="2893641"/>
                </a:cubicBezTo>
                <a:cubicBezTo>
                  <a:pt x="1134116" y="2887905"/>
                  <a:pt x="1135015" y="2881626"/>
                  <a:pt x="1135015" y="2874805"/>
                </a:cubicBezTo>
                <a:cubicBezTo>
                  <a:pt x="1135015" y="2867797"/>
                  <a:pt x="1134163" y="2861503"/>
                  <a:pt x="1132457" y="2855922"/>
                </a:cubicBezTo>
                <a:cubicBezTo>
                  <a:pt x="1130752" y="2850341"/>
                  <a:pt x="1128194" y="2845597"/>
                  <a:pt x="1124784" y="2841690"/>
                </a:cubicBezTo>
                <a:cubicBezTo>
                  <a:pt x="1121373" y="2837784"/>
                  <a:pt x="1117110" y="2834807"/>
                  <a:pt x="1111994" y="2832761"/>
                </a:cubicBezTo>
                <a:cubicBezTo>
                  <a:pt x="1106878" y="2830714"/>
                  <a:pt x="1100878" y="2829691"/>
                  <a:pt x="1093995" y="2829691"/>
                </a:cubicBezTo>
                <a:close/>
                <a:moveTo>
                  <a:pt x="636795" y="2829691"/>
                </a:moveTo>
                <a:cubicBezTo>
                  <a:pt x="629663" y="2829691"/>
                  <a:pt x="623431" y="2830838"/>
                  <a:pt x="618098" y="2833133"/>
                </a:cubicBezTo>
                <a:cubicBezTo>
                  <a:pt x="612765" y="2835427"/>
                  <a:pt x="608316" y="2838652"/>
                  <a:pt x="604750" y="2842807"/>
                </a:cubicBezTo>
                <a:cubicBezTo>
                  <a:pt x="601184" y="2846961"/>
                  <a:pt x="598518" y="2851907"/>
                  <a:pt x="596751" y="2857643"/>
                </a:cubicBezTo>
                <a:cubicBezTo>
                  <a:pt x="594983" y="2863379"/>
                  <a:pt x="594100" y="2869658"/>
                  <a:pt x="594100" y="2876479"/>
                </a:cubicBezTo>
                <a:cubicBezTo>
                  <a:pt x="594100" y="2883548"/>
                  <a:pt x="594937" y="2889874"/>
                  <a:pt x="596611" y="2895455"/>
                </a:cubicBezTo>
                <a:cubicBezTo>
                  <a:pt x="598285" y="2901036"/>
                  <a:pt x="600828" y="2905780"/>
                  <a:pt x="604239" y="2909686"/>
                </a:cubicBezTo>
                <a:cubicBezTo>
                  <a:pt x="607649" y="2913593"/>
                  <a:pt x="611912" y="2916570"/>
                  <a:pt x="617028" y="2918616"/>
                </a:cubicBezTo>
                <a:cubicBezTo>
                  <a:pt x="622144" y="2920662"/>
                  <a:pt x="628144" y="2921686"/>
                  <a:pt x="635027" y="2921686"/>
                </a:cubicBezTo>
                <a:cubicBezTo>
                  <a:pt x="642097" y="2921686"/>
                  <a:pt x="648313" y="2920523"/>
                  <a:pt x="653677" y="2918197"/>
                </a:cubicBezTo>
                <a:cubicBezTo>
                  <a:pt x="659041" y="2915872"/>
                  <a:pt x="663506" y="2912632"/>
                  <a:pt x="667072" y="2908477"/>
                </a:cubicBezTo>
                <a:cubicBezTo>
                  <a:pt x="670638" y="2904322"/>
                  <a:pt x="673320" y="2899377"/>
                  <a:pt x="675118" y="2893641"/>
                </a:cubicBezTo>
                <a:cubicBezTo>
                  <a:pt x="676916" y="2887905"/>
                  <a:pt x="677815" y="2881626"/>
                  <a:pt x="677815" y="2874805"/>
                </a:cubicBezTo>
                <a:cubicBezTo>
                  <a:pt x="677815" y="2867797"/>
                  <a:pt x="676963" y="2861503"/>
                  <a:pt x="675257" y="2855922"/>
                </a:cubicBezTo>
                <a:cubicBezTo>
                  <a:pt x="673552" y="2850341"/>
                  <a:pt x="670994" y="2845597"/>
                  <a:pt x="667584" y="2841690"/>
                </a:cubicBezTo>
                <a:cubicBezTo>
                  <a:pt x="664173" y="2837784"/>
                  <a:pt x="659910" y="2834807"/>
                  <a:pt x="654794" y="2832761"/>
                </a:cubicBezTo>
                <a:cubicBezTo>
                  <a:pt x="649678" y="2830714"/>
                  <a:pt x="643678" y="2829691"/>
                  <a:pt x="636795" y="2829691"/>
                </a:cubicBezTo>
                <a:close/>
                <a:moveTo>
                  <a:pt x="1024008" y="2789554"/>
                </a:moveTo>
                <a:cubicBezTo>
                  <a:pt x="1023326" y="2789523"/>
                  <a:pt x="1022458" y="2789601"/>
                  <a:pt x="1021404" y="2789787"/>
                </a:cubicBezTo>
                <a:lnTo>
                  <a:pt x="991545" y="2794717"/>
                </a:lnTo>
                <a:cubicBezTo>
                  <a:pt x="988010" y="2795337"/>
                  <a:pt x="984832" y="2796050"/>
                  <a:pt x="982011" y="2796856"/>
                </a:cubicBezTo>
                <a:cubicBezTo>
                  <a:pt x="979189" y="2797662"/>
                  <a:pt x="976662" y="2798608"/>
                  <a:pt x="974430" y="2799693"/>
                </a:cubicBezTo>
                <a:cubicBezTo>
                  <a:pt x="972197" y="2800778"/>
                  <a:pt x="970167" y="2801956"/>
                  <a:pt x="968337" y="2803228"/>
                </a:cubicBezTo>
                <a:cubicBezTo>
                  <a:pt x="966508" y="2804499"/>
                  <a:pt x="964648" y="2806189"/>
                  <a:pt x="962756" y="2808297"/>
                </a:cubicBezTo>
                <a:cubicBezTo>
                  <a:pt x="960865" y="2810406"/>
                  <a:pt x="959020" y="2813258"/>
                  <a:pt x="957222" y="2816855"/>
                </a:cubicBezTo>
                <a:cubicBezTo>
                  <a:pt x="955423" y="2820451"/>
                  <a:pt x="953873" y="2824808"/>
                  <a:pt x="952571" y="2829924"/>
                </a:cubicBezTo>
                <a:cubicBezTo>
                  <a:pt x="951268" y="2835040"/>
                  <a:pt x="950261" y="2840807"/>
                  <a:pt x="949548" y="2847225"/>
                </a:cubicBezTo>
                <a:cubicBezTo>
                  <a:pt x="948834" y="2853643"/>
                  <a:pt x="948478" y="2860666"/>
                  <a:pt x="948478" y="2868293"/>
                </a:cubicBezTo>
                <a:cubicBezTo>
                  <a:pt x="948478" y="2877285"/>
                  <a:pt x="949253" y="2885114"/>
                  <a:pt x="950803" y="2891780"/>
                </a:cubicBezTo>
                <a:cubicBezTo>
                  <a:pt x="952354" y="2898447"/>
                  <a:pt x="954757" y="2903997"/>
                  <a:pt x="958012" y="2908431"/>
                </a:cubicBezTo>
                <a:cubicBezTo>
                  <a:pt x="961268" y="2912864"/>
                  <a:pt x="965392" y="2916182"/>
                  <a:pt x="970384" y="2918383"/>
                </a:cubicBezTo>
                <a:cubicBezTo>
                  <a:pt x="975376" y="2920585"/>
                  <a:pt x="981282" y="2921686"/>
                  <a:pt x="988103" y="2921686"/>
                </a:cubicBezTo>
                <a:cubicBezTo>
                  <a:pt x="994677" y="2921686"/>
                  <a:pt x="1000583" y="2920538"/>
                  <a:pt x="1005823" y="2918244"/>
                </a:cubicBezTo>
                <a:cubicBezTo>
                  <a:pt x="1011063" y="2915949"/>
                  <a:pt x="1015513" y="2912709"/>
                  <a:pt x="1019171" y="2908524"/>
                </a:cubicBezTo>
                <a:cubicBezTo>
                  <a:pt x="1022830" y="2904338"/>
                  <a:pt x="1025621" y="2899361"/>
                  <a:pt x="1027543" y="2893594"/>
                </a:cubicBezTo>
                <a:cubicBezTo>
                  <a:pt x="1029465" y="2887827"/>
                  <a:pt x="1030426" y="2881440"/>
                  <a:pt x="1030426" y="2874433"/>
                </a:cubicBezTo>
                <a:cubicBezTo>
                  <a:pt x="1030426" y="2868169"/>
                  <a:pt x="1029698" y="2862433"/>
                  <a:pt x="1028240" y="2857224"/>
                </a:cubicBezTo>
                <a:cubicBezTo>
                  <a:pt x="1026783" y="2852015"/>
                  <a:pt x="1024582" y="2847551"/>
                  <a:pt x="1021636" y="2843830"/>
                </a:cubicBezTo>
                <a:cubicBezTo>
                  <a:pt x="1018691" y="2840109"/>
                  <a:pt x="1014970" y="2837241"/>
                  <a:pt x="1010474" y="2835226"/>
                </a:cubicBezTo>
                <a:cubicBezTo>
                  <a:pt x="1005978" y="2833210"/>
                  <a:pt x="1000723" y="2832203"/>
                  <a:pt x="994708" y="2832203"/>
                </a:cubicBezTo>
                <a:cubicBezTo>
                  <a:pt x="991545" y="2832203"/>
                  <a:pt x="988553" y="2832528"/>
                  <a:pt x="985732" y="2833179"/>
                </a:cubicBezTo>
                <a:cubicBezTo>
                  <a:pt x="982910" y="2833830"/>
                  <a:pt x="980228" y="2834776"/>
                  <a:pt x="977686" y="2836016"/>
                </a:cubicBezTo>
                <a:cubicBezTo>
                  <a:pt x="975143" y="2837257"/>
                  <a:pt x="972725" y="2838760"/>
                  <a:pt x="970430" y="2840528"/>
                </a:cubicBezTo>
                <a:cubicBezTo>
                  <a:pt x="968136" y="2842295"/>
                  <a:pt x="965965" y="2844264"/>
                  <a:pt x="963919" y="2846434"/>
                </a:cubicBezTo>
                <a:cubicBezTo>
                  <a:pt x="964353" y="2843148"/>
                  <a:pt x="964803" y="2840063"/>
                  <a:pt x="965268" y="2837179"/>
                </a:cubicBezTo>
                <a:cubicBezTo>
                  <a:pt x="965733" y="2834296"/>
                  <a:pt x="966322" y="2831629"/>
                  <a:pt x="967035" y="2829180"/>
                </a:cubicBezTo>
                <a:cubicBezTo>
                  <a:pt x="967748" y="2826730"/>
                  <a:pt x="968616" y="2824544"/>
                  <a:pt x="969639" y="2822622"/>
                </a:cubicBezTo>
                <a:cubicBezTo>
                  <a:pt x="970663" y="2820700"/>
                  <a:pt x="971794" y="2819087"/>
                  <a:pt x="973035" y="2817785"/>
                </a:cubicBezTo>
                <a:cubicBezTo>
                  <a:pt x="974275" y="2816483"/>
                  <a:pt x="975515" y="2815413"/>
                  <a:pt x="976755" y="2814576"/>
                </a:cubicBezTo>
                <a:cubicBezTo>
                  <a:pt x="977996" y="2813739"/>
                  <a:pt x="979437" y="2812979"/>
                  <a:pt x="981081" y="2812297"/>
                </a:cubicBezTo>
                <a:cubicBezTo>
                  <a:pt x="982724" y="2811615"/>
                  <a:pt x="984600" y="2810995"/>
                  <a:pt x="986708" y="2810437"/>
                </a:cubicBezTo>
                <a:cubicBezTo>
                  <a:pt x="988817" y="2809878"/>
                  <a:pt x="991266" y="2809382"/>
                  <a:pt x="994057" y="2808948"/>
                </a:cubicBezTo>
                <a:lnTo>
                  <a:pt x="1021869" y="2804297"/>
                </a:lnTo>
                <a:cubicBezTo>
                  <a:pt x="1022861" y="2804111"/>
                  <a:pt x="1023667" y="2803863"/>
                  <a:pt x="1024287" y="2803553"/>
                </a:cubicBezTo>
                <a:cubicBezTo>
                  <a:pt x="1024907" y="2803243"/>
                  <a:pt x="1025372" y="2802809"/>
                  <a:pt x="1025683" y="2802251"/>
                </a:cubicBezTo>
                <a:cubicBezTo>
                  <a:pt x="1025993" y="2801693"/>
                  <a:pt x="1026210" y="2800980"/>
                  <a:pt x="1026334" y="2800112"/>
                </a:cubicBezTo>
                <a:cubicBezTo>
                  <a:pt x="1026458" y="2799243"/>
                  <a:pt x="1026520" y="2798189"/>
                  <a:pt x="1026520" y="2796949"/>
                </a:cubicBezTo>
                <a:cubicBezTo>
                  <a:pt x="1026520" y="2795089"/>
                  <a:pt x="1026458" y="2793631"/>
                  <a:pt x="1026334" y="2792577"/>
                </a:cubicBezTo>
                <a:cubicBezTo>
                  <a:pt x="1026210" y="2791523"/>
                  <a:pt x="1025962" y="2790763"/>
                  <a:pt x="1025590" y="2790298"/>
                </a:cubicBezTo>
                <a:cubicBezTo>
                  <a:pt x="1025217" y="2789833"/>
                  <a:pt x="1024690" y="2789585"/>
                  <a:pt x="1024008" y="2789554"/>
                </a:cubicBezTo>
                <a:close/>
                <a:moveTo>
                  <a:pt x="3425480" y="2574656"/>
                </a:moveTo>
                <a:lnTo>
                  <a:pt x="3438596" y="2574656"/>
                </a:lnTo>
                <a:lnTo>
                  <a:pt x="3438596" y="2592422"/>
                </a:lnTo>
                <a:cubicBezTo>
                  <a:pt x="3434813" y="2596639"/>
                  <a:pt x="3431201" y="2599770"/>
                  <a:pt x="3427759" y="2601817"/>
                </a:cubicBezTo>
                <a:cubicBezTo>
                  <a:pt x="3424318" y="2603863"/>
                  <a:pt x="3420582" y="2604886"/>
                  <a:pt x="3416550" y="2604886"/>
                </a:cubicBezTo>
                <a:cubicBezTo>
                  <a:pt x="3411590" y="2604886"/>
                  <a:pt x="3407729" y="2603600"/>
                  <a:pt x="3404970" y="2601026"/>
                </a:cubicBezTo>
                <a:cubicBezTo>
                  <a:pt x="3402210" y="2598453"/>
                  <a:pt x="3400830" y="2594995"/>
                  <a:pt x="3400830" y="2590655"/>
                </a:cubicBezTo>
                <a:cubicBezTo>
                  <a:pt x="3400830" y="2588112"/>
                  <a:pt x="3401311" y="2585864"/>
                  <a:pt x="3402272" y="2583911"/>
                </a:cubicBezTo>
                <a:cubicBezTo>
                  <a:pt x="3403234" y="2581957"/>
                  <a:pt x="3404737" y="2580283"/>
                  <a:pt x="3406784" y="2578888"/>
                </a:cubicBezTo>
                <a:cubicBezTo>
                  <a:pt x="3408830" y="2577493"/>
                  <a:pt x="3411404" y="2576438"/>
                  <a:pt x="3414504" y="2575725"/>
                </a:cubicBezTo>
                <a:cubicBezTo>
                  <a:pt x="3417605" y="2575012"/>
                  <a:pt x="3421263" y="2574656"/>
                  <a:pt x="3425480" y="2574656"/>
                </a:cubicBezTo>
                <a:close/>
                <a:moveTo>
                  <a:pt x="2606330" y="2574656"/>
                </a:moveTo>
                <a:lnTo>
                  <a:pt x="2619446" y="2574656"/>
                </a:lnTo>
                <a:lnTo>
                  <a:pt x="2619446" y="2592422"/>
                </a:lnTo>
                <a:cubicBezTo>
                  <a:pt x="2615663" y="2596639"/>
                  <a:pt x="2612051" y="2599770"/>
                  <a:pt x="2608609" y="2601817"/>
                </a:cubicBezTo>
                <a:cubicBezTo>
                  <a:pt x="2605168" y="2603863"/>
                  <a:pt x="2601431" y="2604886"/>
                  <a:pt x="2597400" y="2604886"/>
                </a:cubicBezTo>
                <a:cubicBezTo>
                  <a:pt x="2592440" y="2604886"/>
                  <a:pt x="2588580" y="2603600"/>
                  <a:pt x="2585820" y="2601026"/>
                </a:cubicBezTo>
                <a:cubicBezTo>
                  <a:pt x="2583060" y="2598453"/>
                  <a:pt x="2581680" y="2594995"/>
                  <a:pt x="2581680" y="2590655"/>
                </a:cubicBezTo>
                <a:cubicBezTo>
                  <a:pt x="2581680" y="2588112"/>
                  <a:pt x="2582161" y="2585864"/>
                  <a:pt x="2583122" y="2583911"/>
                </a:cubicBezTo>
                <a:cubicBezTo>
                  <a:pt x="2584084" y="2581957"/>
                  <a:pt x="2585587" y="2580283"/>
                  <a:pt x="2587634" y="2578888"/>
                </a:cubicBezTo>
                <a:cubicBezTo>
                  <a:pt x="2589680" y="2577493"/>
                  <a:pt x="2592254" y="2576438"/>
                  <a:pt x="2595354" y="2575725"/>
                </a:cubicBezTo>
                <a:cubicBezTo>
                  <a:pt x="2598455" y="2575012"/>
                  <a:pt x="2602114" y="2574656"/>
                  <a:pt x="2606330" y="2574656"/>
                </a:cubicBezTo>
                <a:close/>
                <a:moveTo>
                  <a:pt x="1872905" y="2574656"/>
                </a:moveTo>
                <a:lnTo>
                  <a:pt x="1886021" y="2574656"/>
                </a:lnTo>
                <a:lnTo>
                  <a:pt x="1886021" y="2592422"/>
                </a:lnTo>
                <a:cubicBezTo>
                  <a:pt x="1882238" y="2596639"/>
                  <a:pt x="1878626" y="2599770"/>
                  <a:pt x="1875184" y="2601817"/>
                </a:cubicBezTo>
                <a:cubicBezTo>
                  <a:pt x="1871742" y="2603863"/>
                  <a:pt x="1868006" y="2604886"/>
                  <a:pt x="1863976" y="2604886"/>
                </a:cubicBezTo>
                <a:cubicBezTo>
                  <a:pt x="1859015" y="2604886"/>
                  <a:pt x="1855154" y="2603600"/>
                  <a:pt x="1852395" y="2601026"/>
                </a:cubicBezTo>
                <a:cubicBezTo>
                  <a:pt x="1849635" y="2598453"/>
                  <a:pt x="1848256" y="2594995"/>
                  <a:pt x="1848256" y="2590655"/>
                </a:cubicBezTo>
                <a:cubicBezTo>
                  <a:pt x="1848256" y="2588112"/>
                  <a:pt x="1848736" y="2585864"/>
                  <a:pt x="1849697" y="2583911"/>
                </a:cubicBezTo>
                <a:cubicBezTo>
                  <a:pt x="1850658" y="2581957"/>
                  <a:pt x="1852162" y="2580283"/>
                  <a:pt x="1854209" y="2578888"/>
                </a:cubicBezTo>
                <a:cubicBezTo>
                  <a:pt x="1856255" y="2577493"/>
                  <a:pt x="1858829" y="2576438"/>
                  <a:pt x="1861929" y="2575725"/>
                </a:cubicBezTo>
                <a:cubicBezTo>
                  <a:pt x="1865030" y="2575012"/>
                  <a:pt x="1868688" y="2574656"/>
                  <a:pt x="1872905" y="2574656"/>
                </a:cubicBezTo>
                <a:close/>
                <a:moveTo>
                  <a:pt x="2491268" y="2574004"/>
                </a:moveTo>
                <a:lnTo>
                  <a:pt x="2506243" y="2574004"/>
                </a:lnTo>
                <a:cubicBezTo>
                  <a:pt x="2510274" y="2574004"/>
                  <a:pt x="2513762" y="2574315"/>
                  <a:pt x="2516708" y="2574935"/>
                </a:cubicBezTo>
                <a:cubicBezTo>
                  <a:pt x="2519654" y="2575555"/>
                  <a:pt x="2522072" y="2576485"/>
                  <a:pt x="2523963" y="2577725"/>
                </a:cubicBezTo>
                <a:cubicBezTo>
                  <a:pt x="2525854" y="2578965"/>
                  <a:pt x="2527234" y="2580531"/>
                  <a:pt x="2528102" y="2582423"/>
                </a:cubicBezTo>
                <a:cubicBezTo>
                  <a:pt x="2528970" y="2584314"/>
                  <a:pt x="2529405" y="2586500"/>
                  <a:pt x="2529405" y="2588980"/>
                </a:cubicBezTo>
                <a:cubicBezTo>
                  <a:pt x="2529405" y="2591399"/>
                  <a:pt x="2528970" y="2593585"/>
                  <a:pt x="2528102" y="2595538"/>
                </a:cubicBezTo>
                <a:cubicBezTo>
                  <a:pt x="2527234" y="2597491"/>
                  <a:pt x="2525854" y="2599150"/>
                  <a:pt x="2523963" y="2600514"/>
                </a:cubicBezTo>
                <a:cubicBezTo>
                  <a:pt x="2522072" y="2601879"/>
                  <a:pt x="2519700" y="2602917"/>
                  <a:pt x="2516847" y="2603631"/>
                </a:cubicBezTo>
                <a:cubicBezTo>
                  <a:pt x="2513995" y="2604344"/>
                  <a:pt x="2510553" y="2604700"/>
                  <a:pt x="2506522" y="2604700"/>
                </a:cubicBezTo>
                <a:cubicBezTo>
                  <a:pt x="2505406" y="2604700"/>
                  <a:pt x="2504182" y="2604669"/>
                  <a:pt x="2502848" y="2604607"/>
                </a:cubicBezTo>
                <a:cubicBezTo>
                  <a:pt x="2501515" y="2604545"/>
                  <a:pt x="2500182" y="2604468"/>
                  <a:pt x="2498848" y="2604375"/>
                </a:cubicBezTo>
                <a:cubicBezTo>
                  <a:pt x="2497515" y="2604282"/>
                  <a:pt x="2496213" y="2604189"/>
                  <a:pt x="2494942" y="2604096"/>
                </a:cubicBezTo>
                <a:cubicBezTo>
                  <a:pt x="2493670" y="2604003"/>
                  <a:pt x="2492446" y="2603863"/>
                  <a:pt x="2491268" y="2603677"/>
                </a:cubicBezTo>
                <a:close/>
                <a:moveTo>
                  <a:pt x="1653068" y="2574004"/>
                </a:moveTo>
                <a:lnTo>
                  <a:pt x="1668043" y="2574004"/>
                </a:lnTo>
                <a:cubicBezTo>
                  <a:pt x="1672074" y="2574004"/>
                  <a:pt x="1675562" y="2574315"/>
                  <a:pt x="1678508" y="2574935"/>
                </a:cubicBezTo>
                <a:cubicBezTo>
                  <a:pt x="1681453" y="2575555"/>
                  <a:pt x="1683872" y="2576485"/>
                  <a:pt x="1685763" y="2577725"/>
                </a:cubicBezTo>
                <a:cubicBezTo>
                  <a:pt x="1687655" y="2578965"/>
                  <a:pt x="1689034" y="2580531"/>
                  <a:pt x="1689902" y="2582423"/>
                </a:cubicBezTo>
                <a:cubicBezTo>
                  <a:pt x="1690771" y="2584314"/>
                  <a:pt x="1691205" y="2586500"/>
                  <a:pt x="1691205" y="2588980"/>
                </a:cubicBezTo>
                <a:cubicBezTo>
                  <a:pt x="1691205" y="2591399"/>
                  <a:pt x="1690771" y="2593585"/>
                  <a:pt x="1689902" y="2595538"/>
                </a:cubicBezTo>
                <a:cubicBezTo>
                  <a:pt x="1689034" y="2597491"/>
                  <a:pt x="1687655" y="2599150"/>
                  <a:pt x="1685763" y="2600514"/>
                </a:cubicBezTo>
                <a:cubicBezTo>
                  <a:pt x="1683872" y="2601879"/>
                  <a:pt x="1681500" y="2602917"/>
                  <a:pt x="1678647" y="2603631"/>
                </a:cubicBezTo>
                <a:cubicBezTo>
                  <a:pt x="1675795" y="2604344"/>
                  <a:pt x="1672353" y="2604700"/>
                  <a:pt x="1668322" y="2604700"/>
                </a:cubicBezTo>
                <a:cubicBezTo>
                  <a:pt x="1667206" y="2604700"/>
                  <a:pt x="1665982" y="2604669"/>
                  <a:pt x="1664648" y="2604607"/>
                </a:cubicBezTo>
                <a:cubicBezTo>
                  <a:pt x="1663315" y="2604545"/>
                  <a:pt x="1661982" y="2604468"/>
                  <a:pt x="1660648" y="2604375"/>
                </a:cubicBezTo>
                <a:cubicBezTo>
                  <a:pt x="1659315" y="2604282"/>
                  <a:pt x="1658013" y="2604189"/>
                  <a:pt x="1656742" y="2604096"/>
                </a:cubicBezTo>
                <a:cubicBezTo>
                  <a:pt x="1655470" y="2604003"/>
                  <a:pt x="1654246" y="2603863"/>
                  <a:pt x="1653068" y="2603677"/>
                </a:cubicBezTo>
                <a:close/>
                <a:moveTo>
                  <a:pt x="879664" y="2563773"/>
                </a:moveTo>
                <a:cubicBezTo>
                  <a:pt x="881958" y="2563773"/>
                  <a:pt x="883942" y="2564222"/>
                  <a:pt x="885617" y="2565121"/>
                </a:cubicBezTo>
                <a:cubicBezTo>
                  <a:pt x="887291" y="2566020"/>
                  <a:pt x="888640" y="2567369"/>
                  <a:pt x="889663" y="2569168"/>
                </a:cubicBezTo>
                <a:cubicBezTo>
                  <a:pt x="890686" y="2570966"/>
                  <a:pt x="891446" y="2573214"/>
                  <a:pt x="891942" y="2575911"/>
                </a:cubicBezTo>
                <a:cubicBezTo>
                  <a:pt x="892438" y="2578609"/>
                  <a:pt x="892686" y="2581694"/>
                  <a:pt x="892686" y="2585167"/>
                </a:cubicBezTo>
                <a:cubicBezTo>
                  <a:pt x="892686" y="2588515"/>
                  <a:pt x="892485" y="2591476"/>
                  <a:pt x="892081" y="2594050"/>
                </a:cubicBezTo>
                <a:cubicBezTo>
                  <a:pt x="891678" y="2596623"/>
                  <a:pt x="890996" y="2598825"/>
                  <a:pt x="890035" y="2600654"/>
                </a:cubicBezTo>
                <a:cubicBezTo>
                  <a:pt x="889074" y="2602483"/>
                  <a:pt x="887803" y="2603863"/>
                  <a:pt x="886221" y="2604793"/>
                </a:cubicBezTo>
                <a:cubicBezTo>
                  <a:pt x="884640" y="2605723"/>
                  <a:pt x="882609" y="2606189"/>
                  <a:pt x="880129" y="2606189"/>
                </a:cubicBezTo>
                <a:cubicBezTo>
                  <a:pt x="878020" y="2606189"/>
                  <a:pt x="876144" y="2605863"/>
                  <a:pt x="874501" y="2605212"/>
                </a:cubicBezTo>
                <a:cubicBezTo>
                  <a:pt x="872858" y="2604561"/>
                  <a:pt x="871494" y="2603414"/>
                  <a:pt x="870408" y="2601770"/>
                </a:cubicBezTo>
                <a:cubicBezTo>
                  <a:pt x="869323" y="2600127"/>
                  <a:pt x="868486" y="2597894"/>
                  <a:pt x="867897" y="2595073"/>
                </a:cubicBezTo>
                <a:cubicBezTo>
                  <a:pt x="867308" y="2592251"/>
                  <a:pt x="867013" y="2588732"/>
                  <a:pt x="867013" y="2584515"/>
                </a:cubicBezTo>
                <a:cubicBezTo>
                  <a:pt x="867013" y="2581043"/>
                  <a:pt x="867261" y="2578020"/>
                  <a:pt x="867757" y="2575446"/>
                </a:cubicBezTo>
                <a:cubicBezTo>
                  <a:pt x="868253" y="2572873"/>
                  <a:pt x="869013" y="2570718"/>
                  <a:pt x="870036" y="2568982"/>
                </a:cubicBezTo>
                <a:cubicBezTo>
                  <a:pt x="871059" y="2567245"/>
                  <a:pt x="872377" y="2565943"/>
                  <a:pt x="873990" y="2565075"/>
                </a:cubicBezTo>
                <a:cubicBezTo>
                  <a:pt x="875602" y="2564207"/>
                  <a:pt x="877493" y="2563773"/>
                  <a:pt x="879664" y="2563773"/>
                </a:cubicBezTo>
                <a:close/>
                <a:moveTo>
                  <a:pt x="3252970" y="2561819"/>
                </a:moveTo>
                <a:cubicBezTo>
                  <a:pt x="3251854" y="2561819"/>
                  <a:pt x="3251016" y="2562284"/>
                  <a:pt x="3250458" y="2563214"/>
                </a:cubicBezTo>
                <a:cubicBezTo>
                  <a:pt x="3249900" y="2564145"/>
                  <a:pt x="3249621" y="2565788"/>
                  <a:pt x="3249621" y="2568144"/>
                </a:cubicBezTo>
                <a:cubicBezTo>
                  <a:pt x="3249621" y="2570501"/>
                  <a:pt x="3249900" y="2572160"/>
                  <a:pt x="3250458" y="2573121"/>
                </a:cubicBezTo>
                <a:cubicBezTo>
                  <a:pt x="3251016" y="2574082"/>
                  <a:pt x="3251854" y="2574563"/>
                  <a:pt x="3252970" y="2574563"/>
                </a:cubicBezTo>
                <a:lnTo>
                  <a:pt x="3291851" y="2574563"/>
                </a:lnTo>
                <a:cubicBezTo>
                  <a:pt x="3292906" y="2574563"/>
                  <a:pt x="3293712" y="2574097"/>
                  <a:pt x="3294270" y="2573167"/>
                </a:cubicBezTo>
                <a:cubicBezTo>
                  <a:pt x="3294828" y="2572237"/>
                  <a:pt x="3295107" y="2570563"/>
                  <a:pt x="3295107" y="2568144"/>
                </a:cubicBezTo>
                <a:cubicBezTo>
                  <a:pt x="3295107" y="2566966"/>
                  <a:pt x="3295029" y="2565974"/>
                  <a:pt x="3294874" y="2565168"/>
                </a:cubicBezTo>
                <a:cubicBezTo>
                  <a:pt x="3294719" y="2564362"/>
                  <a:pt x="3294502" y="2563695"/>
                  <a:pt x="3294223" y="2563168"/>
                </a:cubicBezTo>
                <a:cubicBezTo>
                  <a:pt x="3293944" y="2562641"/>
                  <a:pt x="3293603" y="2562284"/>
                  <a:pt x="3293200" y="2562098"/>
                </a:cubicBezTo>
                <a:cubicBezTo>
                  <a:pt x="3292797" y="2561912"/>
                  <a:pt x="3292348" y="2561819"/>
                  <a:pt x="3291851" y="2561819"/>
                </a:cubicBezTo>
                <a:close/>
                <a:moveTo>
                  <a:pt x="880036" y="2553541"/>
                </a:moveTo>
                <a:cubicBezTo>
                  <a:pt x="875509" y="2553541"/>
                  <a:pt x="871587" y="2554347"/>
                  <a:pt x="868269" y="2555959"/>
                </a:cubicBezTo>
                <a:cubicBezTo>
                  <a:pt x="864951" y="2557571"/>
                  <a:pt x="862238" y="2559773"/>
                  <a:pt x="860130" y="2562563"/>
                </a:cubicBezTo>
                <a:cubicBezTo>
                  <a:pt x="858022" y="2565354"/>
                  <a:pt x="856456" y="2568671"/>
                  <a:pt x="855432" y="2572516"/>
                </a:cubicBezTo>
                <a:cubicBezTo>
                  <a:pt x="854409" y="2576361"/>
                  <a:pt x="853898" y="2580547"/>
                  <a:pt x="853898" y="2585074"/>
                </a:cubicBezTo>
                <a:cubicBezTo>
                  <a:pt x="853898" y="2590035"/>
                  <a:pt x="854378" y="2594453"/>
                  <a:pt x="855339" y="2598329"/>
                </a:cubicBezTo>
                <a:cubicBezTo>
                  <a:pt x="856301" y="2602204"/>
                  <a:pt x="857804" y="2605491"/>
                  <a:pt x="859851" y="2608188"/>
                </a:cubicBezTo>
                <a:cubicBezTo>
                  <a:pt x="861897" y="2610886"/>
                  <a:pt x="864533" y="2612948"/>
                  <a:pt x="867757" y="2614374"/>
                </a:cubicBezTo>
                <a:cubicBezTo>
                  <a:pt x="870982" y="2615800"/>
                  <a:pt x="874858" y="2616514"/>
                  <a:pt x="879384" y="2616514"/>
                </a:cubicBezTo>
                <a:cubicBezTo>
                  <a:pt x="883849" y="2616514"/>
                  <a:pt x="887741" y="2615738"/>
                  <a:pt x="891058" y="2614188"/>
                </a:cubicBezTo>
                <a:cubicBezTo>
                  <a:pt x="894376" y="2612638"/>
                  <a:pt x="897120" y="2610483"/>
                  <a:pt x="899290" y="2607723"/>
                </a:cubicBezTo>
                <a:cubicBezTo>
                  <a:pt x="901461" y="2604964"/>
                  <a:pt x="903073" y="2601631"/>
                  <a:pt x="904127" y="2597724"/>
                </a:cubicBezTo>
                <a:cubicBezTo>
                  <a:pt x="905181" y="2593817"/>
                  <a:pt x="905708" y="2589476"/>
                  <a:pt x="905708" y="2584701"/>
                </a:cubicBezTo>
                <a:cubicBezTo>
                  <a:pt x="905708" y="2580485"/>
                  <a:pt x="905305" y="2576485"/>
                  <a:pt x="904499" y="2572702"/>
                </a:cubicBezTo>
                <a:cubicBezTo>
                  <a:pt x="903693" y="2568920"/>
                  <a:pt x="902298" y="2565617"/>
                  <a:pt x="900313" y="2562796"/>
                </a:cubicBezTo>
                <a:cubicBezTo>
                  <a:pt x="898329" y="2559974"/>
                  <a:pt x="895678" y="2557726"/>
                  <a:pt x="892360" y="2556052"/>
                </a:cubicBezTo>
                <a:cubicBezTo>
                  <a:pt x="889043" y="2554378"/>
                  <a:pt x="884935" y="2553541"/>
                  <a:pt x="880036" y="2553541"/>
                </a:cubicBezTo>
                <a:close/>
                <a:moveTo>
                  <a:pt x="1965644" y="2539309"/>
                </a:moveTo>
                <a:lnTo>
                  <a:pt x="1992154" y="2539309"/>
                </a:lnTo>
                <a:lnTo>
                  <a:pt x="1992154" y="2602096"/>
                </a:lnTo>
                <a:lnTo>
                  <a:pt x="1946761" y="2602096"/>
                </a:lnTo>
                <a:cubicBezTo>
                  <a:pt x="1948622" y="2599801"/>
                  <a:pt x="1950420" y="2597150"/>
                  <a:pt x="1952156" y="2594143"/>
                </a:cubicBezTo>
                <a:cubicBezTo>
                  <a:pt x="1953893" y="2591135"/>
                  <a:pt x="1955551" y="2587244"/>
                  <a:pt x="1957133" y="2582469"/>
                </a:cubicBezTo>
                <a:cubicBezTo>
                  <a:pt x="1958714" y="2577694"/>
                  <a:pt x="1960202" y="2571834"/>
                  <a:pt x="1961598" y="2564889"/>
                </a:cubicBezTo>
                <a:cubicBezTo>
                  <a:pt x="1962993" y="2557943"/>
                  <a:pt x="1964342" y="2549417"/>
                  <a:pt x="1965644" y="2539309"/>
                </a:cubicBezTo>
                <a:close/>
                <a:moveTo>
                  <a:pt x="2173821" y="2538100"/>
                </a:moveTo>
                <a:cubicBezTo>
                  <a:pt x="2177814" y="2538100"/>
                  <a:pt x="2181152" y="2539030"/>
                  <a:pt x="2183835" y="2540890"/>
                </a:cubicBezTo>
                <a:cubicBezTo>
                  <a:pt x="2186518" y="2542751"/>
                  <a:pt x="2188655" y="2545231"/>
                  <a:pt x="2190246" y="2548332"/>
                </a:cubicBezTo>
                <a:cubicBezTo>
                  <a:pt x="2191837" y="2551432"/>
                  <a:pt x="2192960" y="2554982"/>
                  <a:pt x="2193615" y="2558982"/>
                </a:cubicBezTo>
                <a:cubicBezTo>
                  <a:pt x="2194270" y="2562982"/>
                  <a:pt x="2194597" y="2567121"/>
                  <a:pt x="2194597" y="2571400"/>
                </a:cubicBezTo>
                <a:cubicBezTo>
                  <a:pt x="2194597" y="2575307"/>
                  <a:pt x="2194192" y="2579182"/>
                  <a:pt x="2193381" y="2583027"/>
                </a:cubicBezTo>
                <a:cubicBezTo>
                  <a:pt x="2192570" y="2586872"/>
                  <a:pt x="2191306" y="2590345"/>
                  <a:pt x="2189590" y="2593445"/>
                </a:cubicBezTo>
                <a:cubicBezTo>
                  <a:pt x="2187874" y="2596546"/>
                  <a:pt x="2185628" y="2599026"/>
                  <a:pt x="2182852" y="2600887"/>
                </a:cubicBezTo>
                <a:cubicBezTo>
                  <a:pt x="2180075" y="2602747"/>
                  <a:pt x="2176753" y="2603677"/>
                  <a:pt x="2172885" y="2603677"/>
                </a:cubicBezTo>
                <a:cubicBezTo>
                  <a:pt x="2168705" y="2603677"/>
                  <a:pt x="2164712" y="2602313"/>
                  <a:pt x="2160906" y="2599584"/>
                </a:cubicBezTo>
                <a:cubicBezTo>
                  <a:pt x="2157100" y="2596856"/>
                  <a:pt x="2153076" y="2592918"/>
                  <a:pt x="2148833" y="2587771"/>
                </a:cubicBezTo>
                <a:lnTo>
                  <a:pt x="2148833" y="2554471"/>
                </a:lnTo>
                <a:cubicBezTo>
                  <a:pt x="2151266" y="2551432"/>
                  <a:pt x="2153574" y="2548874"/>
                  <a:pt x="2155758" y="2546797"/>
                </a:cubicBezTo>
                <a:cubicBezTo>
                  <a:pt x="2157942" y="2544719"/>
                  <a:pt x="2160032" y="2543045"/>
                  <a:pt x="2162029" y="2541774"/>
                </a:cubicBezTo>
                <a:cubicBezTo>
                  <a:pt x="2164025" y="2540503"/>
                  <a:pt x="2165990" y="2539572"/>
                  <a:pt x="2167924" y="2538983"/>
                </a:cubicBezTo>
                <a:cubicBezTo>
                  <a:pt x="2169858" y="2538394"/>
                  <a:pt x="2171824" y="2538100"/>
                  <a:pt x="2173821" y="2538100"/>
                </a:cubicBezTo>
                <a:close/>
                <a:moveTo>
                  <a:pt x="1107021" y="2538100"/>
                </a:moveTo>
                <a:cubicBezTo>
                  <a:pt x="1111014" y="2538100"/>
                  <a:pt x="1114352" y="2539030"/>
                  <a:pt x="1117035" y="2540890"/>
                </a:cubicBezTo>
                <a:cubicBezTo>
                  <a:pt x="1119718" y="2542751"/>
                  <a:pt x="1121855" y="2545231"/>
                  <a:pt x="1123446" y="2548332"/>
                </a:cubicBezTo>
                <a:cubicBezTo>
                  <a:pt x="1125037" y="2551432"/>
                  <a:pt x="1126160" y="2554982"/>
                  <a:pt x="1126815" y="2558982"/>
                </a:cubicBezTo>
                <a:cubicBezTo>
                  <a:pt x="1127470" y="2562982"/>
                  <a:pt x="1127797" y="2567121"/>
                  <a:pt x="1127797" y="2571400"/>
                </a:cubicBezTo>
                <a:cubicBezTo>
                  <a:pt x="1127797" y="2575307"/>
                  <a:pt x="1127392" y="2579182"/>
                  <a:pt x="1126581" y="2583027"/>
                </a:cubicBezTo>
                <a:cubicBezTo>
                  <a:pt x="1125770" y="2586872"/>
                  <a:pt x="1124506" y="2590345"/>
                  <a:pt x="1122790" y="2593445"/>
                </a:cubicBezTo>
                <a:cubicBezTo>
                  <a:pt x="1121074" y="2596546"/>
                  <a:pt x="1118828" y="2599026"/>
                  <a:pt x="1116052" y="2600887"/>
                </a:cubicBezTo>
                <a:cubicBezTo>
                  <a:pt x="1113275" y="2602747"/>
                  <a:pt x="1109953" y="2603677"/>
                  <a:pt x="1106085" y="2603677"/>
                </a:cubicBezTo>
                <a:cubicBezTo>
                  <a:pt x="1101905" y="2603677"/>
                  <a:pt x="1097912" y="2602313"/>
                  <a:pt x="1094106" y="2599584"/>
                </a:cubicBezTo>
                <a:cubicBezTo>
                  <a:pt x="1090300" y="2596856"/>
                  <a:pt x="1086276" y="2592918"/>
                  <a:pt x="1082033" y="2587771"/>
                </a:cubicBezTo>
                <a:lnTo>
                  <a:pt x="1082033" y="2554471"/>
                </a:lnTo>
                <a:cubicBezTo>
                  <a:pt x="1084466" y="2551432"/>
                  <a:pt x="1086774" y="2548874"/>
                  <a:pt x="1088958" y="2546797"/>
                </a:cubicBezTo>
                <a:cubicBezTo>
                  <a:pt x="1091142" y="2544719"/>
                  <a:pt x="1093232" y="2543045"/>
                  <a:pt x="1095229" y="2541774"/>
                </a:cubicBezTo>
                <a:cubicBezTo>
                  <a:pt x="1097225" y="2540503"/>
                  <a:pt x="1099190" y="2539572"/>
                  <a:pt x="1101124" y="2538983"/>
                </a:cubicBezTo>
                <a:cubicBezTo>
                  <a:pt x="1103058" y="2538394"/>
                  <a:pt x="1105024" y="2538100"/>
                  <a:pt x="1107021" y="2538100"/>
                </a:cubicBezTo>
                <a:close/>
                <a:moveTo>
                  <a:pt x="2741392" y="2537728"/>
                </a:moveTo>
                <a:cubicBezTo>
                  <a:pt x="2746166" y="2537728"/>
                  <a:pt x="2750120" y="2538627"/>
                  <a:pt x="2753252" y="2540425"/>
                </a:cubicBezTo>
                <a:cubicBezTo>
                  <a:pt x="2756383" y="2542223"/>
                  <a:pt x="2758864" y="2544642"/>
                  <a:pt x="2760693" y="2547680"/>
                </a:cubicBezTo>
                <a:cubicBezTo>
                  <a:pt x="2762522" y="2550719"/>
                  <a:pt x="2763809" y="2554238"/>
                  <a:pt x="2764553" y="2558238"/>
                </a:cubicBezTo>
                <a:cubicBezTo>
                  <a:pt x="2765297" y="2562238"/>
                  <a:pt x="2765669" y="2566439"/>
                  <a:pt x="2765669" y="2570842"/>
                </a:cubicBezTo>
                <a:cubicBezTo>
                  <a:pt x="2765669" y="2576237"/>
                  <a:pt x="2765127" y="2581012"/>
                  <a:pt x="2764042" y="2585167"/>
                </a:cubicBezTo>
                <a:cubicBezTo>
                  <a:pt x="2762956" y="2589321"/>
                  <a:pt x="2761360" y="2592779"/>
                  <a:pt x="2759251" y="2595538"/>
                </a:cubicBezTo>
                <a:cubicBezTo>
                  <a:pt x="2757142" y="2598298"/>
                  <a:pt x="2754538" y="2600390"/>
                  <a:pt x="2751438" y="2601817"/>
                </a:cubicBezTo>
                <a:cubicBezTo>
                  <a:pt x="2748337" y="2603243"/>
                  <a:pt x="2744771" y="2603956"/>
                  <a:pt x="2740741" y="2603956"/>
                </a:cubicBezTo>
                <a:cubicBezTo>
                  <a:pt x="2735904" y="2603956"/>
                  <a:pt x="2731935" y="2603103"/>
                  <a:pt x="2728834" y="2601398"/>
                </a:cubicBezTo>
                <a:cubicBezTo>
                  <a:pt x="2725734" y="2599693"/>
                  <a:pt x="2723269" y="2597336"/>
                  <a:pt x="2721440" y="2594329"/>
                </a:cubicBezTo>
                <a:cubicBezTo>
                  <a:pt x="2719610" y="2591321"/>
                  <a:pt x="2718324" y="2587787"/>
                  <a:pt x="2717579" y="2583725"/>
                </a:cubicBezTo>
                <a:cubicBezTo>
                  <a:pt x="2716835" y="2579663"/>
                  <a:pt x="2716463" y="2575276"/>
                  <a:pt x="2716463" y="2570563"/>
                </a:cubicBezTo>
                <a:cubicBezTo>
                  <a:pt x="2716463" y="2565912"/>
                  <a:pt x="2716944" y="2561571"/>
                  <a:pt x="2717905" y="2557540"/>
                </a:cubicBezTo>
                <a:cubicBezTo>
                  <a:pt x="2718866" y="2553510"/>
                  <a:pt x="2720370" y="2550037"/>
                  <a:pt x="2722416" y="2547122"/>
                </a:cubicBezTo>
                <a:cubicBezTo>
                  <a:pt x="2724462" y="2544208"/>
                  <a:pt x="2727067" y="2541913"/>
                  <a:pt x="2730230" y="2540239"/>
                </a:cubicBezTo>
                <a:cubicBezTo>
                  <a:pt x="2733392" y="2538565"/>
                  <a:pt x="2737113" y="2537728"/>
                  <a:pt x="2741392" y="2537728"/>
                </a:cubicBezTo>
                <a:close/>
                <a:moveTo>
                  <a:pt x="1569642" y="2537728"/>
                </a:moveTo>
                <a:cubicBezTo>
                  <a:pt x="1574585" y="2537728"/>
                  <a:pt x="1578715" y="2538611"/>
                  <a:pt x="1582031" y="2540379"/>
                </a:cubicBezTo>
                <a:cubicBezTo>
                  <a:pt x="1585347" y="2542146"/>
                  <a:pt x="1587975" y="2544549"/>
                  <a:pt x="1589915" y="2547587"/>
                </a:cubicBezTo>
                <a:cubicBezTo>
                  <a:pt x="1591855" y="2550626"/>
                  <a:pt x="1593247" y="2554161"/>
                  <a:pt x="1594092" y="2558191"/>
                </a:cubicBezTo>
                <a:cubicBezTo>
                  <a:pt x="1594937" y="2562222"/>
                  <a:pt x="1595359" y="2566501"/>
                  <a:pt x="1595359" y="2571028"/>
                </a:cubicBezTo>
                <a:cubicBezTo>
                  <a:pt x="1595359" y="2575865"/>
                  <a:pt x="1594859" y="2580299"/>
                  <a:pt x="1593858" y="2584329"/>
                </a:cubicBezTo>
                <a:cubicBezTo>
                  <a:pt x="1592856" y="2588360"/>
                  <a:pt x="1591292" y="2591833"/>
                  <a:pt x="1589164" y="2594747"/>
                </a:cubicBezTo>
                <a:cubicBezTo>
                  <a:pt x="1587037" y="2597662"/>
                  <a:pt x="1584315" y="2599925"/>
                  <a:pt x="1580999" y="2601538"/>
                </a:cubicBezTo>
                <a:cubicBezTo>
                  <a:pt x="1577683" y="2603150"/>
                  <a:pt x="1573772" y="2603956"/>
                  <a:pt x="1569266" y="2603956"/>
                </a:cubicBezTo>
                <a:cubicBezTo>
                  <a:pt x="1564323" y="2603956"/>
                  <a:pt x="1560193" y="2603072"/>
                  <a:pt x="1556877" y="2601305"/>
                </a:cubicBezTo>
                <a:cubicBezTo>
                  <a:pt x="1553561" y="2599538"/>
                  <a:pt x="1550917" y="2597150"/>
                  <a:pt x="1548946" y="2594143"/>
                </a:cubicBezTo>
                <a:cubicBezTo>
                  <a:pt x="1546976" y="2591135"/>
                  <a:pt x="1545568" y="2587616"/>
                  <a:pt x="1544723" y="2583585"/>
                </a:cubicBezTo>
                <a:cubicBezTo>
                  <a:pt x="1543878" y="2579555"/>
                  <a:pt x="1543456" y="2575245"/>
                  <a:pt x="1543456" y="2570656"/>
                </a:cubicBezTo>
                <a:cubicBezTo>
                  <a:pt x="1543456" y="2565881"/>
                  <a:pt x="1543972" y="2561478"/>
                  <a:pt x="1545004" y="2557447"/>
                </a:cubicBezTo>
                <a:cubicBezTo>
                  <a:pt x="1546036" y="2553417"/>
                  <a:pt x="1547616" y="2549928"/>
                  <a:pt x="1549744" y="2546983"/>
                </a:cubicBezTo>
                <a:cubicBezTo>
                  <a:pt x="1551871" y="2544037"/>
                  <a:pt x="1554577" y="2541758"/>
                  <a:pt x="1557862" y="2540146"/>
                </a:cubicBezTo>
                <a:cubicBezTo>
                  <a:pt x="1561148" y="2538534"/>
                  <a:pt x="1565074" y="2537728"/>
                  <a:pt x="1569642" y="2537728"/>
                </a:cubicBezTo>
                <a:close/>
                <a:moveTo>
                  <a:pt x="1207692" y="2537728"/>
                </a:moveTo>
                <a:cubicBezTo>
                  <a:pt x="1212635" y="2537728"/>
                  <a:pt x="1216765" y="2538611"/>
                  <a:pt x="1220081" y="2540379"/>
                </a:cubicBezTo>
                <a:cubicBezTo>
                  <a:pt x="1223397" y="2542146"/>
                  <a:pt x="1226025" y="2544549"/>
                  <a:pt x="1227965" y="2547587"/>
                </a:cubicBezTo>
                <a:cubicBezTo>
                  <a:pt x="1229905" y="2550626"/>
                  <a:pt x="1231297" y="2554161"/>
                  <a:pt x="1232142" y="2558191"/>
                </a:cubicBezTo>
                <a:cubicBezTo>
                  <a:pt x="1232987" y="2562222"/>
                  <a:pt x="1233410" y="2566501"/>
                  <a:pt x="1233410" y="2571028"/>
                </a:cubicBezTo>
                <a:cubicBezTo>
                  <a:pt x="1233410" y="2575865"/>
                  <a:pt x="1232909" y="2580299"/>
                  <a:pt x="1231907" y="2584329"/>
                </a:cubicBezTo>
                <a:cubicBezTo>
                  <a:pt x="1230906" y="2588360"/>
                  <a:pt x="1229342" y="2591833"/>
                  <a:pt x="1227214" y="2594747"/>
                </a:cubicBezTo>
                <a:cubicBezTo>
                  <a:pt x="1225087" y="2597662"/>
                  <a:pt x="1222365" y="2599925"/>
                  <a:pt x="1219049" y="2601538"/>
                </a:cubicBezTo>
                <a:cubicBezTo>
                  <a:pt x="1215733" y="2603150"/>
                  <a:pt x="1211822" y="2603956"/>
                  <a:pt x="1207317" y="2603956"/>
                </a:cubicBezTo>
                <a:cubicBezTo>
                  <a:pt x="1202373" y="2603956"/>
                  <a:pt x="1198243" y="2603072"/>
                  <a:pt x="1194927" y="2601305"/>
                </a:cubicBezTo>
                <a:cubicBezTo>
                  <a:pt x="1191611" y="2599538"/>
                  <a:pt x="1188967" y="2597150"/>
                  <a:pt x="1186997" y="2594143"/>
                </a:cubicBezTo>
                <a:cubicBezTo>
                  <a:pt x="1185026" y="2591135"/>
                  <a:pt x="1183618" y="2587616"/>
                  <a:pt x="1182773" y="2583585"/>
                </a:cubicBezTo>
                <a:cubicBezTo>
                  <a:pt x="1181928" y="2579555"/>
                  <a:pt x="1181506" y="2575245"/>
                  <a:pt x="1181506" y="2570656"/>
                </a:cubicBezTo>
                <a:cubicBezTo>
                  <a:pt x="1181506" y="2565881"/>
                  <a:pt x="1182022" y="2561478"/>
                  <a:pt x="1183054" y="2557447"/>
                </a:cubicBezTo>
                <a:cubicBezTo>
                  <a:pt x="1184087" y="2553417"/>
                  <a:pt x="1185666" y="2549928"/>
                  <a:pt x="1187794" y="2546983"/>
                </a:cubicBezTo>
                <a:cubicBezTo>
                  <a:pt x="1189921" y="2544037"/>
                  <a:pt x="1192627" y="2541758"/>
                  <a:pt x="1195912" y="2540146"/>
                </a:cubicBezTo>
                <a:cubicBezTo>
                  <a:pt x="1199198" y="2538534"/>
                  <a:pt x="1203124" y="2537728"/>
                  <a:pt x="1207692" y="2537728"/>
                </a:cubicBezTo>
                <a:close/>
                <a:moveTo>
                  <a:pt x="2985749" y="2537263"/>
                </a:moveTo>
                <a:cubicBezTo>
                  <a:pt x="2987733" y="2537263"/>
                  <a:pt x="2989904" y="2537309"/>
                  <a:pt x="2992260" y="2537402"/>
                </a:cubicBezTo>
                <a:cubicBezTo>
                  <a:pt x="2994616" y="2537495"/>
                  <a:pt x="2996911" y="2537697"/>
                  <a:pt x="2999144" y="2538007"/>
                </a:cubicBezTo>
                <a:lnTo>
                  <a:pt x="2999144" y="2566284"/>
                </a:lnTo>
                <a:lnTo>
                  <a:pt x="2986493" y="2566284"/>
                </a:lnTo>
                <a:cubicBezTo>
                  <a:pt x="2981718" y="2566284"/>
                  <a:pt x="2977998" y="2565958"/>
                  <a:pt x="2975331" y="2565307"/>
                </a:cubicBezTo>
                <a:cubicBezTo>
                  <a:pt x="2972664" y="2564656"/>
                  <a:pt x="2970478" y="2563726"/>
                  <a:pt x="2968773" y="2562517"/>
                </a:cubicBezTo>
                <a:cubicBezTo>
                  <a:pt x="2967068" y="2561308"/>
                  <a:pt x="2965797" y="2559819"/>
                  <a:pt x="2964960" y="2558052"/>
                </a:cubicBezTo>
                <a:cubicBezTo>
                  <a:pt x="2964122" y="2556285"/>
                  <a:pt x="2963704" y="2554285"/>
                  <a:pt x="2963704" y="2552052"/>
                </a:cubicBezTo>
                <a:cubicBezTo>
                  <a:pt x="2963704" y="2549882"/>
                  <a:pt x="2964060" y="2547898"/>
                  <a:pt x="2964774" y="2546099"/>
                </a:cubicBezTo>
                <a:cubicBezTo>
                  <a:pt x="2965487" y="2544301"/>
                  <a:pt x="2966696" y="2542735"/>
                  <a:pt x="2968401" y="2541402"/>
                </a:cubicBezTo>
                <a:cubicBezTo>
                  <a:pt x="2970106" y="2540069"/>
                  <a:pt x="2972370" y="2539045"/>
                  <a:pt x="2975192" y="2538332"/>
                </a:cubicBezTo>
                <a:cubicBezTo>
                  <a:pt x="2978013" y="2537619"/>
                  <a:pt x="2981532" y="2537263"/>
                  <a:pt x="2985749" y="2537263"/>
                </a:cubicBezTo>
                <a:close/>
                <a:moveTo>
                  <a:pt x="2505406" y="2536890"/>
                </a:moveTo>
                <a:cubicBezTo>
                  <a:pt x="2509251" y="2536890"/>
                  <a:pt x="2512522" y="2537170"/>
                  <a:pt x="2515220" y="2537728"/>
                </a:cubicBezTo>
                <a:cubicBezTo>
                  <a:pt x="2517917" y="2538286"/>
                  <a:pt x="2520118" y="2539123"/>
                  <a:pt x="2521824" y="2540239"/>
                </a:cubicBezTo>
                <a:cubicBezTo>
                  <a:pt x="2523529" y="2541355"/>
                  <a:pt x="2524754" y="2542720"/>
                  <a:pt x="2525498" y="2544332"/>
                </a:cubicBezTo>
                <a:cubicBezTo>
                  <a:pt x="2526242" y="2545944"/>
                  <a:pt x="2526614" y="2547774"/>
                  <a:pt x="2526614" y="2549820"/>
                </a:cubicBezTo>
                <a:cubicBezTo>
                  <a:pt x="2526614" y="2554285"/>
                  <a:pt x="2524924" y="2557711"/>
                  <a:pt x="2521545" y="2560098"/>
                </a:cubicBezTo>
                <a:cubicBezTo>
                  <a:pt x="2518165" y="2562486"/>
                  <a:pt x="2513282" y="2563680"/>
                  <a:pt x="2506894" y="2563680"/>
                </a:cubicBezTo>
                <a:lnTo>
                  <a:pt x="2491268" y="2563680"/>
                </a:lnTo>
                <a:lnTo>
                  <a:pt x="2491268" y="2537635"/>
                </a:lnTo>
                <a:cubicBezTo>
                  <a:pt x="2492942" y="2537449"/>
                  <a:pt x="2494988" y="2537278"/>
                  <a:pt x="2497407" y="2537123"/>
                </a:cubicBezTo>
                <a:cubicBezTo>
                  <a:pt x="2499825" y="2536968"/>
                  <a:pt x="2502492" y="2536890"/>
                  <a:pt x="2505406" y="2536890"/>
                </a:cubicBezTo>
                <a:close/>
                <a:moveTo>
                  <a:pt x="2072051" y="2536890"/>
                </a:moveTo>
                <a:cubicBezTo>
                  <a:pt x="2079476" y="2536890"/>
                  <a:pt x="2085075" y="2539185"/>
                  <a:pt x="2088849" y="2543774"/>
                </a:cubicBezTo>
                <a:cubicBezTo>
                  <a:pt x="2092623" y="2548363"/>
                  <a:pt x="2094417" y="2554688"/>
                  <a:pt x="2094231" y="2562749"/>
                </a:cubicBezTo>
                <a:lnTo>
                  <a:pt x="2048560" y="2562749"/>
                </a:lnTo>
                <a:cubicBezTo>
                  <a:pt x="2048685" y="2559339"/>
                  <a:pt x="2049277" y="2556068"/>
                  <a:pt x="2050338" y="2552936"/>
                </a:cubicBezTo>
                <a:cubicBezTo>
                  <a:pt x="2051398" y="2549804"/>
                  <a:pt x="2052896" y="2547060"/>
                  <a:pt x="2054830" y="2544704"/>
                </a:cubicBezTo>
                <a:cubicBezTo>
                  <a:pt x="2056765" y="2542348"/>
                  <a:pt x="2059167" y="2540456"/>
                  <a:pt x="2062037" y="2539030"/>
                </a:cubicBezTo>
                <a:cubicBezTo>
                  <a:pt x="2064907" y="2537604"/>
                  <a:pt x="2068245" y="2536890"/>
                  <a:pt x="2072051" y="2536890"/>
                </a:cubicBezTo>
                <a:close/>
                <a:moveTo>
                  <a:pt x="1667206" y="2536890"/>
                </a:moveTo>
                <a:cubicBezTo>
                  <a:pt x="1671051" y="2536890"/>
                  <a:pt x="1674322" y="2537170"/>
                  <a:pt x="1677020" y="2537728"/>
                </a:cubicBezTo>
                <a:cubicBezTo>
                  <a:pt x="1679717" y="2538286"/>
                  <a:pt x="1681918" y="2539123"/>
                  <a:pt x="1683624" y="2540239"/>
                </a:cubicBezTo>
                <a:cubicBezTo>
                  <a:pt x="1685329" y="2541355"/>
                  <a:pt x="1686554" y="2542720"/>
                  <a:pt x="1687298" y="2544332"/>
                </a:cubicBezTo>
                <a:cubicBezTo>
                  <a:pt x="1688042" y="2545944"/>
                  <a:pt x="1688414" y="2547774"/>
                  <a:pt x="1688414" y="2549820"/>
                </a:cubicBezTo>
                <a:cubicBezTo>
                  <a:pt x="1688414" y="2554285"/>
                  <a:pt x="1686724" y="2557711"/>
                  <a:pt x="1683345" y="2560098"/>
                </a:cubicBezTo>
                <a:cubicBezTo>
                  <a:pt x="1679965" y="2562486"/>
                  <a:pt x="1675082" y="2563680"/>
                  <a:pt x="1668694" y="2563680"/>
                </a:cubicBezTo>
                <a:lnTo>
                  <a:pt x="1653068" y="2563680"/>
                </a:lnTo>
                <a:lnTo>
                  <a:pt x="1653068" y="2537635"/>
                </a:lnTo>
                <a:cubicBezTo>
                  <a:pt x="1654742" y="2537449"/>
                  <a:pt x="1656788" y="2537278"/>
                  <a:pt x="1659207" y="2537123"/>
                </a:cubicBezTo>
                <a:cubicBezTo>
                  <a:pt x="1661625" y="2536968"/>
                  <a:pt x="1664292" y="2536890"/>
                  <a:pt x="1667206" y="2536890"/>
                </a:cubicBezTo>
                <a:close/>
                <a:moveTo>
                  <a:pt x="1310051" y="2536890"/>
                </a:moveTo>
                <a:cubicBezTo>
                  <a:pt x="1317476" y="2536890"/>
                  <a:pt x="1323075" y="2539185"/>
                  <a:pt x="1326849" y="2543774"/>
                </a:cubicBezTo>
                <a:cubicBezTo>
                  <a:pt x="1330623" y="2548363"/>
                  <a:pt x="1332417" y="2554688"/>
                  <a:pt x="1332231" y="2562749"/>
                </a:cubicBezTo>
                <a:lnTo>
                  <a:pt x="1286560" y="2562749"/>
                </a:lnTo>
                <a:cubicBezTo>
                  <a:pt x="1286685" y="2559339"/>
                  <a:pt x="1287278" y="2556068"/>
                  <a:pt x="1288338" y="2552936"/>
                </a:cubicBezTo>
                <a:cubicBezTo>
                  <a:pt x="1289398" y="2549804"/>
                  <a:pt x="1290896" y="2547060"/>
                  <a:pt x="1292830" y="2544704"/>
                </a:cubicBezTo>
                <a:cubicBezTo>
                  <a:pt x="1294765" y="2542348"/>
                  <a:pt x="1297167" y="2540456"/>
                  <a:pt x="1300037" y="2539030"/>
                </a:cubicBezTo>
                <a:cubicBezTo>
                  <a:pt x="1302907" y="2537604"/>
                  <a:pt x="1306245" y="2536890"/>
                  <a:pt x="1310051" y="2536890"/>
                </a:cubicBezTo>
                <a:close/>
                <a:moveTo>
                  <a:pt x="2790096" y="2526659"/>
                </a:moveTo>
                <a:cubicBezTo>
                  <a:pt x="2789600" y="2526659"/>
                  <a:pt x="2789166" y="2526798"/>
                  <a:pt x="2788794" y="2527077"/>
                </a:cubicBezTo>
                <a:cubicBezTo>
                  <a:pt x="2788422" y="2527356"/>
                  <a:pt x="2788096" y="2527790"/>
                  <a:pt x="2787817" y="2528379"/>
                </a:cubicBezTo>
                <a:cubicBezTo>
                  <a:pt x="2787538" y="2528968"/>
                  <a:pt x="2787321" y="2529697"/>
                  <a:pt x="2787166" y="2530565"/>
                </a:cubicBezTo>
                <a:cubicBezTo>
                  <a:pt x="2787010" y="2531433"/>
                  <a:pt x="2786933" y="2532426"/>
                  <a:pt x="2786933" y="2533542"/>
                </a:cubicBezTo>
                <a:cubicBezTo>
                  <a:pt x="2786933" y="2534782"/>
                  <a:pt x="2787010" y="2535852"/>
                  <a:pt x="2787166" y="2536751"/>
                </a:cubicBezTo>
                <a:cubicBezTo>
                  <a:pt x="2787321" y="2537650"/>
                  <a:pt x="2787522" y="2538379"/>
                  <a:pt x="2787770" y="2538937"/>
                </a:cubicBezTo>
                <a:cubicBezTo>
                  <a:pt x="2788018" y="2539495"/>
                  <a:pt x="2788344" y="2539914"/>
                  <a:pt x="2788747" y="2540193"/>
                </a:cubicBezTo>
                <a:cubicBezTo>
                  <a:pt x="2789150" y="2540472"/>
                  <a:pt x="2789600" y="2540611"/>
                  <a:pt x="2790096" y="2540611"/>
                </a:cubicBezTo>
                <a:lnTo>
                  <a:pt x="2815210" y="2540611"/>
                </a:lnTo>
                <a:lnTo>
                  <a:pt x="2815210" y="2612793"/>
                </a:lnTo>
                <a:cubicBezTo>
                  <a:pt x="2815210" y="2613289"/>
                  <a:pt x="2815319" y="2613707"/>
                  <a:pt x="2815536" y="2614049"/>
                </a:cubicBezTo>
                <a:cubicBezTo>
                  <a:pt x="2815753" y="2614390"/>
                  <a:pt x="2816156" y="2614684"/>
                  <a:pt x="2816745" y="2614932"/>
                </a:cubicBezTo>
                <a:cubicBezTo>
                  <a:pt x="2817334" y="2615180"/>
                  <a:pt x="2818125" y="2615366"/>
                  <a:pt x="2819117" y="2615490"/>
                </a:cubicBezTo>
                <a:cubicBezTo>
                  <a:pt x="2820109" y="2615614"/>
                  <a:pt x="2821350" y="2615676"/>
                  <a:pt x="2822838" y="2615676"/>
                </a:cubicBezTo>
                <a:cubicBezTo>
                  <a:pt x="2824388" y="2615676"/>
                  <a:pt x="2825659" y="2615614"/>
                  <a:pt x="2826652" y="2615490"/>
                </a:cubicBezTo>
                <a:cubicBezTo>
                  <a:pt x="2827644" y="2615366"/>
                  <a:pt x="2828419" y="2615180"/>
                  <a:pt x="2828977" y="2614932"/>
                </a:cubicBezTo>
                <a:cubicBezTo>
                  <a:pt x="2829535" y="2614684"/>
                  <a:pt x="2829938" y="2614390"/>
                  <a:pt x="2830186" y="2614049"/>
                </a:cubicBezTo>
                <a:cubicBezTo>
                  <a:pt x="2830434" y="2613707"/>
                  <a:pt x="2830558" y="2613289"/>
                  <a:pt x="2830558" y="2612793"/>
                </a:cubicBezTo>
                <a:lnTo>
                  <a:pt x="2830558" y="2540611"/>
                </a:lnTo>
                <a:lnTo>
                  <a:pt x="2855673" y="2540611"/>
                </a:lnTo>
                <a:cubicBezTo>
                  <a:pt x="2856231" y="2540611"/>
                  <a:pt x="2856696" y="2540472"/>
                  <a:pt x="2857068" y="2540193"/>
                </a:cubicBezTo>
                <a:cubicBezTo>
                  <a:pt x="2857440" y="2539914"/>
                  <a:pt x="2857766" y="2539495"/>
                  <a:pt x="2858045" y="2538937"/>
                </a:cubicBezTo>
                <a:cubicBezTo>
                  <a:pt x="2858324" y="2538379"/>
                  <a:pt x="2858526" y="2537666"/>
                  <a:pt x="2858650" y="2536797"/>
                </a:cubicBezTo>
                <a:cubicBezTo>
                  <a:pt x="2858774" y="2535929"/>
                  <a:pt x="2858836" y="2534875"/>
                  <a:pt x="2858836" y="2533635"/>
                </a:cubicBezTo>
                <a:cubicBezTo>
                  <a:pt x="2858836" y="2532519"/>
                  <a:pt x="2858758" y="2531511"/>
                  <a:pt x="2858603" y="2530612"/>
                </a:cubicBezTo>
                <a:cubicBezTo>
                  <a:pt x="2858448" y="2529713"/>
                  <a:pt x="2858246" y="2528968"/>
                  <a:pt x="2857998" y="2528379"/>
                </a:cubicBezTo>
                <a:cubicBezTo>
                  <a:pt x="2857750" y="2527790"/>
                  <a:pt x="2857425" y="2527356"/>
                  <a:pt x="2857022" y="2527077"/>
                </a:cubicBezTo>
                <a:cubicBezTo>
                  <a:pt x="2856619" y="2526798"/>
                  <a:pt x="2856169" y="2526659"/>
                  <a:pt x="2855673" y="2526659"/>
                </a:cubicBezTo>
                <a:close/>
                <a:moveTo>
                  <a:pt x="1956342" y="2526659"/>
                </a:moveTo>
                <a:cubicBezTo>
                  <a:pt x="1955598" y="2526659"/>
                  <a:pt x="1954947" y="2526783"/>
                  <a:pt x="1954389" y="2527031"/>
                </a:cubicBezTo>
                <a:cubicBezTo>
                  <a:pt x="1953830" y="2527279"/>
                  <a:pt x="1953350" y="2527604"/>
                  <a:pt x="1952947" y="2528007"/>
                </a:cubicBezTo>
                <a:cubicBezTo>
                  <a:pt x="1952544" y="2528410"/>
                  <a:pt x="1952234" y="2528968"/>
                  <a:pt x="1952017" y="2529682"/>
                </a:cubicBezTo>
                <a:cubicBezTo>
                  <a:pt x="1951800" y="2530395"/>
                  <a:pt x="1951629" y="2531185"/>
                  <a:pt x="1951505" y="2532054"/>
                </a:cubicBezTo>
                <a:cubicBezTo>
                  <a:pt x="1950327" y="2542658"/>
                  <a:pt x="1949025" y="2551773"/>
                  <a:pt x="1947598" y="2559401"/>
                </a:cubicBezTo>
                <a:cubicBezTo>
                  <a:pt x="1946172" y="2567028"/>
                  <a:pt x="1944606" y="2573555"/>
                  <a:pt x="1942901" y="2578981"/>
                </a:cubicBezTo>
                <a:cubicBezTo>
                  <a:pt x="1941196" y="2584407"/>
                  <a:pt x="1939351" y="2588918"/>
                  <a:pt x="1937366" y="2592515"/>
                </a:cubicBezTo>
                <a:cubicBezTo>
                  <a:pt x="1935382" y="2596112"/>
                  <a:pt x="1933243" y="2599305"/>
                  <a:pt x="1930948" y="2602096"/>
                </a:cubicBezTo>
                <a:lnTo>
                  <a:pt x="1924995" y="2602096"/>
                </a:lnTo>
                <a:cubicBezTo>
                  <a:pt x="1923569" y="2602096"/>
                  <a:pt x="1922608" y="2602344"/>
                  <a:pt x="1922112" y="2602840"/>
                </a:cubicBezTo>
                <a:cubicBezTo>
                  <a:pt x="1921616" y="2603336"/>
                  <a:pt x="1921367" y="2604359"/>
                  <a:pt x="1921367" y="2605910"/>
                </a:cubicBezTo>
                <a:lnTo>
                  <a:pt x="1921367" y="2643210"/>
                </a:lnTo>
                <a:cubicBezTo>
                  <a:pt x="1921367" y="2643644"/>
                  <a:pt x="1921476" y="2644000"/>
                  <a:pt x="1921693" y="2644279"/>
                </a:cubicBezTo>
                <a:cubicBezTo>
                  <a:pt x="1921910" y="2644558"/>
                  <a:pt x="1922282" y="2644791"/>
                  <a:pt x="1922809" y="2644977"/>
                </a:cubicBezTo>
                <a:cubicBezTo>
                  <a:pt x="1923336" y="2645163"/>
                  <a:pt x="1924018" y="2645318"/>
                  <a:pt x="1924856" y="2645442"/>
                </a:cubicBezTo>
                <a:cubicBezTo>
                  <a:pt x="1925693" y="2645566"/>
                  <a:pt x="1926762" y="2645628"/>
                  <a:pt x="1928065" y="2645628"/>
                </a:cubicBezTo>
                <a:cubicBezTo>
                  <a:pt x="1929243" y="2645628"/>
                  <a:pt x="1930235" y="2645566"/>
                  <a:pt x="1931041" y="2645442"/>
                </a:cubicBezTo>
                <a:cubicBezTo>
                  <a:pt x="1931847" y="2645318"/>
                  <a:pt x="1932514" y="2645163"/>
                  <a:pt x="1933041" y="2644977"/>
                </a:cubicBezTo>
                <a:cubicBezTo>
                  <a:pt x="1933568" y="2644791"/>
                  <a:pt x="1933925" y="2644558"/>
                  <a:pt x="1934111" y="2644279"/>
                </a:cubicBezTo>
                <a:cubicBezTo>
                  <a:pt x="1934297" y="2644000"/>
                  <a:pt x="1934390" y="2643644"/>
                  <a:pt x="1934390" y="2643210"/>
                </a:cubicBezTo>
                <a:lnTo>
                  <a:pt x="1934390" y="2615118"/>
                </a:lnTo>
                <a:lnTo>
                  <a:pt x="2009827" y="2615118"/>
                </a:lnTo>
                <a:lnTo>
                  <a:pt x="2009827" y="2643210"/>
                </a:lnTo>
                <a:cubicBezTo>
                  <a:pt x="2009827" y="2643644"/>
                  <a:pt x="2009936" y="2644000"/>
                  <a:pt x="2010153" y="2644279"/>
                </a:cubicBezTo>
                <a:cubicBezTo>
                  <a:pt x="2010370" y="2644558"/>
                  <a:pt x="2010742" y="2644791"/>
                  <a:pt x="2011269" y="2644977"/>
                </a:cubicBezTo>
                <a:cubicBezTo>
                  <a:pt x="2011796" y="2645163"/>
                  <a:pt x="2012463" y="2645318"/>
                  <a:pt x="2013269" y="2645442"/>
                </a:cubicBezTo>
                <a:cubicBezTo>
                  <a:pt x="2014075" y="2645566"/>
                  <a:pt x="2015098" y="2645628"/>
                  <a:pt x="2016338" y="2645628"/>
                </a:cubicBezTo>
                <a:cubicBezTo>
                  <a:pt x="2017517" y="2645628"/>
                  <a:pt x="2018540" y="2645566"/>
                  <a:pt x="2019408" y="2645442"/>
                </a:cubicBezTo>
                <a:cubicBezTo>
                  <a:pt x="2020276" y="2645318"/>
                  <a:pt x="2020974" y="2645163"/>
                  <a:pt x="2021501" y="2644977"/>
                </a:cubicBezTo>
                <a:cubicBezTo>
                  <a:pt x="2022028" y="2644791"/>
                  <a:pt x="2022384" y="2644558"/>
                  <a:pt x="2022570" y="2644279"/>
                </a:cubicBezTo>
                <a:cubicBezTo>
                  <a:pt x="2022757" y="2644000"/>
                  <a:pt x="2022850" y="2643644"/>
                  <a:pt x="2022850" y="2643210"/>
                </a:cubicBezTo>
                <a:lnTo>
                  <a:pt x="2022850" y="2605910"/>
                </a:lnTo>
                <a:cubicBezTo>
                  <a:pt x="2022850" y="2604359"/>
                  <a:pt x="2022570" y="2603336"/>
                  <a:pt x="2022012" y="2602840"/>
                </a:cubicBezTo>
                <a:cubicBezTo>
                  <a:pt x="2021454" y="2602344"/>
                  <a:pt x="2020524" y="2602096"/>
                  <a:pt x="2019222" y="2602096"/>
                </a:cubicBezTo>
                <a:lnTo>
                  <a:pt x="2007595" y="2602096"/>
                </a:lnTo>
                <a:lnTo>
                  <a:pt x="2007595" y="2532147"/>
                </a:lnTo>
                <a:cubicBezTo>
                  <a:pt x="2007595" y="2530286"/>
                  <a:pt x="2007176" y="2528906"/>
                  <a:pt x="2006339" y="2528007"/>
                </a:cubicBezTo>
                <a:cubicBezTo>
                  <a:pt x="2005502" y="2527108"/>
                  <a:pt x="2004339" y="2526659"/>
                  <a:pt x="2002851" y="2526659"/>
                </a:cubicBezTo>
                <a:close/>
                <a:moveTo>
                  <a:pt x="1447071" y="2526659"/>
                </a:moveTo>
                <a:cubicBezTo>
                  <a:pt x="1446575" y="2526659"/>
                  <a:pt x="1446141" y="2526798"/>
                  <a:pt x="1445769" y="2527077"/>
                </a:cubicBezTo>
                <a:cubicBezTo>
                  <a:pt x="1445396" y="2527356"/>
                  <a:pt x="1445071" y="2527790"/>
                  <a:pt x="1444792" y="2528379"/>
                </a:cubicBezTo>
                <a:cubicBezTo>
                  <a:pt x="1444513" y="2528968"/>
                  <a:pt x="1444296" y="2529697"/>
                  <a:pt x="1444141" y="2530565"/>
                </a:cubicBezTo>
                <a:cubicBezTo>
                  <a:pt x="1443986" y="2531433"/>
                  <a:pt x="1443908" y="2532426"/>
                  <a:pt x="1443908" y="2533542"/>
                </a:cubicBezTo>
                <a:cubicBezTo>
                  <a:pt x="1443908" y="2534782"/>
                  <a:pt x="1443986" y="2535852"/>
                  <a:pt x="1444141" y="2536751"/>
                </a:cubicBezTo>
                <a:cubicBezTo>
                  <a:pt x="1444296" y="2537650"/>
                  <a:pt x="1444497" y="2538379"/>
                  <a:pt x="1444745" y="2538937"/>
                </a:cubicBezTo>
                <a:cubicBezTo>
                  <a:pt x="1444993" y="2539495"/>
                  <a:pt x="1445319" y="2539914"/>
                  <a:pt x="1445722" y="2540193"/>
                </a:cubicBezTo>
                <a:cubicBezTo>
                  <a:pt x="1446125" y="2540472"/>
                  <a:pt x="1446575" y="2540611"/>
                  <a:pt x="1447071" y="2540611"/>
                </a:cubicBezTo>
                <a:lnTo>
                  <a:pt x="1472186" y="2540611"/>
                </a:lnTo>
                <a:lnTo>
                  <a:pt x="1472186" y="2612793"/>
                </a:lnTo>
                <a:cubicBezTo>
                  <a:pt x="1472186" y="2613289"/>
                  <a:pt x="1472294" y="2613707"/>
                  <a:pt x="1472511" y="2614049"/>
                </a:cubicBezTo>
                <a:cubicBezTo>
                  <a:pt x="1472728" y="2614390"/>
                  <a:pt x="1473131" y="2614684"/>
                  <a:pt x="1473720" y="2614932"/>
                </a:cubicBezTo>
                <a:cubicBezTo>
                  <a:pt x="1474309" y="2615180"/>
                  <a:pt x="1475100" y="2615366"/>
                  <a:pt x="1476092" y="2615490"/>
                </a:cubicBezTo>
                <a:cubicBezTo>
                  <a:pt x="1477085" y="2615614"/>
                  <a:pt x="1478325" y="2615676"/>
                  <a:pt x="1479813" y="2615676"/>
                </a:cubicBezTo>
                <a:cubicBezTo>
                  <a:pt x="1481364" y="2615676"/>
                  <a:pt x="1482635" y="2615614"/>
                  <a:pt x="1483627" y="2615490"/>
                </a:cubicBezTo>
                <a:cubicBezTo>
                  <a:pt x="1484619" y="2615366"/>
                  <a:pt x="1485394" y="2615180"/>
                  <a:pt x="1485952" y="2614932"/>
                </a:cubicBezTo>
                <a:cubicBezTo>
                  <a:pt x="1486510" y="2614684"/>
                  <a:pt x="1486913" y="2614390"/>
                  <a:pt x="1487161" y="2614049"/>
                </a:cubicBezTo>
                <a:cubicBezTo>
                  <a:pt x="1487410" y="2613707"/>
                  <a:pt x="1487533" y="2613289"/>
                  <a:pt x="1487533" y="2612793"/>
                </a:cubicBezTo>
                <a:lnTo>
                  <a:pt x="1487533" y="2540611"/>
                </a:lnTo>
                <a:lnTo>
                  <a:pt x="1512648" y="2540611"/>
                </a:lnTo>
                <a:cubicBezTo>
                  <a:pt x="1513206" y="2540611"/>
                  <a:pt x="1513671" y="2540472"/>
                  <a:pt x="1514043" y="2540193"/>
                </a:cubicBezTo>
                <a:cubicBezTo>
                  <a:pt x="1514416" y="2539914"/>
                  <a:pt x="1514741" y="2539495"/>
                  <a:pt x="1515020" y="2538937"/>
                </a:cubicBezTo>
                <a:cubicBezTo>
                  <a:pt x="1515299" y="2538379"/>
                  <a:pt x="1515501" y="2537666"/>
                  <a:pt x="1515625" y="2536797"/>
                </a:cubicBezTo>
                <a:cubicBezTo>
                  <a:pt x="1515749" y="2535929"/>
                  <a:pt x="1515811" y="2534875"/>
                  <a:pt x="1515811" y="2533635"/>
                </a:cubicBezTo>
                <a:cubicBezTo>
                  <a:pt x="1515811" y="2532519"/>
                  <a:pt x="1515734" y="2531511"/>
                  <a:pt x="1515578" y="2530612"/>
                </a:cubicBezTo>
                <a:cubicBezTo>
                  <a:pt x="1515423" y="2529713"/>
                  <a:pt x="1515222" y="2528968"/>
                  <a:pt x="1514974" y="2528379"/>
                </a:cubicBezTo>
                <a:cubicBezTo>
                  <a:pt x="1514726" y="2527790"/>
                  <a:pt x="1514400" y="2527356"/>
                  <a:pt x="1513997" y="2527077"/>
                </a:cubicBezTo>
                <a:cubicBezTo>
                  <a:pt x="1513594" y="2526798"/>
                  <a:pt x="1513144" y="2526659"/>
                  <a:pt x="1512648" y="2526659"/>
                </a:cubicBezTo>
                <a:close/>
                <a:moveTo>
                  <a:pt x="976179" y="2526659"/>
                </a:moveTo>
                <a:cubicBezTo>
                  <a:pt x="974690" y="2526659"/>
                  <a:pt x="973528" y="2527108"/>
                  <a:pt x="972690" y="2528007"/>
                </a:cubicBezTo>
                <a:cubicBezTo>
                  <a:pt x="971853" y="2528906"/>
                  <a:pt x="971435" y="2530286"/>
                  <a:pt x="971435" y="2532147"/>
                </a:cubicBezTo>
                <a:lnTo>
                  <a:pt x="971435" y="2612793"/>
                </a:lnTo>
                <a:cubicBezTo>
                  <a:pt x="971435" y="2613289"/>
                  <a:pt x="971543" y="2613707"/>
                  <a:pt x="971760" y="2614049"/>
                </a:cubicBezTo>
                <a:cubicBezTo>
                  <a:pt x="971977" y="2614390"/>
                  <a:pt x="972380" y="2614684"/>
                  <a:pt x="972970" y="2614932"/>
                </a:cubicBezTo>
                <a:cubicBezTo>
                  <a:pt x="973559" y="2615180"/>
                  <a:pt x="974349" y="2615366"/>
                  <a:pt x="975341" y="2615490"/>
                </a:cubicBezTo>
                <a:cubicBezTo>
                  <a:pt x="976334" y="2615614"/>
                  <a:pt x="977574" y="2615676"/>
                  <a:pt x="979062" y="2615676"/>
                </a:cubicBezTo>
                <a:cubicBezTo>
                  <a:pt x="980550" y="2615676"/>
                  <a:pt x="981791" y="2615614"/>
                  <a:pt x="982783" y="2615490"/>
                </a:cubicBezTo>
                <a:cubicBezTo>
                  <a:pt x="983775" y="2615366"/>
                  <a:pt x="984566" y="2615180"/>
                  <a:pt x="985155" y="2614932"/>
                </a:cubicBezTo>
                <a:cubicBezTo>
                  <a:pt x="985744" y="2614684"/>
                  <a:pt x="986163" y="2614390"/>
                  <a:pt x="986410" y="2614049"/>
                </a:cubicBezTo>
                <a:cubicBezTo>
                  <a:pt x="986659" y="2613707"/>
                  <a:pt x="986783" y="2613289"/>
                  <a:pt x="986783" y="2612793"/>
                </a:cubicBezTo>
                <a:lnTo>
                  <a:pt x="986783" y="2539681"/>
                </a:lnTo>
                <a:lnTo>
                  <a:pt x="1026687" y="2539681"/>
                </a:lnTo>
                <a:lnTo>
                  <a:pt x="1026687" y="2612793"/>
                </a:lnTo>
                <a:cubicBezTo>
                  <a:pt x="1026687" y="2613289"/>
                  <a:pt x="1026811" y="2613707"/>
                  <a:pt x="1027059" y="2614049"/>
                </a:cubicBezTo>
                <a:cubicBezTo>
                  <a:pt x="1027307" y="2614390"/>
                  <a:pt x="1027726" y="2614684"/>
                  <a:pt x="1028315" y="2614932"/>
                </a:cubicBezTo>
                <a:cubicBezTo>
                  <a:pt x="1028904" y="2615180"/>
                  <a:pt x="1029695" y="2615366"/>
                  <a:pt x="1030687" y="2615490"/>
                </a:cubicBezTo>
                <a:cubicBezTo>
                  <a:pt x="1031679" y="2615614"/>
                  <a:pt x="1032950" y="2615676"/>
                  <a:pt x="1034501" y="2615676"/>
                </a:cubicBezTo>
                <a:cubicBezTo>
                  <a:pt x="1035989" y="2615676"/>
                  <a:pt x="1037229" y="2615614"/>
                  <a:pt x="1038221" y="2615490"/>
                </a:cubicBezTo>
                <a:cubicBezTo>
                  <a:pt x="1039214" y="2615366"/>
                  <a:pt x="1039989" y="2615180"/>
                  <a:pt x="1040547" y="2614932"/>
                </a:cubicBezTo>
                <a:cubicBezTo>
                  <a:pt x="1041105" y="2614684"/>
                  <a:pt x="1041508" y="2614390"/>
                  <a:pt x="1041756" y="2614049"/>
                </a:cubicBezTo>
                <a:cubicBezTo>
                  <a:pt x="1042004" y="2613707"/>
                  <a:pt x="1042128" y="2613289"/>
                  <a:pt x="1042128" y="2612793"/>
                </a:cubicBezTo>
                <a:lnTo>
                  <a:pt x="1042128" y="2532147"/>
                </a:lnTo>
                <a:cubicBezTo>
                  <a:pt x="1042128" y="2530286"/>
                  <a:pt x="1041725" y="2528906"/>
                  <a:pt x="1040919" y="2528007"/>
                </a:cubicBezTo>
                <a:cubicBezTo>
                  <a:pt x="1040113" y="2527108"/>
                  <a:pt x="1038965" y="2526659"/>
                  <a:pt x="1037477" y="2526659"/>
                </a:cubicBezTo>
                <a:close/>
                <a:moveTo>
                  <a:pt x="3083994" y="2526193"/>
                </a:moveTo>
                <a:cubicBezTo>
                  <a:pt x="3082568" y="2526193"/>
                  <a:pt x="3081358" y="2526240"/>
                  <a:pt x="3080366" y="2526333"/>
                </a:cubicBezTo>
                <a:cubicBezTo>
                  <a:pt x="3079374" y="2526426"/>
                  <a:pt x="3078584" y="2526597"/>
                  <a:pt x="3077994" y="2526845"/>
                </a:cubicBezTo>
                <a:cubicBezTo>
                  <a:pt x="3077405" y="2527093"/>
                  <a:pt x="3077002" y="2527403"/>
                  <a:pt x="3076785" y="2527775"/>
                </a:cubicBezTo>
                <a:cubicBezTo>
                  <a:pt x="3076568" y="2528147"/>
                  <a:pt x="3076460" y="2528550"/>
                  <a:pt x="3076460" y="2528984"/>
                </a:cubicBezTo>
                <a:lnTo>
                  <a:pt x="3076460" y="2612886"/>
                </a:lnTo>
                <a:cubicBezTo>
                  <a:pt x="3076460" y="2613320"/>
                  <a:pt x="3076568" y="2613723"/>
                  <a:pt x="3076785" y="2614095"/>
                </a:cubicBezTo>
                <a:cubicBezTo>
                  <a:pt x="3077002" y="2614467"/>
                  <a:pt x="3077374" y="2614762"/>
                  <a:pt x="3077902" y="2614979"/>
                </a:cubicBezTo>
                <a:cubicBezTo>
                  <a:pt x="3078428" y="2615196"/>
                  <a:pt x="3079126" y="2615366"/>
                  <a:pt x="3079994" y="2615490"/>
                </a:cubicBezTo>
                <a:cubicBezTo>
                  <a:pt x="3080862" y="2615614"/>
                  <a:pt x="3081979" y="2615676"/>
                  <a:pt x="3083343" y="2615676"/>
                </a:cubicBezTo>
                <a:cubicBezTo>
                  <a:pt x="3084521" y="2615676"/>
                  <a:pt x="3085514" y="2615630"/>
                  <a:pt x="3086320" y="2615537"/>
                </a:cubicBezTo>
                <a:cubicBezTo>
                  <a:pt x="3087126" y="2615444"/>
                  <a:pt x="3087792" y="2615289"/>
                  <a:pt x="3088320" y="2615072"/>
                </a:cubicBezTo>
                <a:cubicBezTo>
                  <a:pt x="3088846" y="2614855"/>
                  <a:pt x="3089281" y="2614560"/>
                  <a:pt x="3089622" y="2614188"/>
                </a:cubicBezTo>
                <a:cubicBezTo>
                  <a:pt x="3089963" y="2613816"/>
                  <a:pt x="3090350" y="2613382"/>
                  <a:pt x="3090784" y="2612886"/>
                </a:cubicBezTo>
                <a:lnTo>
                  <a:pt x="3126317" y="2564331"/>
                </a:lnTo>
                <a:cubicBezTo>
                  <a:pt x="3128053" y="2561974"/>
                  <a:pt x="3129774" y="2559602"/>
                  <a:pt x="3131480" y="2557215"/>
                </a:cubicBezTo>
                <a:cubicBezTo>
                  <a:pt x="3133185" y="2554827"/>
                  <a:pt x="3134750" y="2552393"/>
                  <a:pt x="3136177" y="2549913"/>
                </a:cubicBezTo>
                <a:cubicBezTo>
                  <a:pt x="3135991" y="2552331"/>
                  <a:pt x="3135836" y="2554796"/>
                  <a:pt x="3135712" y="2557308"/>
                </a:cubicBezTo>
                <a:cubicBezTo>
                  <a:pt x="3135588" y="2559819"/>
                  <a:pt x="3135526" y="2562284"/>
                  <a:pt x="3135526" y="2564703"/>
                </a:cubicBezTo>
                <a:lnTo>
                  <a:pt x="3135526" y="2612886"/>
                </a:lnTo>
                <a:cubicBezTo>
                  <a:pt x="3135526" y="2613320"/>
                  <a:pt x="3135650" y="2613723"/>
                  <a:pt x="3135898" y="2614095"/>
                </a:cubicBezTo>
                <a:cubicBezTo>
                  <a:pt x="3136146" y="2614467"/>
                  <a:pt x="3136580" y="2614762"/>
                  <a:pt x="3137200" y="2614979"/>
                </a:cubicBezTo>
                <a:cubicBezTo>
                  <a:pt x="3137820" y="2615196"/>
                  <a:pt x="3138626" y="2615366"/>
                  <a:pt x="3139618" y="2615490"/>
                </a:cubicBezTo>
                <a:cubicBezTo>
                  <a:pt x="3140611" y="2615614"/>
                  <a:pt x="3141851" y="2615676"/>
                  <a:pt x="3143339" y="2615676"/>
                </a:cubicBezTo>
                <a:cubicBezTo>
                  <a:pt x="3144828" y="2615676"/>
                  <a:pt x="3146068" y="2615614"/>
                  <a:pt x="3147060" y="2615490"/>
                </a:cubicBezTo>
                <a:cubicBezTo>
                  <a:pt x="3148052" y="2615366"/>
                  <a:pt x="3148827" y="2615196"/>
                  <a:pt x="3149386" y="2614979"/>
                </a:cubicBezTo>
                <a:cubicBezTo>
                  <a:pt x="3149944" y="2614762"/>
                  <a:pt x="3150347" y="2614467"/>
                  <a:pt x="3150595" y="2614095"/>
                </a:cubicBezTo>
                <a:cubicBezTo>
                  <a:pt x="3150843" y="2613723"/>
                  <a:pt x="3150967" y="2613320"/>
                  <a:pt x="3150967" y="2612886"/>
                </a:cubicBezTo>
                <a:lnTo>
                  <a:pt x="3150967" y="2529077"/>
                </a:lnTo>
                <a:cubicBezTo>
                  <a:pt x="3150967" y="2528581"/>
                  <a:pt x="3150858" y="2528147"/>
                  <a:pt x="3150641" y="2527775"/>
                </a:cubicBezTo>
                <a:cubicBezTo>
                  <a:pt x="3150424" y="2527403"/>
                  <a:pt x="3150052" y="2527093"/>
                  <a:pt x="3149525" y="2526845"/>
                </a:cubicBezTo>
                <a:cubicBezTo>
                  <a:pt x="3148998" y="2526597"/>
                  <a:pt x="3148285" y="2526426"/>
                  <a:pt x="3147386" y="2526333"/>
                </a:cubicBezTo>
                <a:cubicBezTo>
                  <a:pt x="3146486" y="2526240"/>
                  <a:pt x="3145386" y="2526193"/>
                  <a:pt x="3144084" y="2526193"/>
                </a:cubicBezTo>
                <a:cubicBezTo>
                  <a:pt x="3142781" y="2526193"/>
                  <a:pt x="3141727" y="2526240"/>
                  <a:pt x="3140921" y="2526333"/>
                </a:cubicBezTo>
                <a:cubicBezTo>
                  <a:pt x="3140115" y="2526426"/>
                  <a:pt x="3139417" y="2526581"/>
                  <a:pt x="3138828" y="2526798"/>
                </a:cubicBezTo>
                <a:cubicBezTo>
                  <a:pt x="3138239" y="2527015"/>
                  <a:pt x="3137743" y="2527310"/>
                  <a:pt x="3137340" y="2527682"/>
                </a:cubicBezTo>
                <a:cubicBezTo>
                  <a:pt x="3136936" y="2528054"/>
                  <a:pt x="3136549" y="2528488"/>
                  <a:pt x="3136177" y="2528984"/>
                </a:cubicBezTo>
                <a:lnTo>
                  <a:pt x="3100179" y="2578190"/>
                </a:lnTo>
                <a:cubicBezTo>
                  <a:pt x="3098505" y="2580361"/>
                  <a:pt x="3096939" y="2582578"/>
                  <a:pt x="3095482" y="2584841"/>
                </a:cubicBezTo>
                <a:cubicBezTo>
                  <a:pt x="3094024" y="2587104"/>
                  <a:pt x="3092583" y="2589414"/>
                  <a:pt x="3091156" y="2591771"/>
                </a:cubicBezTo>
                <a:cubicBezTo>
                  <a:pt x="3091342" y="2589414"/>
                  <a:pt x="3091498" y="2587042"/>
                  <a:pt x="3091622" y="2584655"/>
                </a:cubicBezTo>
                <a:cubicBezTo>
                  <a:pt x="3091746" y="2582268"/>
                  <a:pt x="3091808" y="2579865"/>
                  <a:pt x="3091808" y="2577446"/>
                </a:cubicBezTo>
                <a:lnTo>
                  <a:pt x="3091808" y="2528984"/>
                </a:lnTo>
                <a:cubicBezTo>
                  <a:pt x="3091808" y="2528054"/>
                  <a:pt x="3091250" y="2527356"/>
                  <a:pt x="3090133" y="2526891"/>
                </a:cubicBezTo>
                <a:cubicBezTo>
                  <a:pt x="3089017" y="2526426"/>
                  <a:pt x="3086971" y="2526193"/>
                  <a:pt x="3083994" y="2526193"/>
                </a:cubicBezTo>
                <a:close/>
                <a:moveTo>
                  <a:pt x="2379144" y="2526193"/>
                </a:moveTo>
                <a:cubicBezTo>
                  <a:pt x="2377718" y="2526193"/>
                  <a:pt x="2376508" y="2526240"/>
                  <a:pt x="2375516" y="2526333"/>
                </a:cubicBezTo>
                <a:cubicBezTo>
                  <a:pt x="2374524" y="2526426"/>
                  <a:pt x="2373734" y="2526597"/>
                  <a:pt x="2373144" y="2526845"/>
                </a:cubicBezTo>
                <a:cubicBezTo>
                  <a:pt x="2372555" y="2527093"/>
                  <a:pt x="2372152" y="2527403"/>
                  <a:pt x="2371935" y="2527775"/>
                </a:cubicBezTo>
                <a:cubicBezTo>
                  <a:pt x="2371718" y="2528147"/>
                  <a:pt x="2371610" y="2528550"/>
                  <a:pt x="2371610" y="2528984"/>
                </a:cubicBezTo>
                <a:lnTo>
                  <a:pt x="2371610" y="2612886"/>
                </a:lnTo>
                <a:cubicBezTo>
                  <a:pt x="2371610" y="2613320"/>
                  <a:pt x="2371718" y="2613723"/>
                  <a:pt x="2371935" y="2614095"/>
                </a:cubicBezTo>
                <a:cubicBezTo>
                  <a:pt x="2372152" y="2614467"/>
                  <a:pt x="2372524" y="2614762"/>
                  <a:pt x="2373052" y="2614979"/>
                </a:cubicBezTo>
                <a:cubicBezTo>
                  <a:pt x="2373578" y="2615196"/>
                  <a:pt x="2374276" y="2615366"/>
                  <a:pt x="2375144" y="2615490"/>
                </a:cubicBezTo>
                <a:cubicBezTo>
                  <a:pt x="2376012" y="2615614"/>
                  <a:pt x="2377129" y="2615676"/>
                  <a:pt x="2378493" y="2615676"/>
                </a:cubicBezTo>
                <a:cubicBezTo>
                  <a:pt x="2379671" y="2615676"/>
                  <a:pt x="2380663" y="2615630"/>
                  <a:pt x="2381470" y="2615537"/>
                </a:cubicBezTo>
                <a:cubicBezTo>
                  <a:pt x="2382276" y="2615444"/>
                  <a:pt x="2382942" y="2615289"/>
                  <a:pt x="2383470" y="2615072"/>
                </a:cubicBezTo>
                <a:cubicBezTo>
                  <a:pt x="2383996" y="2614855"/>
                  <a:pt x="2384430" y="2614560"/>
                  <a:pt x="2384772" y="2614188"/>
                </a:cubicBezTo>
                <a:cubicBezTo>
                  <a:pt x="2385113" y="2613816"/>
                  <a:pt x="2385500" y="2613382"/>
                  <a:pt x="2385934" y="2612886"/>
                </a:cubicBezTo>
                <a:lnTo>
                  <a:pt x="2421467" y="2564331"/>
                </a:lnTo>
                <a:cubicBezTo>
                  <a:pt x="2423203" y="2561974"/>
                  <a:pt x="2424924" y="2559602"/>
                  <a:pt x="2426630" y="2557215"/>
                </a:cubicBezTo>
                <a:cubicBezTo>
                  <a:pt x="2428335" y="2554827"/>
                  <a:pt x="2429900" y="2552393"/>
                  <a:pt x="2431327" y="2549913"/>
                </a:cubicBezTo>
                <a:cubicBezTo>
                  <a:pt x="2431141" y="2552331"/>
                  <a:pt x="2430986" y="2554796"/>
                  <a:pt x="2430862" y="2557308"/>
                </a:cubicBezTo>
                <a:cubicBezTo>
                  <a:pt x="2430738" y="2559819"/>
                  <a:pt x="2430676" y="2562284"/>
                  <a:pt x="2430676" y="2564703"/>
                </a:cubicBezTo>
                <a:lnTo>
                  <a:pt x="2430676" y="2612886"/>
                </a:lnTo>
                <a:cubicBezTo>
                  <a:pt x="2430676" y="2613320"/>
                  <a:pt x="2430800" y="2613723"/>
                  <a:pt x="2431048" y="2614095"/>
                </a:cubicBezTo>
                <a:cubicBezTo>
                  <a:pt x="2431296" y="2614467"/>
                  <a:pt x="2431730" y="2614762"/>
                  <a:pt x="2432350" y="2614979"/>
                </a:cubicBezTo>
                <a:cubicBezTo>
                  <a:pt x="2432970" y="2615196"/>
                  <a:pt x="2433776" y="2615366"/>
                  <a:pt x="2434768" y="2615490"/>
                </a:cubicBezTo>
                <a:cubicBezTo>
                  <a:pt x="2435761" y="2615614"/>
                  <a:pt x="2437001" y="2615676"/>
                  <a:pt x="2438489" y="2615676"/>
                </a:cubicBezTo>
                <a:cubicBezTo>
                  <a:pt x="2439978" y="2615676"/>
                  <a:pt x="2441218" y="2615614"/>
                  <a:pt x="2442210" y="2615490"/>
                </a:cubicBezTo>
                <a:cubicBezTo>
                  <a:pt x="2443202" y="2615366"/>
                  <a:pt x="2443977" y="2615196"/>
                  <a:pt x="2444536" y="2614979"/>
                </a:cubicBezTo>
                <a:cubicBezTo>
                  <a:pt x="2445094" y="2614762"/>
                  <a:pt x="2445496" y="2614467"/>
                  <a:pt x="2445745" y="2614095"/>
                </a:cubicBezTo>
                <a:cubicBezTo>
                  <a:pt x="2445993" y="2613723"/>
                  <a:pt x="2446117" y="2613320"/>
                  <a:pt x="2446117" y="2612886"/>
                </a:cubicBezTo>
                <a:lnTo>
                  <a:pt x="2446117" y="2529077"/>
                </a:lnTo>
                <a:cubicBezTo>
                  <a:pt x="2446117" y="2528581"/>
                  <a:pt x="2446008" y="2528147"/>
                  <a:pt x="2445791" y="2527775"/>
                </a:cubicBezTo>
                <a:cubicBezTo>
                  <a:pt x="2445574" y="2527403"/>
                  <a:pt x="2445202" y="2527093"/>
                  <a:pt x="2444675" y="2526845"/>
                </a:cubicBezTo>
                <a:cubicBezTo>
                  <a:pt x="2444148" y="2526597"/>
                  <a:pt x="2443435" y="2526426"/>
                  <a:pt x="2442536" y="2526333"/>
                </a:cubicBezTo>
                <a:cubicBezTo>
                  <a:pt x="2441636" y="2526240"/>
                  <a:pt x="2440536" y="2526193"/>
                  <a:pt x="2439234" y="2526193"/>
                </a:cubicBezTo>
                <a:cubicBezTo>
                  <a:pt x="2437931" y="2526193"/>
                  <a:pt x="2436877" y="2526240"/>
                  <a:pt x="2436071" y="2526333"/>
                </a:cubicBezTo>
                <a:cubicBezTo>
                  <a:pt x="2435265" y="2526426"/>
                  <a:pt x="2434567" y="2526581"/>
                  <a:pt x="2433978" y="2526798"/>
                </a:cubicBezTo>
                <a:cubicBezTo>
                  <a:pt x="2433389" y="2527015"/>
                  <a:pt x="2432893" y="2527310"/>
                  <a:pt x="2432490" y="2527682"/>
                </a:cubicBezTo>
                <a:cubicBezTo>
                  <a:pt x="2432086" y="2528054"/>
                  <a:pt x="2431699" y="2528488"/>
                  <a:pt x="2431327" y="2528984"/>
                </a:cubicBezTo>
                <a:lnTo>
                  <a:pt x="2395329" y="2578190"/>
                </a:lnTo>
                <a:cubicBezTo>
                  <a:pt x="2393655" y="2580361"/>
                  <a:pt x="2392089" y="2582578"/>
                  <a:pt x="2390632" y="2584841"/>
                </a:cubicBezTo>
                <a:cubicBezTo>
                  <a:pt x="2389174" y="2587104"/>
                  <a:pt x="2387733" y="2589414"/>
                  <a:pt x="2386306" y="2591771"/>
                </a:cubicBezTo>
                <a:cubicBezTo>
                  <a:pt x="2386492" y="2589414"/>
                  <a:pt x="2386648" y="2587042"/>
                  <a:pt x="2386772" y="2584655"/>
                </a:cubicBezTo>
                <a:cubicBezTo>
                  <a:pt x="2386896" y="2582268"/>
                  <a:pt x="2386958" y="2579865"/>
                  <a:pt x="2386958" y="2577446"/>
                </a:cubicBezTo>
                <a:lnTo>
                  <a:pt x="2386958" y="2528984"/>
                </a:lnTo>
                <a:cubicBezTo>
                  <a:pt x="2386958" y="2528054"/>
                  <a:pt x="2386400" y="2527356"/>
                  <a:pt x="2385283" y="2526891"/>
                </a:cubicBezTo>
                <a:cubicBezTo>
                  <a:pt x="2384167" y="2526426"/>
                  <a:pt x="2382121" y="2526193"/>
                  <a:pt x="2379144" y="2526193"/>
                </a:cubicBezTo>
                <a:close/>
                <a:moveTo>
                  <a:pt x="2240678" y="2526193"/>
                </a:moveTo>
                <a:cubicBezTo>
                  <a:pt x="2239190" y="2526193"/>
                  <a:pt x="2237965" y="2526240"/>
                  <a:pt x="2237004" y="2526333"/>
                </a:cubicBezTo>
                <a:cubicBezTo>
                  <a:pt x="2236043" y="2526426"/>
                  <a:pt x="2235299" y="2526566"/>
                  <a:pt x="2234772" y="2526752"/>
                </a:cubicBezTo>
                <a:cubicBezTo>
                  <a:pt x="2234244" y="2526938"/>
                  <a:pt x="2233872" y="2527170"/>
                  <a:pt x="2233655" y="2527449"/>
                </a:cubicBezTo>
                <a:cubicBezTo>
                  <a:pt x="2233438" y="2527728"/>
                  <a:pt x="2233330" y="2528023"/>
                  <a:pt x="2233330" y="2528333"/>
                </a:cubicBezTo>
                <a:cubicBezTo>
                  <a:pt x="2233330" y="2528891"/>
                  <a:pt x="2233423" y="2529480"/>
                  <a:pt x="2233609" y="2530100"/>
                </a:cubicBezTo>
                <a:cubicBezTo>
                  <a:pt x="2233795" y="2530720"/>
                  <a:pt x="2234043" y="2531433"/>
                  <a:pt x="2234353" y="2532240"/>
                </a:cubicBezTo>
                <a:lnTo>
                  <a:pt x="2242073" y="2550750"/>
                </a:lnTo>
                <a:cubicBezTo>
                  <a:pt x="2243376" y="2553851"/>
                  <a:pt x="2244709" y="2556455"/>
                  <a:pt x="2246073" y="2558564"/>
                </a:cubicBezTo>
                <a:cubicBezTo>
                  <a:pt x="2247438" y="2560672"/>
                  <a:pt x="2248833" y="2562424"/>
                  <a:pt x="2250259" y="2563819"/>
                </a:cubicBezTo>
                <a:cubicBezTo>
                  <a:pt x="2251685" y="2565214"/>
                  <a:pt x="2253127" y="2566300"/>
                  <a:pt x="2254584" y="2567075"/>
                </a:cubicBezTo>
                <a:cubicBezTo>
                  <a:pt x="2256042" y="2567850"/>
                  <a:pt x="2257514" y="2568485"/>
                  <a:pt x="2259003" y="2568982"/>
                </a:cubicBezTo>
                <a:lnTo>
                  <a:pt x="2259003" y="2569168"/>
                </a:lnTo>
                <a:cubicBezTo>
                  <a:pt x="2256894" y="2569850"/>
                  <a:pt x="2254956" y="2570733"/>
                  <a:pt x="2253189" y="2571819"/>
                </a:cubicBezTo>
                <a:cubicBezTo>
                  <a:pt x="2251422" y="2572904"/>
                  <a:pt x="2249778" y="2574222"/>
                  <a:pt x="2248259" y="2575772"/>
                </a:cubicBezTo>
                <a:cubicBezTo>
                  <a:pt x="2246740" y="2577322"/>
                  <a:pt x="2245298" y="2579151"/>
                  <a:pt x="2243934" y="2581260"/>
                </a:cubicBezTo>
                <a:cubicBezTo>
                  <a:pt x="2242570" y="2583368"/>
                  <a:pt x="2241298" y="2585818"/>
                  <a:pt x="2240120" y="2588608"/>
                </a:cubicBezTo>
                <a:lnTo>
                  <a:pt x="2230911" y="2609723"/>
                </a:lnTo>
                <a:cubicBezTo>
                  <a:pt x="2230477" y="2610653"/>
                  <a:pt x="2230183" y="2611413"/>
                  <a:pt x="2230028" y="2612002"/>
                </a:cubicBezTo>
                <a:cubicBezTo>
                  <a:pt x="2229872" y="2612591"/>
                  <a:pt x="2229795" y="2613072"/>
                  <a:pt x="2229795" y="2613444"/>
                </a:cubicBezTo>
                <a:cubicBezTo>
                  <a:pt x="2229795" y="2613816"/>
                  <a:pt x="2229919" y="2614142"/>
                  <a:pt x="2230167" y="2614421"/>
                </a:cubicBezTo>
                <a:cubicBezTo>
                  <a:pt x="2230415" y="2614700"/>
                  <a:pt x="2230834" y="2614932"/>
                  <a:pt x="2231423" y="2615118"/>
                </a:cubicBezTo>
                <a:cubicBezTo>
                  <a:pt x="2232012" y="2615304"/>
                  <a:pt x="2232803" y="2615444"/>
                  <a:pt x="2233795" y="2615537"/>
                </a:cubicBezTo>
                <a:cubicBezTo>
                  <a:pt x="2234787" y="2615630"/>
                  <a:pt x="2235996" y="2615676"/>
                  <a:pt x="2237422" y="2615676"/>
                </a:cubicBezTo>
                <a:cubicBezTo>
                  <a:pt x="2239097" y="2615676"/>
                  <a:pt x="2240476" y="2615614"/>
                  <a:pt x="2241562" y="2615490"/>
                </a:cubicBezTo>
                <a:cubicBezTo>
                  <a:pt x="2242647" y="2615366"/>
                  <a:pt x="2243484" y="2615196"/>
                  <a:pt x="2244073" y="2614979"/>
                </a:cubicBezTo>
                <a:cubicBezTo>
                  <a:pt x="2244662" y="2614762"/>
                  <a:pt x="2245128" y="2614483"/>
                  <a:pt x="2245468" y="2614142"/>
                </a:cubicBezTo>
                <a:cubicBezTo>
                  <a:pt x="2245810" y="2613800"/>
                  <a:pt x="2246042" y="2613413"/>
                  <a:pt x="2246166" y="2612979"/>
                </a:cubicBezTo>
                <a:lnTo>
                  <a:pt x="2255096" y="2591399"/>
                </a:lnTo>
                <a:cubicBezTo>
                  <a:pt x="2256274" y="2588608"/>
                  <a:pt x="2257499" y="2586205"/>
                  <a:pt x="2258770" y="2584190"/>
                </a:cubicBezTo>
                <a:cubicBezTo>
                  <a:pt x="2260041" y="2582175"/>
                  <a:pt x="2261483" y="2580547"/>
                  <a:pt x="2263095" y="2579306"/>
                </a:cubicBezTo>
                <a:cubicBezTo>
                  <a:pt x="2264708" y="2578066"/>
                  <a:pt x="2266537" y="2577152"/>
                  <a:pt x="2268583" y="2576562"/>
                </a:cubicBezTo>
                <a:cubicBezTo>
                  <a:pt x="2270630" y="2575973"/>
                  <a:pt x="2273017" y="2575679"/>
                  <a:pt x="2275746" y="2575679"/>
                </a:cubicBezTo>
                <a:lnTo>
                  <a:pt x="2281978" y="2575679"/>
                </a:lnTo>
                <a:lnTo>
                  <a:pt x="2281978" y="2613537"/>
                </a:lnTo>
                <a:cubicBezTo>
                  <a:pt x="2281978" y="2613847"/>
                  <a:pt x="2282133" y="2614142"/>
                  <a:pt x="2282443" y="2614421"/>
                </a:cubicBezTo>
                <a:cubicBezTo>
                  <a:pt x="2282753" y="2614700"/>
                  <a:pt x="2283218" y="2614932"/>
                  <a:pt x="2283838" y="2615118"/>
                </a:cubicBezTo>
                <a:cubicBezTo>
                  <a:pt x="2284458" y="2615304"/>
                  <a:pt x="2285264" y="2615444"/>
                  <a:pt x="2286257" y="2615537"/>
                </a:cubicBezTo>
                <a:cubicBezTo>
                  <a:pt x="2287249" y="2615630"/>
                  <a:pt x="2288396" y="2615676"/>
                  <a:pt x="2289698" y="2615676"/>
                </a:cubicBezTo>
                <a:cubicBezTo>
                  <a:pt x="2291001" y="2615676"/>
                  <a:pt x="2292132" y="2615630"/>
                  <a:pt x="2293094" y="2615537"/>
                </a:cubicBezTo>
                <a:cubicBezTo>
                  <a:pt x="2294055" y="2615444"/>
                  <a:pt x="2294845" y="2615304"/>
                  <a:pt x="2295466" y="2615118"/>
                </a:cubicBezTo>
                <a:cubicBezTo>
                  <a:pt x="2296086" y="2614932"/>
                  <a:pt x="2296551" y="2614700"/>
                  <a:pt x="2296861" y="2614421"/>
                </a:cubicBezTo>
                <a:cubicBezTo>
                  <a:pt x="2297171" y="2614142"/>
                  <a:pt x="2297326" y="2613847"/>
                  <a:pt x="2297326" y="2613537"/>
                </a:cubicBezTo>
                <a:lnTo>
                  <a:pt x="2297326" y="2575679"/>
                </a:lnTo>
                <a:lnTo>
                  <a:pt x="2303558" y="2575679"/>
                </a:lnTo>
                <a:cubicBezTo>
                  <a:pt x="2306286" y="2575679"/>
                  <a:pt x="2308658" y="2575973"/>
                  <a:pt x="2310674" y="2576562"/>
                </a:cubicBezTo>
                <a:cubicBezTo>
                  <a:pt x="2312689" y="2577152"/>
                  <a:pt x="2314472" y="2578066"/>
                  <a:pt x="2316022" y="2579306"/>
                </a:cubicBezTo>
                <a:cubicBezTo>
                  <a:pt x="2317573" y="2580547"/>
                  <a:pt x="2318983" y="2582175"/>
                  <a:pt x="2320255" y="2584190"/>
                </a:cubicBezTo>
                <a:cubicBezTo>
                  <a:pt x="2321526" y="2586205"/>
                  <a:pt x="2322751" y="2588608"/>
                  <a:pt x="2323929" y="2591399"/>
                </a:cubicBezTo>
                <a:lnTo>
                  <a:pt x="2332859" y="2612979"/>
                </a:lnTo>
                <a:cubicBezTo>
                  <a:pt x="2333045" y="2613413"/>
                  <a:pt x="2333293" y="2613800"/>
                  <a:pt x="2333603" y="2614142"/>
                </a:cubicBezTo>
                <a:cubicBezTo>
                  <a:pt x="2333913" y="2614483"/>
                  <a:pt x="2334393" y="2614762"/>
                  <a:pt x="2335044" y="2614979"/>
                </a:cubicBezTo>
                <a:cubicBezTo>
                  <a:pt x="2335696" y="2615196"/>
                  <a:pt x="2336564" y="2615366"/>
                  <a:pt x="2337649" y="2615490"/>
                </a:cubicBezTo>
                <a:cubicBezTo>
                  <a:pt x="2338734" y="2615614"/>
                  <a:pt x="2340145" y="2615676"/>
                  <a:pt x="2341881" y="2615676"/>
                </a:cubicBezTo>
                <a:cubicBezTo>
                  <a:pt x="2343370" y="2615676"/>
                  <a:pt x="2344594" y="2615630"/>
                  <a:pt x="2345556" y="2615537"/>
                </a:cubicBezTo>
                <a:cubicBezTo>
                  <a:pt x="2346516" y="2615444"/>
                  <a:pt x="2347292" y="2615304"/>
                  <a:pt x="2347881" y="2615118"/>
                </a:cubicBezTo>
                <a:cubicBezTo>
                  <a:pt x="2348470" y="2614932"/>
                  <a:pt x="2348888" y="2614700"/>
                  <a:pt x="2349137" y="2614421"/>
                </a:cubicBezTo>
                <a:cubicBezTo>
                  <a:pt x="2349385" y="2614142"/>
                  <a:pt x="2349509" y="2613816"/>
                  <a:pt x="2349509" y="2613444"/>
                </a:cubicBezTo>
                <a:cubicBezTo>
                  <a:pt x="2349509" y="2613258"/>
                  <a:pt x="2349478" y="2613056"/>
                  <a:pt x="2349416" y="2612839"/>
                </a:cubicBezTo>
                <a:cubicBezTo>
                  <a:pt x="2349354" y="2612622"/>
                  <a:pt x="2349292" y="2612343"/>
                  <a:pt x="2349230" y="2612002"/>
                </a:cubicBezTo>
                <a:cubicBezTo>
                  <a:pt x="2349168" y="2611661"/>
                  <a:pt x="2349059" y="2611305"/>
                  <a:pt x="2348904" y="2610932"/>
                </a:cubicBezTo>
                <a:cubicBezTo>
                  <a:pt x="2348749" y="2610560"/>
                  <a:pt x="2348578" y="2610157"/>
                  <a:pt x="2348392" y="2609723"/>
                </a:cubicBezTo>
                <a:lnTo>
                  <a:pt x="2339277" y="2588608"/>
                </a:lnTo>
                <a:cubicBezTo>
                  <a:pt x="2338037" y="2585818"/>
                  <a:pt x="2336765" y="2583353"/>
                  <a:pt x="2335463" y="2581213"/>
                </a:cubicBezTo>
                <a:cubicBezTo>
                  <a:pt x="2334161" y="2579074"/>
                  <a:pt x="2332750" y="2577214"/>
                  <a:pt x="2331231" y="2575632"/>
                </a:cubicBezTo>
                <a:cubicBezTo>
                  <a:pt x="2329712" y="2574051"/>
                  <a:pt x="2328068" y="2572733"/>
                  <a:pt x="2326301" y="2571679"/>
                </a:cubicBezTo>
                <a:cubicBezTo>
                  <a:pt x="2324534" y="2570625"/>
                  <a:pt x="2322596" y="2569726"/>
                  <a:pt x="2320487" y="2568982"/>
                </a:cubicBezTo>
                <a:lnTo>
                  <a:pt x="2320487" y="2568795"/>
                </a:lnTo>
                <a:cubicBezTo>
                  <a:pt x="2321914" y="2568361"/>
                  <a:pt x="2323324" y="2567741"/>
                  <a:pt x="2324720" y="2566935"/>
                </a:cubicBezTo>
                <a:cubicBezTo>
                  <a:pt x="2326115" y="2566129"/>
                  <a:pt x="2327526" y="2565044"/>
                  <a:pt x="2328952" y="2563680"/>
                </a:cubicBezTo>
                <a:cubicBezTo>
                  <a:pt x="2330378" y="2562315"/>
                  <a:pt x="2331789" y="2560594"/>
                  <a:pt x="2333184" y="2558517"/>
                </a:cubicBezTo>
                <a:cubicBezTo>
                  <a:pt x="2334579" y="2556440"/>
                  <a:pt x="2335928" y="2553851"/>
                  <a:pt x="2337230" y="2550750"/>
                </a:cubicBezTo>
                <a:lnTo>
                  <a:pt x="2345230" y="2532240"/>
                </a:lnTo>
                <a:cubicBezTo>
                  <a:pt x="2345540" y="2531433"/>
                  <a:pt x="2345788" y="2530720"/>
                  <a:pt x="2345974" y="2530100"/>
                </a:cubicBezTo>
                <a:cubicBezTo>
                  <a:pt x="2346160" y="2529480"/>
                  <a:pt x="2346253" y="2528891"/>
                  <a:pt x="2346253" y="2528333"/>
                </a:cubicBezTo>
                <a:cubicBezTo>
                  <a:pt x="2346253" y="2528023"/>
                  <a:pt x="2346144" y="2527728"/>
                  <a:pt x="2345928" y="2527449"/>
                </a:cubicBezTo>
                <a:cubicBezTo>
                  <a:pt x="2345710" y="2527170"/>
                  <a:pt x="2345338" y="2526938"/>
                  <a:pt x="2344811" y="2526752"/>
                </a:cubicBezTo>
                <a:cubicBezTo>
                  <a:pt x="2344284" y="2526566"/>
                  <a:pt x="2343540" y="2526426"/>
                  <a:pt x="2342579" y="2526333"/>
                </a:cubicBezTo>
                <a:cubicBezTo>
                  <a:pt x="2341618" y="2526240"/>
                  <a:pt x="2340393" y="2526193"/>
                  <a:pt x="2338905" y="2526193"/>
                </a:cubicBezTo>
                <a:cubicBezTo>
                  <a:pt x="2337230" y="2526193"/>
                  <a:pt x="2335882" y="2526240"/>
                  <a:pt x="2334858" y="2526333"/>
                </a:cubicBezTo>
                <a:cubicBezTo>
                  <a:pt x="2333835" y="2526426"/>
                  <a:pt x="2333029" y="2526597"/>
                  <a:pt x="2332440" y="2526845"/>
                </a:cubicBezTo>
                <a:cubicBezTo>
                  <a:pt x="2331851" y="2527093"/>
                  <a:pt x="2331417" y="2527403"/>
                  <a:pt x="2331138" y="2527775"/>
                </a:cubicBezTo>
                <a:cubicBezTo>
                  <a:pt x="2330859" y="2528147"/>
                  <a:pt x="2330595" y="2528581"/>
                  <a:pt x="2330347" y="2529077"/>
                </a:cubicBezTo>
                <a:lnTo>
                  <a:pt x="2322534" y="2548425"/>
                </a:lnTo>
                <a:cubicBezTo>
                  <a:pt x="2321480" y="2551091"/>
                  <a:pt x="2320348" y="2553370"/>
                  <a:pt x="2319138" y="2555261"/>
                </a:cubicBezTo>
                <a:cubicBezTo>
                  <a:pt x="2317929" y="2557153"/>
                  <a:pt x="2316565" y="2558703"/>
                  <a:pt x="2315046" y="2559912"/>
                </a:cubicBezTo>
                <a:cubicBezTo>
                  <a:pt x="2313526" y="2561122"/>
                  <a:pt x="2311837" y="2562005"/>
                  <a:pt x="2309976" y="2562563"/>
                </a:cubicBezTo>
                <a:cubicBezTo>
                  <a:pt x="2308116" y="2563121"/>
                  <a:pt x="2305976" y="2563400"/>
                  <a:pt x="2303558" y="2563400"/>
                </a:cubicBezTo>
                <a:lnTo>
                  <a:pt x="2297326" y="2563400"/>
                </a:lnTo>
                <a:lnTo>
                  <a:pt x="2297326" y="2528240"/>
                </a:lnTo>
                <a:cubicBezTo>
                  <a:pt x="2297326" y="2527930"/>
                  <a:pt x="2297171" y="2527635"/>
                  <a:pt x="2296861" y="2527356"/>
                </a:cubicBezTo>
                <a:cubicBezTo>
                  <a:pt x="2296551" y="2527077"/>
                  <a:pt x="2296086" y="2526860"/>
                  <a:pt x="2295466" y="2526705"/>
                </a:cubicBezTo>
                <a:cubicBezTo>
                  <a:pt x="2294845" y="2526550"/>
                  <a:pt x="2294055" y="2526426"/>
                  <a:pt x="2293094" y="2526333"/>
                </a:cubicBezTo>
                <a:cubicBezTo>
                  <a:pt x="2292132" y="2526240"/>
                  <a:pt x="2291001" y="2526193"/>
                  <a:pt x="2289698" y="2526193"/>
                </a:cubicBezTo>
                <a:cubicBezTo>
                  <a:pt x="2288396" y="2526193"/>
                  <a:pt x="2287249" y="2526240"/>
                  <a:pt x="2286257" y="2526333"/>
                </a:cubicBezTo>
                <a:cubicBezTo>
                  <a:pt x="2285264" y="2526426"/>
                  <a:pt x="2284458" y="2526550"/>
                  <a:pt x="2283838" y="2526705"/>
                </a:cubicBezTo>
                <a:cubicBezTo>
                  <a:pt x="2283218" y="2526860"/>
                  <a:pt x="2282753" y="2527077"/>
                  <a:pt x="2282443" y="2527356"/>
                </a:cubicBezTo>
                <a:cubicBezTo>
                  <a:pt x="2282133" y="2527635"/>
                  <a:pt x="2281978" y="2527930"/>
                  <a:pt x="2281978" y="2528240"/>
                </a:cubicBezTo>
                <a:lnTo>
                  <a:pt x="2281978" y="2563400"/>
                </a:lnTo>
                <a:lnTo>
                  <a:pt x="2275746" y="2563400"/>
                </a:lnTo>
                <a:cubicBezTo>
                  <a:pt x="2273327" y="2563400"/>
                  <a:pt x="2271204" y="2563137"/>
                  <a:pt x="2269374" y="2562610"/>
                </a:cubicBezTo>
                <a:cubicBezTo>
                  <a:pt x="2267545" y="2562083"/>
                  <a:pt x="2265886" y="2561215"/>
                  <a:pt x="2264398" y="2560005"/>
                </a:cubicBezTo>
                <a:cubicBezTo>
                  <a:pt x="2262909" y="2558796"/>
                  <a:pt x="2261592" y="2557230"/>
                  <a:pt x="2260444" y="2555308"/>
                </a:cubicBezTo>
                <a:cubicBezTo>
                  <a:pt x="2259297" y="2553386"/>
                  <a:pt x="2258196" y="2551091"/>
                  <a:pt x="2257142" y="2548425"/>
                </a:cubicBezTo>
                <a:lnTo>
                  <a:pt x="2249794" y="2529077"/>
                </a:lnTo>
                <a:cubicBezTo>
                  <a:pt x="2249670" y="2528581"/>
                  <a:pt x="2249437" y="2528147"/>
                  <a:pt x="2249096" y="2527775"/>
                </a:cubicBezTo>
                <a:cubicBezTo>
                  <a:pt x="2248755" y="2527403"/>
                  <a:pt x="2248244" y="2527093"/>
                  <a:pt x="2247562" y="2526845"/>
                </a:cubicBezTo>
                <a:cubicBezTo>
                  <a:pt x="2246879" y="2526597"/>
                  <a:pt x="2245980" y="2526426"/>
                  <a:pt x="2244864" y="2526333"/>
                </a:cubicBezTo>
                <a:cubicBezTo>
                  <a:pt x="2243748" y="2526240"/>
                  <a:pt x="2242352" y="2526193"/>
                  <a:pt x="2240678" y="2526193"/>
                </a:cubicBezTo>
                <a:close/>
                <a:moveTo>
                  <a:pt x="1379112" y="2526193"/>
                </a:moveTo>
                <a:cubicBezTo>
                  <a:pt x="1377810" y="2526193"/>
                  <a:pt x="1376663" y="2526240"/>
                  <a:pt x="1375670" y="2526333"/>
                </a:cubicBezTo>
                <a:cubicBezTo>
                  <a:pt x="1374678" y="2526426"/>
                  <a:pt x="1373872" y="2526566"/>
                  <a:pt x="1373252" y="2526752"/>
                </a:cubicBezTo>
                <a:cubicBezTo>
                  <a:pt x="1372632" y="2526938"/>
                  <a:pt x="1372182" y="2527170"/>
                  <a:pt x="1371903" y="2527449"/>
                </a:cubicBezTo>
                <a:cubicBezTo>
                  <a:pt x="1371624" y="2527728"/>
                  <a:pt x="1371485" y="2528023"/>
                  <a:pt x="1371485" y="2528333"/>
                </a:cubicBezTo>
                <a:lnTo>
                  <a:pt x="1371485" y="2613351"/>
                </a:lnTo>
                <a:cubicBezTo>
                  <a:pt x="1371485" y="2613661"/>
                  <a:pt x="1371624" y="2613971"/>
                  <a:pt x="1371903" y="2614281"/>
                </a:cubicBezTo>
                <a:cubicBezTo>
                  <a:pt x="1372182" y="2614591"/>
                  <a:pt x="1372632" y="2614839"/>
                  <a:pt x="1373252" y="2615025"/>
                </a:cubicBezTo>
                <a:cubicBezTo>
                  <a:pt x="1373872" y="2615211"/>
                  <a:pt x="1374678" y="2615366"/>
                  <a:pt x="1375670" y="2615490"/>
                </a:cubicBezTo>
                <a:cubicBezTo>
                  <a:pt x="1376663" y="2615614"/>
                  <a:pt x="1377810" y="2615676"/>
                  <a:pt x="1379112" y="2615676"/>
                </a:cubicBezTo>
                <a:cubicBezTo>
                  <a:pt x="1380414" y="2615676"/>
                  <a:pt x="1381562" y="2615614"/>
                  <a:pt x="1382554" y="2615490"/>
                </a:cubicBezTo>
                <a:cubicBezTo>
                  <a:pt x="1383546" y="2615366"/>
                  <a:pt x="1384352" y="2615211"/>
                  <a:pt x="1384972" y="2615025"/>
                </a:cubicBezTo>
                <a:cubicBezTo>
                  <a:pt x="1385592" y="2614839"/>
                  <a:pt x="1386058" y="2614591"/>
                  <a:pt x="1386368" y="2614281"/>
                </a:cubicBezTo>
                <a:cubicBezTo>
                  <a:pt x="1386678" y="2613971"/>
                  <a:pt x="1386833" y="2613661"/>
                  <a:pt x="1386833" y="2613351"/>
                </a:cubicBezTo>
                <a:lnTo>
                  <a:pt x="1386833" y="2575679"/>
                </a:lnTo>
                <a:lnTo>
                  <a:pt x="1393344" y="2575679"/>
                </a:lnTo>
                <a:cubicBezTo>
                  <a:pt x="1396072" y="2575679"/>
                  <a:pt x="1398491" y="2575958"/>
                  <a:pt x="1400599" y="2576516"/>
                </a:cubicBezTo>
                <a:cubicBezTo>
                  <a:pt x="1402708" y="2577074"/>
                  <a:pt x="1404599" y="2577973"/>
                  <a:pt x="1406273" y="2579213"/>
                </a:cubicBezTo>
                <a:cubicBezTo>
                  <a:pt x="1407948" y="2580454"/>
                  <a:pt x="1409420" y="2582082"/>
                  <a:pt x="1410692" y="2584097"/>
                </a:cubicBezTo>
                <a:cubicBezTo>
                  <a:pt x="1411963" y="2586112"/>
                  <a:pt x="1413157" y="2588515"/>
                  <a:pt x="1414273" y="2591306"/>
                </a:cubicBezTo>
                <a:lnTo>
                  <a:pt x="1423202" y="2612979"/>
                </a:lnTo>
                <a:cubicBezTo>
                  <a:pt x="1423326" y="2613413"/>
                  <a:pt x="1423544" y="2613800"/>
                  <a:pt x="1423854" y="2614142"/>
                </a:cubicBezTo>
                <a:cubicBezTo>
                  <a:pt x="1424164" y="2614483"/>
                  <a:pt x="1424660" y="2614762"/>
                  <a:pt x="1425342" y="2614979"/>
                </a:cubicBezTo>
                <a:cubicBezTo>
                  <a:pt x="1426024" y="2615196"/>
                  <a:pt x="1426908" y="2615366"/>
                  <a:pt x="1427993" y="2615490"/>
                </a:cubicBezTo>
                <a:cubicBezTo>
                  <a:pt x="1429078" y="2615614"/>
                  <a:pt x="1430489" y="2615676"/>
                  <a:pt x="1432225" y="2615676"/>
                </a:cubicBezTo>
                <a:cubicBezTo>
                  <a:pt x="1433714" y="2615676"/>
                  <a:pt x="1434938" y="2615630"/>
                  <a:pt x="1435899" y="2615537"/>
                </a:cubicBezTo>
                <a:cubicBezTo>
                  <a:pt x="1436861" y="2615444"/>
                  <a:pt x="1437636" y="2615304"/>
                  <a:pt x="1438225" y="2615118"/>
                </a:cubicBezTo>
                <a:cubicBezTo>
                  <a:pt x="1438814" y="2614932"/>
                  <a:pt x="1439217" y="2614700"/>
                  <a:pt x="1439434" y="2614421"/>
                </a:cubicBezTo>
                <a:cubicBezTo>
                  <a:pt x="1439651" y="2614142"/>
                  <a:pt x="1439760" y="2613816"/>
                  <a:pt x="1439760" y="2613444"/>
                </a:cubicBezTo>
                <a:cubicBezTo>
                  <a:pt x="1439760" y="2613258"/>
                  <a:pt x="1439744" y="2613056"/>
                  <a:pt x="1439713" y="2612839"/>
                </a:cubicBezTo>
                <a:cubicBezTo>
                  <a:pt x="1439682" y="2612622"/>
                  <a:pt x="1439636" y="2612343"/>
                  <a:pt x="1439574" y="2612002"/>
                </a:cubicBezTo>
                <a:cubicBezTo>
                  <a:pt x="1439512" y="2611661"/>
                  <a:pt x="1439418" y="2611305"/>
                  <a:pt x="1439295" y="2610932"/>
                </a:cubicBezTo>
                <a:cubicBezTo>
                  <a:pt x="1439170" y="2610560"/>
                  <a:pt x="1438984" y="2610157"/>
                  <a:pt x="1438736" y="2609723"/>
                </a:cubicBezTo>
                <a:lnTo>
                  <a:pt x="1429528" y="2588515"/>
                </a:lnTo>
                <a:cubicBezTo>
                  <a:pt x="1428350" y="2585725"/>
                  <a:pt x="1427078" y="2583260"/>
                  <a:pt x="1425714" y="2581120"/>
                </a:cubicBezTo>
                <a:cubicBezTo>
                  <a:pt x="1424350" y="2578981"/>
                  <a:pt x="1422877" y="2577136"/>
                  <a:pt x="1421296" y="2575586"/>
                </a:cubicBezTo>
                <a:cubicBezTo>
                  <a:pt x="1419714" y="2574035"/>
                  <a:pt x="1418009" y="2572733"/>
                  <a:pt x="1416180" y="2571679"/>
                </a:cubicBezTo>
                <a:cubicBezTo>
                  <a:pt x="1414350" y="2570625"/>
                  <a:pt x="1412350" y="2569726"/>
                  <a:pt x="1410180" y="2568982"/>
                </a:cubicBezTo>
                <a:lnTo>
                  <a:pt x="1410180" y="2568795"/>
                </a:lnTo>
                <a:cubicBezTo>
                  <a:pt x="1411606" y="2568361"/>
                  <a:pt x="1413095" y="2567757"/>
                  <a:pt x="1414645" y="2566982"/>
                </a:cubicBezTo>
                <a:cubicBezTo>
                  <a:pt x="1416195" y="2566207"/>
                  <a:pt x="1417714" y="2565121"/>
                  <a:pt x="1419203" y="2563726"/>
                </a:cubicBezTo>
                <a:cubicBezTo>
                  <a:pt x="1420691" y="2562331"/>
                  <a:pt x="1422164" y="2560579"/>
                  <a:pt x="1423621" y="2558471"/>
                </a:cubicBezTo>
                <a:cubicBezTo>
                  <a:pt x="1425078" y="2556362"/>
                  <a:pt x="1426427" y="2553758"/>
                  <a:pt x="1427667" y="2550657"/>
                </a:cubicBezTo>
                <a:lnTo>
                  <a:pt x="1435667" y="2532240"/>
                </a:lnTo>
                <a:cubicBezTo>
                  <a:pt x="1435977" y="2531433"/>
                  <a:pt x="1436210" y="2530720"/>
                  <a:pt x="1436364" y="2530100"/>
                </a:cubicBezTo>
                <a:cubicBezTo>
                  <a:pt x="1436520" y="2529480"/>
                  <a:pt x="1436597" y="2528891"/>
                  <a:pt x="1436597" y="2528333"/>
                </a:cubicBezTo>
                <a:cubicBezTo>
                  <a:pt x="1436597" y="2528023"/>
                  <a:pt x="1436504" y="2527728"/>
                  <a:pt x="1436318" y="2527449"/>
                </a:cubicBezTo>
                <a:cubicBezTo>
                  <a:pt x="1436132" y="2527170"/>
                  <a:pt x="1435775" y="2526938"/>
                  <a:pt x="1435248" y="2526752"/>
                </a:cubicBezTo>
                <a:cubicBezTo>
                  <a:pt x="1434721" y="2526566"/>
                  <a:pt x="1433977" y="2526426"/>
                  <a:pt x="1433016" y="2526333"/>
                </a:cubicBezTo>
                <a:cubicBezTo>
                  <a:pt x="1432055" y="2526240"/>
                  <a:pt x="1430830" y="2526193"/>
                  <a:pt x="1429342" y="2526193"/>
                </a:cubicBezTo>
                <a:cubicBezTo>
                  <a:pt x="1427667" y="2526193"/>
                  <a:pt x="1426319" y="2526240"/>
                  <a:pt x="1425295" y="2526333"/>
                </a:cubicBezTo>
                <a:cubicBezTo>
                  <a:pt x="1424272" y="2526426"/>
                  <a:pt x="1423450" y="2526597"/>
                  <a:pt x="1422830" y="2526845"/>
                </a:cubicBezTo>
                <a:cubicBezTo>
                  <a:pt x="1422210" y="2527093"/>
                  <a:pt x="1421745" y="2527403"/>
                  <a:pt x="1421435" y="2527775"/>
                </a:cubicBezTo>
                <a:cubicBezTo>
                  <a:pt x="1421125" y="2528147"/>
                  <a:pt x="1420908" y="2528581"/>
                  <a:pt x="1420784" y="2529077"/>
                </a:cubicBezTo>
                <a:lnTo>
                  <a:pt x="1412970" y="2548332"/>
                </a:lnTo>
                <a:cubicBezTo>
                  <a:pt x="1411916" y="2551060"/>
                  <a:pt x="1410754" y="2553386"/>
                  <a:pt x="1409482" y="2555308"/>
                </a:cubicBezTo>
                <a:cubicBezTo>
                  <a:pt x="1408211" y="2557230"/>
                  <a:pt x="1406770" y="2558796"/>
                  <a:pt x="1405157" y="2560005"/>
                </a:cubicBezTo>
                <a:cubicBezTo>
                  <a:pt x="1403545" y="2561215"/>
                  <a:pt x="1401762" y="2562083"/>
                  <a:pt x="1399808" y="2562610"/>
                </a:cubicBezTo>
                <a:cubicBezTo>
                  <a:pt x="1397855" y="2563137"/>
                  <a:pt x="1395700" y="2563400"/>
                  <a:pt x="1393344" y="2563400"/>
                </a:cubicBezTo>
                <a:lnTo>
                  <a:pt x="1386833" y="2563400"/>
                </a:lnTo>
                <a:lnTo>
                  <a:pt x="1386833" y="2528333"/>
                </a:lnTo>
                <a:cubicBezTo>
                  <a:pt x="1386833" y="2528023"/>
                  <a:pt x="1386678" y="2527728"/>
                  <a:pt x="1386368" y="2527449"/>
                </a:cubicBezTo>
                <a:cubicBezTo>
                  <a:pt x="1386058" y="2527170"/>
                  <a:pt x="1385592" y="2526938"/>
                  <a:pt x="1384972" y="2526752"/>
                </a:cubicBezTo>
                <a:cubicBezTo>
                  <a:pt x="1384352" y="2526566"/>
                  <a:pt x="1383546" y="2526426"/>
                  <a:pt x="1382554" y="2526333"/>
                </a:cubicBezTo>
                <a:cubicBezTo>
                  <a:pt x="1381562" y="2526240"/>
                  <a:pt x="1380414" y="2526193"/>
                  <a:pt x="1379112" y="2526193"/>
                </a:cubicBezTo>
                <a:close/>
                <a:moveTo>
                  <a:pt x="290267" y="2525821"/>
                </a:moveTo>
                <a:cubicBezTo>
                  <a:pt x="286236" y="2525821"/>
                  <a:pt x="282407" y="2526581"/>
                  <a:pt x="278779" y="2528100"/>
                </a:cubicBezTo>
                <a:cubicBezTo>
                  <a:pt x="275152" y="2529620"/>
                  <a:pt x="272005" y="2531728"/>
                  <a:pt x="269338" y="2534425"/>
                </a:cubicBezTo>
                <a:cubicBezTo>
                  <a:pt x="266672" y="2537123"/>
                  <a:pt x="264579" y="2540255"/>
                  <a:pt x="263059" y="2543820"/>
                </a:cubicBezTo>
                <a:cubicBezTo>
                  <a:pt x="261540" y="2547386"/>
                  <a:pt x="260780" y="2551246"/>
                  <a:pt x="260780" y="2555401"/>
                </a:cubicBezTo>
                <a:cubicBezTo>
                  <a:pt x="260780" y="2559432"/>
                  <a:pt x="261525" y="2563261"/>
                  <a:pt x="263013" y="2566889"/>
                </a:cubicBezTo>
                <a:cubicBezTo>
                  <a:pt x="264501" y="2570516"/>
                  <a:pt x="266578" y="2573663"/>
                  <a:pt x="269245" y="2576330"/>
                </a:cubicBezTo>
                <a:cubicBezTo>
                  <a:pt x="271911" y="2578996"/>
                  <a:pt x="275059" y="2581074"/>
                  <a:pt x="278686" y="2582562"/>
                </a:cubicBezTo>
                <a:cubicBezTo>
                  <a:pt x="282314" y="2584050"/>
                  <a:pt x="286143" y="2584795"/>
                  <a:pt x="290174" y="2584795"/>
                </a:cubicBezTo>
                <a:cubicBezTo>
                  <a:pt x="294267" y="2584795"/>
                  <a:pt x="298111" y="2584035"/>
                  <a:pt x="301708" y="2582516"/>
                </a:cubicBezTo>
                <a:cubicBezTo>
                  <a:pt x="305305" y="2580996"/>
                  <a:pt x="308452" y="2578903"/>
                  <a:pt x="311149" y="2576237"/>
                </a:cubicBezTo>
                <a:cubicBezTo>
                  <a:pt x="313847" y="2573570"/>
                  <a:pt x="315955" y="2570423"/>
                  <a:pt x="317475" y="2566796"/>
                </a:cubicBezTo>
                <a:cubicBezTo>
                  <a:pt x="318994" y="2563168"/>
                  <a:pt x="319754" y="2559339"/>
                  <a:pt x="319754" y="2555308"/>
                </a:cubicBezTo>
                <a:cubicBezTo>
                  <a:pt x="319754" y="2551215"/>
                  <a:pt x="318994" y="2547370"/>
                  <a:pt x="317475" y="2543774"/>
                </a:cubicBezTo>
                <a:cubicBezTo>
                  <a:pt x="315955" y="2540177"/>
                  <a:pt x="313862" y="2537045"/>
                  <a:pt x="311196" y="2534379"/>
                </a:cubicBezTo>
                <a:cubicBezTo>
                  <a:pt x="308529" y="2531712"/>
                  <a:pt x="305382" y="2529620"/>
                  <a:pt x="301755" y="2528100"/>
                </a:cubicBezTo>
                <a:cubicBezTo>
                  <a:pt x="298127" y="2526581"/>
                  <a:pt x="294298" y="2525821"/>
                  <a:pt x="290267" y="2525821"/>
                </a:cubicBezTo>
                <a:close/>
                <a:moveTo>
                  <a:pt x="2986586" y="2525635"/>
                </a:moveTo>
                <a:cubicBezTo>
                  <a:pt x="2980447" y="2525635"/>
                  <a:pt x="2975006" y="2526240"/>
                  <a:pt x="2970262" y="2527449"/>
                </a:cubicBezTo>
                <a:cubicBezTo>
                  <a:pt x="2965518" y="2528658"/>
                  <a:pt x="2961518" y="2530395"/>
                  <a:pt x="2958262" y="2532658"/>
                </a:cubicBezTo>
                <a:cubicBezTo>
                  <a:pt x="2955007" y="2534922"/>
                  <a:pt x="2952542" y="2537681"/>
                  <a:pt x="2950867" y="2540937"/>
                </a:cubicBezTo>
                <a:cubicBezTo>
                  <a:pt x="2949193" y="2544192"/>
                  <a:pt x="2948356" y="2547836"/>
                  <a:pt x="2948356" y="2551866"/>
                </a:cubicBezTo>
                <a:cubicBezTo>
                  <a:pt x="2948356" y="2557943"/>
                  <a:pt x="2950139" y="2562827"/>
                  <a:pt x="2953704" y="2566517"/>
                </a:cubicBezTo>
                <a:cubicBezTo>
                  <a:pt x="2957270" y="2570206"/>
                  <a:pt x="2962060" y="2572609"/>
                  <a:pt x="2968076" y="2573725"/>
                </a:cubicBezTo>
                <a:cubicBezTo>
                  <a:pt x="2964789" y="2575090"/>
                  <a:pt x="2961874" y="2577214"/>
                  <a:pt x="2959332" y="2580097"/>
                </a:cubicBezTo>
                <a:cubicBezTo>
                  <a:pt x="2956790" y="2582981"/>
                  <a:pt x="2954650" y="2586407"/>
                  <a:pt x="2952914" y="2590376"/>
                </a:cubicBezTo>
                <a:lnTo>
                  <a:pt x="2946216" y="2606096"/>
                </a:lnTo>
                <a:cubicBezTo>
                  <a:pt x="2945162" y="2608514"/>
                  <a:pt x="2944465" y="2610204"/>
                  <a:pt x="2944124" y="2611165"/>
                </a:cubicBezTo>
                <a:cubicBezTo>
                  <a:pt x="2943782" y="2612126"/>
                  <a:pt x="2943612" y="2612824"/>
                  <a:pt x="2943612" y="2613258"/>
                </a:cubicBezTo>
                <a:cubicBezTo>
                  <a:pt x="2943612" y="2613754"/>
                  <a:pt x="2943767" y="2614173"/>
                  <a:pt x="2944077" y="2614514"/>
                </a:cubicBezTo>
                <a:cubicBezTo>
                  <a:pt x="2944387" y="2614855"/>
                  <a:pt x="2944852" y="2615103"/>
                  <a:pt x="2945472" y="2615258"/>
                </a:cubicBezTo>
                <a:cubicBezTo>
                  <a:pt x="2946093" y="2615413"/>
                  <a:pt x="2946852" y="2615521"/>
                  <a:pt x="2947751" y="2615583"/>
                </a:cubicBezTo>
                <a:cubicBezTo>
                  <a:pt x="2948651" y="2615645"/>
                  <a:pt x="2949689" y="2615676"/>
                  <a:pt x="2950867" y="2615676"/>
                </a:cubicBezTo>
                <a:cubicBezTo>
                  <a:pt x="2952480" y="2615676"/>
                  <a:pt x="2953828" y="2615630"/>
                  <a:pt x="2954914" y="2615537"/>
                </a:cubicBezTo>
                <a:cubicBezTo>
                  <a:pt x="2955999" y="2615444"/>
                  <a:pt x="2956898" y="2615258"/>
                  <a:pt x="2957611" y="2614979"/>
                </a:cubicBezTo>
                <a:cubicBezTo>
                  <a:pt x="2958324" y="2614700"/>
                  <a:pt x="2958867" y="2614312"/>
                  <a:pt x="2959239" y="2613816"/>
                </a:cubicBezTo>
                <a:cubicBezTo>
                  <a:pt x="2959611" y="2613320"/>
                  <a:pt x="2959952" y="2612669"/>
                  <a:pt x="2960262" y="2611863"/>
                </a:cubicBezTo>
                <a:lnTo>
                  <a:pt x="2967052" y="2595492"/>
                </a:lnTo>
                <a:cubicBezTo>
                  <a:pt x="2968292" y="2592205"/>
                  <a:pt x="2969595" y="2589430"/>
                  <a:pt x="2970959" y="2587166"/>
                </a:cubicBezTo>
                <a:cubicBezTo>
                  <a:pt x="2972324" y="2584903"/>
                  <a:pt x="2973858" y="2583043"/>
                  <a:pt x="2975564" y="2581585"/>
                </a:cubicBezTo>
                <a:cubicBezTo>
                  <a:pt x="2977269" y="2580128"/>
                  <a:pt x="2979191" y="2579089"/>
                  <a:pt x="2981330" y="2578469"/>
                </a:cubicBezTo>
                <a:cubicBezTo>
                  <a:pt x="2983470" y="2577849"/>
                  <a:pt x="2986462" y="2577539"/>
                  <a:pt x="2990307" y="2577539"/>
                </a:cubicBezTo>
                <a:lnTo>
                  <a:pt x="2999144" y="2577539"/>
                </a:lnTo>
                <a:lnTo>
                  <a:pt x="2999144" y="2612793"/>
                </a:lnTo>
                <a:cubicBezTo>
                  <a:pt x="2999144" y="2613289"/>
                  <a:pt x="2999252" y="2613723"/>
                  <a:pt x="2999469" y="2614095"/>
                </a:cubicBezTo>
                <a:cubicBezTo>
                  <a:pt x="2999686" y="2614467"/>
                  <a:pt x="3000089" y="2614762"/>
                  <a:pt x="3000678" y="2614979"/>
                </a:cubicBezTo>
                <a:cubicBezTo>
                  <a:pt x="3001267" y="2615196"/>
                  <a:pt x="3002058" y="2615366"/>
                  <a:pt x="3003050" y="2615490"/>
                </a:cubicBezTo>
                <a:cubicBezTo>
                  <a:pt x="3004042" y="2615614"/>
                  <a:pt x="3005283" y="2615676"/>
                  <a:pt x="3006771" y="2615676"/>
                </a:cubicBezTo>
                <a:cubicBezTo>
                  <a:pt x="3008383" y="2615676"/>
                  <a:pt x="3009685" y="2615614"/>
                  <a:pt x="3010678" y="2615490"/>
                </a:cubicBezTo>
                <a:cubicBezTo>
                  <a:pt x="3011670" y="2615366"/>
                  <a:pt x="3012445" y="2615196"/>
                  <a:pt x="3013003" y="2614979"/>
                </a:cubicBezTo>
                <a:cubicBezTo>
                  <a:pt x="3013561" y="2614762"/>
                  <a:pt x="3013949" y="2614467"/>
                  <a:pt x="3014166" y="2614095"/>
                </a:cubicBezTo>
                <a:cubicBezTo>
                  <a:pt x="3014383" y="2613723"/>
                  <a:pt x="3014492" y="2613289"/>
                  <a:pt x="3014492" y="2612793"/>
                </a:cubicBezTo>
                <a:lnTo>
                  <a:pt x="3014492" y="2533263"/>
                </a:lnTo>
                <a:cubicBezTo>
                  <a:pt x="3014492" y="2531526"/>
                  <a:pt x="3014026" y="2530069"/>
                  <a:pt x="3013096" y="2528891"/>
                </a:cubicBezTo>
                <a:cubicBezTo>
                  <a:pt x="3012166" y="2527713"/>
                  <a:pt x="3010771" y="2527031"/>
                  <a:pt x="3008910" y="2526845"/>
                </a:cubicBezTo>
                <a:cubicBezTo>
                  <a:pt x="3007484" y="2526721"/>
                  <a:pt x="3005794" y="2526581"/>
                  <a:pt x="3003841" y="2526426"/>
                </a:cubicBezTo>
                <a:cubicBezTo>
                  <a:pt x="3001888" y="2526271"/>
                  <a:pt x="2999872" y="2526131"/>
                  <a:pt x="2997795" y="2526007"/>
                </a:cubicBezTo>
                <a:cubicBezTo>
                  <a:pt x="2995718" y="2525883"/>
                  <a:pt x="2993702" y="2525790"/>
                  <a:pt x="2991748" y="2525728"/>
                </a:cubicBezTo>
                <a:cubicBezTo>
                  <a:pt x="2989795" y="2525666"/>
                  <a:pt x="2988074" y="2525635"/>
                  <a:pt x="2986586" y="2525635"/>
                </a:cubicBezTo>
                <a:close/>
                <a:moveTo>
                  <a:pt x="2506336" y="2525356"/>
                </a:moveTo>
                <a:cubicBezTo>
                  <a:pt x="2504228" y="2525356"/>
                  <a:pt x="2502150" y="2525387"/>
                  <a:pt x="2500104" y="2525449"/>
                </a:cubicBezTo>
                <a:cubicBezTo>
                  <a:pt x="2498058" y="2525511"/>
                  <a:pt x="2496074" y="2525589"/>
                  <a:pt x="2494151" y="2525682"/>
                </a:cubicBezTo>
                <a:cubicBezTo>
                  <a:pt x="2492229" y="2525775"/>
                  <a:pt x="2490353" y="2525883"/>
                  <a:pt x="2488524" y="2526007"/>
                </a:cubicBezTo>
                <a:cubicBezTo>
                  <a:pt x="2486694" y="2526131"/>
                  <a:pt x="2484973" y="2526286"/>
                  <a:pt x="2483361" y="2526472"/>
                </a:cubicBezTo>
                <a:cubicBezTo>
                  <a:pt x="2481004" y="2526721"/>
                  <a:pt x="2479253" y="2527527"/>
                  <a:pt x="2478106" y="2528891"/>
                </a:cubicBezTo>
                <a:cubicBezTo>
                  <a:pt x="2476958" y="2530255"/>
                  <a:pt x="2476385" y="2532209"/>
                  <a:pt x="2476385" y="2534751"/>
                </a:cubicBezTo>
                <a:lnTo>
                  <a:pt x="2476385" y="2606840"/>
                </a:lnTo>
                <a:cubicBezTo>
                  <a:pt x="2476385" y="2609444"/>
                  <a:pt x="2476974" y="2611413"/>
                  <a:pt x="2478152" y="2612746"/>
                </a:cubicBezTo>
                <a:cubicBezTo>
                  <a:pt x="2479330" y="2614080"/>
                  <a:pt x="2481160" y="2614901"/>
                  <a:pt x="2483640" y="2615211"/>
                </a:cubicBezTo>
                <a:cubicBezTo>
                  <a:pt x="2485376" y="2615397"/>
                  <a:pt x="2487128" y="2615552"/>
                  <a:pt x="2488896" y="2615676"/>
                </a:cubicBezTo>
                <a:cubicBezTo>
                  <a:pt x="2490663" y="2615800"/>
                  <a:pt x="2492446" y="2615909"/>
                  <a:pt x="2494244" y="2616002"/>
                </a:cubicBezTo>
                <a:cubicBezTo>
                  <a:pt x="2496042" y="2616095"/>
                  <a:pt x="2497903" y="2616157"/>
                  <a:pt x="2499825" y="2616188"/>
                </a:cubicBezTo>
                <a:cubicBezTo>
                  <a:pt x="2501748" y="2616219"/>
                  <a:pt x="2503732" y="2616234"/>
                  <a:pt x="2505778" y="2616234"/>
                </a:cubicBezTo>
                <a:cubicBezTo>
                  <a:pt x="2512290" y="2616234"/>
                  <a:pt x="2517994" y="2615630"/>
                  <a:pt x="2522894" y="2614421"/>
                </a:cubicBezTo>
                <a:cubicBezTo>
                  <a:pt x="2527792" y="2613211"/>
                  <a:pt x="2531885" y="2611444"/>
                  <a:pt x="2535172" y="2609119"/>
                </a:cubicBezTo>
                <a:cubicBezTo>
                  <a:pt x="2538458" y="2606793"/>
                  <a:pt x="2540939" y="2603910"/>
                  <a:pt x="2542613" y="2600468"/>
                </a:cubicBezTo>
                <a:cubicBezTo>
                  <a:pt x="2544288" y="2597026"/>
                  <a:pt x="2545125" y="2593104"/>
                  <a:pt x="2545125" y="2588701"/>
                </a:cubicBezTo>
                <a:cubicBezTo>
                  <a:pt x="2545125" y="2583058"/>
                  <a:pt x="2543574" y="2578376"/>
                  <a:pt x="2540474" y="2574656"/>
                </a:cubicBezTo>
                <a:cubicBezTo>
                  <a:pt x="2537373" y="2570935"/>
                  <a:pt x="2532753" y="2568423"/>
                  <a:pt x="2526614" y="2567121"/>
                </a:cubicBezTo>
                <a:cubicBezTo>
                  <a:pt x="2531513" y="2565695"/>
                  <a:pt x="2535218" y="2563307"/>
                  <a:pt x="2537730" y="2559959"/>
                </a:cubicBezTo>
                <a:cubicBezTo>
                  <a:pt x="2540241" y="2556610"/>
                  <a:pt x="2541497" y="2552579"/>
                  <a:pt x="2541497" y="2547867"/>
                </a:cubicBezTo>
                <a:cubicBezTo>
                  <a:pt x="2541497" y="2544270"/>
                  <a:pt x="2540799" y="2541076"/>
                  <a:pt x="2539404" y="2538286"/>
                </a:cubicBezTo>
                <a:cubicBezTo>
                  <a:pt x="2538009" y="2535495"/>
                  <a:pt x="2535854" y="2533139"/>
                  <a:pt x="2532940" y="2531216"/>
                </a:cubicBezTo>
                <a:cubicBezTo>
                  <a:pt x="2530025" y="2529294"/>
                  <a:pt x="2526366" y="2527837"/>
                  <a:pt x="2521963" y="2526845"/>
                </a:cubicBezTo>
                <a:cubicBezTo>
                  <a:pt x="2517560" y="2525852"/>
                  <a:pt x="2512352" y="2525356"/>
                  <a:pt x="2506336" y="2525356"/>
                </a:cubicBezTo>
                <a:close/>
                <a:moveTo>
                  <a:pt x="1668136" y="2525356"/>
                </a:moveTo>
                <a:cubicBezTo>
                  <a:pt x="1666028" y="2525356"/>
                  <a:pt x="1663950" y="2525387"/>
                  <a:pt x="1661904" y="2525449"/>
                </a:cubicBezTo>
                <a:cubicBezTo>
                  <a:pt x="1659858" y="2525511"/>
                  <a:pt x="1657874" y="2525589"/>
                  <a:pt x="1655951" y="2525682"/>
                </a:cubicBezTo>
                <a:cubicBezTo>
                  <a:pt x="1654029" y="2525775"/>
                  <a:pt x="1652153" y="2525883"/>
                  <a:pt x="1650324" y="2526007"/>
                </a:cubicBezTo>
                <a:cubicBezTo>
                  <a:pt x="1648494" y="2526131"/>
                  <a:pt x="1646773" y="2526286"/>
                  <a:pt x="1645161" y="2526472"/>
                </a:cubicBezTo>
                <a:cubicBezTo>
                  <a:pt x="1642805" y="2526721"/>
                  <a:pt x="1641053" y="2527527"/>
                  <a:pt x="1639906" y="2528891"/>
                </a:cubicBezTo>
                <a:cubicBezTo>
                  <a:pt x="1638758" y="2530255"/>
                  <a:pt x="1638185" y="2532209"/>
                  <a:pt x="1638185" y="2534751"/>
                </a:cubicBezTo>
                <a:lnTo>
                  <a:pt x="1638185" y="2606840"/>
                </a:lnTo>
                <a:cubicBezTo>
                  <a:pt x="1638185" y="2609444"/>
                  <a:pt x="1638774" y="2611413"/>
                  <a:pt x="1639952" y="2612746"/>
                </a:cubicBezTo>
                <a:cubicBezTo>
                  <a:pt x="1641130" y="2614080"/>
                  <a:pt x="1642960" y="2614901"/>
                  <a:pt x="1645440" y="2615211"/>
                </a:cubicBezTo>
                <a:cubicBezTo>
                  <a:pt x="1647176" y="2615397"/>
                  <a:pt x="1648928" y="2615552"/>
                  <a:pt x="1650696" y="2615676"/>
                </a:cubicBezTo>
                <a:cubicBezTo>
                  <a:pt x="1652463" y="2615800"/>
                  <a:pt x="1654246" y="2615909"/>
                  <a:pt x="1656044" y="2616002"/>
                </a:cubicBezTo>
                <a:cubicBezTo>
                  <a:pt x="1657842" y="2616095"/>
                  <a:pt x="1659703" y="2616157"/>
                  <a:pt x="1661625" y="2616188"/>
                </a:cubicBezTo>
                <a:cubicBezTo>
                  <a:pt x="1663548" y="2616219"/>
                  <a:pt x="1665532" y="2616234"/>
                  <a:pt x="1667578" y="2616234"/>
                </a:cubicBezTo>
                <a:cubicBezTo>
                  <a:pt x="1674090" y="2616234"/>
                  <a:pt x="1679795" y="2615630"/>
                  <a:pt x="1684694" y="2614421"/>
                </a:cubicBezTo>
                <a:cubicBezTo>
                  <a:pt x="1689592" y="2613211"/>
                  <a:pt x="1693685" y="2611444"/>
                  <a:pt x="1696972" y="2609119"/>
                </a:cubicBezTo>
                <a:cubicBezTo>
                  <a:pt x="1700258" y="2606793"/>
                  <a:pt x="1702739" y="2603910"/>
                  <a:pt x="1704413" y="2600468"/>
                </a:cubicBezTo>
                <a:cubicBezTo>
                  <a:pt x="1706088" y="2597026"/>
                  <a:pt x="1706925" y="2593104"/>
                  <a:pt x="1706925" y="2588701"/>
                </a:cubicBezTo>
                <a:cubicBezTo>
                  <a:pt x="1706925" y="2583058"/>
                  <a:pt x="1705374" y="2578376"/>
                  <a:pt x="1702274" y="2574656"/>
                </a:cubicBezTo>
                <a:cubicBezTo>
                  <a:pt x="1699173" y="2570935"/>
                  <a:pt x="1694553" y="2568423"/>
                  <a:pt x="1688414" y="2567121"/>
                </a:cubicBezTo>
                <a:cubicBezTo>
                  <a:pt x="1693313" y="2565695"/>
                  <a:pt x="1697018" y="2563307"/>
                  <a:pt x="1699530" y="2559959"/>
                </a:cubicBezTo>
                <a:cubicBezTo>
                  <a:pt x="1702041" y="2556610"/>
                  <a:pt x="1703297" y="2552579"/>
                  <a:pt x="1703297" y="2547867"/>
                </a:cubicBezTo>
                <a:cubicBezTo>
                  <a:pt x="1703297" y="2544270"/>
                  <a:pt x="1702599" y="2541076"/>
                  <a:pt x="1701204" y="2538286"/>
                </a:cubicBezTo>
                <a:cubicBezTo>
                  <a:pt x="1699809" y="2535495"/>
                  <a:pt x="1697654" y="2533139"/>
                  <a:pt x="1694739" y="2531216"/>
                </a:cubicBezTo>
                <a:cubicBezTo>
                  <a:pt x="1691825" y="2529294"/>
                  <a:pt x="1688166" y="2527837"/>
                  <a:pt x="1683763" y="2526845"/>
                </a:cubicBezTo>
                <a:cubicBezTo>
                  <a:pt x="1679360" y="2525852"/>
                  <a:pt x="1674152" y="2525356"/>
                  <a:pt x="1668136" y="2525356"/>
                </a:cubicBezTo>
                <a:close/>
                <a:moveTo>
                  <a:pt x="2909642" y="2524984"/>
                </a:moveTo>
                <a:cubicBezTo>
                  <a:pt x="2904123" y="2524984"/>
                  <a:pt x="2898992" y="2525899"/>
                  <a:pt x="2894248" y="2527728"/>
                </a:cubicBezTo>
                <a:cubicBezTo>
                  <a:pt x="2889504" y="2529558"/>
                  <a:pt x="2885380" y="2532364"/>
                  <a:pt x="2881876" y="2536146"/>
                </a:cubicBezTo>
                <a:cubicBezTo>
                  <a:pt x="2878373" y="2539929"/>
                  <a:pt x="2875613" y="2544781"/>
                  <a:pt x="2873598" y="2550704"/>
                </a:cubicBezTo>
                <a:cubicBezTo>
                  <a:pt x="2871582" y="2556626"/>
                  <a:pt x="2870574" y="2563711"/>
                  <a:pt x="2870574" y="2571958"/>
                </a:cubicBezTo>
                <a:cubicBezTo>
                  <a:pt x="2870574" y="2579213"/>
                  <a:pt x="2871396" y="2585616"/>
                  <a:pt x="2873040" y="2591166"/>
                </a:cubicBezTo>
                <a:cubicBezTo>
                  <a:pt x="2874683" y="2596716"/>
                  <a:pt x="2877070" y="2601398"/>
                  <a:pt x="2880202" y="2605212"/>
                </a:cubicBezTo>
                <a:cubicBezTo>
                  <a:pt x="2883334" y="2609026"/>
                  <a:pt x="2887225" y="2611925"/>
                  <a:pt x="2891876" y="2613909"/>
                </a:cubicBezTo>
                <a:cubicBezTo>
                  <a:pt x="2896526" y="2615893"/>
                  <a:pt x="2901860" y="2616886"/>
                  <a:pt x="2907875" y="2616886"/>
                </a:cubicBezTo>
                <a:cubicBezTo>
                  <a:pt x="2910789" y="2616886"/>
                  <a:pt x="2913611" y="2616607"/>
                  <a:pt x="2916339" y="2616048"/>
                </a:cubicBezTo>
                <a:cubicBezTo>
                  <a:pt x="2919068" y="2615490"/>
                  <a:pt x="2921595" y="2614762"/>
                  <a:pt x="2923920" y="2613863"/>
                </a:cubicBezTo>
                <a:cubicBezTo>
                  <a:pt x="2926246" y="2612963"/>
                  <a:pt x="2928338" y="2611940"/>
                  <a:pt x="2930199" y="2610793"/>
                </a:cubicBezTo>
                <a:cubicBezTo>
                  <a:pt x="2932059" y="2609646"/>
                  <a:pt x="2933377" y="2608685"/>
                  <a:pt x="2934152" y="2607909"/>
                </a:cubicBezTo>
                <a:cubicBezTo>
                  <a:pt x="2934927" y="2607134"/>
                  <a:pt x="2935424" y="2606545"/>
                  <a:pt x="2935640" y="2606142"/>
                </a:cubicBezTo>
                <a:cubicBezTo>
                  <a:pt x="2935858" y="2605739"/>
                  <a:pt x="2936044" y="2605274"/>
                  <a:pt x="2936198" y="2604747"/>
                </a:cubicBezTo>
                <a:cubicBezTo>
                  <a:pt x="2936354" y="2604220"/>
                  <a:pt x="2936462" y="2603569"/>
                  <a:pt x="2936524" y="2602793"/>
                </a:cubicBezTo>
                <a:cubicBezTo>
                  <a:pt x="2936586" y="2602018"/>
                  <a:pt x="2936617" y="2601104"/>
                  <a:pt x="2936617" y="2600049"/>
                </a:cubicBezTo>
                <a:cubicBezTo>
                  <a:pt x="2936617" y="2598809"/>
                  <a:pt x="2936570" y="2597739"/>
                  <a:pt x="2936478" y="2596840"/>
                </a:cubicBezTo>
                <a:cubicBezTo>
                  <a:pt x="2936384" y="2595941"/>
                  <a:pt x="2936230" y="2595197"/>
                  <a:pt x="2936012" y="2594608"/>
                </a:cubicBezTo>
                <a:cubicBezTo>
                  <a:pt x="2935796" y="2594019"/>
                  <a:pt x="2935532" y="2593600"/>
                  <a:pt x="2935222" y="2593352"/>
                </a:cubicBezTo>
                <a:cubicBezTo>
                  <a:pt x="2934912" y="2593104"/>
                  <a:pt x="2934540" y="2592980"/>
                  <a:pt x="2934106" y="2592980"/>
                </a:cubicBezTo>
                <a:cubicBezTo>
                  <a:pt x="2933362" y="2592980"/>
                  <a:pt x="2932323" y="2593523"/>
                  <a:pt x="2930990" y="2594608"/>
                </a:cubicBezTo>
                <a:cubicBezTo>
                  <a:pt x="2929656" y="2595693"/>
                  <a:pt x="2928013" y="2596902"/>
                  <a:pt x="2926060" y="2598236"/>
                </a:cubicBezTo>
                <a:cubicBezTo>
                  <a:pt x="2924106" y="2599569"/>
                  <a:pt x="2921796" y="2600794"/>
                  <a:pt x="2919130" y="2601910"/>
                </a:cubicBezTo>
                <a:cubicBezTo>
                  <a:pt x="2916463" y="2603026"/>
                  <a:pt x="2913363" y="2603584"/>
                  <a:pt x="2909828" y="2603584"/>
                </a:cubicBezTo>
                <a:cubicBezTo>
                  <a:pt x="2906107" y="2603584"/>
                  <a:pt x="2902805" y="2602917"/>
                  <a:pt x="2899922" y="2601584"/>
                </a:cubicBezTo>
                <a:cubicBezTo>
                  <a:pt x="2897038" y="2600251"/>
                  <a:pt x="2894604" y="2598220"/>
                  <a:pt x="2892620" y="2595492"/>
                </a:cubicBezTo>
                <a:cubicBezTo>
                  <a:pt x="2890636" y="2592763"/>
                  <a:pt x="2889132" y="2589368"/>
                  <a:pt x="2888108" y="2585306"/>
                </a:cubicBezTo>
                <a:cubicBezTo>
                  <a:pt x="2887085" y="2581244"/>
                  <a:pt x="2886574" y="2576516"/>
                  <a:pt x="2886574" y="2571121"/>
                </a:cubicBezTo>
                <a:cubicBezTo>
                  <a:pt x="2886574" y="2560331"/>
                  <a:pt x="2888543" y="2552099"/>
                  <a:pt x="2892480" y="2546425"/>
                </a:cubicBezTo>
                <a:cubicBezTo>
                  <a:pt x="2896418" y="2540751"/>
                  <a:pt x="2902077" y="2537914"/>
                  <a:pt x="2909456" y="2537914"/>
                </a:cubicBezTo>
                <a:cubicBezTo>
                  <a:pt x="2913053" y="2537914"/>
                  <a:pt x="2916169" y="2538425"/>
                  <a:pt x="2918804" y="2539448"/>
                </a:cubicBezTo>
                <a:cubicBezTo>
                  <a:pt x="2921440" y="2540472"/>
                  <a:pt x="2923688" y="2541603"/>
                  <a:pt x="2925548" y="2542844"/>
                </a:cubicBezTo>
                <a:cubicBezTo>
                  <a:pt x="2927408" y="2544084"/>
                  <a:pt x="2928943" y="2545216"/>
                  <a:pt x="2930152" y="2546239"/>
                </a:cubicBezTo>
                <a:cubicBezTo>
                  <a:pt x="2931362" y="2547262"/>
                  <a:pt x="2932431" y="2547774"/>
                  <a:pt x="2933362" y="2547774"/>
                </a:cubicBezTo>
                <a:cubicBezTo>
                  <a:pt x="2934168" y="2547774"/>
                  <a:pt x="2934850" y="2547293"/>
                  <a:pt x="2935408" y="2546332"/>
                </a:cubicBezTo>
                <a:cubicBezTo>
                  <a:pt x="2935966" y="2545371"/>
                  <a:pt x="2936245" y="2543681"/>
                  <a:pt x="2936245" y="2541262"/>
                </a:cubicBezTo>
                <a:cubicBezTo>
                  <a:pt x="2936245" y="2540146"/>
                  <a:pt x="2936214" y="2539216"/>
                  <a:pt x="2936152" y="2538472"/>
                </a:cubicBezTo>
                <a:cubicBezTo>
                  <a:pt x="2936090" y="2537728"/>
                  <a:pt x="2935966" y="2537061"/>
                  <a:pt x="2935780" y="2536472"/>
                </a:cubicBezTo>
                <a:cubicBezTo>
                  <a:pt x="2935594" y="2535883"/>
                  <a:pt x="2935361" y="2535371"/>
                  <a:pt x="2935082" y="2534937"/>
                </a:cubicBezTo>
                <a:cubicBezTo>
                  <a:pt x="2934803" y="2534503"/>
                  <a:pt x="2934292" y="2533914"/>
                  <a:pt x="2933548" y="2533170"/>
                </a:cubicBezTo>
                <a:cubicBezTo>
                  <a:pt x="2932803" y="2532426"/>
                  <a:pt x="2931610" y="2531526"/>
                  <a:pt x="2929966" y="2530472"/>
                </a:cubicBezTo>
                <a:cubicBezTo>
                  <a:pt x="2928323" y="2529418"/>
                  <a:pt x="2926447" y="2528488"/>
                  <a:pt x="2924339" y="2527682"/>
                </a:cubicBezTo>
                <a:cubicBezTo>
                  <a:pt x="2922230" y="2526876"/>
                  <a:pt x="2919920" y="2526224"/>
                  <a:pt x="2917409" y="2525728"/>
                </a:cubicBezTo>
                <a:cubicBezTo>
                  <a:pt x="2914898" y="2525232"/>
                  <a:pt x="2912309" y="2524984"/>
                  <a:pt x="2909642" y="2524984"/>
                </a:cubicBezTo>
                <a:close/>
                <a:moveTo>
                  <a:pt x="3420829" y="2524891"/>
                </a:moveTo>
                <a:cubicBezTo>
                  <a:pt x="3417605" y="2524891"/>
                  <a:pt x="3414411" y="2525186"/>
                  <a:pt x="3411248" y="2525775"/>
                </a:cubicBezTo>
                <a:cubicBezTo>
                  <a:pt x="3408086" y="2526364"/>
                  <a:pt x="3405171" y="2527108"/>
                  <a:pt x="3402505" y="2528007"/>
                </a:cubicBezTo>
                <a:cubicBezTo>
                  <a:pt x="3399838" y="2528906"/>
                  <a:pt x="3397482" y="2529899"/>
                  <a:pt x="3395436" y="2530984"/>
                </a:cubicBezTo>
                <a:cubicBezTo>
                  <a:pt x="3393389" y="2532069"/>
                  <a:pt x="3391948" y="2533015"/>
                  <a:pt x="3391110" y="2533821"/>
                </a:cubicBezTo>
                <a:cubicBezTo>
                  <a:pt x="3390273" y="2534627"/>
                  <a:pt x="3389746" y="2535480"/>
                  <a:pt x="3389529" y="2536379"/>
                </a:cubicBezTo>
                <a:cubicBezTo>
                  <a:pt x="3389312" y="2537278"/>
                  <a:pt x="3389204" y="2538503"/>
                  <a:pt x="3389204" y="2540053"/>
                </a:cubicBezTo>
                <a:cubicBezTo>
                  <a:pt x="3389204" y="2540983"/>
                  <a:pt x="3389265" y="2541836"/>
                  <a:pt x="3389390" y="2542611"/>
                </a:cubicBezTo>
                <a:cubicBezTo>
                  <a:pt x="3389514" y="2543386"/>
                  <a:pt x="3389715" y="2544022"/>
                  <a:pt x="3389994" y="2544518"/>
                </a:cubicBezTo>
                <a:cubicBezTo>
                  <a:pt x="3390273" y="2545014"/>
                  <a:pt x="3390599" y="2545386"/>
                  <a:pt x="3390971" y="2545634"/>
                </a:cubicBezTo>
                <a:cubicBezTo>
                  <a:pt x="3391343" y="2545882"/>
                  <a:pt x="3391777" y="2546006"/>
                  <a:pt x="3392273" y="2546006"/>
                </a:cubicBezTo>
                <a:cubicBezTo>
                  <a:pt x="3393017" y="2546006"/>
                  <a:pt x="3394149" y="2545557"/>
                  <a:pt x="3395668" y="2544657"/>
                </a:cubicBezTo>
                <a:cubicBezTo>
                  <a:pt x="3397188" y="2543758"/>
                  <a:pt x="3399079" y="2542766"/>
                  <a:pt x="3401342" y="2541681"/>
                </a:cubicBezTo>
                <a:cubicBezTo>
                  <a:pt x="3403606" y="2540596"/>
                  <a:pt x="3406241" y="2539603"/>
                  <a:pt x="3409249" y="2538704"/>
                </a:cubicBezTo>
                <a:cubicBezTo>
                  <a:pt x="3412256" y="2537805"/>
                  <a:pt x="3415652" y="2537356"/>
                  <a:pt x="3419434" y="2537356"/>
                </a:cubicBezTo>
                <a:cubicBezTo>
                  <a:pt x="3422969" y="2537356"/>
                  <a:pt x="3425945" y="2537774"/>
                  <a:pt x="3428364" y="2538611"/>
                </a:cubicBezTo>
                <a:cubicBezTo>
                  <a:pt x="3430782" y="2539448"/>
                  <a:pt x="3432751" y="2540689"/>
                  <a:pt x="3434270" y="2542332"/>
                </a:cubicBezTo>
                <a:cubicBezTo>
                  <a:pt x="3435790" y="2543975"/>
                  <a:pt x="3436890" y="2546037"/>
                  <a:pt x="3437572" y="2548518"/>
                </a:cubicBezTo>
                <a:cubicBezTo>
                  <a:pt x="3438255" y="2550998"/>
                  <a:pt x="3438596" y="2553851"/>
                  <a:pt x="3438596" y="2557075"/>
                </a:cubicBezTo>
                <a:lnTo>
                  <a:pt x="3438596" y="2563587"/>
                </a:lnTo>
                <a:lnTo>
                  <a:pt x="3427062" y="2563587"/>
                </a:lnTo>
                <a:cubicBezTo>
                  <a:pt x="3420550" y="2563587"/>
                  <a:pt x="3414690" y="2564160"/>
                  <a:pt x="3409481" y="2565307"/>
                </a:cubicBezTo>
                <a:cubicBezTo>
                  <a:pt x="3404272" y="2566455"/>
                  <a:pt x="3399869" y="2568175"/>
                  <a:pt x="3396273" y="2570470"/>
                </a:cubicBezTo>
                <a:cubicBezTo>
                  <a:pt x="3392676" y="2572764"/>
                  <a:pt x="3389916" y="2575648"/>
                  <a:pt x="3387994" y="2579120"/>
                </a:cubicBezTo>
                <a:cubicBezTo>
                  <a:pt x="3386072" y="2582593"/>
                  <a:pt x="3385110" y="2586686"/>
                  <a:pt x="3385110" y="2591399"/>
                </a:cubicBezTo>
                <a:cubicBezTo>
                  <a:pt x="3385110" y="2595430"/>
                  <a:pt x="3385808" y="2599026"/>
                  <a:pt x="3387204" y="2602189"/>
                </a:cubicBezTo>
                <a:cubicBezTo>
                  <a:pt x="3388599" y="2605351"/>
                  <a:pt x="3390552" y="2608018"/>
                  <a:pt x="3393064" y="2610188"/>
                </a:cubicBezTo>
                <a:cubicBezTo>
                  <a:pt x="3395575" y="2612359"/>
                  <a:pt x="3398614" y="2614018"/>
                  <a:pt x="3402179" y="2615165"/>
                </a:cubicBezTo>
                <a:cubicBezTo>
                  <a:pt x="3405745" y="2616312"/>
                  <a:pt x="3409729" y="2616886"/>
                  <a:pt x="3414132" y="2616886"/>
                </a:cubicBezTo>
                <a:cubicBezTo>
                  <a:pt x="3419155" y="2616886"/>
                  <a:pt x="3423914" y="2615800"/>
                  <a:pt x="3428410" y="2613630"/>
                </a:cubicBezTo>
                <a:cubicBezTo>
                  <a:pt x="3432906" y="2611460"/>
                  <a:pt x="3436983" y="2608421"/>
                  <a:pt x="3440642" y="2604514"/>
                </a:cubicBezTo>
                <a:lnTo>
                  <a:pt x="3440642" y="2612886"/>
                </a:lnTo>
                <a:cubicBezTo>
                  <a:pt x="3440642" y="2613630"/>
                  <a:pt x="3440859" y="2614188"/>
                  <a:pt x="3441293" y="2614560"/>
                </a:cubicBezTo>
                <a:cubicBezTo>
                  <a:pt x="3441727" y="2614932"/>
                  <a:pt x="3442425" y="2615211"/>
                  <a:pt x="3443386" y="2615397"/>
                </a:cubicBezTo>
                <a:cubicBezTo>
                  <a:pt x="3444348" y="2615583"/>
                  <a:pt x="3445634" y="2615676"/>
                  <a:pt x="3447246" y="2615676"/>
                </a:cubicBezTo>
                <a:cubicBezTo>
                  <a:pt x="3448921" y="2615676"/>
                  <a:pt x="3450192" y="2615583"/>
                  <a:pt x="3451060" y="2615397"/>
                </a:cubicBezTo>
                <a:cubicBezTo>
                  <a:pt x="3451928" y="2615211"/>
                  <a:pt x="3452610" y="2614932"/>
                  <a:pt x="3453106" y="2614560"/>
                </a:cubicBezTo>
                <a:cubicBezTo>
                  <a:pt x="3453603" y="2614188"/>
                  <a:pt x="3453850" y="2613630"/>
                  <a:pt x="3453850" y="2612886"/>
                </a:cubicBezTo>
                <a:lnTo>
                  <a:pt x="3453850" y="2556424"/>
                </a:lnTo>
                <a:cubicBezTo>
                  <a:pt x="3453850" y="2551215"/>
                  <a:pt x="3453262" y="2546657"/>
                  <a:pt x="3452083" y="2542751"/>
                </a:cubicBezTo>
                <a:cubicBezTo>
                  <a:pt x="3450905" y="2538844"/>
                  <a:pt x="3449014" y="2535573"/>
                  <a:pt x="3446409" y="2532937"/>
                </a:cubicBezTo>
                <a:cubicBezTo>
                  <a:pt x="3443805" y="2530302"/>
                  <a:pt x="3440394" y="2528302"/>
                  <a:pt x="3436177" y="2526938"/>
                </a:cubicBezTo>
                <a:cubicBezTo>
                  <a:pt x="3431960" y="2525573"/>
                  <a:pt x="3426844" y="2524891"/>
                  <a:pt x="3420829" y="2524891"/>
                </a:cubicBezTo>
                <a:close/>
                <a:moveTo>
                  <a:pt x="3338583" y="2524891"/>
                </a:moveTo>
                <a:cubicBezTo>
                  <a:pt x="3335482" y="2524891"/>
                  <a:pt x="3332460" y="2525155"/>
                  <a:pt x="3329514" y="2525682"/>
                </a:cubicBezTo>
                <a:cubicBezTo>
                  <a:pt x="3326568" y="2526209"/>
                  <a:pt x="3323840" y="2526860"/>
                  <a:pt x="3321328" y="2527635"/>
                </a:cubicBezTo>
                <a:cubicBezTo>
                  <a:pt x="3318817" y="2528410"/>
                  <a:pt x="3316631" y="2529294"/>
                  <a:pt x="3314771" y="2530286"/>
                </a:cubicBezTo>
                <a:cubicBezTo>
                  <a:pt x="3312910" y="2531278"/>
                  <a:pt x="3311608" y="2532147"/>
                  <a:pt x="3310864" y="2532891"/>
                </a:cubicBezTo>
                <a:cubicBezTo>
                  <a:pt x="3310120" y="2533635"/>
                  <a:pt x="3309608" y="2534534"/>
                  <a:pt x="3309329" y="2535588"/>
                </a:cubicBezTo>
                <a:cubicBezTo>
                  <a:pt x="3309050" y="2536642"/>
                  <a:pt x="3308910" y="2538069"/>
                  <a:pt x="3308910" y="2539867"/>
                </a:cubicBezTo>
                <a:cubicBezTo>
                  <a:pt x="3308910" y="2540859"/>
                  <a:pt x="3308957" y="2541712"/>
                  <a:pt x="3309050" y="2542425"/>
                </a:cubicBezTo>
                <a:cubicBezTo>
                  <a:pt x="3309143" y="2543138"/>
                  <a:pt x="3309298" y="2543696"/>
                  <a:pt x="3309515" y="2544099"/>
                </a:cubicBezTo>
                <a:cubicBezTo>
                  <a:pt x="3309732" y="2544502"/>
                  <a:pt x="3309980" y="2544781"/>
                  <a:pt x="3310259" y="2544936"/>
                </a:cubicBezTo>
                <a:cubicBezTo>
                  <a:pt x="3310538" y="2545092"/>
                  <a:pt x="3310833" y="2545169"/>
                  <a:pt x="3311143" y="2545169"/>
                </a:cubicBezTo>
                <a:cubicBezTo>
                  <a:pt x="3311701" y="2545169"/>
                  <a:pt x="3312662" y="2544750"/>
                  <a:pt x="3314026" y="2543913"/>
                </a:cubicBezTo>
                <a:cubicBezTo>
                  <a:pt x="3315391" y="2543076"/>
                  <a:pt x="3317143" y="2542146"/>
                  <a:pt x="3319282" y="2541123"/>
                </a:cubicBezTo>
                <a:cubicBezTo>
                  <a:pt x="3321422" y="2540100"/>
                  <a:pt x="3323964" y="2539154"/>
                  <a:pt x="3326910" y="2538286"/>
                </a:cubicBezTo>
                <a:cubicBezTo>
                  <a:pt x="3329855" y="2537418"/>
                  <a:pt x="3333219" y="2536983"/>
                  <a:pt x="3337002" y="2536983"/>
                </a:cubicBezTo>
                <a:cubicBezTo>
                  <a:pt x="3339420" y="2536983"/>
                  <a:pt x="3341684" y="2537247"/>
                  <a:pt x="3343792" y="2537774"/>
                </a:cubicBezTo>
                <a:cubicBezTo>
                  <a:pt x="3345900" y="2538301"/>
                  <a:pt x="3347684" y="2539076"/>
                  <a:pt x="3349141" y="2540100"/>
                </a:cubicBezTo>
                <a:cubicBezTo>
                  <a:pt x="3350598" y="2541123"/>
                  <a:pt x="3351760" y="2542409"/>
                  <a:pt x="3352629" y="2543960"/>
                </a:cubicBezTo>
                <a:cubicBezTo>
                  <a:pt x="3353497" y="2545510"/>
                  <a:pt x="3353931" y="2547308"/>
                  <a:pt x="3353931" y="2549355"/>
                </a:cubicBezTo>
                <a:cubicBezTo>
                  <a:pt x="3353931" y="2551649"/>
                  <a:pt x="3353482" y="2553680"/>
                  <a:pt x="3352582" y="2555447"/>
                </a:cubicBezTo>
                <a:cubicBezTo>
                  <a:pt x="3351683" y="2557215"/>
                  <a:pt x="3350288" y="2558703"/>
                  <a:pt x="3348396" y="2559912"/>
                </a:cubicBezTo>
                <a:cubicBezTo>
                  <a:pt x="3346505" y="2561122"/>
                  <a:pt x="3344149" y="2562036"/>
                  <a:pt x="3341327" y="2562656"/>
                </a:cubicBezTo>
                <a:cubicBezTo>
                  <a:pt x="3338506" y="2563276"/>
                  <a:pt x="3335142" y="2563587"/>
                  <a:pt x="3331235" y="2563587"/>
                </a:cubicBezTo>
                <a:lnTo>
                  <a:pt x="3322212" y="2563587"/>
                </a:lnTo>
                <a:cubicBezTo>
                  <a:pt x="3321654" y="2563587"/>
                  <a:pt x="3321189" y="2563695"/>
                  <a:pt x="3320817" y="2563912"/>
                </a:cubicBezTo>
                <a:cubicBezTo>
                  <a:pt x="3320445" y="2564129"/>
                  <a:pt x="3320135" y="2564455"/>
                  <a:pt x="3319887" y="2564889"/>
                </a:cubicBezTo>
                <a:cubicBezTo>
                  <a:pt x="3319639" y="2565323"/>
                  <a:pt x="3319453" y="2565912"/>
                  <a:pt x="3319328" y="2566656"/>
                </a:cubicBezTo>
                <a:cubicBezTo>
                  <a:pt x="3319204" y="2567400"/>
                  <a:pt x="3319142" y="2568268"/>
                  <a:pt x="3319142" y="2569261"/>
                </a:cubicBezTo>
                <a:cubicBezTo>
                  <a:pt x="3319142" y="2570315"/>
                  <a:pt x="3319189" y="2571229"/>
                  <a:pt x="3319282" y="2572005"/>
                </a:cubicBezTo>
                <a:cubicBezTo>
                  <a:pt x="3319375" y="2572780"/>
                  <a:pt x="3319561" y="2573400"/>
                  <a:pt x="3319840" y="2573865"/>
                </a:cubicBezTo>
                <a:cubicBezTo>
                  <a:pt x="3320119" y="2574330"/>
                  <a:pt x="3320445" y="2574671"/>
                  <a:pt x="3320817" y="2574888"/>
                </a:cubicBezTo>
                <a:cubicBezTo>
                  <a:pt x="3321189" y="2575105"/>
                  <a:pt x="3321685" y="2575214"/>
                  <a:pt x="3322305" y="2575214"/>
                </a:cubicBezTo>
                <a:lnTo>
                  <a:pt x="3331607" y="2575214"/>
                </a:lnTo>
                <a:cubicBezTo>
                  <a:pt x="3336010" y="2575214"/>
                  <a:pt x="3339761" y="2575555"/>
                  <a:pt x="3342862" y="2576237"/>
                </a:cubicBezTo>
                <a:cubicBezTo>
                  <a:pt x="3345963" y="2576919"/>
                  <a:pt x="3348505" y="2577865"/>
                  <a:pt x="3350490" y="2579074"/>
                </a:cubicBezTo>
                <a:cubicBezTo>
                  <a:pt x="3352474" y="2580283"/>
                  <a:pt x="3353931" y="2581756"/>
                  <a:pt x="3354861" y="2583492"/>
                </a:cubicBezTo>
                <a:cubicBezTo>
                  <a:pt x="3355792" y="2585229"/>
                  <a:pt x="3356256" y="2587182"/>
                  <a:pt x="3356256" y="2589352"/>
                </a:cubicBezTo>
                <a:cubicBezTo>
                  <a:pt x="3356256" y="2591895"/>
                  <a:pt x="3355776" y="2594127"/>
                  <a:pt x="3354815" y="2596050"/>
                </a:cubicBezTo>
                <a:cubicBezTo>
                  <a:pt x="3353854" y="2597972"/>
                  <a:pt x="3352505" y="2599569"/>
                  <a:pt x="3350768" y="2600840"/>
                </a:cubicBezTo>
                <a:cubicBezTo>
                  <a:pt x="3349032" y="2602111"/>
                  <a:pt x="3346924" y="2603072"/>
                  <a:pt x="3344443" y="2603724"/>
                </a:cubicBezTo>
                <a:cubicBezTo>
                  <a:pt x="3341963" y="2604375"/>
                  <a:pt x="3339172" y="2604700"/>
                  <a:pt x="3336072" y="2604700"/>
                </a:cubicBezTo>
                <a:cubicBezTo>
                  <a:pt x="3331669" y="2604700"/>
                  <a:pt x="3327964" y="2604266"/>
                  <a:pt x="3324956" y="2603398"/>
                </a:cubicBezTo>
                <a:cubicBezTo>
                  <a:pt x="3321948" y="2602530"/>
                  <a:pt x="3319422" y="2601584"/>
                  <a:pt x="3317375" y="2600561"/>
                </a:cubicBezTo>
                <a:cubicBezTo>
                  <a:pt x="3315329" y="2599538"/>
                  <a:pt x="3313701" y="2598608"/>
                  <a:pt x="3312492" y="2597770"/>
                </a:cubicBezTo>
                <a:cubicBezTo>
                  <a:pt x="3311282" y="2596933"/>
                  <a:pt x="3310337" y="2596515"/>
                  <a:pt x="3309655" y="2596515"/>
                </a:cubicBezTo>
                <a:cubicBezTo>
                  <a:pt x="3309221" y="2596515"/>
                  <a:pt x="3308880" y="2596623"/>
                  <a:pt x="3308632" y="2596840"/>
                </a:cubicBezTo>
                <a:cubicBezTo>
                  <a:pt x="3308384" y="2597057"/>
                  <a:pt x="3308166" y="2597383"/>
                  <a:pt x="3307980" y="2597817"/>
                </a:cubicBezTo>
                <a:cubicBezTo>
                  <a:pt x="3307794" y="2598251"/>
                  <a:pt x="3307640" y="2598809"/>
                  <a:pt x="3307515" y="2599491"/>
                </a:cubicBezTo>
                <a:cubicBezTo>
                  <a:pt x="3307391" y="2600173"/>
                  <a:pt x="3307329" y="2601011"/>
                  <a:pt x="3307329" y="2602003"/>
                </a:cubicBezTo>
                <a:cubicBezTo>
                  <a:pt x="3307329" y="2603119"/>
                  <a:pt x="3307376" y="2604080"/>
                  <a:pt x="3307469" y="2604886"/>
                </a:cubicBezTo>
                <a:cubicBezTo>
                  <a:pt x="3307562" y="2605692"/>
                  <a:pt x="3307670" y="2606375"/>
                  <a:pt x="3307794" y="2606933"/>
                </a:cubicBezTo>
                <a:cubicBezTo>
                  <a:pt x="3307918" y="2607491"/>
                  <a:pt x="3308135" y="2608002"/>
                  <a:pt x="3308446" y="2608467"/>
                </a:cubicBezTo>
                <a:cubicBezTo>
                  <a:pt x="3308756" y="2608933"/>
                  <a:pt x="3309236" y="2609444"/>
                  <a:pt x="3309887" y="2610002"/>
                </a:cubicBezTo>
                <a:cubicBezTo>
                  <a:pt x="3310538" y="2610560"/>
                  <a:pt x="3311655" y="2611258"/>
                  <a:pt x="3313236" y="2612095"/>
                </a:cubicBezTo>
                <a:cubicBezTo>
                  <a:pt x="3314817" y="2612932"/>
                  <a:pt x="3316770" y="2613707"/>
                  <a:pt x="3319096" y="2614421"/>
                </a:cubicBezTo>
                <a:cubicBezTo>
                  <a:pt x="3321422" y="2615134"/>
                  <a:pt x="3323995" y="2615723"/>
                  <a:pt x="3326816" y="2616188"/>
                </a:cubicBezTo>
                <a:cubicBezTo>
                  <a:pt x="3329638" y="2616653"/>
                  <a:pt x="3332661" y="2616886"/>
                  <a:pt x="3335886" y="2616886"/>
                </a:cubicBezTo>
                <a:cubicBezTo>
                  <a:pt x="3341653" y="2616886"/>
                  <a:pt x="3346800" y="2616265"/>
                  <a:pt x="3351327" y="2615025"/>
                </a:cubicBezTo>
                <a:cubicBezTo>
                  <a:pt x="3355854" y="2613785"/>
                  <a:pt x="3359683" y="2611971"/>
                  <a:pt x="3362814" y="2609584"/>
                </a:cubicBezTo>
                <a:cubicBezTo>
                  <a:pt x="3365946" y="2607196"/>
                  <a:pt x="3368349" y="2604328"/>
                  <a:pt x="3370023" y="2600980"/>
                </a:cubicBezTo>
                <a:cubicBezTo>
                  <a:pt x="3371698" y="2597631"/>
                  <a:pt x="3372535" y="2593848"/>
                  <a:pt x="3372535" y="2589631"/>
                </a:cubicBezTo>
                <a:cubicBezTo>
                  <a:pt x="3372535" y="2586593"/>
                  <a:pt x="3371961" y="2583818"/>
                  <a:pt x="3370814" y="2581306"/>
                </a:cubicBezTo>
                <a:cubicBezTo>
                  <a:pt x="3369666" y="2578795"/>
                  <a:pt x="3368163" y="2576624"/>
                  <a:pt x="3366302" y="2574795"/>
                </a:cubicBezTo>
                <a:cubicBezTo>
                  <a:pt x="3364442" y="2572966"/>
                  <a:pt x="3362334" y="2571478"/>
                  <a:pt x="3359977" y="2570330"/>
                </a:cubicBezTo>
                <a:cubicBezTo>
                  <a:pt x="3357621" y="2569183"/>
                  <a:pt x="3355233" y="2568485"/>
                  <a:pt x="3352815" y="2568237"/>
                </a:cubicBezTo>
                <a:lnTo>
                  <a:pt x="3353001" y="2568144"/>
                </a:lnTo>
                <a:cubicBezTo>
                  <a:pt x="3355481" y="2567400"/>
                  <a:pt x="3357745" y="2566346"/>
                  <a:pt x="3359791" y="2564982"/>
                </a:cubicBezTo>
                <a:cubicBezTo>
                  <a:pt x="3361838" y="2563617"/>
                  <a:pt x="3363558" y="2562067"/>
                  <a:pt x="3364954" y="2560331"/>
                </a:cubicBezTo>
                <a:cubicBezTo>
                  <a:pt x="3366349" y="2558595"/>
                  <a:pt x="3367419" y="2556688"/>
                  <a:pt x="3368163" y="2554610"/>
                </a:cubicBezTo>
                <a:cubicBezTo>
                  <a:pt x="3368907" y="2552533"/>
                  <a:pt x="3369279" y="2550347"/>
                  <a:pt x="3369279" y="2548053"/>
                </a:cubicBezTo>
                <a:cubicBezTo>
                  <a:pt x="3369279" y="2544208"/>
                  <a:pt x="3368535" y="2540844"/>
                  <a:pt x="3367046" y="2537960"/>
                </a:cubicBezTo>
                <a:cubicBezTo>
                  <a:pt x="3365558" y="2535077"/>
                  <a:pt x="3363466" y="2532658"/>
                  <a:pt x="3360768" y="2530705"/>
                </a:cubicBezTo>
                <a:cubicBezTo>
                  <a:pt x="3358070" y="2528751"/>
                  <a:pt x="3354830" y="2527294"/>
                  <a:pt x="3351048" y="2526333"/>
                </a:cubicBezTo>
                <a:cubicBezTo>
                  <a:pt x="3347265" y="2525372"/>
                  <a:pt x="3343110" y="2524891"/>
                  <a:pt x="3338583" y="2524891"/>
                </a:cubicBezTo>
                <a:close/>
                <a:moveTo>
                  <a:pt x="3205233" y="2524891"/>
                </a:moveTo>
                <a:cubicBezTo>
                  <a:pt x="3202132" y="2524891"/>
                  <a:pt x="3199110" y="2525155"/>
                  <a:pt x="3196164" y="2525682"/>
                </a:cubicBezTo>
                <a:cubicBezTo>
                  <a:pt x="3193218" y="2526209"/>
                  <a:pt x="3190490" y="2526860"/>
                  <a:pt x="3187978" y="2527635"/>
                </a:cubicBezTo>
                <a:cubicBezTo>
                  <a:pt x="3185467" y="2528410"/>
                  <a:pt x="3183281" y="2529294"/>
                  <a:pt x="3181421" y="2530286"/>
                </a:cubicBezTo>
                <a:cubicBezTo>
                  <a:pt x="3179560" y="2531278"/>
                  <a:pt x="3178258" y="2532147"/>
                  <a:pt x="3177514" y="2532891"/>
                </a:cubicBezTo>
                <a:cubicBezTo>
                  <a:pt x="3176770" y="2533635"/>
                  <a:pt x="3176258" y="2534534"/>
                  <a:pt x="3175979" y="2535588"/>
                </a:cubicBezTo>
                <a:cubicBezTo>
                  <a:pt x="3175700" y="2536642"/>
                  <a:pt x="3175560" y="2538069"/>
                  <a:pt x="3175560" y="2539867"/>
                </a:cubicBezTo>
                <a:cubicBezTo>
                  <a:pt x="3175560" y="2540859"/>
                  <a:pt x="3175607" y="2541712"/>
                  <a:pt x="3175700" y="2542425"/>
                </a:cubicBezTo>
                <a:cubicBezTo>
                  <a:pt x="3175793" y="2543138"/>
                  <a:pt x="3175948" y="2543696"/>
                  <a:pt x="3176165" y="2544099"/>
                </a:cubicBezTo>
                <a:cubicBezTo>
                  <a:pt x="3176382" y="2544502"/>
                  <a:pt x="3176630" y="2544781"/>
                  <a:pt x="3176909" y="2544936"/>
                </a:cubicBezTo>
                <a:cubicBezTo>
                  <a:pt x="3177188" y="2545092"/>
                  <a:pt x="3177483" y="2545169"/>
                  <a:pt x="3177793" y="2545169"/>
                </a:cubicBezTo>
                <a:cubicBezTo>
                  <a:pt x="3178351" y="2545169"/>
                  <a:pt x="3179312" y="2544750"/>
                  <a:pt x="3180676" y="2543913"/>
                </a:cubicBezTo>
                <a:cubicBezTo>
                  <a:pt x="3182041" y="2543076"/>
                  <a:pt x="3183793" y="2542146"/>
                  <a:pt x="3185932" y="2541123"/>
                </a:cubicBezTo>
                <a:cubicBezTo>
                  <a:pt x="3188072" y="2540100"/>
                  <a:pt x="3190614" y="2539154"/>
                  <a:pt x="3193560" y="2538286"/>
                </a:cubicBezTo>
                <a:cubicBezTo>
                  <a:pt x="3196505" y="2537418"/>
                  <a:pt x="3199869" y="2536983"/>
                  <a:pt x="3203652" y="2536983"/>
                </a:cubicBezTo>
                <a:cubicBezTo>
                  <a:pt x="3206070" y="2536983"/>
                  <a:pt x="3208334" y="2537247"/>
                  <a:pt x="3210442" y="2537774"/>
                </a:cubicBezTo>
                <a:cubicBezTo>
                  <a:pt x="3212550" y="2538301"/>
                  <a:pt x="3214333" y="2539076"/>
                  <a:pt x="3215791" y="2540100"/>
                </a:cubicBezTo>
                <a:cubicBezTo>
                  <a:pt x="3217248" y="2541123"/>
                  <a:pt x="3218410" y="2542409"/>
                  <a:pt x="3219279" y="2543960"/>
                </a:cubicBezTo>
                <a:cubicBezTo>
                  <a:pt x="3220147" y="2545510"/>
                  <a:pt x="3220581" y="2547308"/>
                  <a:pt x="3220581" y="2549355"/>
                </a:cubicBezTo>
                <a:cubicBezTo>
                  <a:pt x="3220581" y="2551649"/>
                  <a:pt x="3220132" y="2553680"/>
                  <a:pt x="3219232" y="2555447"/>
                </a:cubicBezTo>
                <a:cubicBezTo>
                  <a:pt x="3218333" y="2557215"/>
                  <a:pt x="3216938" y="2558703"/>
                  <a:pt x="3215046" y="2559912"/>
                </a:cubicBezTo>
                <a:cubicBezTo>
                  <a:pt x="3213155" y="2561122"/>
                  <a:pt x="3210798" y="2562036"/>
                  <a:pt x="3207977" y="2562656"/>
                </a:cubicBezTo>
                <a:cubicBezTo>
                  <a:pt x="3205156" y="2563276"/>
                  <a:pt x="3201792" y="2563587"/>
                  <a:pt x="3197885" y="2563587"/>
                </a:cubicBezTo>
                <a:lnTo>
                  <a:pt x="3188862" y="2563587"/>
                </a:lnTo>
                <a:cubicBezTo>
                  <a:pt x="3188304" y="2563587"/>
                  <a:pt x="3187839" y="2563695"/>
                  <a:pt x="3187467" y="2563912"/>
                </a:cubicBezTo>
                <a:cubicBezTo>
                  <a:pt x="3187095" y="2564129"/>
                  <a:pt x="3186785" y="2564455"/>
                  <a:pt x="3186537" y="2564889"/>
                </a:cubicBezTo>
                <a:cubicBezTo>
                  <a:pt x="3186288" y="2565323"/>
                  <a:pt x="3186102" y="2565912"/>
                  <a:pt x="3185978" y="2566656"/>
                </a:cubicBezTo>
                <a:cubicBezTo>
                  <a:pt x="3185854" y="2567400"/>
                  <a:pt x="3185792" y="2568268"/>
                  <a:pt x="3185792" y="2569261"/>
                </a:cubicBezTo>
                <a:cubicBezTo>
                  <a:pt x="3185792" y="2570315"/>
                  <a:pt x="3185839" y="2571229"/>
                  <a:pt x="3185932" y="2572005"/>
                </a:cubicBezTo>
                <a:cubicBezTo>
                  <a:pt x="3186025" y="2572780"/>
                  <a:pt x="3186211" y="2573400"/>
                  <a:pt x="3186490" y="2573865"/>
                </a:cubicBezTo>
                <a:cubicBezTo>
                  <a:pt x="3186769" y="2574330"/>
                  <a:pt x="3187095" y="2574671"/>
                  <a:pt x="3187467" y="2574888"/>
                </a:cubicBezTo>
                <a:cubicBezTo>
                  <a:pt x="3187839" y="2575105"/>
                  <a:pt x="3188335" y="2575214"/>
                  <a:pt x="3188955" y="2575214"/>
                </a:cubicBezTo>
                <a:lnTo>
                  <a:pt x="3198257" y="2575214"/>
                </a:lnTo>
                <a:cubicBezTo>
                  <a:pt x="3202660" y="2575214"/>
                  <a:pt x="3206411" y="2575555"/>
                  <a:pt x="3209512" y="2576237"/>
                </a:cubicBezTo>
                <a:cubicBezTo>
                  <a:pt x="3212612" y="2576919"/>
                  <a:pt x="3215155" y="2577865"/>
                  <a:pt x="3217140" y="2579074"/>
                </a:cubicBezTo>
                <a:cubicBezTo>
                  <a:pt x="3219124" y="2580283"/>
                  <a:pt x="3220581" y="2581756"/>
                  <a:pt x="3221511" y="2583492"/>
                </a:cubicBezTo>
                <a:cubicBezTo>
                  <a:pt x="3222442" y="2585229"/>
                  <a:pt x="3222906" y="2587182"/>
                  <a:pt x="3222906" y="2589352"/>
                </a:cubicBezTo>
                <a:cubicBezTo>
                  <a:pt x="3222906" y="2591895"/>
                  <a:pt x="3222426" y="2594127"/>
                  <a:pt x="3221465" y="2596050"/>
                </a:cubicBezTo>
                <a:cubicBezTo>
                  <a:pt x="3220504" y="2597972"/>
                  <a:pt x="3219155" y="2599569"/>
                  <a:pt x="3217418" y="2600840"/>
                </a:cubicBezTo>
                <a:cubicBezTo>
                  <a:pt x="3215682" y="2602111"/>
                  <a:pt x="3213574" y="2603072"/>
                  <a:pt x="3211093" y="2603724"/>
                </a:cubicBezTo>
                <a:cubicBezTo>
                  <a:pt x="3208613" y="2604375"/>
                  <a:pt x="3205822" y="2604700"/>
                  <a:pt x="3202722" y="2604700"/>
                </a:cubicBezTo>
                <a:cubicBezTo>
                  <a:pt x="3198319" y="2604700"/>
                  <a:pt x="3194614" y="2604266"/>
                  <a:pt x="3191606" y="2603398"/>
                </a:cubicBezTo>
                <a:cubicBezTo>
                  <a:pt x="3188598" y="2602530"/>
                  <a:pt x="3186072" y="2601584"/>
                  <a:pt x="3184025" y="2600561"/>
                </a:cubicBezTo>
                <a:cubicBezTo>
                  <a:pt x="3181979" y="2599538"/>
                  <a:pt x="3180351" y="2598608"/>
                  <a:pt x="3179142" y="2597770"/>
                </a:cubicBezTo>
                <a:cubicBezTo>
                  <a:pt x="3177932" y="2596933"/>
                  <a:pt x="3176987" y="2596515"/>
                  <a:pt x="3176305" y="2596515"/>
                </a:cubicBezTo>
                <a:cubicBezTo>
                  <a:pt x="3175870" y="2596515"/>
                  <a:pt x="3175530" y="2596623"/>
                  <a:pt x="3175282" y="2596840"/>
                </a:cubicBezTo>
                <a:cubicBezTo>
                  <a:pt x="3175033" y="2597057"/>
                  <a:pt x="3174816" y="2597383"/>
                  <a:pt x="3174630" y="2597817"/>
                </a:cubicBezTo>
                <a:cubicBezTo>
                  <a:pt x="3174444" y="2598251"/>
                  <a:pt x="3174289" y="2598809"/>
                  <a:pt x="3174165" y="2599491"/>
                </a:cubicBezTo>
                <a:cubicBezTo>
                  <a:pt x="3174041" y="2600173"/>
                  <a:pt x="3173979" y="2601011"/>
                  <a:pt x="3173979" y="2602003"/>
                </a:cubicBezTo>
                <a:cubicBezTo>
                  <a:pt x="3173979" y="2603119"/>
                  <a:pt x="3174026" y="2604080"/>
                  <a:pt x="3174119" y="2604886"/>
                </a:cubicBezTo>
                <a:cubicBezTo>
                  <a:pt x="3174212" y="2605692"/>
                  <a:pt x="3174320" y="2606375"/>
                  <a:pt x="3174444" y="2606933"/>
                </a:cubicBezTo>
                <a:cubicBezTo>
                  <a:pt x="3174568" y="2607491"/>
                  <a:pt x="3174785" y="2608002"/>
                  <a:pt x="3175096" y="2608467"/>
                </a:cubicBezTo>
                <a:cubicBezTo>
                  <a:pt x="3175406" y="2608933"/>
                  <a:pt x="3175886" y="2609444"/>
                  <a:pt x="3176537" y="2610002"/>
                </a:cubicBezTo>
                <a:cubicBezTo>
                  <a:pt x="3177188" y="2610560"/>
                  <a:pt x="3178305" y="2611258"/>
                  <a:pt x="3179886" y="2612095"/>
                </a:cubicBezTo>
                <a:cubicBezTo>
                  <a:pt x="3181467" y="2612932"/>
                  <a:pt x="3183420" y="2613707"/>
                  <a:pt x="3185746" y="2614421"/>
                </a:cubicBezTo>
                <a:cubicBezTo>
                  <a:pt x="3188072" y="2615134"/>
                  <a:pt x="3190645" y="2615723"/>
                  <a:pt x="3193466" y="2616188"/>
                </a:cubicBezTo>
                <a:cubicBezTo>
                  <a:pt x="3196288" y="2616653"/>
                  <a:pt x="3199311" y="2616886"/>
                  <a:pt x="3202536" y="2616886"/>
                </a:cubicBezTo>
                <a:cubicBezTo>
                  <a:pt x="3208303" y="2616886"/>
                  <a:pt x="3213450" y="2616265"/>
                  <a:pt x="3217977" y="2615025"/>
                </a:cubicBezTo>
                <a:cubicBezTo>
                  <a:pt x="3222504" y="2613785"/>
                  <a:pt x="3226332" y="2611971"/>
                  <a:pt x="3229464" y="2609584"/>
                </a:cubicBezTo>
                <a:cubicBezTo>
                  <a:pt x="3232596" y="2607196"/>
                  <a:pt x="3234999" y="2604328"/>
                  <a:pt x="3236673" y="2600980"/>
                </a:cubicBezTo>
                <a:cubicBezTo>
                  <a:pt x="3238348" y="2597631"/>
                  <a:pt x="3239185" y="2593848"/>
                  <a:pt x="3239185" y="2589631"/>
                </a:cubicBezTo>
                <a:cubicBezTo>
                  <a:pt x="3239185" y="2586593"/>
                  <a:pt x="3238611" y="2583818"/>
                  <a:pt x="3237464" y="2581306"/>
                </a:cubicBezTo>
                <a:cubicBezTo>
                  <a:pt x="3236316" y="2578795"/>
                  <a:pt x="3234813" y="2576624"/>
                  <a:pt x="3232952" y="2574795"/>
                </a:cubicBezTo>
                <a:cubicBezTo>
                  <a:pt x="3231092" y="2572966"/>
                  <a:pt x="3228984" y="2571478"/>
                  <a:pt x="3226627" y="2570330"/>
                </a:cubicBezTo>
                <a:cubicBezTo>
                  <a:pt x="3224271" y="2569183"/>
                  <a:pt x="3221883" y="2568485"/>
                  <a:pt x="3219465" y="2568237"/>
                </a:cubicBezTo>
                <a:lnTo>
                  <a:pt x="3219651" y="2568144"/>
                </a:lnTo>
                <a:cubicBezTo>
                  <a:pt x="3222131" y="2567400"/>
                  <a:pt x="3224395" y="2566346"/>
                  <a:pt x="3226441" y="2564982"/>
                </a:cubicBezTo>
                <a:cubicBezTo>
                  <a:pt x="3228488" y="2563617"/>
                  <a:pt x="3230208" y="2562067"/>
                  <a:pt x="3231604" y="2560331"/>
                </a:cubicBezTo>
                <a:cubicBezTo>
                  <a:pt x="3232999" y="2558595"/>
                  <a:pt x="3234069" y="2556688"/>
                  <a:pt x="3234813" y="2554610"/>
                </a:cubicBezTo>
                <a:cubicBezTo>
                  <a:pt x="3235557" y="2552533"/>
                  <a:pt x="3235929" y="2550347"/>
                  <a:pt x="3235929" y="2548053"/>
                </a:cubicBezTo>
                <a:cubicBezTo>
                  <a:pt x="3235929" y="2544208"/>
                  <a:pt x="3235185" y="2540844"/>
                  <a:pt x="3233696" y="2537960"/>
                </a:cubicBezTo>
                <a:cubicBezTo>
                  <a:pt x="3232208" y="2535077"/>
                  <a:pt x="3230116" y="2532658"/>
                  <a:pt x="3227418" y="2530705"/>
                </a:cubicBezTo>
                <a:cubicBezTo>
                  <a:pt x="3224720" y="2528751"/>
                  <a:pt x="3221480" y="2527294"/>
                  <a:pt x="3217698" y="2526333"/>
                </a:cubicBezTo>
                <a:cubicBezTo>
                  <a:pt x="3213915" y="2525372"/>
                  <a:pt x="3209760" y="2524891"/>
                  <a:pt x="3205233" y="2524891"/>
                </a:cubicBezTo>
                <a:close/>
                <a:moveTo>
                  <a:pt x="2742043" y="2524891"/>
                </a:moveTo>
                <a:cubicBezTo>
                  <a:pt x="2735718" y="2524891"/>
                  <a:pt x="2730137" y="2525837"/>
                  <a:pt x="2725300" y="2527728"/>
                </a:cubicBezTo>
                <a:cubicBezTo>
                  <a:pt x="2720463" y="2529620"/>
                  <a:pt x="2716354" y="2532271"/>
                  <a:pt x="2712975" y="2535681"/>
                </a:cubicBezTo>
                <a:cubicBezTo>
                  <a:pt x="2709596" y="2539092"/>
                  <a:pt x="2706929" y="2543154"/>
                  <a:pt x="2704976" y="2547867"/>
                </a:cubicBezTo>
                <a:cubicBezTo>
                  <a:pt x="2703022" y="2552579"/>
                  <a:pt x="2701766" y="2557788"/>
                  <a:pt x="2701208" y="2563493"/>
                </a:cubicBezTo>
                <a:lnTo>
                  <a:pt x="2682232" y="2563493"/>
                </a:lnTo>
                <a:lnTo>
                  <a:pt x="2682232" y="2529077"/>
                </a:lnTo>
                <a:cubicBezTo>
                  <a:pt x="2682232" y="2528581"/>
                  <a:pt x="2682109" y="2528162"/>
                  <a:pt x="2681860" y="2527821"/>
                </a:cubicBezTo>
                <a:cubicBezTo>
                  <a:pt x="2681612" y="2527480"/>
                  <a:pt x="2681210" y="2527170"/>
                  <a:pt x="2680651" y="2526891"/>
                </a:cubicBezTo>
                <a:cubicBezTo>
                  <a:pt x="2680093" y="2526612"/>
                  <a:pt x="2679318" y="2526426"/>
                  <a:pt x="2678326" y="2526333"/>
                </a:cubicBezTo>
                <a:cubicBezTo>
                  <a:pt x="2677334" y="2526240"/>
                  <a:pt x="2676062" y="2526193"/>
                  <a:pt x="2674512" y="2526193"/>
                </a:cubicBezTo>
                <a:cubicBezTo>
                  <a:pt x="2673024" y="2526193"/>
                  <a:pt x="2671784" y="2526240"/>
                  <a:pt x="2670792" y="2526333"/>
                </a:cubicBezTo>
                <a:cubicBezTo>
                  <a:pt x="2669799" y="2526426"/>
                  <a:pt x="2669008" y="2526612"/>
                  <a:pt x="2668420" y="2526891"/>
                </a:cubicBezTo>
                <a:cubicBezTo>
                  <a:pt x="2667830" y="2527170"/>
                  <a:pt x="2667427" y="2527480"/>
                  <a:pt x="2667210" y="2527821"/>
                </a:cubicBezTo>
                <a:cubicBezTo>
                  <a:pt x="2666993" y="2528162"/>
                  <a:pt x="2666885" y="2528581"/>
                  <a:pt x="2666885" y="2529077"/>
                </a:cubicBezTo>
                <a:lnTo>
                  <a:pt x="2666885" y="2612793"/>
                </a:lnTo>
                <a:cubicBezTo>
                  <a:pt x="2666885" y="2613289"/>
                  <a:pt x="2666993" y="2613707"/>
                  <a:pt x="2667210" y="2614049"/>
                </a:cubicBezTo>
                <a:cubicBezTo>
                  <a:pt x="2667427" y="2614390"/>
                  <a:pt x="2667830" y="2614684"/>
                  <a:pt x="2668420" y="2614932"/>
                </a:cubicBezTo>
                <a:cubicBezTo>
                  <a:pt x="2669008" y="2615180"/>
                  <a:pt x="2669799" y="2615366"/>
                  <a:pt x="2670792" y="2615490"/>
                </a:cubicBezTo>
                <a:cubicBezTo>
                  <a:pt x="2671784" y="2615614"/>
                  <a:pt x="2673024" y="2615676"/>
                  <a:pt x="2674512" y="2615676"/>
                </a:cubicBezTo>
                <a:cubicBezTo>
                  <a:pt x="2676062" y="2615676"/>
                  <a:pt x="2677334" y="2615614"/>
                  <a:pt x="2678326" y="2615490"/>
                </a:cubicBezTo>
                <a:cubicBezTo>
                  <a:pt x="2679318" y="2615366"/>
                  <a:pt x="2680093" y="2615180"/>
                  <a:pt x="2680651" y="2614932"/>
                </a:cubicBezTo>
                <a:cubicBezTo>
                  <a:pt x="2681210" y="2614684"/>
                  <a:pt x="2681612" y="2614390"/>
                  <a:pt x="2681860" y="2614049"/>
                </a:cubicBezTo>
                <a:cubicBezTo>
                  <a:pt x="2682109" y="2613707"/>
                  <a:pt x="2682232" y="2613289"/>
                  <a:pt x="2682232" y="2612793"/>
                </a:cubicBezTo>
                <a:lnTo>
                  <a:pt x="2682232" y="2575679"/>
                </a:lnTo>
                <a:lnTo>
                  <a:pt x="2700836" y="2575679"/>
                </a:lnTo>
                <a:cubicBezTo>
                  <a:pt x="2701146" y="2582190"/>
                  <a:pt x="2702154" y="2588004"/>
                  <a:pt x="2703859" y="2593120"/>
                </a:cubicBezTo>
                <a:cubicBezTo>
                  <a:pt x="2705564" y="2598236"/>
                  <a:pt x="2708045" y="2602561"/>
                  <a:pt x="2711300" y="2606096"/>
                </a:cubicBezTo>
                <a:cubicBezTo>
                  <a:pt x="2714556" y="2609630"/>
                  <a:pt x="2718602" y="2612312"/>
                  <a:pt x="2723440" y="2614142"/>
                </a:cubicBezTo>
                <a:cubicBezTo>
                  <a:pt x="2728276" y="2615971"/>
                  <a:pt x="2734044" y="2616886"/>
                  <a:pt x="2740741" y="2616886"/>
                </a:cubicBezTo>
                <a:cubicBezTo>
                  <a:pt x="2747252" y="2616886"/>
                  <a:pt x="2753050" y="2615707"/>
                  <a:pt x="2758135" y="2613351"/>
                </a:cubicBezTo>
                <a:cubicBezTo>
                  <a:pt x="2763220" y="2610994"/>
                  <a:pt x="2767514" y="2607739"/>
                  <a:pt x="2771018" y="2603584"/>
                </a:cubicBezTo>
                <a:cubicBezTo>
                  <a:pt x="2774522" y="2599429"/>
                  <a:pt x="2777188" y="2594468"/>
                  <a:pt x="2779018" y="2588701"/>
                </a:cubicBezTo>
                <a:cubicBezTo>
                  <a:pt x="2780847" y="2582934"/>
                  <a:pt x="2781762" y="2576640"/>
                  <a:pt x="2781762" y="2569819"/>
                </a:cubicBezTo>
                <a:cubicBezTo>
                  <a:pt x="2781762" y="2562997"/>
                  <a:pt x="2780940" y="2556812"/>
                  <a:pt x="2779296" y="2551262"/>
                </a:cubicBezTo>
                <a:cubicBezTo>
                  <a:pt x="2777653" y="2545712"/>
                  <a:pt x="2775188" y="2540983"/>
                  <a:pt x="2771902" y="2537076"/>
                </a:cubicBezTo>
                <a:cubicBezTo>
                  <a:pt x="2768615" y="2533170"/>
                  <a:pt x="2764491" y="2530162"/>
                  <a:pt x="2759530" y="2528054"/>
                </a:cubicBezTo>
                <a:cubicBezTo>
                  <a:pt x="2754570" y="2525945"/>
                  <a:pt x="2748740" y="2524891"/>
                  <a:pt x="2742043" y="2524891"/>
                </a:cubicBezTo>
                <a:close/>
                <a:moveTo>
                  <a:pt x="2601679" y="2524891"/>
                </a:moveTo>
                <a:cubicBezTo>
                  <a:pt x="2598455" y="2524891"/>
                  <a:pt x="2595261" y="2525186"/>
                  <a:pt x="2592098" y="2525775"/>
                </a:cubicBezTo>
                <a:cubicBezTo>
                  <a:pt x="2588936" y="2526364"/>
                  <a:pt x="2586022" y="2527108"/>
                  <a:pt x="2583355" y="2528007"/>
                </a:cubicBezTo>
                <a:cubicBezTo>
                  <a:pt x="2580688" y="2528906"/>
                  <a:pt x="2578332" y="2529899"/>
                  <a:pt x="2576286" y="2530984"/>
                </a:cubicBezTo>
                <a:cubicBezTo>
                  <a:pt x="2574239" y="2532069"/>
                  <a:pt x="2572798" y="2533015"/>
                  <a:pt x="2571960" y="2533821"/>
                </a:cubicBezTo>
                <a:cubicBezTo>
                  <a:pt x="2571123" y="2534627"/>
                  <a:pt x="2570596" y="2535480"/>
                  <a:pt x="2570379" y="2536379"/>
                </a:cubicBezTo>
                <a:cubicBezTo>
                  <a:pt x="2570162" y="2537278"/>
                  <a:pt x="2570054" y="2538503"/>
                  <a:pt x="2570054" y="2540053"/>
                </a:cubicBezTo>
                <a:cubicBezTo>
                  <a:pt x="2570054" y="2540983"/>
                  <a:pt x="2570116" y="2541836"/>
                  <a:pt x="2570240" y="2542611"/>
                </a:cubicBezTo>
                <a:cubicBezTo>
                  <a:pt x="2570364" y="2543386"/>
                  <a:pt x="2570565" y="2544022"/>
                  <a:pt x="2570844" y="2544518"/>
                </a:cubicBezTo>
                <a:cubicBezTo>
                  <a:pt x="2571123" y="2545014"/>
                  <a:pt x="2571449" y="2545386"/>
                  <a:pt x="2571821" y="2545634"/>
                </a:cubicBezTo>
                <a:cubicBezTo>
                  <a:pt x="2572193" y="2545882"/>
                  <a:pt x="2572627" y="2546006"/>
                  <a:pt x="2573123" y="2546006"/>
                </a:cubicBezTo>
                <a:cubicBezTo>
                  <a:pt x="2573867" y="2546006"/>
                  <a:pt x="2574999" y="2545557"/>
                  <a:pt x="2576518" y="2544657"/>
                </a:cubicBezTo>
                <a:cubicBezTo>
                  <a:pt x="2578037" y="2543758"/>
                  <a:pt x="2579929" y="2542766"/>
                  <a:pt x="2582192" y="2541681"/>
                </a:cubicBezTo>
                <a:cubicBezTo>
                  <a:pt x="2584456" y="2540596"/>
                  <a:pt x="2587091" y="2539603"/>
                  <a:pt x="2590099" y="2538704"/>
                </a:cubicBezTo>
                <a:cubicBezTo>
                  <a:pt x="2593106" y="2537805"/>
                  <a:pt x="2596501" y="2537356"/>
                  <a:pt x="2600284" y="2537356"/>
                </a:cubicBezTo>
                <a:cubicBezTo>
                  <a:pt x="2603819" y="2537356"/>
                  <a:pt x="2606795" y="2537774"/>
                  <a:pt x="2609214" y="2538611"/>
                </a:cubicBezTo>
                <a:cubicBezTo>
                  <a:pt x="2611632" y="2539448"/>
                  <a:pt x="2613601" y="2540689"/>
                  <a:pt x="2615120" y="2542332"/>
                </a:cubicBezTo>
                <a:cubicBezTo>
                  <a:pt x="2616640" y="2543975"/>
                  <a:pt x="2617740" y="2546037"/>
                  <a:pt x="2618422" y="2548518"/>
                </a:cubicBezTo>
                <a:cubicBezTo>
                  <a:pt x="2619104" y="2550998"/>
                  <a:pt x="2619446" y="2553851"/>
                  <a:pt x="2619446" y="2557075"/>
                </a:cubicBezTo>
                <a:lnTo>
                  <a:pt x="2619446" y="2563587"/>
                </a:lnTo>
                <a:lnTo>
                  <a:pt x="2607912" y="2563587"/>
                </a:lnTo>
                <a:cubicBezTo>
                  <a:pt x="2601400" y="2563587"/>
                  <a:pt x="2595540" y="2564160"/>
                  <a:pt x="2590331" y="2565307"/>
                </a:cubicBezTo>
                <a:cubicBezTo>
                  <a:pt x="2585122" y="2566455"/>
                  <a:pt x="2580720" y="2568175"/>
                  <a:pt x="2577123" y="2570470"/>
                </a:cubicBezTo>
                <a:cubicBezTo>
                  <a:pt x="2573526" y="2572764"/>
                  <a:pt x="2570766" y="2575648"/>
                  <a:pt x="2568844" y="2579120"/>
                </a:cubicBezTo>
                <a:cubicBezTo>
                  <a:pt x="2566922" y="2582593"/>
                  <a:pt x="2565960" y="2586686"/>
                  <a:pt x="2565960" y="2591399"/>
                </a:cubicBezTo>
                <a:cubicBezTo>
                  <a:pt x="2565960" y="2595430"/>
                  <a:pt x="2566658" y="2599026"/>
                  <a:pt x="2568054" y="2602189"/>
                </a:cubicBezTo>
                <a:cubicBezTo>
                  <a:pt x="2569449" y="2605351"/>
                  <a:pt x="2571402" y="2608018"/>
                  <a:pt x="2573914" y="2610188"/>
                </a:cubicBezTo>
                <a:cubicBezTo>
                  <a:pt x="2576425" y="2612359"/>
                  <a:pt x="2579464" y="2614018"/>
                  <a:pt x="2583029" y="2615165"/>
                </a:cubicBezTo>
                <a:cubicBezTo>
                  <a:pt x="2586595" y="2616312"/>
                  <a:pt x="2590579" y="2616886"/>
                  <a:pt x="2594982" y="2616886"/>
                </a:cubicBezTo>
                <a:cubicBezTo>
                  <a:pt x="2600005" y="2616886"/>
                  <a:pt x="2604764" y="2615800"/>
                  <a:pt x="2609260" y="2613630"/>
                </a:cubicBezTo>
                <a:cubicBezTo>
                  <a:pt x="2613756" y="2611460"/>
                  <a:pt x="2617834" y="2608421"/>
                  <a:pt x="2621492" y="2604514"/>
                </a:cubicBezTo>
                <a:lnTo>
                  <a:pt x="2621492" y="2612886"/>
                </a:lnTo>
                <a:cubicBezTo>
                  <a:pt x="2621492" y="2613630"/>
                  <a:pt x="2621709" y="2614188"/>
                  <a:pt x="2622143" y="2614560"/>
                </a:cubicBezTo>
                <a:cubicBezTo>
                  <a:pt x="2622577" y="2614932"/>
                  <a:pt x="2623275" y="2615211"/>
                  <a:pt x="2624236" y="2615397"/>
                </a:cubicBezTo>
                <a:cubicBezTo>
                  <a:pt x="2625197" y="2615583"/>
                  <a:pt x="2626484" y="2615676"/>
                  <a:pt x="2628096" y="2615676"/>
                </a:cubicBezTo>
                <a:cubicBezTo>
                  <a:pt x="2629771" y="2615676"/>
                  <a:pt x="2631042" y="2615583"/>
                  <a:pt x="2631910" y="2615397"/>
                </a:cubicBezTo>
                <a:cubicBezTo>
                  <a:pt x="2632778" y="2615211"/>
                  <a:pt x="2633460" y="2614932"/>
                  <a:pt x="2633956" y="2614560"/>
                </a:cubicBezTo>
                <a:cubicBezTo>
                  <a:pt x="2634452" y="2614188"/>
                  <a:pt x="2634700" y="2613630"/>
                  <a:pt x="2634700" y="2612886"/>
                </a:cubicBezTo>
                <a:lnTo>
                  <a:pt x="2634700" y="2556424"/>
                </a:lnTo>
                <a:cubicBezTo>
                  <a:pt x="2634700" y="2551215"/>
                  <a:pt x="2634112" y="2546657"/>
                  <a:pt x="2632933" y="2542751"/>
                </a:cubicBezTo>
                <a:cubicBezTo>
                  <a:pt x="2631755" y="2538844"/>
                  <a:pt x="2629864" y="2535573"/>
                  <a:pt x="2627259" y="2532937"/>
                </a:cubicBezTo>
                <a:cubicBezTo>
                  <a:pt x="2624655" y="2530302"/>
                  <a:pt x="2621244" y="2528302"/>
                  <a:pt x="2617027" y="2526938"/>
                </a:cubicBezTo>
                <a:cubicBezTo>
                  <a:pt x="2612810" y="2525573"/>
                  <a:pt x="2607694" y="2524891"/>
                  <a:pt x="2601679" y="2524891"/>
                </a:cubicBezTo>
                <a:close/>
                <a:moveTo>
                  <a:pt x="2176738" y="2524891"/>
                </a:moveTo>
                <a:cubicBezTo>
                  <a:pt x="2173947" y="2524891"/>
                  <a:pt x="2171296" y="2525217"/>
                  <a:pt x="2168785" y="2525868"/>
                </a:cubicBezTo>
                <a:cubicBezTo>
                  <a:pt x="2166273" y="2526519"/>
                  <a:pt x="2163824" y="2527480"/>
                  <a:pt x="2161436" y="2528751"/>
                </a:cubicBezTo>
                <a:cubicBezTo>
                  <a:pt x="2159049" y="2530023"/>
                  <a:pt x="2156677" y="2531619"/>
                  <a:pt x="2154321" y="2533542"/>
                </a:cubicBezTo>
                <a:cubicBezTo>
                  <a:pt x="2151964" y="2535464"/>
                  <a:pt x="2149515" y="2537728"/>
                  <a:pt x="2146972" y="2540332"/>
                </a:cubicBezTo>
                <a:lnTo>
                  <a:pt x="2146972" y="2529077"/>
                </a:lnTo>
                <a:cubicBezTo>
                  <a:pt x="2146972" y="2528519"/>
                  <a:pt x="2146864" y="2528069"/>
                  <a:pt x="2146647" y="2527728"/>
                </a:cubicBezTo>
                <a:cubicBezTo>
                  <a:pt x="2146430" y="2527387"/>
                  <a:pt x="2146042" y="2527093"/>
                  <a:pt x="2145484" y="2526845"/>
                </a:cubicBezTo>
                <a:cubicBezTo>
                  <a:pt x="2144926" y="2526597"/>
                  <a:pt x="2144228" y="2526426"/>
                  <a:pt x="2143391" y="2526333"/>
                </a:cubicBezTo>
                <a:cubicBezTo>
                  <a:pt x="2142554" y="2526240"/>
                  <a:pt x="2141484" y="2526193"/>
                  <a:pt x="2140182" y="2526193"/>
                </a:cubicBezTo>
                <a:cubicBezTo>
                  <a:pt x="2138942" y="2526193"/>
                  <a:pt x="2137888" y="2526240"/>
                  <a:pt x="2137019" y="2526333"/>
                </a:cubicBezTo>
                <a:cubicBezTo>
                  <a:pt x="2136151" y="2526426"/>
                  <a:pt x="2135438" y="2526597"/>
                  <a:pt x="2134880" y="2526845"/>
                </a:cubicBezTo>
                <a:cubicBezTo>
                  <a:pt x="2134322" y="2527093"/>
                  <a:pt x="2133950" y="2527387"/>
                  <a:pt x="2133764" y="2527728"/>
                </a:cubicBezTo>
                <a:cubicBezTo>
                  <a:pt x="2133578" y="2528069"/>
                  <a:pt x="2133485" y="2528519"/>
                  <a:pt x="2133485" y="2529077"/>
                </a:cubicBezTo>
                <a:lnTo>
                  <a:pt x="2133485" y="2646000"/>
                </a:lnTo>
                <a:cubicBezTo>
                  <a:pt x="2133485" y="2646496"/>
                  <a:pt x="2133593" y="2646930"/>
                  <a:pt x="2133810" y="2647302"/>
                </a:cubicBezTo>
                <a:cubicBezTo>
                  <a:pt x="2134027" y="2647674"/>
                  <a:pt x="2134430" y="2647984"/>
                  <a:pt x="2135020" y="2648232"/>
                </a:cubicBezTo>
                <a:cubicBezTo>
                  <a:pt x="2135608" y="2648481"/>
                  <a:pt x="2136399" y="2648667"/>
                  <a:pt x="2137391" y="2648791"/>
                </a:cubicBezTo>
                <a:cubicBezTo>
                  <a:pt x="2138384" y="2648915"/>
                  <a:pt x="2139624" y="2648977"/>
                  <a:pt x="2141112" y="2648977"/>
                </a:cubicBezTo>
                <a:cubicBezTo>
                  <a:pt x="2142662" y="2648977"/>
                  <a:pt x="2143934" y="2648915"/>
                  <a:pt x="2144926" y="2648791"/>
                </a:cubicBezTo>
                <a:cubicBezTo>
                  <a:pt x="2145918" y="2648667"/>
                  <a:pt x="2146693" y="2648481"/>
                  <a:pt x="2147251" y="2648232"/>
                </a:cubicBezTo>
                <a:cubicBezTo>
                  <a:pt x="2147809" y="2647984"/>
                  <a:pt x="2148212" y="2647674"/>
                  <a:pt x="2148460" y="2647302"/>
                </a:cubicBezTo>
                <a:cubicBezTo>
                  <a:pt x="2148708" y="2646930"/>
                  <a:pt x="2148833" y="2646496"/>
                  <a:pt x="2148833" y="2646000"/>
                </a:cubicBezTo>
                <a:lnTo>
                  <a:pt x="2148833" y="2604142"/>
                </a:lnTo>
                <a:cubicBezTo>
                  <a:pt x="2151065" y="2606313"/>
                  <a:pt x="2153173" y="2608204"/>
                  <a:pt x="2155158" y="2609816"/>
                </a:cubicBezTo>
                <a:cubicBezTo>
                  <a:pt x="2157142" y="2611429"/>
                  <a:pt x="2159142" y="2612762"/>
                  <a:pt x="2161157" y="2613816"/>
                </a:cubicBezTo>
                <a:cubicBezTo>
                  <a:pt x="2163173" y="2614870"/>
                  <a:pt x="2165235" y="2615645"/>
                  <a:pt x="2167343" y="2616141"/>
                </a:cubicBezTo>
                <a:cubicBezTo>
                  <a:pt x="2169451" y="2616638"/>
                  <a:pt x="2171746" y="2616886"/>
                  <a:pt x="2174226" y="2616886"/>
                </a:cubicBezTo>
                <a:cubicBezTo>
                  <a:pt x="2180055" y="2616886"/>
                  <a:pt x="2185233" y="2615785"/>
                  <a:pt x="2189760" y="2613583"/>
                </a:cubicBezTo>
                <a:cubicBezTo>
                  <a:pt x="2194287" y="2611382"/>
                  <a:pt x="2198085" y="2608250"/>
                  <a:pt x="2201155" y="2604189"/>
                </a:cubicBezTo>
                <a:cubicBezTo>
                  <a:pt x="2204224" y="2600127"/>
                  <a:pt x="2206550" y="2595181"/>
                  <a:pt x="2208131" y="2589352"/>
                </a:cubicBezTo>
                <a:cubicBezTo>
                  <a:pt x="2209713" y="2583523"/>
                  <a:pt x="2210503" y="2576950"/>
                  <a:pt x="2210503" y="2569633"/>
                </a:cubicBezTo>
                <a:cubicBezTo>
                  <a:pt x="2210503" y="2563556"/>
                  <a:pt x="2209883" y="2557804"/>
                  <a:pt x="2208643" y="2552378"/>
                </a:cubicBezTo>
                <a:cubicBezTo>
                  <a:pt x="2207402" y="2546952"/>
                  <a:pt x="2205434" y="2542192"/>
                  <a:pt x="2202736" y="2538100"/>
                </a:cubicBezTo>
                <a:cubicBezTo>
                  <a:pt x="2200039" y="2534007"/>
                  <a:pt x="2196551" y="2530782"/>
                  <a:pt x="2192272" y="2528426"/>
                </a:cubicBezTo>
                <a:cubicBezTo>
                  <a:pt x="2187993" y="2526069"/>
                  <a:pt x="2182815" y="2524891"/>
                  <a:pt x="2176738" y="2524891"/>
                </a:cubicBezTo>
                <a:close/>
                <a:moveTo>
                  <a:pt x="2072837" y="2524891"/>
                </a:moveTo>
                <a:cubicBezTo>
                  <a:pt x="2066698" y="2524891"/>
                  <a:pt x="2061148" y="2525961"/>
                  <a:pt x="2056187" y="2528100"/>
                </a:cubicBezTo>
                <a:cubicBezTo>
                  <a:pt x="2051226" y="2530240"/>
                  <a:pt x="2046994" y="2533309"/>
                  <a:pt x="2043490" y="2537309"/>
                </a:cubicBezTo>
                <a:cubicBezTo>
                  <a:pt x="2039986" y="2541309"/>
                  <a:pt x="2037304" y="2546177"/>
                  <a:pt x="2035444" y="2551913"/>
                </a:cubicBezTo>
                <a:cubicBezTo>
                  <a:pt x="2033584" y="2557649"/>
                  <a:pt x="2032654" y="2564114"/>
                  <a:pt x="2032654" y="2571307"/>
                </a:cubicBezTo>
                <a:cubicBezTo>
                  <a:pt x="2032654" y="2578872"/>
                  <a:pt x="2033553" y="2585508"/>
                  <a:pt x="2035351" y="2591213"/>
                </a:cubicBezTo>
                <a:cubicBezTo>
                  <a:pt x="2037149" y="2596918"/>
                  <a:pt x="2039816" y="2601662"/>
                  <a:pt x="2043351" y="2605444"/>
                </a:cubicBezTo>
                <a:cubicBezTo>
                  <a:pt x="2046885" y="2609227"/>
                  <a:pt x="2051242" y="2612080"/>
                  <a:pt x="2056420" y="2614002"/>
                </a:cubicBezTo>
                <a:cubicBezTo>
                  <a:pt x="2061598" y="2615924"/>
                  <a:pt x="2067628" y="2616886"/>
                  <a:pt x="2074512" y="2616886"/>
                </a:cubicBezTo>
                <a:cubicBezTo>
                  <a:pt x="2078480" y="2616886"/>
                  <a:pt x="2082216" y="2616591"/>
                  <a:pt x="2085720" y="2616002"/>
                </a:cubicBezTo>
                <a:cubicBezTo>
                  <a:pt x="2089224" y="2615413"/>
                  <a:pt x="2092309" y="2614746"/>
                  <a:pt x="2094975" y="2614002"/>
                </a:cubicBezTo>
                <a:cubicBezTo>
                  <a:pt x="2097642" y="2613258"/>
                  <a:pt x="2099812" y="2612498"/>
                  <a:pt x="2101487" y="2611723"/>
                </a:cubicBezTo>
                <a:cubicBezTo>
                  <a:pt x="2103161" y="2610948"/>
                  <a:pt x="2104169" y="2610390"/>
                  <a:pt x="2104510" y="2610049"/>
                </a:cubicBezTo>
                <a:cubicBezTo>
                  <a:pt x="2104851" y="2609708"/>
                  <a:pt x="2105130" y="2609351"/>
                  <a:pt x="2105347" y="2608979"/>
                </a:cubicBezTo>
                <a:cubicBezTo>
                  <a:pt x="2105564" y="2608607"/>
                  <a:pt x="2105719" y="2608188"/>
                  <a:pt x="2105812" y="2607723"/>
                </a:cubicBezTo>
                <a:cubicBezTo>
                  <a:pt x="2105905" y="2607258"/>
                  <a:pt x="2105982" y="2606731"/>
                  <a:pt x="2106044" y="2606142"/>
                </a:cubicBezTo>
                <a:cubicBezTo>
                  <a:pt x="2106106" y="2605553"/>
                  <a:pt x="2106138" y="2604855"/>
                  <a:pt x="2106138" y="2604049"/>
                </a:cubicBezTo>
                <a:cubicBezTo>
                  <a:pt x="2106138" y="2602933"/>
                  <a:pt x="2106091" y="2601987"/>
                  <a:pt x="2105997" y="2601212"/>
                </a:cubicBezTo>
                <a:cubicBezTo>
                  <a:pt x="2105904" y="2600437"/>
                  <a:pt x="2105763" y="2599832"/>
                  <a:pt x="2105576" y="2599398"/>
                </a:cubicBezTo>
                <a:cubicBezTo>
                  <a:pt x="2105390" y="2598964"/>
                  <a:pt x="2105125" y="2598639"/>
                  <a:pt x="2104782" y="2598422"/>
                </a:cubicBezTo>
                <a:cubicBezTo>
                  <a:pt x="2104440" y="2598205"/>
                  <a:pt x="2104050" y="2598096"/>
                  <a:pt x="2103614" y="2598096"/>
                </a:cubicBezTo>
                <a:cubicBezTo>
                  <a:pt x="2102866" y="2598096"/>
                  <a:pt x="2101760" y="2598422"/>
                  <a:pt x="2100296" y="2599073"/>
                </a:cubicBezTo>
                <a:cubicBezTo>
                  <a:pt x="2098831" y="2599724"/>
                  <a:pt x="2096962" y="2600452"/>
                  <a:pt x="2094687" y="2601259"/>
                </a:cubicBezTo>
                <a:cubicBezTo>
                  <a:pt x="2092412" y="2602065"/>
                  <a:pt x="2089717" y="2602793"/>
                  <a:pt x="2086602" y="2603445"/>
                </a:cubicBezTo>
                <a:cubicBezTo>
                  <a:pt x="2083486" y="2604096"/>
                  <a:pt x="2079934" y="2604421"/>
                  <a:pt x="2075946" y="2604421"/>
                </a:cubicBezTo>
                <a:cubicBezTo>
                  <a:pt x="2070899" y="2604421"/>
                  <a:pt x="2066630" y="2603708"/>
                  <a:pt x="2063141" y="2602282"/>
                </a:cubicBezTo>
                <a:cubicBezTo>
                  <a:pt x="2059651" y="2600856"/>
                  <a:pt x="2056816" y="2598809"/>
                  <a:pt x="2054635" y="2596143"/>
                </a:cubicBezTo>
                <a:cubicBezTo>
                  <a:pt x="2052454" y="2593476"/>
                  <a:pt x="2050896" y="2590283"/>
                  <a:pt x="2049962" y="2586562"/>
                </a:cubicBezTo>
                <a:cubicBezTo>
                  <a:pt x="2049027" y="2582841"/>
                  <a:pt x="2048560" y="2578655"/>
                  <a:pt x="2048560" y="2574004"/>
                </a:cubicBezTo>
                <a:lnTo>
                  <a:pt x="2103692" y="2574004"/>
                </a:lnTo>
                <a:cubicBezTo>
                  <a:pt x="2105250" y="2574004"/>
                  <a:pt x="2106636" y="2573493"/>
                  <a:pt x="2107850" y="2572470"/>
                </a:cubicBezTo>
                <a:cubicBezTo>
                  <a:pt x="2109065" y="2571446"/>
                  <a:pt x="2109672" y="2569726"/>
                  <a:pt x="2109672" y="2567307"/>
                </a:cubicBezTo>
                <a:lnTo>
                  <a:pt x="2109672" y="2564517"/>
                </a:lnTo>
                <a:cubicBezTo>
                  <a:pt x="2109672" y="2559060"/>
                  <a:pt x="2108974" y="2553928"/>
                  <a:pt x="2107579" y="2549122"/>
                </a:cubicBezTo>
                <a:cubicBezTo>
                  <a:pt x="2106184" y="2544316"/>
                  <a:pt x="2103998" y="2540131"/>
                  <a:pt x="2101022" y="2536565"/>
                </a:cubicBezTo>
                <a:cubicBezTo>
                  <a:pt x="2098045" y="2532999"/>
                  <a:pt x="2094247" y="2530162"/>
                  <a:pt x="2089627" y="2528054"/>
                </a:cubicBezTo>
                <a:cubicBezTo>
                  <a:pt x="2085007" y="2525945"/>
                  <a:pt x="2079410" y="2524891"/>
                  <a:pt x="2072837" y="2524891"/>
                </a:cubicBezTo>
                <a:close/>
                <a:moveTo>
                  <a:pt x="1868254" y="2524891"/>
                </a:moveTo>
                <a:cubicBezTo>
                  <a:pt x="1865030" y="2524891"/>
                  <a:pt x="1861836" y="2525186"/>
                  <a:pt x="1858674" y="2525775"/>
                </a:cubicBezTo>
                <a:cubicBezTo>
                  <a:pt x="1855511" y="2526364"/>
                  <a:pt x="1852596" y="2527108"/>
                  <a:pt x="1849930" y="2528007"/>
                </a:cubicBezTo>
                <a:cubicBezTo>
                  <a:pt x="1847263" y="2528906"/>
                  <a:pt x="1844907" y="2529899"/>
                  <a:pt x="1842861" y="2530984"/>
                </a:cubicBezTo>
                <a:cubicBezTo>
                  <a:pt x="1840814" y="2532069"/>
                  <a:pt x="1839372" y="2533015"/>
                  <a:pt x="1838535" y="2533821"/>
                </a:cubicBezTo>
                <a:cubicBezTo>
                  <a:pt x="1837698" y="2534627"/>
                  <a:pt x="1837171" y="2535480"/>
                  <a:pt x="1836954" y="2536379"/>
                </a:cubicBezTo>
                <a:cubicBezTo>
                  <a:pt x="1836737" y="2537278"/>
                  <a:pt x="1836628" y="2538503"/>
                  <a:pt x="1836628" y="2540053"/>
                </a:cubicBezTo>
                <a:cubicBezTo>
                  <a:pt x="1836628" y="2540983"/>
                  <a:pt x="1836690" y="2541836"/>
                  <a:pt x="1836814" y="2542611"/>
                </a:cubicBezTo>
                <a:cubicBezTo>
                  <a:pt x="1836938" y="2543386"/>
                  <a:pt x="1837140" y="2544022"/>
                  <a:pt x="1837419" y="2544518"/>
                </a:cubicBezTo>
                <a:cubicBezTo>
                  <a:pt x="1837698" y="2545014"/>
                  <a:pt x="1838024" y="2545386"/>
                  <a:pt x="1838396" y="2545634"/>
                </a:cubicBezTo>
                <a:cubicBezTo>
                  <a:pt x="1838768" y="2545882"/>
                  <a:pt x="1839202" y="2546006"/>
                  <a:pt x="1839698" y="2546006"/>
                </a:cubicBezTo>
                <a:cubicBezTo>
                  <a:pt x="1840442" y="2546006"/>
                  <a:pt x="1841574" y="2545557"/>
                  <a:pt x="1843093" y="2544657"/>
                </a:cubicBezTo>
                <a:cubicBezTo>
                  <a:pt x="1844612" y="2543758"/>
                  <a:pt x="1846504" y="2542766"/>
                  <a:pt x="1848767" y="2541681"/>
                </a:cubicBezTo>
                <a:cubicBezTo>
                  <a:pt x="1851031" y="2540596"/>
                  <a:pt x="1853666" y="2539603"/>
                  <a:pt x="1856674" y="2538704"/>
                </a:cubicBezTo>
                <a:cubicBezTo>
                  <a:pt x="1859681" y="2537805"/>
                  <a:pt x="1863076" y="2537356"/>
                  <a:pt x="1866859" y="2537356"/>
                </a:cubicBezTo>
                <a:cubicBezTo>
                  <a:pt x="1870394" y="2537356"/>
                  <a:pt x="1873370" y="2537774"/>
                  <a:pt x="1875789" y="2538611"/>
                </a:cubicBezTo>
                <a:cubicBezTo>
                  <a:pt x="1878207" y="2539448"/>
                  <a:pt x="1880176" y="2540689"/>
                  <a:pt x="1881695" y="2542332"/>
                </a:cubicBezTo>
                <a:cubicBezTo>
                  <a:pt x="1883215" y="2543975"/>
                  <a:pt x="1884316" y="2546037"/>
                  <a:pt x="1884998" y="2548518"/>
                </a:cubicBezTo>
                <a:cubicBezTo>
                  <a:pt x="1885680" y="2550998"/>
                  <a:pt x="1886021" y="2553851"/>
                  <a:pt x="1886021" y="2557075"/>
                </a:cubicBezTo>
                <a:lnTo>
                  <a:pt x="1886021" y="2563587"/>
                </a:lnTo>
                <a:lnTo>
                  <a:pt x="1874486" y="2563587"/>
                </a:lnTo>
                <a:cubicBezTo>
                  <a:pt x="1867975" y="2563587"/>
                  <a:pt x="1862115" y="2564160"/>
                  <a:pt x="1856906" y="2565307"/>
                </a:cubicBezTo>
                <a:cubicBezTo>
                  <a:pt x="1851697" y="2566455"/>
                  <a:pt x="1847294" y="2568175"/>
                  <a:pt x="1843698" y="2570470"/>
                </a:cubicBezTo>
                <a:cubicBezTo>
                  <a:pt x="1840101" y="2572764"/>
                  <a:pt x="1837342" y="2575648"/>
                  <a:pt x="1835419" y="2579120"/>
                </a:cubicBezTo>
                <a:cubicBezTo>
                  <a:pt x="1833497" y="2582593"/>
                  <a:pt x="1832536" y="2586686"/>
                  <a:pt x="1832536" y="2591399"/>
                </a:cubicBezTo>
                <a:cubicBezTo>
                  <a:pt x="1832536" y="2595430"/>
                  <a:pt x="1833233" y="2599026"/>
                  <a:pt x="1834628" y="2602189"/>
                </a:cubicBezTo>
                <a:cubicBezTo>
                  <a:pt x="1836024" y="2605351"/>
                  <a:pt x="1837977" y="2608018"/>
                  <a:pt x="1840489" y="2610188"/>
                </a:cubicBezTo>
                <a:cubicBezTo>
                  <a:pt x="1843000" y="2612359"/>
                  <a:pt x="1846039" y="2614018"/>
                  <a:pt x="1849604" y="2615165"/>
                </a:cubicBezTo>
                <a:cubicBezTo>
                  <a:pt x="1853170" y="2616312"/>
                  <a:pt x="1857154" y="2616886"/>
                  <a:pt x="1861557" y="2616886"/>
                </a:cubicBezTo>
                <a:cubicBezTo>
                  <a:pt x="1866580" y="2616886"/>
                  <a:pt x="1871340" y="2615800"/>
                  <a:pt x="1875835" y="2613630"/>
                </a:cubicBezTo>
                <a:cubicBezTo>
                  <a:pt x="1880331" y="2611460"/>
                  <a:pt x="1884408" y="2608421"/>
                  <a:pt x="1888067" y="2604514"/>
                </a:cubicBezTo>
                <a:lnTo>
                  <a:pt x="1888067" y="2612886"/>
                </a:lnTo>
                <a:cubicBezTo>
                  <a:pt x="1888067" y="2613630"/>
                  <a:pt x="1888284" y="2614188"/>
                  <a:pt x="1888718" y="2614560"/>
                </a:cubicBezTo>
                <a:cubicBezTo>
                  <a:pt x="1889152" y="2614932"/>
                  <a:pt x="1889850" y="2615211"/>
                  <a:pt x="1890811" y="2615397"/>
                </a:cubicBezTo>
                <a:cubicBezTo>
                  <a:pt x="1891772" y="2615583"/>
                  <a:pt x="1893059" y="2615676"/>
                  <a:pt x="1894671" y="2615676"/>
                </a:cubicBezTo>
                <a:cubicBezTo>
                  <a:pt x="1896346" y="2615676"/>
                  <a:pt x="1897617" y="2615583"/>
                  <a:pt x="1898485" y="2615397"/>
                </a:cubicBezTo>
                <a:cubicBezTo>
                  <a:pt x="1899353" y="2615211"/>
                  <a:pt x="1900035" y="2614932"/>
                  <a:pt x="1900532" y="2614560"/>
                </a:cubicBezTo>
                <a:cubicBezTo>
                  <a:pt x="1901028" y="2614188"/>
                  <a:pt x="1901276" y="2613630"/>
                  <a:pt x="1901276" y="2612886"/>
                </a:cubicBezTo>
                <a:lnTo>
                  <a:pt x="1901276" y="2556424"/>
                </a:lnTo>
                <a:cubicBezTo>
                  <a:pt x="1901276" y="2551215"/>
                  <a:pt x="1900686" y="2546657"/>
                  <a:pt x="1899508" y="2542751"/>
                </a:cubicBezTo>
                <a:cubicBezTo>
                  <a:pt x="1898330" y="2538844"/>
                  <a:pt x="1896439" y="2535573"/>
                  <a:pt x="1893834" y="2532937"/>
                </a:cubicBezTo>
                <a:cubicBezTo>
                  <a:pt x="1891230" y="2530302"/>
                  <a:pt x="1887819" y="2528302"/>
                  <a:pt x="1883602" y="2526938"/>
                </a:cubicBezTo>
                <a:cubicBezTo>
                  <a:pt x="1879386" y="2525573"/>
                  <a:pt x="1874270" y="2524891"/>
                  <a:pt x="1868254" y="2524891"/>
                </a:cubicBezTo>
                <a:close/>
                <a:moveTo>
                  <a:pt x="1786008" y="2524891"/>
                </a:moveTo>
                <a:cubicBezTo>
                  <a:pt x="1782908" y="2524891"/>
                  <a:pt x="1779885" y="2525155"/>
                  <a:pt x="1776939" y="2525682"/>
                </a:cubicBezTo>
                <a:cubicBezTo>
                  <a:pt x="1773994" y="2526209"/>
                  <a:pt x="1771265" y="2526860"/>
                  <a:pt x="1768754" y="2527635"/>
                </a:cubicBezTo>
                <a:cubicBezTo>
                  <a:pt x="1766242" y="2528410"/>
                  <a:pt x="1764056" y="2529294"/>
                  <a:pt x="1762196" y="2530286"/>
                </a:cubicBezTo>
                <a:cubicBezTo>
                  <a:pt x="1760335" y="2531278"/>
                  <a:pt x="1759033" y="2532147"/>
                  <a:pt x="1758289" y="2532891"/>
                </a:cubicBezTo>
                <a:cubicBezTo>
                  <a:pt x="1757545" y="2533635"/>
                  <a:pt x="1757033" y="2534534"/>
                  <a:pt x="1756754" y="2535588"/>
                </a:cubicBezTo>
                <a:cubicBezTo>
                  <a:pt x="1756475" y="2536642"/>
                  <a:pt x="1756336" y="2538069"/>
                  <a:pt x="1756336" y="2539867"/>
                </a:cubicBezTo>
                <a:cubicBezTo>
                  <a:pt x="1756336" y="2540859"/>
                  <a:pt x="1756382" y="2541712"/>
                  <a:pt x="1756475" y="2542425"/>
                </a:cubicBezTo>
                <a:cubicBezTo>
                  <a:pt x="1756568" y="2543138"/>
                  <a:pt x="1756723" y="2543696"/>
                  <a:pt x="1756940" y="2544099"/>
                </a:cubicBezTo>
                <a:cubicBezTo>
                  <a:pt x="1757157" y="2544502"/>
                  <a:pt x="1757405" y="2544781"/>
                  <a:pt x="1757684" y="2544936"/>
                </a:cubicBezTo>
                <a:cubicBezTo>
                  <a:pt x="1757963" y="2545092"/>
                  <a:pt x="1758258" y="2545169"/>
                  <a:pt x="1758568" y="2545169"/>
                </a:cubicBezTo>
                <a:cubicBezTo>
                  <a:pt x="1759126" y="2545169"/>
                  <a:pt x="1760087" y="2544750"/>
                  <a:pt x="1761452" y="2543913"/>
                </a:cubicBezTo>
                <a:cubicBezTo>
                  <a:pt x="1762816" y="2543076"/>
                  <a:pt x="1764568" y="2542146"/>
                  <a:pt x="1766707" y="2541123"/>
                </a:cubicBezTo>
                <a:cubicBezTo>
                  <a:pt x="1768846" y="2540100"/>
                  <a:pt x="1771389" y="2539154"/>
                  <a:pt x="1774334" y="2538286"/>
                </a:cubicBezTo>
                <a:cubicBezTo>
                  <a:pt x="1777280" y="2537418"/>
                  <a:pt x="1780644" y="2536983"/>
                  <a:pt x="1784427" y="2536983"/>
                </a:cubicBezTo>
                <a:cubicBezTo>
                  <a:pt x="1786845" y="2536983"/>
                  <a:pt x="1789109" y="2537247"/>
                  <a:pt x="1791217" y="2537774"/>
                </a:cubicBezTo>
                <a:cubicBezTo>
                  <a:pt x="1793326" y="2538301"/>
                  <a:pt x="1795108" y="2539076"/>
                  <a:pt x="1796566" y="2540100"/>
                </a:cubicBezTo>
                <a:cubicBezTo>
                  <a:pt x="1798023" y="2541123"/>
                  <a:pt x="1799186" y="2542409"/>
                  <a:pt x="1800054" y="2543960"/>
                </a:cubicBezTo>
                <a:cubicBezTo>
                  <a:pt x="1800922" y="2545510"/>
                  <a:pt x="1801356" y="2547308"/>
                  <a:pt x="1801356" y="2549355"/>
                </a:cubicBezTo>
                <a:cubicBezTo>
                  <a:pt x="1801356" y="2551649"/>
                  <a:pt x="1800907" y="2553680"/>
                  <a:pt x="1800007" y="2555447"/>
                </a:cubicBezTo>
                <a:cubicBezTo>
                  <a:pt x="1799108" y="2557215"/>
                  <a:pt x="1797713" y="2558703"/>
                  <a:pt x="1795822" y="2559912"/>
                </a:cubicBezTo>
                <a:cubicBezTo>
                  <a:pt x="1793930" y="2561122"/>
                  <a:pt x="1791574" y="2562036"/>
                  <a:pt x="1788752" y="2562656"/>
                </a:cubicBezTo>
                <a:cubicBezTo>
                  <a:pt x="1785931" y="2563276"/>
                  <a:pt x="1782567" y="2563587"/>
                  <a:pt x="1778660" y="2563587"/>
                </a:cubicBezTo>
                <a:lnTo>
                  <a:pt x="1769637" y="2563587"/>
                </a:lnTo>
                <a:cubicBezTo>
                  <a:pt x="1769079" y="2563587"/>
                  <a:pt x="1768614" y="2563695"/>
                  <a:pt x="1768242" y="2563912"/>
                </a:cubicBezTo>
                <a:cubicBezTo>
                  <a:pt x="1767870" y="2564129"/>
                  <a:pt x="1767560" y="2564455"/>
                  <a:pt x="1767312" y="2564889"/>
                </a:cubicBezTo>
                <a:cubicBezTo>
                  <a:pt x="1767064" y="2565323"/>
                  <a:pt x="1766878" y="2565912"/>
                  <a:pt x="1766754" y="2566656"/>
                </a:cubicBezTo>
                <a:cubicBezTo>
                  <a:pt x="1766630" y="2567400"/>
                  <a:pt x="1766568" y="2568268"/>
                  <a:pt x="1766568" y="2569261"/>
                </a:cubicBezTo>
                <a:cubicBezTo>
                  <a:pt x="1766568" y="2570315"/>
                  <a:pt x="1766614" y="2571229"/>
                  <a:pt x="1766707" y="2572005"/>
                </a:cubicBezTo>
                <a:cubicBezTo>
                  <a:pt x="1766800" y="2572780"/>
                  <a:pt x="1766986" y="2573400"/>
                  <a:pt x="1767265" y="2573865"/>
                </a:cubicBezTo>
                <a:cubicBezTo>
                  <a:pt x="1767544" y="2574330"/>
                  <a:pt x="1767870" y="2574671"/>
                  <a:pt x="1768242" y="2574888"/>
                </a:cubicBezTo>
                <a:cubicBezTo>
                  <a:pt x="1768614" y="2575105"/>
                  <a:pt x="1769110" y="2575214"/>
                  <a:pt x="1769730" y="2575214"/>
                </a:cubicBezTo>
                <a:lnTo>
                  <a:pt x="1779032" y="2575214"/>
                </a:lnTo>
                <a:cubicBezTo>
                  <a:pt x="1783435" y="2575214"/>
                  <a:pt x="1787187" y="2575555"/>
                  <a:pt x="1790287" y="2576237"/>
                </a:cubicBezTo>
                <a:cubicBezTo>
                  <a:pt x="1793388" y="2576919"/>
                  <a:pt x="1795930" y="2577865"/>
                  <a:pt x="1797914" y="2579074"/>
                </a:cubicBezTo>
                <a:cubicBezTo>
                  <a:pt x="1799899" y="2580283"/>
                  <a:pt x="1801356" y="2581756"/>
                  <a:pt x="1802286" y="2583492"/>
                </a:cubicBezTo>
                <a:cubicBezTo>
                  <a:pt x="1803216" y="2585229"/>
                  <a:pt x="1803682" y="2587182"/>
                  <a:pt x="1803682" y="2589352"/>
                </a:cubicBezTo>
                <a:cubicBezTo>
                  <a:pt x="1803682" y="2591895"/>
                  <a:pt x="1803201" y="2594127"/>
                  <a:pt x="1802240" y="2596050"/>
                </a:cubicBezTo>
                <a:cubicBezTo>
                  <a:pt x="1801279" y="2597972"/>
                  <a:pt x="1799930" y="2599569"/>
                  <a:pt x="1798194" y="2600840"/>
                </a:cubicBezTo>
                <a:cubicBezTo>
                  <a:pt x="1796457" y="2602111"/>
                  <a:pt x="1794349" y="2603072"/>
                  <a:pt x="1791868" y="2603724"/>
                </a:cubicBezTo>
                <a:cubicBezTo>
                  <a:pt x="1789388" y="2604375"/>
                  <a:pt x="1786597" y="2604700"/>
                  <a:pt x="1783497" y="2604700"/>
                </a:cubicBezTo>
                <a:cubicBezTo>
                  <a:pt x="1779094" y="2604700"/>
                  <a:pt x="1775389" y="2604266"/>
                  <a:pt x="1772381" y="2603398"/>
                </a:cubicBezTo>
                <a:cubicBezTo>
                  <a:pt x="1769374" y="2602530"/>
                  <a:pt x="1766847" y="2601584"/>
                  <a:pt x="1764800" y="2600561"/>
                </a:cubicBezTo>
                <a:cubicBezTo>
                  <a:pt x="1762754" y="2599538"/>
                  <a:pt x="1761126" y="2598608"/>
                  <a:pt x="1759917" y="2597770"/>
                </a:cubicBezTo>
                <a:cubicBezTo>
                  <a:pt x="1758708" y="2596933"/>
                  <a:pt x="1757762" y="2596515"/>
                  <a:pt x="1757080" y="2596515"/>
                </a:cubicBezTo>
                <a:cubicBezTo>
                  <a:pt x="1756646" y="2596515"/>
                  <a:pt x="1756305" y="2596623"/>
                  <a:pt x="1756057" y="2596840"/>
                </a:cubicBezTo>
                <a:cubicBezTo>
                  <a:pt x="1755809" y="2597057"/>
                  <a:pt x="1755592" y="2597383"/>
                  <a:pt x="1755406" y="2597817"/>
                </a:cubicBezTo>
                <a:cubicBezTo>
                  <a:pt x="1755219" y="2598251"/>
                  <a:pt x="1755064" y="2598809"/>
                  <a:pt x="1754940" y="2599491"/>
                </a:cubicBezTo>
                <a:cubicBezTo>
                  <a:pt x="1754816" y="2600173"/>
                  <a:pt x="1754754" y="2601011"/>
                  <a:pt x="1754754" y="2602003"/>
                </a:cubicBezTo>
                <a:cubicBezTo>
                  <a:pt x="1754754" y="2603119"/>
                  <a:pt x="1754801" y="2604080"/>
                  <a:pt x="1754894" y="2604886"/>
                </a:cubicBezTo>
                <a:cubicBezTo>
                  <a:pt x="1754987" y="2605692"/>
                  <a:pt x="1755095" y="2606375"/>
                  <a:pt x="1755219" y="2606933"/>
                </a:cubicBezTo>
                <a:cubicBezTo>
                  <a:pt x="1755344" y="2607491"/>
                  <a:pt x="1755561" y="2608002"/>
                  <a:pt x="1755870" y="2608467"/>
                </a:cubicBezTo>
                <a:cubicBezTo>
                  <a:pt x="1756181" y="2608933"/>
                  <a:pt x="1756661" y="2609444"/>
                  <a:pt x="1757312" y="2610002"/>
                </a:cubicBezTo>
                <a:cubicBezTo>
                  <a:pt x="1757963" y="2610560"/>
                  <a:pt x="1759080" y="2611258"/>
                  <a:pt x="1760661" y="2612095"/>
                </a:cubicBezTo>
                <a:cubicBezTo>
                  <a:pt x="1762242" y="2612932"/>
                  <a:pt x="1764196" y="2613707"/>
                  <a:pt x="1766521" y="2614421"/>
                </a:cubicBezTo>
                <a:cubicBezTo>
                  <a:pt x="1768846" y="2615134"/>
                  <a:pt x="1771420" y="2615723"/>
                  <a:pt x="1774242" y="2616188"/>
                </a:cubicBezTo>
                <a:cubicBezTo>
                  <a:pt x="1777063" y="2616653"/>
                  <a:pt x="1780086" y="2616886"/>
                  <a:pt x="1783311" y="2616886"/>
                </a:cubicBezTo>
                <a:cubicBezTo>
                  <a:pt x="1789078" y="2616886"/>
                  <a:pt x="1794225" y="2616265"/>
                  <a:pt x="1798752" y="2615025"/>
                </a:cubicBezTo>
                <a:cubicBezTo>
                  <a:pt x="1803279" y="2613785"/>
                  <a:pt x="1807108" y="2611971"/>
                  <a:pt x="1810239" y="2609584"/>
                </a:cubicBezTo>
                <a:cubicBezTo>
                  <a:pt x="1813371" y="2607196"/>
                  <a:pt x="1815774" y="2604328"/>
                  <a:pt x="1817448" y="2600980"/>
                </a:cubicBezTo>
                <a:cubicBezTo>
                  <a:pt x="1819122" y="2597631"/>
                  <a:pt x="1819960" y="2593848"/>
                  <a:pt x="1819960" y="2589631"/>
                </a:cubicBezTo>
                <a:cubicBezTo>
                  <a:pt x="1819960" y="2586593"/>
                  <a:pt x="1819386" y="2583818"/>
                  <a:pt x="1818239" y="2581306"/>
                </a:cubicBezTo>
                <a:cubicBezTo>
                  <a:pt x="1817092" y="2578795"/>
                  <a:pt x="1815588" y="2576624"/>
                  <a:pt x="1813728" y="2574795"/>
                </a:cubicBezTo>
                <a:cubicBezTo>
                  <a:pt x="1811867" y="2572966"/>
                  <a:pt x="1809759" y="2571478"/>
                  <a:pt x="1807402" y="2570330"/>
                </a:cubicBezTo>
                <a:cubicBezTo>
                  <a:pt x="1805046" y="2569183"/>
                  <a:pt x="1802658" y="2568485"/>
                  <a:pt x="1800240" y="2568237"/>
                </a:cubicBezTo>
                <a:lnTo>
                  <a:pt x="1800426" y="2568144"/>
                </a:lnTo>
                <a:cubicBezTo>
                  <a:pt x="1802906" y="2567400"/>
                  <a:pt x="1805170" y="2566346"/>
                  <a:pt x="1807216" y="2564982"/>
                </a:cubicBezTo>
                <a:cubicBezTo>
                  <a:pt x="1809263" y="2563617"/>
                  <a:pt x="1810984" y="2562067"/>
                  <a:pt x="1812379" y="2560331"/>
                </a:cubicBezTo>
                <a:cubicBezTo>
                  <a:pt x="1813774" y="2558595"/>
                  <a:pt x="1814844" y="2556688"/>
                  <a:pt x="1815588" y="2554610"/>
                </a:cubicBezTo>
                <a:cubicBezTo>
                  <a:pt x="1816332" y="2552533"/>
                  <a:pt x="1816704" y="2550347"/>
                  <a:pt x="1816704" y="2548053"/>
                </a:cubicBezTo>
                <a:cubicBezTo>
                  <a:pt x="1816704" y="2544208"/>
                  <a:pt x="1815960" y="2540844"/>
                  <a:pt x="1814472" y="2537960"/>
                </a:cubicBezTo>
                <a:cubicBezTo>
                  <a:pt x="1812983" y="2535077"/>
                  <a:pt x="1810890" y="2532658"/>
                  <a:pt x="1808193" y="2530705"/>
                </a:cubicBezTo>
                <a:cubicBezTo>
                  <a:pt x="1805495" y="2528751"/>
                  <a:pt x="1802255" y="2527294"/>
                  <a:pt x="1798473" y="2526333"/>
                </a:cubicBezTo>
                <a:cubicBezTo>
                  <a:pt x="1794690" y="2525372"/>
                  <a:pt x="1790535" y="2524891"/>
                  <a:pt x="1786008" y="2524891"/>
                </a:cubicBezTo>
                <a:close/>
                <a:moveTo>
                  <a:pt x="1570245" y="2524891"/>
                </a:moveTo>
                <a:cubicBezTo>
                  <a:pt x="1563113" y="2524891"/>
                  <a:pt x="1556881" y="2526038"/>
                  <a:pt x="1551548" y="2528333"/>
                </a:cubicBezTo>
                <a:cubicBezTo>
                  <a:pt x="1546215" y="2530627"/>
                  <a:pt x="1541766" y="2533852"/>
                  <a:pt x="1538200" y="2538007"/>
                </a:cubicBezTo>
                <a:cubicBezTo>
                  <a:pt x="1534634" y="2542161"/>
                  <a:pt x="1531968" y="2547107"/>
                  <a:pt x="1530201" y="2552843"/>
                </a:cubicBezTo>
                <a:cubicBezTo>
                  <a:pt x="1528433" y="2558579"/>
                  <a:pt x="1527550" y="2564858"/>
                  <a:pt x="1527550" y="2571679"/>
                </a:cubicBezTo>
                <a:cubicBezTo>
                  <a:pt x="1527550" y="2578748"/>
                  <a:pt x="1528387" y="2585074"/>
                  <a:pt x="1530061" y="2590655"/>
                </a:cubicBezTo>
                <a:cubicBezTo>
                  <a:pt x="1531735" y="2596236"/>
                  <a:pt x="1534278" y="2600980"/>
                  <a:pt x="1537688" y="2604886"/>
                </a:cubicBezTo>
                <a:cubicBezTo>
                  <a:pt x="1541099" y="2608793"/>
                  <a:pt x="1545362" y="2611770"/>
                  <a:pt x="1550478" y="2613816"/>
                </a:cubicBezTo>
                <a:cubicBezTo>
                  <a:pt x="1555594" y="2615862"/>
                  <a:pt x="1561594" y="2616886"/>
                  <a:pt x="1568477" y="2616886"/>
                </a:cubicBezTo>
                <a:cubicBezTo>
                  <a:pt x="1575547" y="2616886"/>
                  <a:pt x="1581763" y="2615723"/>
                  <a:pt x="1587127" y="2613397"/>
                </a:cubicBezTo>
                <a:cubicBezTo>
                  <a:pt x="1592491" y="2611072"/>
                  <a:pt x="1596956" y="2607832"/>
                  <a:pt x="1600522" y="2603677"/>
                </a:cubicBezTo>
                <a:cubicBezTo>
                  <a:pt x="1604088" y="2599522"/>
                  <a:pt x="1606770" y="2594577"/>
                  <a:pt x="1608568" y="2588841"/>
                </a:cubicBezTo>
                <a:cubicBezTo>
                  <a:pt x="1610366" y="2583105"/>
                  <a:pt x="1611265" y="2576826"/>
                  <a:pt x="1611265" y="2570005"/>
                </a:cubicBezTo>
                <a:cubicBezTo>
                  <a:pt x="1611265" y="2562997"/>
                  <a:pt x="1610413" y="2556703"/>
                  <a:pt x="1608707" y="2551122"/>
                </a:cubicBezTo>
                <a:cubicBezTo>
                  <a:pt x="1607002" y="2545541"/>
                  <a:pt x="1604444" y="2540797"/>
                  <a:pt x="1601034" y="2536890"/>
                </a:cubicBezTo>
                <a:cubicBezTo>
                  <a:pt x="1597623" y="2532984"/>
                  <a:pt x="1593360" y="2530007"/>
                  <a:pt x="1588244" y="2527961"/>
                </a:cubicBezTo>
                <a:cubicBezTo>
                  <a:pt x="1583128" y="2525914"/>
                  <a:pt x="1577128" y="2524891"/>
                  <a:pt x="1570245" y="2524891"/>
                </a:cubicBezTo>
                <a:close/>
                <a:moveTo>
                  <a:pt x="1310837" y="2524891"/>
                </a:moveTo>
                <a:cubicBezTo>
                  <a:pt x="1304698" y="2524891"/>
                  <a:pt x="1299148" y="2525961"/>
                  <a:pt x="1294187" y="2528100"/>
                </a:cubicBezTo>
                <a:cubicBezTo>
                  <a:pt x="1289226" y="2530240"/>
                  <a:pt x="1284994" y="2533309"/>
                  <a:pt x="1281490" y="2537309"/>
                </a:cubicBezTo>
                <a:cubicBezTo>
                  <a:pt x="1277987" y="2541309"/>
                  <a:pt x="1275305" y="2546177"/>
                  <a:pt x="1273444" y="2551913"/>
                </a:cubicBezTo>
                <a:cubicBezTo>
                  <a:pt x="1271584" y="2557649"/>
                  <a:pt x="1270654" y="2564114"/>
                  <a:pt x="1270654" y="2571307"/>
                </a:cubicBezTo>
                <a:cubicBezTo>
                  <a:pt x="1270654" y="2578872"/>
                  <a:pt x="1271553" y="2585508"/>
                  <a:pt x="1273351" y="2591213"/>
                </a:cubicBezTo>
                <a:cubicBezTo>
                  <a:pt x="1275150" y="2596918"/>
                  <a:pt x="1277816" y="2601662"/>
                  <a:pt x="1281351" y="2605444"/>
                </a:cubicBezTo>
                <a:cubicBezTo>
                  <a:pt x="1284885" y="2609227"/>
                  <a:pt x="1289242" y="2612080"/>
                  <a:pt x="1294420" y="2614002"/>
                </a:cubicBezTo>
                <a:cubicBezTo>
                  <a:pt x="1299598" y="2615924"/>
                  <a:pt x="1305628" y="2616886"/>
                  <a:pt x="1312512" y="2616886"/>
                </a:cubicBezTo>
                <a:cubicBezTo>
                  <a:pt x="1316480" y="2616886"/>
                  <a:pt x="1320216" y="2616591"/>
                  <a:pt x="1323720" y="2616002"/>
                </a:cubicBezTo>
                <a:cubicBezTo>
                  <a:pt x="1327224" y="2615413"/>
                  <a:pt x="1330309" y="2614746"/>
                  <a:pt x="1332976" y="2614002"/>
                </a:cubicBezTo>
                <a:cubicBezTo>
                  <a:pt x="1335642" y="2613258"/>
                  <a:pt x="1337812" y="2612498"/>
                  <a:pt x="1339487" y="2611723"/>
                </a:cubicBezTo>
                <a:cubicBezTo>
                  <a:pt x="1341161" y="2610948"/>
                  <a:pt x="1342169" y="2610390"/>
                  <a:pt x="1342510" y="2610049"/>
                </a:cubicBezTo>
                <a:cubicBezTo>
                  <a:pt x="1342851" y="2609708"/>
                  <a:pt x="1343130" y="2609351"/>
                  <a:pt x="1343347" y="2608979"/>
                </a:cubicBezTo>
                <a:cubicBezTo>
                  <a:pt x="1343564" y="2608607"/>
                  <a:pt x="1343719" y="2608188"/>
                  <a:pt x="1343812" y="2607723"/>
                </a:cubicBezTo>
                <a:cubicBezTo>
                  <a:pt x="1343905" y="2607258"/>
                  <a:pt x="1343982" y="2606731"/>
                  <a:pt x="1344045" y="2606142"/>
                </a:cubicBezTo>
                <a:cubicBezTo>
                  <a:pt x="1344107" y="2605553"/>
                  <a:pt x="1344138" y="2604855"/>
                  <a:pt x="1344138" y="2604049"/>
                </a:cubicBezTo>
                <a:cubicBezTo>
                  <a:pt x="1344138" y="2602933"/>
                  <a:pt x="1344091" y="2601987"/>
                  <a:pt x="1343997" y="2601212"/>
                </a:cubicBezTo>
                <a:cubicBezTo>
                  <a:pt x="1343904" y="2600437"/>
                  <a:pt x="1343764" y="2599832"/>
                  <a:pt x="1343577" y="2599398"/>
                </a:cubicBezTo>
                <a:cubicBezTo>
                  <a:pt x="1343390" y="2598964"/>
                  <a:pt x="1343125" y="2598639"/>
                  <a:pt x="1342782" y="2598422"/>
                </a:cubicBezTo>
                <a:cubicBezTo>
                  <a:pt x="1342440" y="2598205"/>
                  <a:pt x="1342050" y="2598096"/>
                  <a:pt x="1341614" y="2598096"/>
                </a:cubicBezTo>
                <a:cubicBezTo>
                  <a:pt x="1340866" y="2598096"/>
                  <a:pt x="1339760" y="2598422"/>
                  <a:pt x="1338296" y="2599073"/>
                </a:cubicBezTo>
                <a:cubicBezTo>
                  <a:pt x="1336831" y="2599724"/>
                  <a:pt x="1334962" y="2600452"/>
                  <a:pt x="1332687" y="2601259"/>
                </a:cubicBezTo>
                <a:cubicBezTo>
                  <a:pt x="1330412" y="2602065"/>
                  <a:pt x="1327717" y="2602793"/>
                  <a:pt x="1324602" y="2603445"/>
                </a:cubicBezTo>
                <a:cubicBezTo>
                  <a:pt x="1321486" y="2604096"/>
                  <a:pt x="1317934" y="2604421"/>
                  <a:pt x="1313946" y="2604421"/>
                </a:cubicBezTo>
                <a:cubicBezTo>
                  <a:pt x="1308899" y="2604421"/>
                  <a:pt x="1304630" y="2603708"/>
                  <a:pt x="1301141" y="2602282"/>
                </a:cubicBezTo>
                <a:cubicBezTo>
                  <a:pt x="1297651" y="2600856"/>
                  <a:pt x="1294816" y="2598809"/>
                  <a:pt x="1292635" y="2596143"/>
                </a:cubicBezTo>
                <a:cubicBezTo>
                  <a:pt x="1290454" y="2593476"/>
                  <a:pt x="1288896" y="2590283"/>
                  <a:pt x="1287962" y="2586562"/>
                </a:cubicBezTo>
                <a:cubicBezTo>
                  <a:pt x="1287027" y="2582841"/>
                  <a:pt x="1286560" y="2578655"/>
                  <a:pt x="1286560" y="2574004"/>
                </a:cubicBezTo>
                <a:lnTo>
                  <a:pt x="1341692" y="2574004"/>
                </a:lnTo>
                <a:cubicBezTo>
                  <a:pt x="1343250" y="2574004"/>
                  <a:pt x="1344636" y="2573493"/>
                  <a:pt x="1345850" y="2572470"/>
                </a:cubicBezTo>
                <a:cubicBezTo>
                  <a:pt x="1347065" y="2571446"/>
                  <a:pt x="1347672" y="2569726"/>
                  <a:pt x="1347672" y="2567307"/>
                </a:cubicBezTo>
                <a:lnTo>
                  <a:pt x="1347672" y="2564517"/>
                </a:lnTo>
                <a:cubicBezTo>
                  <a:pt x="1347672" y="2559060"/>
                  <a:pt x="1346975" y="2553928"/>
                  <a:pt x="1345579" y="2549122"/>
                </a:cubicBezTo>
                <a:cubicBezTo>
                  <a:pt x="1344184" y="2544316"/>
                  <a:pt x="1341998" y="2540131"/>
                  <a:pt x="1339022" y="2536565"/>
                </a:cubicBezTo>
                <a:cubicBezTo>
                  <a:pt x="1336045" y="2532999"/>
                  <a:pt x="1332247" y="2530162"/>
                  <a:pt x="1327627" y="2528054"/>
                </a:cubicBezTo>
                <a:cubicBezTo>
                  <a:pt x="1323007" y="2525945"/>
                  <a:pt x="1317411" y="2524891"/>
                  <a:pt x="1310837" y="2524891"/>
                </a:cubicBezTo>
                <a:close/>
                <a:moveTo>
                  <a:pt x="1208295" y="2524891"/>
                </a:moveTo>
                <a:cubicBezTo>
                  <a:pt x="1201163" y="2524891"/>
                  <a:pt x="1194931" y="2526038"/>
                  <a:pt x="1189598" y="2528333"/>
                </a:cubicBezTo>
                <a:cubicBezTo>
                  <a:pt x="1184265" y="2530627"/>
                  <a:pt x="1179816" y="2533852"/>
                  <a:pt x="1176250" y="2538007"/>
                </a:cubicBezTo>
                <a:cubicBezTo>
                  <a:pt x="1172684" y="2542161"/>
                  <a:pt x="1170018" y="2547107"/>
                  <a:pt x="1168251" y="2552843"/>
                </a:cubicBezTo>
                <a:cubicBezTo>
                  <a:pt x="1166483" y="2558579"/>
                  <a:pt x="1165600" y="2564858"/>
                  <a:pt x="1165600" y="2571679"/>
                </a:cubicBezTo>
                <a:cubicBezTo>
                  <a:pt x="1165600" y="2578748"/>
                  <a:pt x="1166437" y="2585074"/>
                  <a:pt x="1168111" y="2590655"/>
                </a:cubicBezTo>
                <a:cubicBezTo>
                  <a:pt x="1169785" y="2596236"/>
                  <a:pt x="1172328" y="2600980"/>
                  <a:pt x="1175739" y="2604886"/>
                </a:cubicBezTo>
                <a:cubicBezTo>
                  <a:pt x="1179149" y="2608793"/>
                  <a:pt x="1183412" y="2611770"/>
                  <a:pt x="1188528" y="2613816"/>
                </a:cubicBezTo>
                <a:cubicBezTo>
                  <a:pt x="1193644" y="2615862"/>
                  <a:pt x="1199644" y="2616886"/>
                  <a:pt x="1206527" y="2616886"/>
                </a:cubicBezTo>
                <a:cubicBezTo>
                  <a:pt x="1213597" y="2616886"/>
                  <a:pt x="1219813" y="2615723"/>
                  <a:pt x="1225177" y="2613397"/>
                </a:cubicBezTo>
                <a:cubicBezTo>
                  <a:pt x="1230541" y="2611072"/>
                  <a:pt x="1235006" y="2607832"/>
                  <a:pt x="1238572" y="2603677"/>
                </a:cubicBezTo>
                <a:cubicBezTo>
                  <a:pt x="1242138" y="2599522"/>
                  <a:pt x="1244820" y="2594577"/>
                  <a:pt x="1246618" y="2588841"/>
                </a:cubicBezTo>
                <a:cubicBezTo>
                  <a:pt x="1248416" y="2583105"/>
                  <a:pt x="1249315" y="2576826"/>
                  <a:pt x="1249315" y="2570005"/>
                </a:cubicBezTo>
                <a:cubicBezTo>
                  <a:pt x="1249315" y="2562997"/>
                  <a:pt x="1248463" y="2556703"/>
                  <a:pt x="1246758" y="2551122"/>
                </a:cubicBezTo>
                <a:cubicBezTo>
                  <a:pt x="1245052" y="2545541"/>
                  <a:pt x="1242494" y="2540797"/>
                  <a:pt x="1239084" y="2536890"/>
                </a:cubicBezTo>
                <a:cubicBezTo>
                  <a:pt x="1235673" y="2532984"/>
                  <a:pt x="1231410" y="2530007"/>
                  <a:pt x="1226294" y="2527961"/>
                </a:cubicBezTo>
                <a:cubicBezTo>
                  <a:pt x="1221178" y="2525914"/>
                  <a:pt x="1215178" y="2524891"/>
                  <a:pt x="1208295" y="2524891"/>
                </a:cubicBezTo>
                <a:close/>
                <a:moveTo>
                  <a:pt x="1109938" y="2524891"/>
                </a:moveTo>
                <a:cubicBezTo>
                  <a:pt x="1107147" y="2524891"/>
                  <a:pt x="1104496" y="2525217"/>
                  <a:pt x="1101985" y="2525868"/>
                </a:cubicBezTo>
                <a:cubicBezTo>
                  <a:pt x="1099473" y="2526519"/>
                  <a:pt x="1097024" y="2527480"/>
                  <a:pt x="1094636" y="2528751"/>
                </a:cubicBezTo>
                <a:cubicBezTo>
                  <a:pt x="1092249" y="2530023"/>
                  <a:pt x="1089877" y="2531619"/>
                  <a:pt x="1087521" y="2533542"/>
                </a:cubicBezTo>
                <a:cubicBezTo>
                  <a:pt x="1085164" y="2535464"/>
                  <a:pt x="1082715" y="2537728"/>
                  <a:pt x="1080172" y="2540332"/>
                </a:cubicBezTo>
                <a:lnTo>
                  <a:pt x="1080172" y="2529077"/>
                </a:lnTo>
                <a:cubicBezTo>
                  <a:pt x="1080172" y="2528519"/>
                  <a:pt x="1080064" y="2528069"/>
                  <a:pt x="1079847" y="2527728"/>
                </a:cubicBezTo>
                <a:cubicBezTo>
                  <a:pt x="1079630" y="2527387"/>
                  <a:pt x="1079242" y="2527093"/>
                  <a:pt x="1078684" y="2526845"/>
                </a:cubicBezTo>
                <a:cubicBezTo>
                  <a:pt x="1078126" y="2526597"/>
                  <a:pt x="1077428" y="2526426"/>
                  <a:pt x="1076591" y="2526333"/>
                </a:cubicBezTo>
                <a:cubicBezTo>
                  <a:pt x="1075754" y="2526240"/>
                  <a:pt x="1074684" y="2526193"/>
                  <a:pt x="1073382" y="2526193"/>
                </a:cubicBezTo>
                <a:cubicBezTo>
                  <a:pt x="1072142" y="2526193"/>
                  <a:pt x="1071088" y="2526240"/>
                  <a:pt x="1070219" y="2526333"/>
                </a:cubicBezTo>
                <a:cubicBezTo>
                  <a:pt x="1069351" y="2526426"/>
                  <a:pt x="1068638" y="2526597"/>
                  <a:pt x="1068080" y="2526845"/>
                </a:cubicBezTo>
                <a:cubicBezTo>
                  <a:pt x="1067522" y="2527093"/>
                  <a:pt x="1067150" y="2527387"/>
                  <a:pt x="1066964" y="2527728"/>
                </a:cubicBezTo>
                <a:cubicBezTo>
                  <a:pt x="1066778" y="2528069"/>
                  <a:pt x="1066685" y="2528519"/>
                  <a:pt x="1066685" y="2529077"/>
                </a:cubicBezTo>
                <a:lnTo>
                  <a:pt x="1066685" y="2646000"/>
                </a:lnTo>
                <a:cubicBezTo>
                  <a:pt x="1066685" y="2646496"/>
                  <a:pt x="1066793" y="2646930"/>
                  <a:pt x="1067010" y="2647302"/>
                </a:cubicBezTo>
                <a:cubicBezTo>
                  <a:pt x="1067227" y="2647674"/>
                  <a:pt x="1067630" y="2647984"/>
                  <a:pt x="1068220" y="2648232"/>
                </a:cubicBezTo>
                <a:cubicBezTo>
                  <a:pt x="1068809" y="2648481"/>
                  <a:pt x="1069599" y="2648667"/>
                  <a:pt x="1070591" y="2648791"/>
                </a:cubicBezTo>
                <a:cubicBezTo>
                  <a:pt x="1071584" y="2648915"/>
                  <a:pt x="1072824" y="2648977"/>
                  <a:pt x="1074312" y="2648977"/>
                </a:cubicBezTo>
                <a:cubicBezTo>
                  <a:pt x="1075862" y="2648977"/>
                  <a:pt x="1077134" y="2648915"/>
                  <a:pt x="1078126" y="2648791"/>
                </a:cubicBezTo>
                <a:cubicBezTo>
                  <a:pt x="1079118" y="2648667"/>
                  <a:pt x="1079893" y="2648481"/>
                  <a:pt x="1080451" y="2648232"/>
                </a:cubicBezTo>
                <a:cubicBezTo>
                  <a:pt x="1081009" y="2647984"/>
                  <a:pt x="1081412" y="2647674"/>
                  <a:pt x="1081660" y="2647302"/>
                </a:cubicBezTo>
                <a:cubicBezTo>
                  <a:pt x="1081909" y="2646930"/>
                  <a:pt x="1082033" y="2646496"/>
                  <a:pt x="1082033" y="2646000"/>
                </a:cubicBezTo>
                <a:lnTo>
                  <a:pt x="1082033" y="2604142"/>
                </a:lnTo>
                <a:cubicBezTo>
                  <a:pt x="1084265" y="2606313"/>
                  <a:pt x="1086373" y="2608204"/>
                  <a:pt x="1088358" y="2609816"/>
                </a:cubicBezTo>
                <a:cubicBezTo>
                  <a:pt x="1090342" y="2611429"/>
                  <a:pt x="1092342" y="2612762"/>
                  <a:pt x="1094357" y="2613816"/>
                </a:cubicBezTo>
                <a:cubicBezTo>
                  <a:pt x="1096373" y="2614870"/>
                  <a:pt x="1098435" y="2615645"/>
                  <a:pt x="1100543" y="2616141"/>
                </a:cubicBezTo>
                <a:cubicBezTo>
                  <a:pt x="1102652" y="2616638"/>
                  <a:pt x="1104946" y="2616886"/>
                  <a:pt x="1107426" y="2616886"/>
                </a:cubicBezTo>
                <a:cubicBezTo>
                  <a:pt x="1113256" y="2616886"/>
                  <a:pt x="1118434" y="2615785"/>
                  <a:pt x="1122960" y="2613583"/>
                </a:cubicBezTo>
                <a:cubicBezTo>
                  <a:pt x="1127487" y="2611382"/>
                  <a:pt x="1131285" y="2608250"/>
                  <a:pt x="1134355" y="2604189"/>
                </a:cubicBezTo>
                <a:cubicBezTo>
                  <a:pt x="1137425" y="2600127"/>
                  <a:pt x="1139750" y="2595181"/>
                  <a:pt x="1141331" y="2589352"/>
                </a:cubicBezTo>
                <a:cubicBezTo>
                  <a:pt x="1142913" y="2583523"/>
                  <a:pt x="1143703" y="2576950"/>
                  <a:pt x="1143703" y="2569633"/>
                </a:cubicBezTo>
                <a:cubicBezTo>
                  <a:pt x="1143703" y="2563556"/>
                  <a:pt x="1143083" y="2557804"/>
                  <a:pt x="1141843" y="2552378"/>
                </a:cubicBezTo>
                <a:cubicBezTo>
                  <a:pt x="1140603" y="2546952"/>
                  <a:pt x="1138634" y="2542192"/>
                  <a:pt x="1135936" y="2538100"/>
                </a:cubicBezTo>
                <a:cubicBezTo>
                  <a:pt x="1133239" y="2534007"/>
                  <a:pt x="1129751" y="2530782"/>
                  <a:pt x="1125472" y="2528426"/>
                </a:cubicBezTo>
                <a:cubicBezTo>
                  <a:pt x="1121193" y="2526069"/>
                  <a:pt x="1116015" y="2524891"/>
                  <a:pt x="1109938" y="2524891"/>
                </a:cubicBezTo>
                <a:close/>
                <a:moveTo>
                  <a:pt x="808691" y="2503590"/>
                </a:moveTo>
                <a:cubicBezTo>
                  <a:pt x="810986" y="2503590"/>
                  <a:pt x="812970" y="2504040"/>
                  <a:pt x="814644" y="2504939"/>
                </a:cubicBezTo>
                <a:cubicBezTo>
                  <a:pt x="816319" y="2505838"/>
                  <a:pt x="817667" y="2507187"/>
                  <a:pt x="818691" y="2508985"/>
                </a:cubicBezTo>
                <a:cubicBezTo>
                  <a:pt x="819714" y="2510784"/>
                  <a:pt x="820473" y="2513031"/>
                  <a:pt x="820970" y="2515729"/>
                </a:cubicBezTo>
                <a:cubicBezTo>
                  <a:pt x="821466" y="2518426"/>
                  <a:pt x="821714" y="2521512"/>
                  <a:pt x="821714" y="2524984"/>
                </a:cubicBezTo>
                <a:cubicBezTo>
                  <a:pt x="821714" y="2528333"/>
                  <a:pt x="821512" y="2531294"/>
                  <a:pt x="821109" y="2533867"/>
                </a:cubicBezTo>
                <a:cubicBezTo>
                  <a:pt x="820706" y="2536441"/>
                  <a:pt x="820024" y="2538642"/>
                  <a:pt x="819063" y="2540472"/>
                </a:cubicBezTo>
                <a:cubicBezTo>
                  <a:pt x="818101" y="2542301"/>
                  <a:pt x="816830" y="2543681"/>
                  <a:pt x="815249" y="2544611"/>
                </a:cubicBezTo>
                <a:cubicBezTo>
                  <a:pt x="813668" y="2545541"/>
                  <a:pt x="811637" y="2546006"/>
                  <a:pt x="809156" y="2546006"/>
                </a:cubicBezTo>
                <a:cubicBezTo>
                  <a:pt x="807048" y="2546006"/>
                  <a:pt x="805172" y="2545681"/>
                  <a:pt x="803529" y="2545029"/>
                </a:cubicBezTo>
                <a:cubicBezTo>
                  <a:pt x="801885" y="2544378"/>
                  <a:pt x="800521" y="2543231"/>
                  <a:pt x="799436" y="2541588"/>
                </a:cubicBezTo>
                <a:cubicBezTo>
                  <a:pt x="798351" y="2539945"/>
                  <a:pt x="797514" y="2537712"/>
                  <a:pt x="796924" y="2534891"/>
                </a:cubicBezTo>
                <a:cubicBezTo>
                  <a:pt x="796335" y="2532069"/>
                  <a:pt x="796041" y="2528550"/>
                  <a:pt x="796041" y="2524333"/>
                </a:cubicBezTo>
                <a:cubicBezTo>
                  <a:pt x="796041" y="2520860"/>
                  <a:pt x="796289" y="2517837"/>
                  <a:pt x="796785" y="2515264"/>
                </a:cubicBezTo>
                <a:cubicBezTo>
                  <a:pt x="797281" y="2512690"/>
                  <a:pt x="798041" y="2510535"/>
                  <a:pt x="799064" y="2508799"/>
                </a:cubicBezTo>
                <a:cubicBezTo>
                  <a:pt x="800087" y="2507063"/>
                  <a:pt x="801405" y="2505761"/>
                  <a:pt x="803017" y="2504892"/>
                </a:cubicBezTo>
                <a:cubicBezTo>
                  <a:pt x="804629" y="2504024"/>
                  <a:pt x="806521" y="2503590"/>
                  <a:pt x="808691" y="2503590"/>
                </a:cubicBezTo>
                <a:close/>
                <a:moveTo>
                  <a:pt x="702093" y="2494753"/>
                </a:moveTo>
                <a:cubicBezTo>
                  <a:pt x="700295" y="2494753"/>
                  <a:pt x="698915" y="2495250"/>
                  <a:pt x="697954" y="2496242"/>
                </a:cubicBezTo>
                <a:cubicBezTo>
                  <a:pt x="696993" y="2497234"/>
                  <a:pt x="696512" y="2498753"/>
                  <a:pt x="696512" y="2500800"/>
                </a:cubicBezTo>
                <a:lnTo>
                  <a:pt x="696512" y="2549820"/>
                </a:lnTo>
                <a:cubicBezTo>
                  <a:pt x="696512" y="2552114"/>
                  <a:pt x="696884" y="2553665"/>
                  <a:pt x="697628" y="2554471"/>
                </a:cubicBezTo>
                <a:cubicBezTo>
                  <a:pt x="698372" y="2555277"/>
                  <a:pt x="699613" y="2555680"/>
                  <a:pt x="701349" y="2555680"/>
                </a:cubicBezTo>
                <a:cubicBezTo>
                  <a:pt x="703705" y="2555680"/>
                  <a:pt x="706248" y="2555494"/>
                  <a:pt x="708976" y="2555122"/>
                </a:cubicBezTo>
                <a:cubicBezTo>
                  <a:pt x="711705" y="2554750"/>
                  <a:pt x="714960" y="2554564"/>
                  <a:pt x="718743" y="2554564"/>
                </a:cubicBezTo>
                <a:cubicBezTo>
                  <a:pt x="724076" y="2554564"/>
                  <a:pt x="728665" y="2555044"/>
                  <a:pt x="732510" y="2556006"/>
                </a:cubicBezTo>
                <a:cubicBezTo>
                  <a:pt x="736354" y="2556967"/>
                  <a:pt x="739533" y="2558424"/>
                  <a:pt x="742044" y="2560377"/>
                </a:cubicBezTo>
                <a:cubicBezTo>
                  <a:pt x="744556" y="2562331"/>
                  <a:pt x="746416" y="2564780"/>
                  <a:pt x="747625" y="2567726"/>
                </a:cubicBezTo>
                <a:cubicBezTo>
                  <a:pt x="748834" y="2570671"/>
                  <a:pt x="749439" y="2574066"/>
                  <a:pt x="749439" y="2577911"/>
                </a:cubicBezTo>
                <a:cubicBezTo>
                  <a:pt x="749439" y="2582500"/>
                  <a:pt x="748726" y="2586391"/>
                  <a:pt x="747300" y="2589585"/>
                </a:cubicBezTo>
                <a:cubicBezTo>
                  <a:pt x="745873" y="2592779"/>
                  <a:pt x="743904" y="2595430"/>
                  <a:pt x="741393" y="2597538"/>
                </a:cubicBezTo>
                <a:cubicBezTo>
                  <a:pt x="738881" y="2599646"/>
                  <a:pt x="735889" y="2601197"/>
                  <a:pt x="732417" y="2602189"/>
                </a:cubicBezTo>
                <a:cubicBezTo>
                  <a:pt x="728944" y="2603181"/>
                  <a:pt x="725130" y="2603677"/>
                  <a:pt x="720976" y="2603677"/>
                </a:cubicBezTo>
                <a:cubicBezTo>
                  <a:pt x="716511" y="2603677"/>
                  <a:pt x="712651" y="2603274"/>
                  <a:pt x="709395" y="2602468"/>
                </a:cubicBezTo>
                <a:cubicBezTo>
                  <a:pt x="706139" y="2601662"/>
                  <a:pt x="703411" y="2600809"/>
                  <a:pt x="701209" y="2599910"/>
                </a:cubicBezTo>
                <a:cubicBezTo>
                  <a:pt x="699008" y="2599011"/>
                  <a:pt x="697256" y="2598174"/>
                  <a:pt x="695954" y="2597398"/>
                </a:cubicBezTo>
                <a:cubicBezTo>
                  <a:pt x="694652" y="2596623"/>
                  <a:pt x="693690" y="2596236"/>
                  <a:pt x="693070" y="2596236"/>
                </a:cubicBezTo>
                <a:cubicBezTo>
                  <a:pt x="692636" y="2596236"/>
                  <a:pt x="692249" y="2596360"/>
                  <a:pt x="691908" y="2596608"/>
                </a:cubicBezTo>
                <a:cubicBezTo>
                  <a:pt x="691567" y="2596856"/>
                  <a:pt x="691272" y="2597243"/>
                  <a:pt x="691024" y="2597770"/>
                </a:cubicBezTo>
                <a:cubicBezTo>
                  <a:pt x="690776" y="2598298"/>
                  <a:pt x="690605" y="2598980"/>
                  <a:pt x="690512" y="2599817"/>
                </a:cubicBezTo>
                <a:cubicBezTo>
                  <a:pt x="690419" y="2600654"/>
                  <a:pt x="690373" y="2601600"/>
                  <a:pt x="690373" y="2602654"/>
                </a:cubicBezTo>
                <a:cubicBezTo>
                  <a:pt x="690373" y="2603770"/>
                  <a:pt x="690404" y="2604731"/>
                  <a:pt x="690466" y="2605537"/>
                </a:cubicBezTo>
                <a:cubicBezTo>
                  <a:pt x="690528" y="2606344"/>
                  <a:pt x="690636" y="2607010"/>
                  <a:pt x="690791" y="2607537"/>
                </a:cubicBezTo>
                <a:cubicBezTo>
                  <a:pt x="690946" y="2608064"/>
                  <a:pt x="691117" y="2608514"/>
                  <a:pt x="691303" y="2608886"/>
                </a:cubicBezTo>
                <a:cubicBezTo>
                  <a:pt x="691489" y="2609258"/>
                  <a:pt x="691815" y="2609661"/>
                  <a:pt x="692280" y="2610095"/>
                </a:cubicBezTo>
                <a:cubicBezTo>
                  <a:pt x="692745" y="2610529"/>
                  <a:pt x="693814" y="2611118"/>
                  <a:pt x="695489" y="2611863"/>
                </a:cubicBezTo>
                <a:cubicBezTo>
                  <a:pt x="697163" y="2612607"/>
                  <a:pt x="699302" y="2613366"/>
                  <a:pt x="701907" y="2614142"/>
                </a:cubicBezTo>
                <a:cubicBezTo>
                  <a:pt x="704511" y="2614917"/>
                  <a:pt x="707488" y="2615568"/>
                  <a:pt x="710837" y="2616095"/>
                </a:cubicBezTo>
                <a:cubicBezTo>
                  <a:pt x="714185" y="2616622"/>
                  <a:pt x="717720" y="2616886"/>
                  <a:pt x="721441" y="2616886"/>
                </a:cubicBezTo>
                <a:cubicBezTo>
                  <a:pt x="728138" y="2616886"/>
                  <a:pt x="734231" y="2615986"/>
                  <a:pt x="739719" y="2614188"/>
                </a:cubicBezTo>
                <a:cubicBezTo>
                  <a:pt x="745207" y="2612390"/>
                  <a:pt x="749935" y="2609770"/>
                  <a:pt x="753904" y="2606328"/>
                </a:cubicBezTo>
                <a:cubicBezTo>
                  <a:pt x="757873" y="2602886"/>
                  <a:pt x="760942" y="2598654"/>
                  <a:pt x="763113" y="2593631"/>
                </a:cubicBezTo>
                <a:cubicBezTo>
                  <a:pt x="765283" y="2588608"/>
                  <a:pt x="766368" y="2582872"/>
                  <a:pt x="766368" y="2576423"/>
                </a:cubicBezTo>
                <a:cubicBezTo>
                  <a:pt x="766368" y="2571214"/>
                  <a:pt x="765517" y="2566470"/>
                  <a:pt x="763815" y="2562191"/>
                </a:cubicBezTo>
                <a:cubicBezTo>
                  <a:pt x="762112" y="2557912"/>
                  <a:pt x="759603" y="2554269"/>
                  <a:pt x="756287" y="2551262"/>
                </a:cubicBezTo>
                <a:cubicBezTo>
                  <a:pt x="752972" y="2548254"/>
                  <a:pt x="748834" y="2545929"/>
                  <a:pt x="743875" y="2544285"/>
                </a:cubicBezTo>
                <a:cubicBezTo>
                  <a:pt x="738916" y="2542642"/>
                  <a:pt x="733122" y="2541820"/>
                  <a:pt x="726491" y="2541820"/>
                </a:cubicBezTo>
                <a:cubicBezTo>
                  <a:pt x="723623" y="2541820"/>
                  <a:pt x="721099" y="2541851"/>
                  <a:pt x="718918" y="2541913"/>
                </a:cubicBezTo>
                <a:cubicBezTo>
                  <a:pt x="716738" y="2541975"/>
                  <a:pt x="714602" y="2542161"/>
                  <a:pt x="712511" y="2542472"/>
                </a:cubicBezTo>
                <a:lnTo>
                  <a:pt x="712511" y="2508706"/>
                </a:lnTo>
                <a:lnTo>
                  <a:pt x="755542" y="2508706"/>
                </a:lnTo>
                <a:cubicBezTo>
                  <a:pt x="756611" y="2508706"/>
                  <a:pt x="757442" y="2508086"/>
                  <a:pt x="758036" y="2506846"/>
                </a:cubicBezTo>
                <a:cubicBezTo>
                  <a:pt x="758630" y="2505606"/>
                  <a:pt x="758927" y="2503869"/>
                  <a:pt x="758927" y="2501637"/>
                </a:cubicBezTo>
                <a:cubicBezTo>
                  <a:pt x="758927" y="2500459"/>
                  <a:pt x="758849" y="2499435"/>
                  <a:pt x="758694" y="2498567"/>
                </a:cubicBezTo>
                <a:cubicBezTo>
                  <a:pt x="758539" y="2497699"/>
                  <a:pt x="758307" y="2496986"/>
                  <a:pt x="757997" y="2496428"/>
                </a:cubicBezTo>
                <a:cubicBezTo>
                  <a:pt x="757687" y="2495870"/>
                  <a:pt x="757299" y="2495451"/>
                  <a:pt x="756834" y="2495172"/>
                </a:cubicBezTo>
                <a:cubicBezTo>
                  <a:pt x="756369" y="2494893"/>
                  <a:pt x="755888" y="2494753"/>
                  <a:pt x="755392" y="2494753"/>
                </a:cubicBezTo>
                <a:close/>
                <a:moveTo>
                  <a:pt x="639399" y="2493916"/>
                </a:moveTo>
                <a:cubicBezTo>
                  <a:pt x="638283" y="2493916"/>
                  <a:pt x="637353" y="2493932"/>
                  <a:pt x="636609" y="2493963"/>
                </a:cubicBezTo>
                <a:cubicBezTo>
                  <a:pt x="635864" y="2493994"/>
                  <a:pt x="635213" y="2494071"/>
                  <a:pt x="634655" y="2494195"/>
                </a:cubicBezTo>
                <a:cubicBezTo>
                  <a:pt x="634097" y="2494319"/>
                  <a:pt x="633632" y="2494443"/>
                  <a:pt x="633260" y="2494567"/>
                </a:cubicBezTo>
                <a:cubicBezTo>
                  <a:pt x="632888" y="2494691"/>
                  <a:pt x="632578" y="2494847"/>
                  <a:pt x="632330" y="2495033"/>
                </a:cubicBezTo>
                <a:lnTo>
                  <a:pt x="604611" y="2512799"/>
                </a:lnTo>
                <a:cubicBezTo>
                  <a:pt x="604052" y="2513171"/>
                  <a:pt x="603603" y="2513543"/>
                  <a:pt x="603262" y="2513915"/>
                </a:cubicBezTo>
                <a:cubicBezTo>
                  <a:pt x="602921" y="2514287"/>
                  <a:pt x="602657" y="2514721"/>
                  <a:pt x="602471" y="2515217"/>
                </a:cubicBezTo>
                <a:cubicBezTo>
                  <a:pt x="602285" y="2515713"/>
                  <a:pt x="602146" y="2516334"/>
                  <a:pt x="602053" y="2517078"/>
                </a:cubicBezTo>
                <a:cubicBezTo>
                  <a:pt x="601960" y="2517822"/>
                  <a:pt x="601913" y="2518721"/>
                  <a:pt x="601913" y="2519775"/>
                </a:cubicBezTo>
                <a:cubicBezTo>
                  <a:pt x="601913" y="2521201"/>
                  <a:pt x="601991" y="2522380"/>
                  <a:pt x="602146" y="2523310"/>
                </a:cubicBezTo>
                <a:cubicBezTo>
                  <a:pt x="602301" y="2524240"/>
                  <a:pt x="602595" y="2524907"/>
                  <a:pt x="603029" y="2525310"/>
                </a:cubicBezTo>
                <a:cubicBezTo>
                  <a:pt x="603463" y="2525713"/>
                  <a:pt x="604037" y="2525852"/>
                  <a:pt x="604750" y="2525728"/>
                </a:cubicBezTo>
                <a:cubicBezTo>
                  <a:pt x="605463" y="2525604"/>
                  <a:pt x="606409" y="2525232"/>
                  <a:pt x="607587" y="2524612"/>
                </a:cubicBezTo>
                <a:lnTo>
                  <a:pt x="630842" y="2510753"/>
                </a:lnTo>
                <a:lnTo>
                  <a:pt x="630842" y="2602282"/>
                </a:lnTo>
                <a:lnTo>
                  <a:pt x="605727" y="2602282"/>
                </a:lnTo>
                <a:cubicBezTo>
                  <a:pt x="605231" y="2602282"/>
                  <a:pt x="604781" y="2602421"/>
                  <a:pt x="604378" y="2602700"/>
                </a:cubicBezTo>
                <a:cubicBezTo>
                  <a:pt x="603975" y="2602979"/>
                  <a:pt x="603634" y="2603383"/>
                  <a:pt x="603355" y="2603910"/>
                </a:cubicBezTo>
                <a:cubicBezTo>
                  <a:pt x="603076" y="2604437"/>
                  <a:pt x="602843" y="2605103"/>
                  <a:pt x="602657" y="2605910"/>
                </a:cubicBezTo>
                <a:cubicBezTo>
                  <a:pt x="602471" y="2606716"/>
                  <a:pt x="602378" y="2607677"/>
                  <a:pt x="602378" y="2608793"/>
                </a:cubicBezTo>
                <a:cubicBezTo>
                  <a:pt x="602378" y="2609971"/>
                  <a:pt x="602471" y="2610963"/>
                  <a:pt x="602657" y="2611770"/>
                </a:cubicBezTo>
                <a:cubicBezTo>
                  <a:pt x="602843" y="2612576"/>
                  <a:pt x="603107" y="2613227"/>
                  <a:pt x="603448" y="2613723"/>
                </a:cubicBezTo>
                <a:cubicBezTo>
                  <a:pt x="603789" y="2614219"/>
                  <a:pt x="604146" y="2614576"/>
                  <a:pt x="604518" y="2614793"/>
                </a:cubicBezTo>
                <a:cubicBezTo>
                  <a:pt x="604890" y="2615010"/>
                  <a:pt x="605293" y="2615118"/>
                  <a:pt x="605727" y="2615118"/>
                </a:cubicBezTo>
                <a:lnTo>
                  <a:pt x="668607" y="2615118"/>
                </a:lnTo>
                <a:cubicBezTo>
                  <a:pt x="669041" y="2615118"/>
                  <a:pt x="669459" y="2615010"/>
                  <a:pt x="669862" y="2614793"/>
                </a:cubicBezTo>
                <a:cubicBezTo>
                  <a:pt x="670266" y="2614576"/>
                  <a:pt x="670622" y="2614219"/>
                  <a:pt x="670932" y="2613723"/>
                </a:cubicBezTo>
                <a:cubicBezTo>
                  <a:pt x="671242" y="2613227"/>
                  <a:pt x="671490" y="2612576"/>
                  <a:pt x="671676" y="2611770"/>
                </a:cubicBezTo>
                <a:cubicBezTo>
                  <a:pt x="671862" y="2610963"/>
                  <a:pt x="671955" y="2609971"/>
                  <a:pt x="671955" y="2608793"/>
                </a:cubicBezTo>
                <a:cubicBezTo>
                  <a:pt x="671955" y="2607677"/>
                  <a:pt x="671878" y="2606716"/>
                  <a:pt x="671723" y="2605910"/>
                </a:cubicBezTo>
                <a:cubicBezTo>
                  <a:pt x="671568" y="2605103"/>
                  <a:pt x="671351" y="2604437"/>
                  <a:pt x="671072" y="2603910"/>
                </a:cubicBezTo>
                <a:cubicBezTo>
                  <a:pt x="670793" y="2603383"/>
                  <a:pt x="670436" y="2602979"/>
                  <a:pt x="670002" y="2602700"/>
                </a:cubicBezTo>
                <a:cubicBezTo>
                  <a:pt x="669568" y="2602421"/>
                  <a:pt x="669103" y="2602282"/>
                  <a:pt x="668607" y="2602282"/>
                </a:cubicBezTo>
                <a:lnTo>
                  <a:pt x="646841" y="2602282"/>
                </a:lnTo>
                <a:lnTo>
                  <a:pt x="646841" y="2496521"/>
                </a:lnTo>
                <a:cubicBezTo>
                  <a:pt x="646841" y="2496149"/>
                  <a:pt x="646748" y="2495792"/>
                  <a:pt x="646562" y="2495451"/>
                </a:cubicBezTo>
                <a:cubicBezTo>
                  <a:pt x="646376" y="2495110"/>
                  <a:pt x="646003" y="2494831"/>
                  <a:pt x="645445" y="2494614"/>
                </a:cubicBezTo>
                <a:cubicBezTo>
                  <a:pt x="644887" y="2494397"/>
                  <a:pt x="644112" y="2494226"/>
                  <a:pt x="643120" y="2494102"/>
                </a:cubicBezTo>
                <a:cubicBezTo>
                  <a:pt x="642128" y="2493978"/>
                  <a:pt x="640888" y="2493916"/>
                  <a:pt x="639399" y="2493916"/>
                </a:cubicBezTo>
                <a:close/>
                <a:moveTo>
                  <a:pt x="809063" y="2493358"/>
                </a:moveTo>
                <a:cubicBezTo>
                  <a:pt x="804536" y="2493358"/>
                  <a:pt x="800614" y="2494164"/>
                  <a:pt x="797296" y="2495777"/>
                </a:cubicBezTo>
                <a:cubicBezTo>
                  <a:pt x="793979" y="2497389"/>
                  <a:pt x="791266" y="2499590"/>
                  <a:pt x="789158" y="2502381"/>
                </a:cubicBezTo>
                <a:cubicBezTo>
                  <a:pt x="787049" y="2505171"/>
                  <a:pt x="785483" y="2508489"/>
                  <a:pt x="784460" y="2512334"/>
                </a:cubicBezTo>
                <a:cubicBezTo>
                  <a:pt x="783437" y="2516179"/>
                  <a:pt x="782925" y="2520364"/>
                  <a:pt x="782925" y="2524891"/>
                </a:cubicBezTo>
                <a:cubicBezTo>
                  <a:pt x="782925" y="2529852"/>
                  <a:pt x="783406" y="2534270"/>
                  <a:pt x="784367" y="2538146"/>
                </a:cubicBezTo>
                <a:cubicBezTo>
                  <a:pt x="785328" y="2542022"/>
                  <a:pt x="786832" y="2545309"/>
                  <a:pt x="788878" y="2548006"/>
                </a:cubicBezTo>
                <a:cubicBezTo>
                  <a:pt x="790925" y="2550704"/>
                  <a:pt x="793560" y="2552765"/>
                  <a:pt x="796785" y="2554192"/>
                </a:cubicBezTo>
                <a:cubicBezTo>
                  <a:pt x="800010" y="2555618"/>
                  <a:pt x="803885" y="2556331"/>
                  <a:pt x="808412" y="2556331"/>
                </a:cubicBezTo>
                <a:cubicBezTo>
                  <a:pt x="812877" y="2556331"/>
                  <a:pt x="816768" y="2555556"/>
                  <a:pt x="820086" y="2554006"/>
                </a:cubicBezTo>
                <a:cubicBezTo>
                  <a:pt x="823403" y="2552455"/>
                  <a:pt x="826148" y="2550301"/>
                  <a:pt x="828318" y="2547541"/>
                </a:cubicBezTo>
                <a:cubicBezTo>
                  <a:pt x="830488" y="2544781"/>
                  <a:pt x="832101" y="2541448"/>
                  <a:pt x="833155" y="2537542"/>
                </a:cubicBezTo>
                <a:cubicBezTo>
                  <a:pt x="834209" y="2533635"/>
                  <a:pt x="834736" y="2529294"/>
                  <a:pt x="834736" y="2524519"/>
                </a:cubicBezTo>
                <a:cubicBezTo>
                  <a:pt x="834736" y="2520302"/>
                  <a:pt x="834333" y="2516303"/>
                  <a:pt x="833527" y="2512520"/>
                </a:cubicBezTo>
                <a:cubicBezTo>
                  <a:pt x="832721" y="2508737"/>
                  <a:pt x="831325" y="2505435"/>
                  <a:pt x="829341" y="2502613"/>
                </a:cubicBezTo>
                <a:cubicBezTo>
                  <a:pt x="827357" y="2499792"/>
                  <a:pt x="824706" y="2497544"/>
                  <a:pt x="821388" y="2495870"/>
                </a:cubicBezTo>
                <a:cubicBezTo>
                  <a:pt x="818070" y="2494195"/>
                  <a:pt x="813962" y="2493358"/>
                  <a:pt x="809063" y="2493358"/>
                </a:cubicBezTo>
                <a:close/>
                <a:moveTo>
                  <a:pt x="887663" y="2491126"/>
                </a:moveTo>
                <a:cubicBezTo>
                  <a:pt x="886361" y="2491126"/>
                  <a:pt x="885291" y="2491172"/>
                  <a:pt x="884454" y="2491265"/>
                </a:cubicBezTo>
                <a:cubicBezTo>
                  <a:pt x="883617" y="2491358"/>
                  <a:pt x="882873" y="2491498"/>
                  <a:pt x="882222" y="2491684"/>
                </a:cubicBezTo>
                <a:cubicBezTo>
                  <a:pt x="881570" y="2491870"/>
                  <a:pt x="881028" y="2492134"/>
                  <a:pt x="880594" y="2492475"/>
                </a:cubicBezTo>
                <a:cubicBezTo>
                  <a:pt x="880160" y="2492816"/>
                  <a:pt x="879788" y="2493234"/>
                  <a:pt x="879478" y="2493730"/>
                </a:cubicBezTo>
                <a:lnTo>
                  <a:pt x="795762" y="2613630"/>
                </a:lnTo>
                <a:cubicBezTo>
                  <a:pt x="795266" y="2614374"/>
                  <a:pt x="794971" y="2615041"/>
                  <a:pt x="794878" y="2615630"/>
                </a:cubicBezTo>
                <a:cubicBezTo>
                  <a:pt x="794785" y="2616219"/>
                  <a:pt x="794909" y="2616715"/>
                  <a:pt x="795250" y="2617118"/>
                </a:cubicBezTo>
                <a:cubicBezTo>
                  <a:pt x="795591" y="2617521"/>
                  <a:pt x="796180" y="2617847"/>
                  <a:pt x="797017" y="2618095"/>
                </a:cubicBezTo>
                <a:cubicBezTo>
                  <a:pt x="797855" y="2618343"/>
                  <a:pt x="798955" y="2618467"/>
                  <a:pt x="800320" y="2618467"/>
                </a:cubicBezTo>
                <a:cubicBezTo>
                  <a:pt x="801560" y="2618467"/>
                  <a:pt x="802614" y="2618420"/>
                  <a:pt x="803482" y="2618327"/>
                </a:cubicBezTo>
                <a:cubicBezTo>
                  <a:pt x="804350" y="2618234"/>
                  <a:pt x="805094" y="2618079"/>
                  <a:pt x="805715" y="2617862"/>
                </a:cubicBezTo>
                <a:cubicBezTo>
                  <a:pt x="806335" y="2617645"/>
                  <a:pt x="806862" y="2617397"/>
                  <a:pt x="807296" y="2617118"/>
                </a:cubicBezTo>
                <a:cubicBezTo>
                  <a:pt x="807730" y="2616839"/>
                  <a:pt x="808102" y="2616420"/>
                  <a:pt x="808412" y="2615862"/>
                </a:cubicBezTo>
                <a:lnTo>
                  <a:pt x="892221" y="2495963"/>
                </a:lnTo>
                <a:cubicBezTo>
                  <a:pt x="892717" y="2495281"/>
                  <a:pt x="893012" y="2494629"/>
                  <a:pt x="893105" y="2494009"/>
                </a:cubicBezTo>
                <a:cubicBezTo>
                  <a:pt x="893198" y="2493389"/>
                  <a:pt x="893058" y="2492862"/>
                  <a:pt x="892686" y="2492428"/>
                </a:cubicBezTo>
                <a:cubicBezTo>
                  <a:pt x="892314" y="2491994"/>
                  <a:pt x="891709" y="2491668"/>
                  <a:pt x="890872" y="2491451"/>
                </a:cubicBezTo>
                <a:cubicBezTo>
                  <a:pt x="890035" y="2491234"/>
                  <a:pt x="888965" y="2491126"/>
                  <a:pt x="887663" y="2491126"/>
                </a:cubicBezTo>
                <a:close/>
                <a:moveTo>
                  <a:pt x="2225330" y="2195322"/>
                </a:moveTo>
                <a:lnTo>
                  <a:pt x="2238446" y="2195322"/>
                </a:lnTo>
                <a:lnTo>
                  <a:pt x="2238446" y="2213089"/>
                </a:lnTo>
                <a:cubicBezTo>
                  <a:pt x="2234663" y="2217306"/>
                  <a:pt x="2231051" y="2220437"/>
                  <a:pt x="2227609" y="2222484"/>
                </a:cubicBezTo>
                <a:cubicBezTo>
                  <a:pt x="2224168" y="2224530"/>
                  <a:pt x="2220431" y="2225553"/>
                  <a:pt x="2216400" y="2225553"/>
                </a:cubicBezTo>
                <a:cubicBezTo>
                  <a:pt x="2211440" y="2225553"/>
                  <a:pt x="2207580" y="2224266"/>
                  <a:pt x="2204820" y="2221693"/>
                </a:cubicBezTo>
                <a:cubicBezTo>
                  <a:pt x="2202060" y="2219119"/>
                  <a:pt x="2200681" y="2215662"/>
                  <a:pt x="2200681" y="2211322"/>
                </a:cubicBezTo>
                <a:cubicBezTo>
                  <a:pt x="2200681" y="2208779"/>
                  <a:pt x="2201161" y="2206531"/>
                  <a:pt x="2202122" y="2204578"/>
                </a:cubicBezTo>
                <a:cubicBezTo>
                  <a:pt x="2203084" y="2202624"/>
                  <a:pt x="2204587" y="2200950"/>
                  <a:pt x="2206634" y="2199555"/>
                </a:cubicBezTo>
                <a:cubicBezTo>
                  <a:pt x="2208680" y="2198160"/>
                  <a:pt x="2211254" y="2197105"/>
                  <a:pt x="2214354" y="2196392"/>
                </a:cubicBezTo>
                <a:cubicBezTo>
                  <a:pt x="2217455" y="2195679"/>
                  <a:pt x="2221114" y="2195322"/>
                  <a:pt x="2225330" y="2195322"/>
                </a:cubicBezTo>
                <a:close/>
                <a:moveTo>
                  <a:pt x="919642" y="2194671"/>
                </a:moveTo>
                <a:lnTo>
                  <a:pt x="934618" y="2194671"/>
                </a:lnTo>
                <a:cubicBezTo>
                  <a:pt x="938649" y="2194671"/>
                  <a:pt x="942137" y="2194981"/>
                  <a:pt x="945083" y="2195602"/>
                </a:cubicBezTo>
                <a:cubicBezTo>
                  <a:pt x="948028" y="2196222"/>
                  <a:pt x="950447" y="2197152"/>
                  <a:pt x="952338" y="2198392"/>
                </a:cubicBezTo>
                <a:cubicBezTo>
                  <a:pt x="954230" y="2199632"/>
                  <a:pt x="955609" y="2201198"/>
                  <a:pt x="956477" y="2203089"/>
                </a:cubicBezTo>
                <a:cubicBezTo>
                  <a:pt x="957346" y="2204981"/>
                  <a:pt x="957780" y="2207167"/>
                  <a:pt x="957780" y="2209647"/>
                </a:cubicBezTo>
                <a:cubicBezTo>
                  <a:pt x="957780" y="2212066"/>
                  <a:pt x="957346" y="2214252"/>
                  <a:pt x="956477" y="2216205"/>
                </a:cubicBezTo>
                <a:cubicBezTo>
                  <a:pt x="955609" y="2218158"/>
                  <a:pt x="954230" y="2219817"/>
                  <a:pt x="952338" y="2221181"/>
                </a:cubicBezTo>
                <a:cubicBezTo>
                  <a:pt x="950447" y="2222546"/>
                  <a:pt x="948075" y="2223584"/>
                  <a:pt x="945222" y="2224297"/>
                </a:cubicBezTo>
                <a:cubicBezTo>
                  <a:pt x="942370" y="2225011"/>
                  <a:pt x="938928" y="2225367"/>
                  <a:pt x="934897" y="2225367"/>
                </a:cubicBezTo>
                <a:cubicBezTo>
                  <a:pt x="933781" y="2225367"/>
                  <a:pt x="932556" y="2225336"/>
                  <a:pt x="931223" y="2225274"/>
                </a:cubicBezTo>
                <a:cubicBezTo>
                  <a:pt x="929890" y="2225212"/>
                  <a:pt x="928557" y="2225135"/>
                  <a:pt x="927223" y="2225042"/>
                </a:cubicBezTo>
                <a:cubicBezTo>
                  <a:pt x="925890" y="2224949"/>
                  <a:pt x="924588" y="2224856"/>
                  <a:pt x="923317" y="2224763"/>
                </a:cubicBezTo>
                <a:cubicBezTo>
                  <a:pt x="922046" y="2224670"/>
                  <a:pt x="920821" y="2224530"/>
                  <a:pt x="919642" y="2224344"/>
                </a:cubicBezTo>
                <a:close/>
                <a:moveTo>
                  <a:pt x="1432244" y="2159976"/>
                </a:moveTo>
                <a:lnTo>
                  <a:pt x="1458754" y="2159976"/>
                </a:lnTo>
                <a:lnTo>
                  <a:pt x="1458754" y="2222763"/>
                </a:lnTo>
                <a:lnTo>
                  <a:pt x="1413361" y="2222763"/>
                </a:lnTo>
                <a:cubicBezTo>
                  <a:pt x="1415222" y="2220468"/>
                  <a:pt x="1417020" y="2217817"/>
                  <a:pt x="1418756" y="2214810"/>
                </a:cubicBezTo>
                <a:cubicBezTo>
                  <a:pt x="1420492" y="2211802"/>
                  <a:pt x="1422151" y="2207911"/>
                  <a:pt x="1423733" y="2203136"/>
                </a:cubicBezTo>
                <a:cubicBezTo>
                  <a:pt x="1425314" y="2198361"/>
                  <a:pt x="1426802" y="2192501"/>
                  <a:pt x="1428198" y="2185556"/>
                </a:cubicBezTo>
                <a:cubicBezTo>
                  <a:pt x="1429593" y="2178610"/>
                  <a:pt x="1430942" y="2170084"/>
                  <a:pt x="1432244" y="2159976"/>
                </a:cubicBezTo>
                <a:close/>
                <a:moveTo>
                  <a:pt x="1135596" y="2158767"/>
                </a:moveTo>
                <a:cubicBezTo>
                  <a:pt x="1139589" y="2158767"/>
                  <a:pt x="1142927" y="2159697"/>
                  <a:pt x="1145610" y="2161557"/>
                </a:cubicBezTo>
                <a:cubicBezTo>
                  <a:pt x="1148293" y="2163417"/>
                  <a:pt x="1150430" y="2165898"/>
                  <a:pt x="1152021" y="2168999"/>
                </a:cubicBezTo>
                <a:cubicBezTo>
                  <a:pt x="1153612" y="2172099"/>
                  <a:pt x="1154735" y="2175649"/>
                  <a:pt x="1155390" y="2179649"/>
                </a:cubicBezTo>
                <a:cubicBezTo>
                  <a:pt x="1156045" y="2183649"/>
                  <a:pt x="1156372" y="2187788"/>
                  <a:pt x="1156372" y="2192067"/>
                </a:cubicBezTo>
                <a:cubicBezTo>
                  <a:pt x="1156372" y="2195974"/>
                  <a:pt x="1155967" y="2199849"/>
                  <a:pt x="1155156" y="2203694"/>
                </a:cubicBezTo>
                <a:cubicBezTo>
                  <a:pt x="1154345" y="2207539"/>
                  <a:pt x="1153081" y="2211011"/>
                  <a:pt x="1151365" y="2214112"/>
                </a:cubicBezTo>
                <a:cubicBezTo>
                  <a:pt x="1149649" y="2217213"/>
                  <a:pt x="1147403" y="2219693"/>
                  <a:pt x="1144627" y="2221553"/>
                </a:cubicBezTo>
                <a:cubicBezTo>
                  <a:pt x="1141850" y="2223414"/>
                  <a:pt x="1138528" y="2224344"/>
                  <a:pt x="1134660" y="2224344"/>
                </a:cubicBezTo>
                <a:cubicBezTo>
                  <a:pt x="1130480" y="2224344"/>
                  <a:pt x="1126487" y="2222980"/>
                  <a:pt x="1122681" y="2220251"/>
                </a:cubicBezTo>
                <a:cubicBezTo>
                  <a:pt x="1118875" y="2217523"/>
                  <a:pt x="1114851" y="2213585"/>
                  <a:pt x="1110608" y="2208438"/>
                </a:cubicBezTo>
                <a:lnTo>
                  <a:pt x="1110608" y="2175138"/>
                </a:lnTo>
                <a:cubicBezTo>
                  <a:pt x="1113041" y="2172099"/>
                  <a:pt x="1115349" y="2169541"/>
                  <a:pt x="1117533" y="2167464"/>
                </a:cubicBezTo>
                <a:cubicBezTo>
                  <a:pt x="1119717" y="2165386"/>
                  <a:pt x="1121807" y="2163712"/>
                  <a:pt x="1123804" y="2162441"/>
                </a:cubicBezTo>
                <a:cubicBezTo>
                  <a:pt x="1125800" y="2161170"/>
                  <a:pt x="1127766" y="2160239"/>
                  <a:pt x="1129699" y="2159650"/>
                </a:cubicBezTo>
                <a:cubicBezTo>
                  <a:pt x="1131634" y="2159061"/>
                  <a:pt x="1133599" y="2158767"/>
                  <a:pt x="1135596" y="2158767"/>
                </a:cubicBezTo>
                <a:close/>
                <a:moveTo>
                  <a:pt x="735546" y="2158767"/>
                </a:moveTo>
                <a:cubicBezTo>
                  <a:pt x="739539" y="2158767"/>
                  <a:pt x="742877" y="2159697"/>
                  <a:pt x="745560" y="2161557"/>
                </a:cubicBezTo>
                <a:cubicBezTo>
                  <a:pt x="748243" y="2163417"/>
                  <a:pt x="750380" y="2165898"/>
                  <a:pt x="751971" y="2168999"/>
                </a:cubicBezTo>
                <a:cubicBezTo>
                  <a:pt x="753562" y="2172099"/>
                  <a:pt x="754685" y="2175649"/>
                  <a:pt x="755340" y="2179649"/>
                </a:cubicBezTo>
                <a:cubicBezTo>
                  <a:pt x="755995" y="2183649"/>
                  <a:pt x="756322" y="2187788"/>
                  <a:pt x="756322" y="2192067"/>
                </a:cubicBezTo>
                <a:cubicBezTo>
                  <a:pt x="756322" y="2195974"/>
                  <a:pt x="755917" y="2199849"/>
                  <a:pt x="755106" y="2203694"/>
                </a:cubicBezTo>
                <a:cubicBezTo>
                  <a:pt x="754295" y="2207539"/>
                  <a:pt x="753031" y="2211011"/>
                  <a:pt x="751315" y="2214112"/>
                </a:cubicBezTo>
                <a:cubicBezTo>
                  <a:pt x="749599" y="2217213"/>
                  <a:pt x="747353" y="2219693"/>
                  <a:pt x="744577" y="2221553"/>
                </a:cubicBezTo>
                <a:cubicBezTo>
                  <a:pt x="741800" y="2223414"/>
                  <a:pt x="738478" y="2224344"/>
                  <a:pt x="734610" y="2224344"/>
                </a:cubicBezTo>
                <a:cubicBezTo>
                  <a:pt x="730430" y="2224344"/>
                  <a:pt x="726437" y="2222980"/>
                  <a:pt x="722631" y="2220251"/>
                </a:cubicBezTo>
                <a:cubicBezTo>
                  <a:pt x="718825" y="2217523"/>
                  <a:pt x="714801" y="2213585"/>
                  <a:pt x="710558" y="2208438"/>
                </a:cubicBezTo>
                <a:lnTo>
                  <a:pt x="710558" y="2175138"/>
                </a:lnTo>
                <a:cubicBezTo>
                  <a:pt x="712991" y="2172099"/>
                  <a:pt x="715299" y="2169541"/>
                  <a:pt x="717483" y="2167464"/>
                </a:cubicBezTo>
                <a:cubicBezTo>
                  <a:pt x="719667" y="2165386"/>
                  <a:pt x="721757" y="2163712"/>
                  <a:pt x="723754" y="2162441"/>
                </a:cubicBezTo>
                <a:cubicBezTo>
                  <a:pt x="725750" y="2161170"/>
                  <a:pt x="727716" y="2160239"/>
                  <a:pt x="729649" y="2159650"/>
                </a:cubicBezTo>
                <a:cubicBezTo>
                  <a:pt x="731584" y="2159061"/>
                  <a:pt x="733549" y="2158767"/>
                  <a:pt x="735546" y="2158767"/>
                </a:cubicBezTo>
                <a:close/>
                <a:moveTo>
                  <a:pt x="1541066" y="2158395"/>
                </a:moveTo>
                <a:cubicBezTo>
                  <a:pt x="1546010" y="2158395"/>
                  <a:pt x="1550140" y="2159278"/>
                  <a:pt x="1553456" y="2161046"/>
                </a:cubicBezTo>
                <a:cubicBezTo>
                  <a:pt x="1556772" y="2162813"/>
                  <a:pt x="1559400" y="2165216"/>
                  <a:pt x="1561340" y="2168254"/>
                </a:cubicBezTo>
                <a:cubicBezTo>
                  <a:pt x="1563280" y="2171293"/>
                  <a:pt x="1564672" y="2174828"/>
                  <a:pt x="1565517" y="2178858"/>
                </a:cubicBezTo>
                <a:cubicBezTo>
                  <a:pt x="1566362" y="2182889"/>
                  <a:pt x="1566784" y="2187168"/>
                  <a:pt x="1566784" y="2191695"/>
                </a:cubicBezTo>
                <a:cubicBezTo>
                  <a:pt x="1566784" y="2196532"/>
                  <a:pt x="1566284" y="2200966"/>
                  <a:pt x="1565282" y="2204996"/>
                </a:cubicBezTo>
                <a:cubicBezTo>
                  <a:pt x="1564281" y="2209027"/>
                  <a:pt x="1562717" y="2212500"/>
                  <a:pt x="1560589" y="2215414"/>
                </a:cubicBezTo>
                <a:cubicBezTo>
                  <a:pt x="1558462" y="2218329"/>
                  <a:pt x="1555740" y="2220592"/>
                  <a:pt x="1552424" y="2222205"/>
                </a:cubicBezTo>
                <a:cubicBezTo>
                  <a:pt x="1549108" y="2223817"/>
                  <a:pt x="1545197" y="2224623"/>
                  <a:pt x="1540692" y="2224623"/>
                </a:cubicBezTo>
                <a:cubicBezTo>
                  <a:pt x="1535748" y="2224623"/>
                  <a:pt x="1531618" y="2223739"/>
                  <a:pt x="1528302" y="2221972"/>
                </a:cubicBezTo>
                <a:cubicBezTo>
                  <a:pt x="1524986" y="2220205"/>
                  <a:pt x="1522342" y="2217817"/>
                  <a:pt x="1520372" y="2214810"/>
                </a:cubicBezTo>
                <a:cubicBezTo>
                  <a:pt x="1518401" y="2211802"/>
                  <a:pt x="1516993" y="2208283"/>
                  <a:pt x="1516148" y="2204252"/>
                </a:cubicBezTo>
                <a:cubicBezTo>
                  <a:pt x="1515303" y="2200221"/>
                  <a:pt x="1514881" y="2195912"/>
                  <a:pt x="1514881" y="2191323"/>
                </a:cubicBezTo>
                <a:cubicBezTo>
                  <a:pt x="1514881" y="2186548"/>
                  <a:pt x="1515397" y="2182145"/>
                  <a:pt x="1516429" y="2178114"/>
                </a:cubicBezTo>
                <a:cubicBezTo>
                  <a:pt x="1517462" y="2174083"/>
                  <a:pt x="1519041" y="2170595"/>
                  <a:pt x="1521169" y="2167650"/>
                </a:cubicBezTo>
                <a:cubicBezTo>
                  <a:pt x="1523296" y="2164704"/>
                  <a:pt x="1526002" y="2162425"/>
                  <a:pt x="1529288" y="2160813"/>
                </a:cubicBezTo>
                <a:cubicBezTo>
                  <a:pt x="1532572" y="2159201"/>
                  <a:pt x="1536499" y="2158395"/>
                  <a:pt x="1541066" y="2158395"/>
                </a:cubicBezTo>
                <a:close/>
                <a:moveTo>
                  <a:pt x="836216" y="2158395"/>
                </a:moveTo>
                <a:cubicBezTo>
                  <a:pt x="841160" y="2158395"/>
                  <a:pt x="845290" y="2159278"/>
                  <a:pt x="848606" y="2161046"/>
                </a:cubicBezTo>
                <a:cubicBezTo>
                  <a:pt x="851922" y="2162813"/>
                  <a:pt x="854550" y="2165216"/>
                  <a:pt x="856490" y="2168254"/>
                </a:cubicBezTo>
                <a:cubicBezTo>
                  <a:pt x="858430" y="2171293"/>
                  <a:pt x="859822" y="2174828"/>
                  <a:pt x="860667" y="2178858"/>
                </a:cubicBezTo>
                <a:cubicBezTo>
                  <a:pt x="861512" y="2182889"/>
                  <a:pt x="861934" y="2187168"/>
                  <a:pt x="861934" y="2191695"/>
                </a:cubicBezTo>
                <a:cubicBezTo>
                  <a:pt x="861934" y="2196532"/>
                  <a:pt x="861434" y="2200966"/>
                  <a:pt x="860432" y="2204996"/>
                </a:cubicBezTo>
                <a:cubicBezTo>
                  <a:pt x="859431" y="2209027"/>
                  <a:pt x="857867" y="2212500"/>
                  <a:pt x="855739" y="2215414"/>
                </a:cubicBezTo>
                <a:cubicBezTo>
                  <a:pt x="853612" y="2218329"/>
                  <a:pt x="850890" y="2220592"/>
                  <a:pt x="847574" y="2222205"/>
                </a:cubicBezTo>
                <a:cubicBezTo>
                  <a:pt x="844258" y="2223817"/>
                  <a:pt x="840347" y="2224623"/>
                  <a:pt x="835842" y="2224623"/>
                </a:cubicBezTo>
                <a:cubicBezTo>
                  <a:pt x="830898" y="2224623"/>
                  <a:pt x="826768" y="2223739"/>
                  <a:pt x="823452" y="2221972"/>
                </a:cubicBezTo>
                <a:cubicBezTo>
                  <a:pt x="820136" y="2220205"/>
                  <a:pt x="817492" y="2217817"/>
                  <a:pt x="815522" y="2214810"/>
                </a:cubicBezTo>
                <a:cubicBezTo>
                  <a:pt x="813551" y="2211802"/>
                  <a:pt x="812143" y="2208283"/>
                  <a:pt x="811298" y="2204252"/>
                </a:cubicBezTo>
                <a:cubicBezTo>
                  <a:pt x="810453" y="2200221"/>
                  <a:pt x="810031" y="2195912"/>
                  <a:pt x="810031" y="2191323"/>
                </a:cubicBezTo>
                <a:cubicBezTo>
                  <a:pt x="810031" y="2186548"/>
                  <a:pt x="810547" y="2182145"/>
                  <a:pt x="811579" y="2178114"/>
                </a:cubicBezTo>
                <a:cubicBezTo>
                  <a:pt x="812612" y="2174083"/>
                  <a:pt x="814191" y="2170595"/>
                  <a:pt x="816319" y="2167650"/>
                </a:cubicBezTo>
                <a:cubicBezTo>
                  <a:pt x="818446" y="2164704"/>
                  <a:pt x="821152" y="2162425"/>
                  <a:pt x="824437" y="2160813"/>
                </a:cubicBezTo>
                <a:cubicBezTo>
                  <a:pt x="827723" y="2159201"/>
                  <a:pt x="831649" y="2158395"/>
                  <a:pt x="836216" y="2158395"/>
                </a:cubicBezTo>
                <a:close/>
                <a:moveTo>
                  <a:pt x="1948226" y="2157557"/>
                </a:moveTo>
                <a:cubicBezTo>
                  <a:pt x="1955651" y="2157557"/>
                  <a:pt x="1961250" y="2159852"/>
                  <a:pt x="1965024" y="2164441"/>
                </a:cubicBezTo>
                <a:cubicBezTo>
                  <a:pt x="1968798" y="2169030"/>
                  <a:pt x="1970592" y="2175355"/>
                  <a:pt x="1970406" y="2183416"/>
                </a:cubicBezTo>
                <a:lnTo>
                  <a:pt x="1924735" y="2183416"/>
                </a:lnTo>
                <a:cubicBezTo>
                  <a:pt x="1924860" y="2180006"/>
                  <a:pt x="1925452" y="2176734"/>
                  <a:pt x="1926513" y="2173603"/>
                </a:cubicBezTo>
                <a:cubicBezTo>
                  <a:pt x="1927573" y="2170471"/>
                  <a:pt x="1929071" y="2167727"/>
                  <a:pt x="1931005" y="2165371"/>
                </a:cubicBezTo>
                <a:cubicBezTo>
                  <a:pt x="1932940" y="2163014"/>
                  <a:pt x="1935342" y="2161123"/>
                  <a:pt x="1938212" y="2159697"/>
                </a:cubicBezTo>
                <a:cubicBezTo>
                  <a:pt x="1941082" y="2158271"/>
                  <a:pt x="1944420" y="2157557"/>
                  <a:pt x="1948226" y="2157557"/>
                </a:cubicBezTo>
                <a:close/>
                <a:moveTo>
                  <a:pt x="1033826" y="2157557"/>
                </a:moveTo>
                <a:cubicBezTo>
                  <a:pt x="1041251" y="2157557"/>
                  <a:pt x="1046850" y="2159852"/>
                  <a:pt x="1050624" y="2164441"/>
                </a:cubicBezTo>
                <a:cubicBezTo>
                  <a:pt x="1054398" y="2169030"/>
                  <a:pt x="1056192" y="2175355"/>
                  <a:pt x="1056006" y="2183416"/>
                </a:cubicBezTo>
                <a:lnTo>
                  <a:pt x="1010335" y="2183416"/>
                </a:lnTo>
                <a:cubicBezTo>
                  <a:pt x="1010460" y="2180006"/>
                  <a:pt x="1011052" y="2176734"/>
                  <a:pt x="1012113" y="2173603"/>
                </a:cubicBezTo>
                <a:cubicBezTo>
                  <a:pt x="1013173" y="2170471"/>
                  <a:pt x="1014671" y="2167727"/>
                  <a:pt x="1016605" y="2165371"/>
                </a:cubicBezTo>
                <a:cubicBezTo>
                  <a:pt x="1018540" y="2163014"/>
                  <a:pt x="1020942" y="2161123"/>
                  <a:pt x="1023812" y="2159697"/>
                </a:cubicBezTo>
                <a:cubicBezTo>
                  <a:pt x="1026682" y="2158271"/>
                  <a:pt x="1030020" y="2157557"/>
                  <a:pt x="1033826" y="2157557"/>
                </a:cubicBezTo>
                <a:close/>
                <a:moveTo>
                  <a:pt x="933781" y="2157557"/>
                </a:moveTo>
                <a:cubicBezTo>
                  <a:pt x="937626" y="2157557"/>
                  <a:pt x="940897" y="2157836"/>
                  <a:pt x="943594" y="2158395"/>
                </a:cubicBezTo>
                <a:cubicBezTo>
                  <a:pt x="946292" y="2158953"/>
                  <a:pt x="948494" y="2159790"/>
                  <a:pt x="950199" y="2160906"/>
                </a:cubicBezTo>
                <a:cubicBezTo>
                  <a:pt x="951904" y="2162022"/>
                  <a:pt x="953129" y="2163386"/>
                  <a:pt x="953873" y="2164999"/>
                </a:cubicBezTo>
                <a:cubicBezTo>
                  <a:pt x="954617" y="2166611"/>
                  <a:pt x="954989" y="2168440"/>
                  <a:pt x="954989" y="2170487"/>
                </a:cubicBezTo>
                <a:cubicBezTo>
                  <a:pt x="954989" y="2174952"/>
                  <a:pt x="953299" y="2178378"/>
                  <a:pt x="949920" y="2180765"/>
                </a:cubicBezTo>
                <a:cubicBezTo>
                  <a:pt x="946540" y="2183153"/>
                  <a:pt x="941657" y="2184346"/>
                  <a:pt x="935269" y="2184346"/>
                </a:cubicBezTo>
                <a:lnTo>
                  <a:pt x="919642" y="2184346"/>
                </a:lnTo>
                <a:lnTo>
                  <a:pt x="919642" y="2158301"/>
                </a:lnTo>
                <a:cubicBezTo>
                  <a:pt x="921317" y="2158115"/>
                  <a:pt x="923363" y="2157945"/>
                  <a:pt x="925782" y="2157790"/>
                </a:cubicBezTo>
                <a:cubicBezTo>
                  <a:pt x="928200" y="2157635"/>
                  <a:pt x="930867" y="2157557"/>
                  <a:pt x="933781" y="2157557"/>
                </a:cubicBezTo>
                <a:close/>
                <a:moveTo>
                  <a:pt x="2104296" y="2147325"/>
                </a:moveTo>
                <a:cubicBezTo>
                  <a:pt x="2103800" y="2147325"/>
                  <a:pt x="2103366" y="2147465"/>
                  <a:pt x="2102994" y="2147744"/>
                </a:cubicBezTo>
                <a:cubicBezTo>
                  <a:pt x="2102622" y="2148023"/>
                  <a:pt x="2102296" y="2148457"/>
                  <a:pt x="2102017" y="2149046"/>
                </a:cubicBezTo>
                <a:cubicBezTo>
                  <a:pt x="2101738" y="2149635"/>
                  <a:pt x="2101521" y="2150364"/>
                  <a:pt x="2101366" y="2151232"/>
                </a:cubicBezTo>
                <a:cubicBezTo>
                  <a:pt x="2101211" y="2152100"/>
                  <a:pt x="2101133" y="2153093"/>
                  <a:pt x="2101133" y="2154209"/>
                </a:cubicBezTo>
                <a:cubicBezTo>
                  <a:pt x="2101133" y="2155449"/>
                  <a:pt x="2101211" y="2156519"/>
                  <a:pt x="2101366" y="2157418"/>
                </a:cubicBezTo>
                <a:cubicBezTo>
                  <a:pt x="2101521" y="2158317"/>
                  <a:pt x="2101722" y="2159046"/>
                  <a:pt x="2101970" y="2159604"/>
                </a:cubicBezTo>
                <a:cubicBezTo>
                  <a:pt x="2102218" y="2160162"/>
                  <a:pt x="2102544" y="2160580"/>
                  <a:pt x="2102947" y="2160859"/>
                </a:cubicBezTo>
                <a:cubicBezTo>
                  <a:pt x="2103350" y="2161139"/>
                  <a:pt x="2103800" y="2161278"/>
                  <a:pt x="2104296" y="2161278"/>
                </a:cubicBezTo>
                <a:lnTo>
                  <a:pt x="2129410" y="2161278"/>
                </a:lnTo>
                <a:lnTo>
                  <a:pt x="2129410" y="2233460"/>
                </a:lnTo>
                <a:cubicBezTo>
                  <a:pt x="2129410" y="2233956"/>
                  <a:pt x="2129519" y="2234374"/>
                  <a:pt x="2129736" y="2234715"/>
                </a:cubicBezTo>
                <a:cubicBezTo>
                  <a:pt x="2129953" y="2235057"/>
                  <a:pt x="2130356" y="2235351"/>
                  <a:pt x="2130945" y="2235599"/>
                </a:cubicBezTo>
                <a:cubicBezTo>
                  <a:pt x="2131534" y="2235847"/>
                  <a:pt x="2132325" y="2236033"/>
                  <a:pt x="2133317" y="2236157"/>
                </a:cubicBezTo>
                <a:cubicBezTo>
                  <a:pt x="2134310" y="2236281"/>
                  <a:pt x="2135550" y="2236343"/>
                  <a:pt x="2137038" y="2236343"/>
                </a:cubicBezTo>
                <a:cubicBezTo>
                  <a:pt x="2138588" y="2236343"/>
                  <a:pt x="2139860" y="2236281"/>
                  <a:pt x="2140852" y="2236157"/>
                </a:cubicBezTo>
                <a:cubicBezTo>
                  <a:pt x="2141844" y="2236033"/>
                  <a:pt x="2142619" y="2235847"/>
                  <a:pt x="2143177" y="2235599"/>
                </a:cubicBezTo>
                <a:cubicBezTo>
                  <a:pt x="2143735" y="2235351"/>
                  <a:pt x="2144138" y="2235057"/>
                  <a:pt x="2144386" y="2234715"/>
                </a:cubicBezTo>
                <a:cubicBezTo>
                  <a:pt x="2144634" y="2234374"/>
                  <a:pt x="2144758" y="2233956"/>
                  <a:pt x="2144758" y="2233460"/>
                </a:cubicBezTo>
                <a:lnTo>
                  <a:pt x="2144758" y="2161278"/>
                </a:lnTo>
                <a:lnTo>
                  <a:pt x="2169873" y="2161278"/>
                </a:lnTo>
                <a:cubicBezTo>
                  <a:pt x="2170431" y="2161278"/>
                  <a:pt x="2170896" y="2161139"/>
                  <a:pt x="2171268" y="2160859"/>
                </a:cubicBezTo>
                <a:cubicBezTo>
                  <a:pt x="2171640" y="2160580"/>
                  <a:pt x="2171966" y="2160162"/>
                  <a:pt x="2172245" y="2159604"/>
                </a:cubicBezTo>
                <a:cubicBezTo>
                  <a:pt x="2172524" y="2159046"/>
                  <a:pt x="2172726" y="2158332"/>
                  <a:pt x="2172850" y="2157464"/>
                </a:cubicBezTo>
                <a:cubicBezTo>
                  <a:pt x="2172974" y="2156596"/>
                  <a:pt x="2173036" y="2155542"/>
                  <a:pt x="2173036" y="2154302"/>
                </a:cubicBezTo>
                <a:cubicBezTo>
                  <a:pt x="2173036" y="2153186"/>
                  <a:pt x="2172958" y="2152178"/>
                  <a:pt x="2172803" y="2151279"/>
                </a:cubicBezTo>
                <a:cubicBezTo>
                  <a:pt x="2172648" y="2150379"/>
                  <a:pt x="2172447" y="2149635"/>
                  <a:pt x="2172199" y="2149046"/>
                </a:cubicBezTo>
                <a:cubicBezTo>
                  <a:pt x="2171951" y="2148457"/>
                  <a:pt x="2171625" y="2148023"/>
                  <a:pt x="2171222" y="2147744"/>
                </a:cubicBezTo>
                <a:cubicBezTo>
                  <a:pt x="2170819" y="2147465"/>
                  <a:pt x="2170369" y="2147325"/>
                  <a:pt x="2169873" y="2147325"/>
                </a:cubicBezTo>
                <a:close/>
                <a:moveTo>
                  <a:pt x="1792082" y="2147325"/>
                </a:moveTo>
                <a:cubicBezTo>
                  <a:pt x="1789912" y="2147325"/>
                  <a:pt x="1788284" y="2147837"/>
                  <a:pt x="1787199" y="2148860"/>
                </a:cubicBezTo>
                <a:cubicBezTo>
                  <a:pt x="1786114" y="2149883"/>
                  <a:pt x="1785416" y="2151387"/>
                  <a:pt x="1785106" y="2153372"/>
                </a:cubicBezTo>
                <a:lnTo>
                  <a:pt x="1775897" y="2232623"/>
                </a:lnTo>
                <a:cubicBezTo>
                  <a:pt x="1775773" y="2233305"/>
                  <a:pt x="1775773" y="2233878"/>
                  <a:pt x="1775897" y="2234343"/>
                </a:cubicBezTo>
                <a:cubicBezTo>
                  <a:pt x="1776021" y="2234808"/>
                  <a:pt x="1776316" y="2235196"/>
                  <a:pt x="1776781" y="2235506"/>
                </a:cubicBezTo>
                <a:cubicBezTo>
                  <a:pt x="1777246" y="2235816"/>
                  <a:pt x="1777928" y="2236033"/>
                  <a:pt x="1778827" y="2236157"/>
                </a:cubicBezTo>
                <a:cubicBezTo>
                  <a:pt x="1779726" y="2236281"/>
                  <a:pt x="1780951" y="2236343"/>
                  <a:pt x="1782502" y="2236343"/>
                </a:cubicBezTo>
                <a:cubicBezTo>
                  <a:pt x="1784114" y="2236343"/>
                  <a:pt x="1785416" y="2236297"/>
                  <a:pt x="1786408" y="2236204"/>
                </a:cubicBezTo>
                <a:cubicBezTo>
                  <a:pt x="1787400" y="2236111"/>
                  <a:pt x="1788207" y="2235956"/>
                  <a:pt x="1788827" y="2235739"/>
                </a:cubicBezTo>
                <a:cubicBezTo>
                  <a:pt x="1789447" y="2235522"/>
                  <a:pt x="1789865" y="2235181"/>
                  <a:pt x="1790082" y="2234715"/>
                </a:cubicBezTo>
                <a:cubicBezTo>
                  <a:pt x="1790300" y="2234250"/>
                  <a:pt x="1790439" y="2233646"/>
                  <a:pt x="1790501" y="2232902"/>
                </a:cubicBezTo>
                <a:lnTo>
                  <a:pt x="1796268" y="2184905"/>
                </a:lnTo>
                <a:cubicBezTo>
                  <a:pt x="1796392" y="2183168"/>
                  <a:pt x="1796562" y="2181308"/>
                  <a:pt x="1796780" y="2179323"/>
                </a:cubicBezTo>
                <a:cubicBezTo>
                  <a:pt x="1796997" y="2177339"/>
                  <a:pt x="1797214" y="2175324"/>
                  <a:pt x="1797431" y="2173277"/>
                </a:cubicBezTo>
                <a:cubicBezTo>
                  <a:pt x="1797648" y="2171231"/>
                  <a:pt x="1797849" y="2169185"/>
                  <a:pt x="1798035" y="2167138"/>
                </a:cubicBezTo>
                <a:cubicBezTo>
                  <a:pt x="1798221" y="2165092"/>
                  <a:pt x="1798408" y="2163169"/>
                  <a:pt x="1798594" y="2161371"/>
                </a:cubicBezTo>
                <a:lnTo>
                  <a:pt x="1798686" y="2159232"/>
                </a:lnTo>
                <a:cubicBezTo>
                  <a:pt x="1799120" y="2161030"/>
                  <a:pt x="1799648" y="2162952"/>
                  <a:pt x="1800268" y="2164999"/>
                </a:cubicBezTo>
                <a:cubicBezTo>
                  <a:pt x="1800888" y="2167045"/>
                  <a:pt x="1801524" y="2169107"/>
                  <a:pt x="1802175" y="2171184"/>
                </a:cubicBezTo>
                <a:cubicBezTo>
                  <a:pt x="1802826" y="2173262"/>
                  <a:pt x="1803477" y="2175293"/>
                  <a:pt x="1804128" y="2177277"/>
                </a:cubicBezTo>
                <a:cubicBezTo>
                  <a:pt x="1804779" y="2179261"/>
                  <a:pt x="1805415" y="2181122"/>
                  <a:pt x="1806035" y="2182858"/>
                </a:cubicBezTo>
                <a:lnTo>
                  <a:pt x="1822964" y="2232530"/>
                </a:lnTo>
                <a:cubicBezTo>
                  <a:pt x="1823212" y="2233274"/>
                  <a:pt x="1823522" y="2233894"/>
                  <a:pt x="1823894" y="2234390"/>
                </a:cubicBezTo>
                <a:cubicBezTo>
                  <a:pt x="1824266" y="2234886"/>
                  <a:pt x="1824747" y="2235274"/>
                  <a:pt x="1825336" y="2235553"/>
                </a:cubicBezTo>
                <a:cubicBezTo>
                  <a:pt x="1825925" y="2235832"/>
                  <a:pt x="1826654" y="2236033"/>
                  <a:pt x="1827522" y="2236157"/>
                </a:cubicBezTo>
                <a:cubicBezTo>
                  <a:pt x="1828390" y="2236281"/>
                  <a:pt x="1829475" y="2236343"/>
                  <a:pt x="1830778" y="2236343"/>
                </a:cubicBezTo>
                <a:cubicBezTo>
                  <a:pt x="1832080" y="2236343"/>
                  <a:pt x="1833181" y="2236281"/>
                  <a:pt x="1834080" y="2236157"/>
                </a:cubicBezTo>
                <a:cubicBezTo>
                  <a:pt x="1834979" y="2236033"/>
                  <a:pt x="1835723" y="2235816"/>
                  <a:pt x="1836312" y="2235506"/>
                </a:cubicBezTo>
                <a:cubicBezTo>
                  <a:pt x="1836901" y="2235196"/>
                  <a:pt x="1837366" y="2234793"/>
                  <a:pt x="1837707" y="2234297"/>
                </a:cubicBezTo>
                <a:cubicBezTo>
                  <a:pt x="1838048" y="2233801"/>
                  <a:pt x="1838343" y="2233181"/>
                  <a:pt x="1838591" y="2232437"/>
                </a:cubicBezTo>
                <a:lnTo>
                  <a:pt x="1856171" y="2182858"/>
                </a:lnTo>
                <a:cubicBezTo>
                  <a:pt x="1856730" y="2181060"/>
                  <a:pt x="1857334" y="2179137"/>
                  <a:pt x="1857985" y="2177091"/>
                </a:cubicBezTo>
                <a:cubicBezTo>
                  <a:pt x="1858636" y="2175045"/>
                  <a:pt x="1859319" y="2172998"/>
                  <a:pt x="1860032" y="2170952"/>
                </a:cubicBezTo>
                <a:cubicBezTo>
                  <a:pt x="1860745" y="2168906"/>
                  <a:pt x="1861412" y="2166890"/>
                  <a:pt x="1862032" y="2164906"/>
                </a:cubicBezTo>
                <a:cubicBezTo>
                  <a:pt x="1862652" y="2162921"/>
                  <a:pt x="1863241" y="2161030"/>
                  <a:pt x="1863799" y="2159232"/>
                </a:cubicBezTo>
                <a:lnTo>
                  <a:pt x="1863892" y="2161371"/>
                </a:lnTo>
                <a:cubicBezTo>
                  <a:pt x="1864078" y="2163169"/>
                  <a:pt x="1864248" y="2165092"/>
                  <a:pt x="1864404" y="2167138"/>
                </a:cubicBezTo>
                <a:cubicBezTo>
                  <a:pt x="1864558" y="2169185"/>
                  <a:pt x="1864729" y="2171231"/>
                  <a:pt x="1864915" y="2173277"/>
                </a:cubicBezTo>
                <a:cubicBezTo>
                  <a:pt x="1865101" y="2175324"/>
                  <a:pt x="1865287" y="2177339"/>
                  <a:pt x="1865473" y="2179323"/>
                </a:cubicBezTo>
                <a:cubicBezTo>
                  <a:pt x="1865659" y="2181308"/>
                  <a:pt x="1865845" y="2183168"/>
                  <a:pt x="1866031" y="2184905"/>
                </a:cubicBezTo>
                <a:lnTo>
                  <a:pt x="1872077" y="2233739"/>
                </a:lnTo>
                <a:cubicBezTo>
                  <a:pt x="1872140" y="2234297"/>
                  <a:pt x="1872279" y="2234746"/>
                  <a:pt x="1872496" y="2235088"/>
                </a:cubicBezTo>
                <a:cubicBezTo>
                  <a:pt x="1872713" y="2235429"/>
                  <a:pt x="1873101" y="2235692"/>
                  <a:pt x="1873659" y="2235878"/>
                </a:cubicBezTo>
                <a:cubicBezTo>
                  <a:pt x="1874217" y="2236064"/>
                  <a:pt x="1874992" y="2236188"/>
                  <a:pt x="1875984" y="2236250"/>
                </a:cubicBezTo>
                <a:cubicBezTo>
                  <a:pt x="1876976" y="2236312"/>
                  <a:pt x="1878248" y="2236343"/>
                  <a:pt x="1879798" y="2236343"/>
                </a:cubicBezTo>
                <a:cubicBezTo>
                  <a:pt x="1882650" y="2236343"/>
                  <a:pt x="1884542" y="2236064"/>
                  <a:pt x="1885472" y="2235506"/>
                </a:cubicBezTo>
                <a:cubicBezTo>
                  <a:pt x="1886402" y="2234948"/>
                  <a:pt x="1886836" y="2233987"/>
                  <a:pt x="1886774" y="2232623"/>
                </a:cubicBezTo>
                <a:lnTo>
                  <a:pt x="1877472" y="2153186"/>
                </a:lnTo>
                <a:cubicBezTo>
                  <a:pt x="1877286" y="2151139"/>
                  <a:pt x="1876620" y="2149651"/>
                  <a:pt x="1875472" y="2148721"/>
                </a:cubicBezTo>
                <a:cubicBezTo>
                  <a:pt x="1874325" y="2147791"/>
                  <a:pt x="1872636" y="2147325"/>
                  <a:pt x="1870403" y="2147325"/>
                </a:cubicBezTo>
                <a:lnTo>
                  <a:pt x="1863148" y="2147325"/>
                </a:lnTo>
                <a:cubicBezTo>
                  <a:pt x="1861412" y="2147325"/>
                  <a:pt x="1859939" y="2147496"/>
                  <a:pt x="1858729" y="2147837"/>
                </a:cubicBezTo>
                <a:cubicBezTo>
                  <a:pt x="1857520" y="2148178"/>
                  <a:pt x="1856482" y="2148705"/>
                  <a:pt x="1855613" y="2149418"/>
                </a:cubicBezTo>
                <a:cubicBezTo>
                  <a:pt x="1854745" y="2150131"/>
                  <a:pt x="1854017" y="2151062"/>
                  <a:pt x="1853427" y="2152209"/>
                </a:cubicBezTo>
                <a:cubicBezTo>
                  <a:pt x="1852838" y="2153356"/>
                  <a:pt x="1852296" y="2154705"/>
                  <a:pt x="1851800" y="2156255"/>
                </a:cubicBezTo>
                <a:lnTo>
                  <a:pt x="1839428" y="2191695"/>
                </a:lnTo>
                <a:cubicBezTo>
                  <a:pt x="1838746" y="2193679"/>
                  <a:pt x="1838048" y="2195757"/>
                  <a:pt x="1837335" y="2197927"/>
                </a:cubicBezTo>
                <a:cubicBezTo>
                  <a:pt x="1836622" y="2200097"/>
                  <a:pt x="1835925" y="2202283"/>
                  <a:pt x="1835242" y="2204485"/>
                </a:cubicBezTo>
                <a:cubicBezTo>
                  <a:pt x="1834560" y="2206686"/>
                  <a:pt x="1833925" y="2208857"/>
                  <a:pt x="1833336" y="2210996"/>
                </a:cubicBezTo>
                <a:cubicBezTo>
                  <a:pt x="1832746" y="2213135"/>
                  <a:pt x="1832173" y="2215166"/>
                  <a:pt x="1831615" y="2217089"/>
                </a:cubicBezTo>
                <a:lnTo>
                  <a:pt x="1831429" y="2217089"/>
                </a:lnTo>
                <a:cubicBezTo>
                  <a:pt x="1830933" y="2215228"/>
                  <a:pt x="1830390" y="2213275"/>
                  <a:pt x="1829801" y="2211229"/>
                </a:cubicBezTo>
                <a:cubicBezTo>
                  <a:pt x="1829212" y="2209182"/>
                  <a:pt x="1828592" y="2207089"/>
                  <a:pt x="1827940" y="2204950"/>
                </a:cubicBezTo>
                <a:cubicBezTo>
                  <a:pt x="1827289" y="2202810"/>
                  <a:pt x="1826592" y="2200640"/>
                  <a:pt x="1825848" y="2198439"/>
                </a:cubicBezTo>
                <a:cubicBezTo>
                  <a:pt x="1825104" y="2196237"/>
                  <a:pt x="1824390" y="2194051"/>
                  <a:pt x="1823708" y="2191881"/>
                </a:cubicBezTo>
                <a:lnTo>
                  <a:pt x="1811337" y="2156255"/>
                </a:lnTo>
                <a:cubicBezTo>
                  <a:pt x="1810779" y="2154519"/>
                  <a:pt x="1810190" y="2153077"/>
                  <a:pt x="1809570" y="2151930"/>
                </a:cubicBezTo>
                <a:cubicBezTo>
                  <a:pt x="1808950" y="2150783"/>
                  <a:pt x="1808190" y="2149868"/>
                  <a:pt x="1807291" y="2149186"/>
                </a:cubicBezTo>
                <a:cubicBezTo>
                  <a:pt x="1806392" y="2148504"/>
                  <a:pt x="1805306" y="2148023"/>
                  <a:pt x="1804035" y="2147744"/>
                </a:cubicBezTo>
                <a:cubicBezTo>
                  <a:pt x="1802764" y="2147465"/>
                  <a:pt x="1801229" y="2147325"/>
                  <a:pt x="1799431" y="2147325"/>
                </a:cubicBezTo>
                <a:close/>
                <a:moveTo>
                  <a:pt x="1422942" y="2147325"/>
                </a:moveTo>
                <a:cubicBezTo>
                  <a:pt x="1422198" y="2147325"/>
                  <a:pt x="1421547" y="2147449"/>
                  <a:pt x="1420989" y="2147697"/>
                </a:cubicBezTo>
                <a:cubicBezTo>
                  <a:pt x="1420431" y="2147946"/>
                  <a:pt x="1419950" y="2148271"/>
                  <a:pt x="1419547" y="2148674"/>
                </a:cubicBezTo>
                <a:cubicBezTo>
                  <a:pt x="1419144" y="2149077"/>
                  <a:pt x="1418834" y="2149635"/>
                  <a:pt x="1418617" y="2150348"/>
                </a:cubicBezTo>
                <a:cubicBezTo>
                  <a:pt x="1418400" y="2151062"/>
                  <a:pt x="1418229" y="2151852"/>
                  <a:pt x="1418105" y="2152720"/>
                </a:cubicBezTo>
                <a:cubicBezTo>
                  <a:pt x="1416927" y="2163324"/>
                  <a:pt x="1415625" y="2172440"/>
                  <a:pt x="1414198" y="2180068"/>
                </a:cubicBezTo>
                <a:cubicBezTo>
                  <a:pt x="1412772" y="2187695"/>
                  <a:pt x="1411206" y="2194222"/>
                  <a:pt x="1409501" y="2199648"/>
                </a:cubicBezTo>
                <a:cubicBezTo>
                  <a:pt x="1407796" y="2205074"/>
                  <a:pt x="1405951" y="2209585"/>
                  <a:pt x="1403966" y="2213182"/>
                </a:cubicBezTo>
                <a:cubicBezTo>
                  <a:pt x="1401982" y="2216779"/>
                  <a:pt x="1399843" y="2219972"/>
                  <a:pt x="1397548" y="2222763"/>
                </a:cubicBezTo>
                <a:lnTo>
                  <a:pt x="1391595" y="2222763"/>
                </a:lnTo>
                <a:cubicBezTo>
                  <a:pt x="1390169" y="2222763"/>
                  <a:pt x="1389208" y="2223011"/>
                  <a:pt x="1388712" y="2223507"/>
                </a:cubicBezTo>
                <a:cubicBezTo>
                  <a:pt x="1388215" y="2224003"/>
                  <a:pt x="1387967" y="2225026"/>
                  <a:pt x="1387967" y="2226576"/>
                </a:cubicBezTo>
                <a:lnTo>
                  <a:pt x="1387967" y="2263876"/>
                </a:lnTo>
                <a:cubicBezTo>
                  <a:pt x="1387967" y="2264311"/>
                  <a:pt x="1388076" y="2264667"/>
                  <a:pt x="1388293" y="2264946"/>
                </a:cubicBezTo>
                <a:cubicBezTo>
                  <a:pt x="1388510" y="2265225"/>
                  <a:pt x="1388882" y="2265458"/>
                  <a:pt x="1389409" y="2265644"/>
                </a:cubicBezTo>
                <a:cubicBezTo>
                  <a:pt x="1389936" y="2265830"/>
                  <a:pt x="1390618" y="2265985"/>
                  <a:pt x="1391456" y="2266109"/>
                </a:cubicBezTo>
                <a:cubicBezTo>
                  <a:pt x="1392293" y="2266233"/>
                  <a:pt x="1393362" y="2266295"/>
                  <a:pt x="1394665" y="2266295"/>
                </a:cubicBezTo>
                <a:cubicBezTo>
                  <a:pt x="1395843" y="2266295"/>
                  <a:pt x="1396835" y="2266233"/>
                  <a:pt x="1397641" y="2266109"/>
                </a:cubicBezTo>
                <a:cubicBezTo>
                  <a:pt x="1398447" y="2265985"/>
                  <a:pt x="1399114" y="2265830"/>
                  <a:pt x="1399641" y="2265644"/>
                </a:cubicBezTo>
                <a:cubicBezTo>
                  <a:pt x="1400168" y="2265458"/>
                  <a:pt x="1400525" y="2265225"/>
                  <a:pt x="1400711" y="2264946"/>
                </a:cubicBezTo>
                <a:cubicBezTo>
                  <a:pt x="1400897" y="2264667"/>
                  <a:pt x="1400990" y="2264311"/>
                  <a:pt x="1400990" y="2263876"/>
                </a:cubicBezTo>
                <a:lnTo>
                  <a:pt x="1400990" y="2235785"/>
                </a:lnTo>
                <a:lnTo>
                  <a:pt x="1476427" y="2235785"/>
                </a:lnTo>
                <a:lnTo>
                  <a:pt x="1476427" y="2263876"/>
                </a:lnTo>
                <a:cubicBezTo>
                  <a:pt x="1476427" y="2264311"/>
                  <a:pt x="1476536" y="2264667"/>
                  <a:pt x="1476753" y="2264946"/>
                </a:cubicBezTo>
                <a:cubicBezTo>
                  <a:pt x="1476970" y="2265225"/>
                  <a:pt x="1477342" y="2265458"/>
                  <a:pt x="1477869" y="2265644"/>
                </a:cubicBezTo>
                <a:cubicBezTo>
                  <a:pt x="1478396" y="2265830"/>
                  <a:pt x="1479063" y="2265985"/>
                  <a:pt x="1479869" y="2266109"/>
                </a:cubicBezTo>
                <a:cubicBezTo>
                  <a:pt x="1480675" y="2266233"/>
                  <a:pt x="1481698" y="2266295"/>
                  <a:pt x="1482938" y="2266295"/>
                </a:cubicBezTo>
                <a:cubicBezTo>
                  <a:pt x="1484117" y="2266295"/>
                  <a:pt x="1485140" y="2266233"/>
                  <a:pt x="1486008" y="2266109"/>
                </a:cubicBezTo>
                <a:cubicBezTo>
                  <a:pt x="1486876" y="2265985"/>
                  <a:pt x="1487574" y="2265830"/>
                  <a:pt x="1488101" y="2265644"/>
                </a:cubicBezTo>
                <a:cubicBezTo>
                  <a:pt x="1488628" y="2265458"/>
                  <a:pt x="1488984" y="2265225"/>
                  <a:pt x="1489170" y="2264946"/>
                </a:cubicBezTo>
                <a:cubicBezTo>
                  <a:pt x="1489357" y="2264667"/>
                  <a:pt x="1489450" y="2264311"/>
                  <a:pt x="1489450" y="2263876"/>
                </a:cubicBezTo>
                <a:lnTo>
                  <a:pt x="1489450" y="2226576"/>
                </a:lnTo>
                <a:cubicBezTo>
                  <a:pt x="1489450" y="2225026"/>
                  <a:pt x="1489170" y="2224003"/>
                  <a:pt x="1488612" y="2223507"/>
                </a:cubicBezTo>
                <a:cubicBezTo>
                  <a:pt x="1488054" y="2223011"/>
                  <a:pt x="1487124" y="2222763"/>
                  <a:pt x="1485822" y="2222763"/>
                </a:cubicBezTo>
                <a:lnTo>
                  <a:pt x="1474195" y="2222763"/>
                </a:lnTo>
                <a:lnTo>
                  <a:pt x="1474195" y="2152813"/>
                </a:lnTo>
                <a:cubicBezTo>
                  <a:pt x="1474195" y="2150953"/>
                  <a:pt x="1473776" y="2149573"/>
                  <a:pt x="1472939" y="2148674"/>
                </a:cubicBezTo>
                <a:cubicBezTo>
                  <a:pt x="1472102" y="2147775"/>
                  <a:pt x="1470939" y="2147325"/>
                  <a:pt x="1469451" y="2147325"/>
                </a:cubicBezTo>
                <a:close/>
                <a:moveTo>
                  <a:pt x="604704" y="2147325"/>
                </a:moveTo>
                <a:cubicBezTo>
                  <a:pt x="603215" y="2147325"/>
                  <a:pt x="602053" y="2147775"/>
                  <a:pt x="601215" y="2148674"/>
                </a:cubicBezTo>
                <a:cubicBezTo>
                  <a:pt x="600378" y="2149573"/>
                  <a:pt x="599960" y="2150953"/>
                  <a:pt x="599960" y="2152813"/>
                </a:cubicBezTo>
                <a:lnTo>
                  <a:pt x="599960" y="2233460"/>
                </a:lnTo>
                <a:cubicBezTo>
                  <a:pt x="599960" y="2233956"/>
                  <a:pt x="600068" y="2234374"/>
                  <a:pt x="600285" y="2234715"/>
                </a:cubicBezTo>
                <a:cubicBezTo>
                  <a:pt x="600502" y="2235057"/>
                  <a:pt x="600905" y="2235351"/>
                  <a:pt x="601495" y="2235599"/>
                </a:cubicBezTo>
                <a:cubicBezTo>
                  <a:pt x="602084" y="2235847"/>
                  <a:pt x="602874" y="2236033"/>
                  <a:pt x="603866" y="2236157"/>
                </a:cubicBezTo>
                <a:cubicBezTo>
                  <a:pt x="604859" y="2236281"/>
                  <a:pt x="606099" y="2236343"/>
                  <a:pt x="607587" y="2236343"/>
                </a:cubicBezTo>
                <a:cubicBezTo>
                  <a:pt x="609075" y="2236343"/>
                  <a:pt x="610316" y="2236281"/>
                  <a:pt x="611308" y="2236157"/>
                </a:cubicBezTo>
                <a:cubicBezTo>
                  <a:pt x="612300" y="2236033"/>
                  <a:pt x="613091" y="2235847"/>
                  <a:pt x="613680" y="2235599"/>
                </a:cubicBezTo>
                <a:cubicBezTo>
                  <a:pt x="614269" y="2235351"/>
                  <a:pt x="614688" y="2235057"/>
                  <a:pt x="614936" y="2234715"/>
                </a:cubicBezTo>
                <a:cubicBezTo>
                  <a:pt x="615184" y="2234374"/>
                  <a:pt x="615308" y="2233956"/>
                  <a:pt x="615308" y="2233460"/>
                </a:cubicBezTo>
                <a:lnTo>
                  <a:pt x="615308" y="2160348"/>
                </a:lnTo>
                <a:lnTo>
                  <a:pt x="655212" y="2160348"/>
                </a:lnTo>
                <a:lnTo>
                  <a:pt x="655212" y="2233460"/>
                </a:lnTo>
                <a:cubicBezTo>
                  <a:pt x="655212" y="2233956"/>
                  <a:pt x="655336" y="2234374"/>
                  <a:pt x="655584" y="2234715"/>
                </a:cubicBezTo>
                <a:cubicBezTo>
                  <a:pt x="655832" y="2235057"/>
                  <a:pt x="656251" y="2235351"/>
                  <a:pt x="656840" y="2235599"/>
                </a:cubicBezTo>
                <a:cubicBezTo>
                  <a:pt x="657429" y="2235847"/>
                  <a:pt x="658220" y="2236033"/>
                  <a:pt x="659212" y="2236157"/>
                </a:cubicBezTo>
                <a:cubicBezTo>
                  <a:pt x="660204" y="2236281"/>
                  <a:pt x="661475" y="2236343"/>
                  <a:pt x="663026" y="2236343"/>
                </a:cubicBezTo>
                <a:cubicBezTo>
                  <a:pt x="664514" y="2236343"/>
                  <a:pt x="665754" y="2236281"/>
                  <a:pt x="666746" y="2236157"/>
                </a:cubicBezTo>
                <a:cubicBezTo>
                  <a:pt x="667739" y="2236033"/>
                  <a:pt x="668514" y="2235847"/>
                  <a:pt x="669072" y="2235599"/>
                </a:cubicBezTo>
                <a:cubicBezTo>
                  <a:pt x="669630" y="2235351"/>
                  <a:pt x="670033" y="2235057"/>
                  <a:pt x="670281" y="2234715"/>
                </a:cubicBezTo>
                <a:cubicBezTo>
                  <a:pt x="670529" y="2234374"/>
                  <a:pt x="670653" y="2233956"/>
                  <a:pt x="670653" y="2233460"/>
                </a:cubicBezTo>
                <a:lnTo>
                  <a:pt x="670653" y="2152813"/>
                </a:lnTo>
                <a:cubicBezTo>
                  <a:pt x="670653" y="2150953"/>
                  <a:pt x="670250" y="2149573"/>
                  <a:pt x="669444" y="2148674"/>
                </a:cubicBezTo>
                <a:cubicBezTo>
                  <a:pt x="668638" y="2147775"/>
                  <a:pt x="667490" y="2147325"/>
                  <a:pt x="666002" y="2147325"/>
                </a:cubicBezTo>
                <a:close/>
                <a:moveTo>
                  <a:pt x="2502969" y="2146860"/>
                </a:moveTo>
                <a:cubicBezTo>
                  <a:pt x="2501543" y="2146860"/>
                  <a:pt x="2500334" y="2146907"/>
                  <a:pt x="2499342" y="2147000"/>
                </a:cubicBezTo>
                <a:cubicBezTo>
                  <a:pt x="2498349" y="2147093"/>
                  <a:pt x="2497559" y="2147263"/>
                  <a:pt x="2496970" y="2147511"/>
                </a:cubicBezTo>
                <a:cubicBezTo>
                  <a:pt x="2496380" y="2147760"/>
                  <a:pt x="2495978" y="2148070"/>
                  <a:pt x="2495760" y="2148442"/>
                </a:cubicBezTo>
                <a:cubicBezTo>
                  <a:pt x="2495543" y="2148814"/>
                  <a:pt x="2495435" y="2149217"/>
                  <a:pt x="2495435" y="2149651"/>
                </a:cubicBezTo>
                <a:lnTo>
                  <a:pt x="2495435" y="2233553"/>
                </a:lnTo>
                <a:cubicBezTo>
                  <a:pt x="2495435" y="2233987"/>
                  <a:pt x="2495543" y="2234390"/>
                  <a:pt x="2495760" y="2234762"/>
                </a:cubicBezTo>
                <a:cubicBezTo>
                  <a:pt x="2495978" y="2235134"/>
                  <a:pt x="2496350" y="2235429"/>
                  <a:pt x="2496876" y="2235646"/>
                </a:cubicBezTo>
                <a:cubicBezTo>
                  <a:pt x="2497404" y="2235863"/>
                  <a:pt x="2498101" y="2236033"/>
                  <a:pt x="2498969" y="2236157"/>
                </a:cubicBezTo>
                <a:cubicBezTo>
                  <a:pt x="2499838" y="2236281"/>
                  <a:pt x="2500954" y="2236343"/>
                  <a:pt x="2502318" y="2236343"/>
                </a:cubicBezTo>
                <a:cubicBezTo>
                  <a:pt x="2503496" y="2236343"/>
                  <a:pt x="2504488" y="2236297"/>
                  <a:pt x="2505294" y="2236204"/>
                </a:cubicBezTo>
                <a:cubicBezTo>
                  <a:pt x="2506101" y="2236111"/>
                  <a:pt x="2506768" y="2235956"/>
                  <a:pt x="2507294" y="2235739"/>
                </a:cubicBezTo>
                <a:cubicBezTo>
                  <a:pt x="2507822" y="2235522"/>
                  <a:pt x="2508256" y="2235227"/>
                  <a:pt x="2508597" y="2234855"/>
                </a:cubicBezTo>
                <a:cubicBezTo>
                  <a:pt x="2508938" y="2234483"/>
                  <a:pt x="2509326" y="2234049"/>
                  <a:pt x="2509760" y="2233553"/>
                </a:cubicBezTo>
                <a:lnTo>
                  <a:pt x="2545292" y="2184998"/>
                </a:lnTo>
                <a:cubicBezTo>
                  <a:pt x="2547028" y="2182641"/>
                  <a:pt x="2548749" y="2180269"/>
                  <a:pt x="2550454" y="2177882"/>
                </a:cubicBezTo>
                <a:cubicBezTo>
                  <a:pt x="2552160" y="2175494"/>
                  <a:pt x="2553726" y="2173060"/>
                  <a:pt x="2555152" y="2170580"/>
                </a:cubicBezTo>
                <a:cubicBezTo>
                  <a:pt x="2554966" y="2172998"/>
                  <a:pt x="2554811" y="2175463"/>
                  <a:pt x="2554687" y="2177975"/>
                </a:cubicBezTo>
                <a:cubicBezTo>
                  <a:pt x="2554563" y="2180486"/>
                  <a:pt x="2554501" y="2182951"/>
                  <a:pt x="2554501" y="2185370"/>
                </a:cubicBezTo>
                <a:lnTo>
                  <a:pt x="2554501" y="2233553"/>
                </a:lnTo>
                <a:cubicBezTo>
                  <a:pt x="2554501" y="2233987"/>
                  <a:pt x="2554625" y="2234390"/>
                  <a:pt x="2554873" y="2234762"/>
                </a:cubicBezTo>
                <a:cubicBezTo>
                  <a:pt x="2555121" y="2235134"/>
                  <a:pt x="2555555" y="2235429"/>
                  <a:pt x="2556175" y="2235646"/>
                </a:cubicBezTo>
                <a:cubicBezTo>
                  <a:pt x="2556795" y="2235863"/>
                  <a:pt x="2557602" y="2236033"/>
                  <a:pt x="2558594" y="2236157"/>
                </a:cubicBezTo>
                <a:cubicBezTo>
                  <a:pt x="2559586" y="2236281"/>
                  <a:pt x="2560826" y="2236343"/>
                  <a:pt x="2562314" y="2236343"/>
                </a:cubicBezTo>
                <a:cubicBezTo>
                  <a:pt x="2563802" y="2236343"/>
                  <a:pt x="2565043" y="2236281"/>
                  <a:pt x="2566035" y="2236157"/>
                </a:cubicBezTo>
                <a:cubicBezTo>
                  <a:pt x="2567027" y="2236033"/>
                  <a:pt x="2567802" y="2235863"/>
                  <a:pt x="2568360" y="2235646"/>
                </a:cubicBezTo>
                <a:cubicBezTo>
                  <a:pt x="2568918" y="2235429"/>
                  <a:pt x="2569322" y="2235134"/>
                  <a:pt x="2569570" y="2234762"/>
                </a:cubicBezTo>
                <a:cubicBezTo>
                  <a:pt x="2569818" y="2234390"/>
                  <a:pt x="2569942" y="2233987"/>
                  <a:pt x="2569942" y="2233553"/>
                </a:cubicBezTo>
                <a:lnTo>
                  <a:pt x="2569942" y="2149744"/>
                </a:lnTo>
                <a:cubicBezTo>
                  <a:pt x="2569942" y="2149248"/>
                  <a:pt x="2569833" y="2148814"/>
                  <a:pt x="2569616" y="2148442"/>
                </a:cubicBezTo>
                <a:cubicBezTo>
                  <a:pt x="2569399" y="2148070"/>
                  <a:pt x="2569027" y="2147760"/>
                  <a:pt x="2568500" y="2147511"/>
                </a:cubicBezTo>
                <a:cubicBezTo>
                  <a:pt x="2567973" y="2147263"/>
                  <a:pt x="2567260" y="2147093"/>
                  <a:pt x="2566360" y="2147000"/>
                </a:cubicBezTo>
                <a:cubicBezTo>
                  <a:pt x="2565462" y="2146907"/>
                  <a:pt x="2564361" y="2146860"/>
                  <a:pt x="2563058" y="2146860"/>
                </a:cubicBezTo>
                <a:cubicBezTo>
                  <a:pt x="2561756" y="2146860"/>
                  <a:pt x="2560702" y="2146907"/>
                  <a:pt x="2559896" y="2147000"/>
                </a:cubicBezTo>
                <a:cubicBezTo>
                  <a:pt x="2559090" y="2147093"/>
                  <a:pt x="2558392" y="2147248"/>
                  <a:pt x="2557803" y="2147465"/>
                </a:cubicBezTo>
                <a:cubicBezTo>
                  <a:pt x="2557214" y="2147682"/>
                  <a:pt x="2556718" y="2147977"/>
                  <a:pt x="2556315" y="2148349"/>
                </a:cubicBezTo>
                <a:cubicBezTo>
                  <a:pt x="2555912" y="2148721"/>
                  <a:pt x="2555524" y="2149155"/>
                  <a:pt x="2555152" y="2149651"/>
                </a:cubicBezTo>
                <a:lnTo>
                  <a:pt x="2519154" y="2198857"/>
                </a:lnTo>
                <a:cubicBezTo>
                  <a:pt x="2517480" y="2201028"/>
                  <a:pt x="2515914" y="2203245"/>
                  <a:pt x="2514457" y="2205508"/>
                </a:cubicBezTo>
                <a:cubicBezTo>
                  <a:pt x="2513000" y="2207771"/>
                  <a:pt x="2511558" y="2210081"/>
                  <a:pt x="2510132" y="2212438"/>
                </a:cubicBezTo>
                <a:cubicBezTo>
                  <a:pt x="2510318" y="2210081"/>
                  <a:pt x="2510472" y="2207709"/>
                  <a:pt x="2510596" y="2205322"/>
                </a:cubicBezTo>
                <a:cubicBezTo>
                  <a:pt x="2510721" y="2202934"/>
                  <a:pt x="2510782" y="2200531"/>
                  <a:pt x="2510782" y="2198113"/>
                </a:cubicBezTo>
                <a:lnTo>
                  <a:pt x="2510782" y="2149651"/>
                </a:lnTo>
                <a:cubicBezTo>
                  <a:pt x="2510782" y="2148721"/>
                  <a:pt x="2510224" y="2148023"/>
                  <a:pt x="2509108" y="2147558"/>
                </a:cubicBezTo>
                <a:cubicBezTo>
                  <a:pt x="2507992" y="2147093"/>
                  <a:pt x="2505946" y="2146860"/>
                  <a:pt x="2502969" y="2146860"/>
                </a:cubicBezTo>
                <a:close/>
                <a:moveTo>
                  <a:pt x="2398194" y="2146860"/>
                </a:moveTo>
                <a:cubicBezTo>
                  <a:pt x="2396768" y="2146860"/>
                  <a:pt x="2395559" y="2146907"/>
                  <a:pt x="2394566" y="2147000"/>
                </a:cubicBezTo>
                <a:cubicBezTo>
                  <a:pt x="2393574" y="2147093"/>
                  <a:pt x="2392784" y="2147263"/>
                  <a:pt x="2392194" y="2147511"/>
                </a:cubicBezTo>
                <a:cubicBezTo>
                  <a:pt x="2391606" y="2147760"/>
                  <a:pt x="2391202" y="2148070"/>
                  <a:pt x="2390985" y="2148442"/>
                </a:cubicBezTo>
                <a:cubicBezTo>
                  <a:pt x="2390768" y="2148814"/>
                  <a:pt x="2390660" y="2149217"/>
                  <a:pt x="2390660" y="2149651"/>
                </a:cubicBezTo>
                <a:lnTo>
                  <a:pt x="2390660" y="2233553"/>
                </a:lnTo>
                <a:cubicBezTo>
                  <a:pt x="2390660" y="2233987"/>
                  <a:pt x="2390768" y="2234390"/>
                  <a:pt x="2390985" y="2234762"/>
                </a:cubicBezTo>
                <a:cubicBezTo>
                  <a:pt x="2391202" y="2235134"/>
                  <a:pt x="2391574" y="2235429"/>
                  <a:pt x="2392102" y="2235646"/>
                </a:cubicBezTo>
                <a:cubicBezTo>
                  <a:pt x="2392628" y="2235863"/>
                  <a:pt x="2393326" y="2236033"/>
                  <a:pt x="2394194" y="2236157"/>
                </a:cubicBezTo>
                <a:cubicBezTo>
                  <a:pt x="2395062" y="2236281"/>
                  <a:pt x="2396179" y="2236343"/>
                  <a:pt x="2397543" y="2236343"/>
                </a:cubicBezTo>
                <a:cubicBezTo>
                  <a:pt x="2398721" y="2236343"/>
                  <a:pt x="2399713" y="2236297"/>
                  <a:pt x="2400520" y="2236204"/>
                </a:cubicBezTo>
                <a:cubicBezTo>
                  <a:pt x="2401326" y="2236111"/>
                  <a:pt x="2401992" y="2235956"/>
                  <a:pt x="2402520" y="2235739"/>
                </a:cubicBezTo>
                <a:cubicBezTo>
                  <a:pt x="2403046" y="2235522"/>
                  <a:pt x="2403480" y="2235227"/>
                  <a:pt x="2403822" y="2234855"/>
                </a:cubicBezTo>
                <a:cubicBezTo>
                  <a:pt x="2404163" y="2234483"/>
                  <a:pt x="2404550" y="2234049"/>
                  <a:pt x="2404984" y="2233553"/>
                </a:cubicBezTo>
                <a:lnTo>
                  <a:pt x="2440517" y="2184998"/>
                </a:lnTo>
                <a:cubicBezTo>
                  <a:pt x="2442254" y="2182641"/>
                  <a:pt x="2443974" y="2180269"/>
                  <a:pt x="2445680" y="2177882"/>
                </a:cubicBezTo>
                <a:cubicBezTo>
                  <a:pt x="2447385" y="2175494"/>
                  <a:pt x="2448951" y="2173060"/>
                  <a:pt x="2450377" y="2170580"/>
                </a:cubicBezTo>
                <a:cubicBezTo>
                  <a:pt x="2450191" y="2172998"/>
                  <a:pt x="2450036" y="2175463"/>
                  <a:pt x="2449912" y="2177975"/>
                </a:cubicBezTo>
                <a:cubicBezTo>
                  <a:pt x="2449788" y="2180486"/>
                  <a:pt x="2449726" y="2182951"/>
                  <a:pt x="2449726" y="2185370"/>
                </a:cubicBezTo>
                <a:lnTo>
                  <a:pt x="2449726" y="2233553"/>
                </a:lnTo>
                <a:cubicBezTo>
                  <a:pt x="2449726" y="2233987"/>
                  <a:pt x="2449850" y="2234390"/>
                  <a:pt x="2450098" y="2234762"/>
                </a:cubicBezTo>
                <a:cubicBezTo>
                  <a:pt x="2450346" y="2235134"/>
                  <a:pt x="2450780" y="2235429"/>
                  <a:pt x="2451400" y="2235646"/>
                </a:cubicBezTo>
                <a:cubicBezTo>
                  <a:pt x="2452020" y="2235863"/>
                  <a:pt x="2452826" y="2236033"/>
                  <a:pt x="2453818" y="2236157"/>
                </a:cubicBezTo>
                <a:cubicBezTo>
                  <a:pt x="2454811" y="2236281"/>
                  <a:pt x="2456051" y="2236343"/>
                  <a:pt x="2457539" y="2236343"/>
                </a:cubicBezTo>
                <a:cubicBezTo>
                  <a:pt x="2459028" y="2236343"/>
                  <a:pt x="2460268" y="2236281"/>
                  <a:pt x="2461260" y="2236157"/>
                </a:cubicBezTo>
                <a:cubicBezTo>
                  <a:pt x="2462252" y="2236033"/>
                  <a:pt x="2463027" y="2235863"/>
                  <a:pt x="2463586" y="2235646"/>
                </a:cubicBezTo>
                <a:cubicBezTo>
                  <a:pt x="2464144" y="2235429"/>
                  <a:pt x="2464546" y="2235134"/>
                  <a:pt x="2464795" y="2234762"/>
                </a:cubicBezTo>
                <a:cubicBezTo>
                  <a:pt x="2465043" y="2234390"/>
                  <a:pt x="2465167" y="2233987"/>
                  <a:pt x="2465167" y="2233553"/>
                </a:cubicBezTo>
                <a:lnTo>
                  <a:pt x="2465167" y="2149744"/>
                </a:lnTo>
                <a:cubicBezTo>
                  <a:pt x="2465167" y="2149248"/>
                  <a:pt x="2465058" y="2148814"/>
                  <a:pt x="2464841" y="2148442"/>
                </a:cubicBezTo>
                <a:cubicBezTo>
                  <a:pt x="2464624" y="2148070"/>
                  <a:pt x="2464252" y="2147760"/>
                  <a:pt x="2463725" y="2147511"/>
                </a:cubicBezTo>
                <a:cubicBezTo>
                  <a:pt x="2463198" y="2147263"/>
                  <a:pt x="2462485" y="2147093"/>
                  <a:pt x="2461586" y="2147000"/>
                </a:cubicBezTo>
                <a:cubicBezTo>
                  <a:pt x="2460686" y="2146907"/>
                  <a:pt x="2459586" y="2146860"/>
                  <a:pt x="2458284" y="2146860"/>
                </a:cubicBezTo>
                <a:cubicBezTo>
                  <a:pt x="2456981" y="2146860"/>
                  <a:pt x="2455927" y="2146907"/>
                  <a:pt x="2455121" y="2147000"/>
                </a:cubicBezTo>
                <a:cubicBezTo>
                  <a:pt x="2454315" y="2147093"/>
                  <a:pt x="2453617" y="2147248"/>
                  <a:pt x="2453028" y="2147465"/>
                </a:cubicBezTo>
                <a:cubicBezTo>
                  <a:pt x="2452439" y="2147682"/>
                  <a:pt x="2451943" y="2147977"/>
                  <a:pt x="2451540" y="2148349"/>
                </a:cubicBezTo>
                <a:cubicBezTo>
                  <a:pt x="2451137" y="2148721"/>
                  <a:pt x="2450749" y="2149155"/>
                  <a:pt x="2450377" y="2149651"/>
                </a:cubicBezTo>
                <a:lnTo>
                  <a:pt x="2414379" y="2198857"/>
                </a:lnTo>
                <a:cubicBezTo>
                  <a:pt x="2412705" y="2201028"/>
                  <a:pt x="2411139" y="2203245"/>
                  <a:pt x="2409682" y="2205508"/>
                </a:cubicBezTo>
                <a:cubicBezTo>
                  <a:pt x="2408224" y="2207771"/>
                  <a:pt x="2406783" y="2210081"/>
                  <a:pt x="2405356" y="2212438"/>
                </a:cubicBezTo>
                <a:cubicBezTo>
                  <a:pt x="2405542" y="2210081"/>
                  <a:pt x="2405698" y="2207709"/>
                  <a:pt x="2405822" y="2205322"/>
                </a:cubicBezTo>
                <a:cubicBezTo>
                  <a:pt x="2405946" y="2202934"/>
                  <a:pt x="2406008" y="2200531"/>
                  <a:pt x="2406008" y="2198113"/>
                </a:cubicBezTo>
                <a:lnTo>
                  <a:pt x="2406008" y="2149651"/>
                </a:lnTo>
                <a:cubicBezTo>
                  <a:pt x="2406008" y="2148721"/>
                  <a:pt x="2405450" y="2148023"/>
                  <a:pt x="2404333" y="2147558"/>
                </a:cubicBezTo>
                <a:cubicBezTo>
                  <a:pt x="2403217" y="2147093"/>
                  <a:pt x="2401171" y="2146860"/>
                  <a:pt x="2398194" y="2146860"/>
                </a:cubicBezTo>
                <a:close/>
                <a:moveTo>
                  <a:pt x="2293512" y="2146860"/>
                </a:moveTo>
                <a:cubicBezTo>
                  <a:pt x="2292024" y="2146860"/>
                  <a:pt x="2290784" y="2146907"/>
                  <a:pt x="2289791" y="2147000"/>
                </a:cubicBezTo>
                <a:cubicBezTo>
                  <a:pt x="2288799" y="2147093"/>
                  <a:pt x="2288008" y="2147279"/>
                  <a:pt x="2287420" y="2147558"/>
                </a:cubicBezTo>
                <a:cubicBezTo>
                  <a:pt x="2286830" y="2147837"/>
                  <a:pt x="2286427" y="2148147"/>
                  <a:pt x="2286210" y="2148488"/>
                </a:cubicBezTo>
                <a:cubicBezTo>
                  <a:pt x="2285993" y="2148829"/>
                  <a:pt x="2285885" y="2149248"/>
                  <a:pt x="2285885" y="2149744"/>
                </a:cubicBezTo>
                <a:lnTo>
                  <a:pt x="2285885" y="2230390"/>
                </a:lnTo>
                <a:cubicBezTo>
                  <a:pt x="2285885" y="2232188"/>
                  <a:pt x="2286303" y="2233537"/>
                  <a:pt x="2287140" y="2234436"/>
                </a:cubicBezTo>
                <a:cubicBezTo>
                  <a:pt x="2287978" y="2235336"/>
                  <a:pt x="2289140" y="2235785"/>
                  <a:pt x="2290629" y="2235785"/>
                </a:cubicBezTo>
                <a:lnTo>
                  <a:pt x="2359090" y="2235785"/>
                </a:lnTo>
                <a:lnTo>
                  <a:pt x="2359090" y="2264249"/>
                </a:lnTo>
                <a:cubicBezTo>
                  <a:pt x="2359090" y="2264869"/>
                  <a:pt x="2359617" y="2265365"/>
                  <a:pt x="2360671" y="2265737"/>
                </a:cubicBezTo>
                <a:cubicBezTo>
                  <a:pt x="2361725" y="2266109"/>
                  <a:pt x="2363399" y="2266295"/>
                  <a:pt x="2365694" y="2266295"/>
                </a:cubicBezTo>
                <a:cubicBezTo>
                  <a:pt x="2367802" y="2266295"/>
                  <a:pt x="2369384" y="2266124"/>
                  <a:pt x="2370438" y="2265783"/>
                </a:cubicBezTo>
                <a:cubicBezTo>
                  <a:pt x="2371492" y="2265442"/>
                  <a:pt x="2372050" y="2264931"/>
                  <a:pt x="2372112" y="2264249"/>
                </a:cubicBezTo>
                <a:lnTo>
                  <a:pt x="2372112" y="2226390"/>
                </a:lnTo>
                <a:cubicBezTo>
                  <a:pt x="2372112" y="2224964"/>
                  <a:pt x="2371864" y="2223972"/>
                  <a:pt x="2371368" y="2223414"/>
                </a:cubicBezTo>
                <a:cubicBezTo>
                  <a:pt x="2370872" y="2222856"/>
                  <a:pt x="2369880" y="2222577"/>
                  <a:pt x="2368391" y="2222577"/>
                </a:cubicBezTo>
                <a:lnTo>
                  <a:pt x="2356764" y="2222577"/>
                </a:lnTo>
                <a:lnTo>
                  <a:pt x="2356764" y="2149744"/>
                </a:lnTo>
                <a:cubicBezTo>
                  <a:pt x="2356764" y="2149248"/>
                  <a:pt x="2356640" y="2148829"/>
                  <a:pt x="2356392" y="2148488"/>
                </a:cubicBezTo>
                <a:cubicBezTo>
                  <a:pt x="2356144" y="2148147"/>
                  <a:pt x="2355741" y="2147837"/>
                  <a:pt x="2355183" y="2147558"/>
                </a:cubicBezTo>
                <a:cubicBezTo>
                  <a:pt x="2354625" y="2147279"/>
                  <a:pt x="2353850" y="2147093"/>
                  <a:pt x="2352857" y="2147000"/>
                </a:cubicBezTo>
                <a:cubicBezTo>
                  <a:pt x="2351865" y="2146907"/>
                  <a:pt x="2350594" y="2146860"/>
                  <a:pt x="2349044" y="2146860"/>
                </a:cubicBezTo>
                <a:cubicBezTo>
                  <a:pt x="2347555" y="2146860"/>
                  <a:pt x="2346315" y="2146907"/>
                  <a:pt x="2345323" y="2147000"/>
                </a:cubicBezTo>
                <a:cubicBezTo>
                  <a:pt x="2344331" y="2147093"/>
                  <a:pt x="2343540" y="2147279"/>
                  <a:pt x="2342951" y="2147558"/>
                </a:cubicBezTo>
                <a:cubicBezTo>
                  <a:pt x="2342362" y="2147837"/>
                  <a:pt x="2341943" y="2148147"/>
                  <a:pt x="2341695" y="2148488"/>
                </a:cubicBezTo>
                <a:cubicBezTo>
                  <a:pt x="2341447" y="2148829"/>
                  <a:pt x="2341323" y="2149248"/>
                  <a:pt x="2341323" y="2149744"/>
                </a:cubicBezTo>
                <a:lnTo>
                  <a:pt x="2341323" y="2222577"/>
                </a:lnTo>
                <a:lnTo>
                  <a:pt x="2301233" y="2222577"/>
                </a:lnTo>
                <a:lnTo>
                  <a:pt x="2301233" y="2149744"/>
                </a:lnTo>
                <a:cubicBezTo>
                  <a:pt x="2301233" y="2149248"/>
                  <a:pt x="2301109" y="2148829"/>
                  <a:pt x="2300860" y="2148488"/>
                </a:cubicBezTo>
                <a:cubicBezTo>
                  <a:pt x="2300612" y="2148147"/>
                  <a:pt x="2300209" y="2147837"/>
                  <a:pt x="2299651" y="2147558"/>
                </a:cubicBezTo>
                <a:cubicBezTo>
                  <a:pt x="2299093" y="2147279"/>
                  <a:pt x="2298318" y="2147093"/>
                  <a:pt x="2297326" y="2147000"/>
                </a:cubicBezTo>
                <a:cubicBezTo>
                  <a:pt x="2296334" y="2146907"/>
                  <a:pt x="2295062" y="2146860"/>
                  <a:pt x="2293512" y="2146860"/>
                </a:cubicBezTo>
                <a:close/>
                <a:moveTo>
                  <a:pt x="2017287" y="2146860"/>
                </a:moveTo>
                <a:cubicBezTo>
                  <a:pt x="2015799" y="2146860"/>
                  <a:pt x="2014558" y="2146907"/>
                  <a:pt x="2013566" y="2147000"/>
                </a:cubicBezTo>
                <a:cubicBezTo>
                  <a:pt x="2012574" y="2147093"/>
                  <a:pt x="2011784" y="2147279"/>
                  <a:pt x="2011194" y="2147558"/>
                </a:cubicBezTo>
                <a:cubicBezTo>
                  <a:pt x="2010605" y="2147837"/>
                  <a:pt x="2010202" y="2148147"/>
                  <a:pt x="2009985" y="2148488"/>
                </a:cubicBezTo>
                <a:cubicBezTo>
                  <a:pt x="2009768" y="2148829"/>
                  <a:pt x="2009660" y="2149248"/>
                  <a:pt x="2009660" y="2149744"/>
                </a:cubicBezTo>
                <a:lnTo>
                  <a:pt x="2009660" y="2233460"/>
                </a:lnTo>
                <a:cubicBezTo>
                  <a:pt x="2009660" y="2233956"/>
                  <a:pt x="2009768" y="2234374"/>
                  <a:pt x="2009985" y="2234715"/>
                </a:cubicBezTo>
                <a:cubicBezTo>
                  <a:pt x="2010202" y="2235057"/>
                  <a:pt x="2010605" y="2235351"/>
                  <a:pt x="2011194" y="2235599"/>
                </a:cubicBezTo>
                <a:cubicBezTo>
                  <a:pt x="2011784" y="2235847"/>
                  <a:pt x="2012574" y="2236033"/>
                  <a:pt x="2013566" y="2236157"/>
                </a:cubicBezTo>
                <a:cubicBezTo>
                  <a:pt x="2014558" y="2236281"/>
                  <a:pt x="2015799" y="2236343"/>
                  <a:pt x="2017287" y="2236343"/>
                </a:cubicBezTo>
                <a:cubicBezTo>
                  <a:pt x="2018837" y="2236343"/>
                  <a:pt x="2020109" y="2236281"/>
                  <a:pt x="2021101" y="2236157"/>
                </a:cubicBezTo>
                <a:cubicBezTo>
                  <a:pt x="2022093" y="2236033"/>
                  <a:pt x="2022868" y="2235847"/>
                  <a:pt x="2023426" y="2235599"/>
                </a:cubicBezTo>
                <a:cubicBezTo>
                  <a:pt x="2023984" y="2235351"/>
                  <a:pt x="2024387" y="2235057"/>
                  <a:pt x="2024636" y="2234715"/>
                </a:cubicBezTo>
                <a:cubicBezTo>
                  <a:pt x="2024884" y="2234374"/>
                  <a:pt x="2025008" y="2233956"/>
                  <a:pt x="2025008" y="2233460"/>
                </a:cubicBezTo>
                <a:lnTo>
                  <a:pt x="2025008" y="2196718"/>
                </a:lnTo>
                <a:lnTo>
                  <a:pt x="2067703" y="2196718"/>
                </a:lnTo>
                <a:lnTo>
                  <a:pt x="2067703" y="2233460"/>
                </a:lnTo>
                <a:cubicBezTo>
                  <a:pt x="2067703" y="2233956"/>
                  <a:pt x="2067827" y="2234374"/>
                  <a:pt x="2068075" y="2234715"/>
                </a:cubicBezTo>
                <a:cubicBezTo>
                  <a:pt x="2068323" y="2235057"/>
                  <a:pt x="2068726" y="2235351"/>
                  <a:pt x="2069284" y="2235599"/>
                </a:cubicBezTo>
                <a:cubicBezTo>
                  <a:pt x="2069842" y="2235847"/>
                  <a:pt x="2070617" y="2236033"/>
                  <a:pt x="2071609" y="2236157"/>
                </a:cubicBezTo>
                <a:cubicBezTo>
                  <a:pt x="2072602" y="2236281"/>
                  <a:pt x="2073873" y="2236343"/>
                  <a:pt x="2075423" y="2236343"/>
                </a:cubicBezTo>
                <a:cubicBezTo>
                  <a:pt x="2076911" y="2236343"/>
                  <a:pt x="2078152" y="2236281"/>
                  <a:pt x="2079144" y="2236157"/>
                </a:cubicBezTo>
                <a:cubicBezTo>
                  <a:pt x="2080136" y="2236033"/>
                  <a:pt x="2080911" y="2235847"/>
                  <a:pt x="2081469" y="2235599"/>
                </a:cubicBezTo>
                <a:cubicBezTo>
                  <a:pt x="2082027" y="2235351"/>
                  <a:pt x="2082430" y="2235057"/>
                  <a:pt x="2082678" y="2234715"/>
                </a:cubicBezTo>
                <a:cubicBezTo>
                  <a:pt x="2082926" y="2234374"/>
                  <a:pt x="2083050" y="2233956"/>
                  <a:pt x="2083050" y="2233460"/>
                </a:cubicBezTo>
                <a:lnTo>
                  <a:pt x="2083050" y="2149744"/>
                </a:lnTo>
                <a:cubicBezTo>
                  <a:pt x="2083050" y="2149248"/>
                  <a:pt x="2082926" y="2148829"/>
                  <a:pt x="2082678" y="2148488"/>
                </a:cubicBezTo>
                <a:cubicBezTo>
                  <a:pt x="2082430" y="2148147"/>
                  <a:pt x="2082027" y="2147837"/>
                  <a:pt x="2081469" y="2147558"/>
                </a:cubicBezTo>
                <a:cubicBezTo>
                  <a:pt x="2080911" y="2147279"/>
                  <a:pt x="2080136" y="2147093"/>
                  <a:pt x="2079144" y="2147000"/>
                </a:cubicBezTo>
                <a:cubicBezTo>
                  <a:pt x="2078152" y="2146907"/>
                  <a:pt x="2076911" y="2146860"/>
                  <a:pt x="2075423" y="2146860"/>
                </a:cubicBezTo>
                <a:cubicBezTo>
                  <a:pt x="2073873" y="2146860"/>
                  <a:pt x="2072602" y="2146907"/>
                  <a:pt x="2071609" y="2147000"/>
                </a:cubicBezTo>
                <a:cubicBezTo>
                  <a:pt x="2070617" y="2147093"/>
                  <a:pt x="2069842" y="2147279"/>
                  <a:pt x="2069284" y="2147558"/>
                </a:cubicBezTo>
                <a:cubicBezTo>
                  <a:pt x="2068726" y="2147837"/>
                  <a:pt x="2068323" y="2148147"/>
                  <a:pt x="2068075" y="2148488"/>
                </a:cubicBezTo>
                <a:cubicBezTo>
                  <a:pt x="2067827" y="2148829"/>
                  <a:pt x="2067703" y="2149248"/>
                  <a:pt x="2067703" y="2149744"/>
                </a:cubicBezTo>
                <a:lnTo>
                  <a:pt x="2067703" y="2183788"/>
                </a:lnTo>
                <a:lnTo>
                  <a:pt x="2025008" y="2183788"/>
                </a:lnTo>
                <a:lnTo>
                  <a:pt x="2025008" y="2149744"/>
                </a:lnTo>
                <a:cubicBezTo>
                  <a:pt x="2025008" y="2149248"/>
                  <a:pt x="2024884" y="2148829"/>
                  <a:pt x="2024636" y="2148488"/>
                </a:cubicBezTo>
                <a:cubicBezTo>
                  <a:pt x="2024387" y="2148147"/>
                  <a:pt x="2023984" y="2147837"/>
                  <a:pt x="2023426" y="2147558"/>
                </a:cubicBezTo>
                <a:cubicBezTo>
                  <a:pt x="2022868" y="2147279"/>
                  <a:pt x="2022093" y="2147093"/>
                  <a:pt x="2021101" y="2147000"/>
                </a:cubicBezTo>
                <a:cubicBezTo>
                  <a:pt x="2020109" y="2146907"/>
                  <a:pt x="2018837" y="2146860"/>
                  <a:pt x="2017287" y="2146860"/>
                </a:cubicBezTo>
                <a:close/>
                <a:moveTo>
                  <a:pt x="1691893" y="2146860"/>
                </a:moveTo>
                <a:cubicBezTo>
                  <a:pt x="1690033" y="2146860"/>
                  <a:pt x="1688544" y="2146938"/>
                  <a:pt x="1687428" y="2147093"/>
                </a:cubicBezTo>
                <a:cubicBezTo>
                  <a:pt x="1686312" y="2147248"/>
                  <a:pt x="1685506" y="2147542"/>
                  <a:pt x="1685010" y="2147977"/>
                </a:cubicBezTo>
                <a:cubicBezTo>
                  <a:pt x="1684514" y="2148411"/>
                  <a:pt x="1684266" y="2149000"/>
                  <a:pt x="1684266" y="2149744"/>
                </a:cubicBezTo>
                <a:cubicBezTo>
                  <a:pt x="1684266" y="2150488"/>
                  <a:pt x="1684514" y="2151511"/>
                  <a:pt x="1685010" y="2152813"/>
                </a:cubicBezTo>
                <a:lnTo>
                  <a:pt x="1714868" y="2232809"/>
                </a:lnTo>
                <a:cubicBezTo>
                  <a:pt x="1715054" y="2233429"/>
                  <a:pt x="1715396" y="2234018"/>
                  <a:pt x="1715892" y="2234576"/>
                </a:cubicBezTo>
                <a:cubicBezTo>
                  <a:pt x="1716388" y="2235134"/>
                  <a:pt x="1716915" y="2235537"/>
                  <a:pt x="1717473" y="2235785"/>
                </a:cubicBezTo>
                <a:lnTo>
                  <a:pt x="1705939" y="2264900"/>
                </a:lnTo>
                <a:cubicBezTo>
                  <a:pt x="1705567" y="2265768"/>
                  <a:pt x="1705412" y="2266512"/>
                  <a:pt x="1705474" y="2267132"/>
                </a:cubicBezTo>
                <a:cubicBezTo>
                  <a:pt x="1705536" y="2267752"/>
                  <a:pt x="1705830" y="2268248"/>
                  <a:pt x="1706357" y="2268620"/>
                </a:cubicBezTo>
                <a:cubicBezTo>
                  <a:pt x="1706884" y="2268992"/>
                  <a:pt x="1707644" y="2269256"/>
                  <a:pt x="1708636" y="2269411"/>
                </a:cubicBezTo>
                <a:cubicBezTo>
                  <a:pt x="1709628" y="2269566"/>
                  <a:pt x="1710931" y="2269644"/>
                  <a:pt x="1712543" y="2269644"/>
                </a:cubicBezTo>
                <a:cubicBezTo>
                  <a:pt x="1715644" y="2269644"/>
                  <a:pt x="1717954" y="2269380"/>
                  <a:pt x="1719473" y="2268853"/>
                </a:cubicBezTo>
                <a:cubicBezTo>
                  <a:pt x="1720992" y="2268326"/>
                  <a:pt x="1721938" y="2267566"/>
                  <a:pt x="1722310" y="2266574"/>
                </a:cubicBezTo>
                <a:lnTo>
                  <a:pt x="1733472" y="2235785"/>
                </a:lnTo>
                <a:lnTo>
                  <a:pt x="1763517" y="2152534"/>
                </a:lnTo>
                <a:cubicBezTo>
                  <a:pt x="1763889" y="2151418"/>
                  <a:pt x="1764075" y="2150488"/>
                  <a:pt x="1764075" y="2149744"/>
                </a:cubicBezTo>
                <a:cubicBezTo>
                  <a:pt x="1764075" y="2149000"/>
                  <a:pt x="1763811" y="2148411"/>
                  <a:pt x="1763284" y="2147977"/>
                </a:cubicBezTo>
                <a:cubicBezTo>
                  <a:pt x="1762757" y="2147542"/>
                  <a:pt x="1761935" y="2147248"/>
                  <a:pt x="1760819" y="2147093"/>
                </a:cubicBezTo>
                <a:cubicBezTo>
                  <a:pt x="1759703" y="2146938"/>
                  <a:pt x="1758277" y="2146860"/>
                  <a:pt x="1756540" y="2146860"/>
                </a:cubicBezTo>
                <a:cubicBezTo>
                  <a:pt x="1754556" y="2146860"/>
                  <a:pt x="1753036" y="2146938"/>
                  <a:pt x="1751982" y="2147093"/>
                </a:cubicBezTo>
                <a:cubicBezTo>
                  <a:pt x="1750928" y="2147248"/>
                  <a:pt x="1750138" y="2147496"/>
                  <a:pt x="1749610" y="2147837"/>
                </a:cubicBezTo>
                <a:cubicBezTo>
                  <a:pt x="1749083" y="2148178"/>
                  <a:pt x="1748634" y="2148938"/>
                  <a:pt x="1748262" y="2150116"/>
                </a:cubicBezTo>
                <a:lnTo>
                  <a:pt x="1725193" y="2217647"/>
                </a:lnTo>
                <a:lnTo>
                  <a:pt x="1724914" y="2217647"/>
                </a:lnTo>
                <a:lnTo>
                  <a:pt x="1701009" y="2150488"/>
                </a:lnTo>
                <a:cubicBezTo>
                  <a:pt x="1700699" y="2149682"/>
                  <a:pt x="1700404" y="2149046"/>
                  <a:pt x="1700125" y="2148581"/>
                </a:cubicBezTo>
                <a:cubicBezTo>
                  <a:pt x="1699846" y="2148116"/>
                  <a:pt x="1699396" y="2147760"/>
                  <a:pt x="1698776" y="2147511"/>
                </a:cubicBezTo>
                <a:cubicBezTo>
                  <a:pt x="1698156" y="2147263"/>
                  <a:pt x="1697319" y="2147093"/>
                  <a:pt x="1696265" y="2147000"/>
                </a:cubicBezTo>
                <a:cubicBezTo>
                  <a:pt x="1695211" y="2146907"/>
                  <a:pt x="1693753" y="2146860"/>
                  <a:pt x="1691893" y="2146860"/>
                </a:cubicBezTo>
                <a:close/>
                <a:moveTo>
                  <a:pt x="1617237" y="2146860"/>
                </a:moveTo>
                <a:cubicBezTo>
                  <a:pt x="1615935" y="2146860"/>
                  <a:pt x="1614788" y="2146907"/>
                  <a:pt x="1613796" y="2147000"/>
                </a:cubicBezTo>
                <a:cubicBezTo>
                  <a:pt x="1612803" y="2147093"/>
                  <a:pt x="1611997" y="2147232"/>
                  <a:pt x="1611377" y="2147418"/>
                </a:cubicBezTo>
                <a:cubicBezTo>
                  <a:pt x="1610757" y="2147604"/>
                  <a:pt x="1610307" y="2147837"/>
                  <a:pt x="1610028" y="2148116"/>
                </a:cubicBezTo>
                <a:cubicBezTo>
                  <a:pt x="1609749" y="2148395"/>
                  <a:pt x="1609610" y="2148690"/>
                  <a:pt x="1609610" y="2149000"/>
                </a:cubicBezTo>
                <a:lnTo>
                  <a:pt x="1609610" y="2234018"/>
                </a:lnTo>
                <a:cubicBezTo>
                  <a:pt x="1609610" y="2234328"/>
                  <a:pt x="1609749" y="2234638"/>
                  <a:pt x="1610028" y="2234948"/>
                </a:cubicBezTo>
                <a:cubicBezTo>
                  <a:pt x="1610307" y="2235258"/>
                  <a:pt x="1610757" y="2235506"/>
                  <a:pt x="1611377" y="2235692"/>
                </a:cubicBezTo>
                <a:cubicBezTo>
                  <a:pt x="1611997" y="2235878"/>
                  <a:pt x="1612803" y="2236033"/>
                  <a:pt x="1613796" y="2236157"/>
                </a:cubicBezTo>
                <a:cubicBezTo>
                  <a:pt x="1614788" y="2236281"/>
                  <a:pt x="1615935" y="2236343"/>
                  <a:pt x="1617237" y="2236343"/>
                </a:cubicBezTo>
                <a:cubicBezTo>
                  <a:pt x="1618539" y="2236343"/>
                  <a:pt x="1619687" y="2236281"/>
                  <a:pt x="1620679" y="2236157"/>
                </a:cubicBezTo>
                <a:cubicBezTo>
                  <a:pt x="1621671" y="2236033"/>
                  <a:pt x="1622477" y="2235878"/>
                  <a:pt x="1623097" y="2235692"/>
                </a:cubicBezTo>
                <a:cubicBezTo>
                  <a:pt x="1623717" y="2235506"/>
                  <a:pt x="1624182" y="2235258"/>
                  <a:pt x="1624492" y="2234948"/>
                </a:cubicBezTo>
                <a:cubicBezTo>
                  <a:pt x="1624803" y="2234638"/>
                  <a:pt x="1624958" y="2234328"/>
                  <a:pt x="1624958" y="2234018"/>
                </a:cubicBezTo>
                <a:lnTo>
                  <a:pt x="1624958" y="2196346"/>
                </a:lnTo>
                <a:lnTo>
                  <a:pt x="1631469" y="2196346"/>
                </a:lnTo>
                <a:cubicBezTo>
                  <a:pt x="1634197" y="2196346"/>
                  <a:pt x="1636616" y="2196625"/>
                  <a:pt x="1638724" y="2197183"/>
                </a:cubicBezTo>
                <a:cubicBezTo>
                  <a:pt x="1640832" y="2197741"/>
                  <a:pt x="1642724" y="2198640"/>
                  <a:pt x="1644398" y="2199880"/>
                </a:cubicBezTo>
                <a:cubicBezTo>
                  <a:pt x="1646073" y="2201121"/>
                  <a:pt x="1647546" y="2202748"/>
                  <a:pt x="1648817" y="2204764"/>
                </a:cubicBezTo>
                <a:cubicBezTo>
                  <a:pt x="1650088" y="2206779"/>
                  <a:pt x="1651282" y="2209182"/>
                  <a:pt x="1652398" y="2211973"/>
                </a:cubicBezTo>
                <a:lnTo>
                  <a:pt x="1661328" y="2233646"/>
                </a:lnTo>
                <a:cubicBezTo>
                  <a:pt x="1661452" y="2234080"/>
                  <a:pt x="1661668" y="2234467"/>
                  <a:pt x="1661979" y="2234808"/>
                </a:cubicBezTo>
                <a:cubicBezTo>
                  <a:pt x="1662289" y="2235150"/>
                  <a:pt x="1662785" y="2235429"/>
                  <a:pt x="1663467" y="2235646"/>
                </a:cubicBezTo>
                <a:cubicBezTo>
                  <a:pt x="1664149" y="2235863"/>
                  <a:pt x="1665033" y="2236033"/>
                  <a:pt x="1666118" y="2236157"/>
                </a:cubicBezTo>
                <a:cubicBezTo>
                  <a:pt x="1667203" y="2236281"/>
                  <a:pt x="1668614" y="2236343"/>
                  <a:pt x="1670350" y="2236343"/>
                </a:cubicBezTo>
                <a:cubicBezTo>
                  <a:pt x="1671838" y="2236343"/>
                  <a:pt x="1673063" y="2236297"/>
                  <a:pt x="1674024" y="2236204"/>
                </a:cubicBezTo>
                <a:cubicBezTo>
                  <a:pt x="1674986" y="2236111"/>
                  <a:pt x="1675761" y="2235971"/>
                  <a:pt x="1676350" y="2235785"/>
                </a:cubicBezTo>
                <a:cubicBezTo>
                  <a:pt x="1676939" y="2235599"/>
                  <a:pt x="1677342" y="2235367"/>
                  <a:pt x="1677559" y="2235088"/>
                </a:cubicBezTo>
                <a:cubicBezTo>
                  <a:pt x="1677776" y="2234808"/>
                  <a:pt x="1677885" y="2234483"/>
                  <a:pt x="1677885" y="2234111"/>
                </a:cubicBezTo>
                <a:cubicBezTo>
                  <a:pt x="1677885" y="2233925"/>
                  <a:pt x="1677869" y="2233723"/>
                  <a:pt x="1677838" y="2233506"/>
                </a:cubicBezTo>
                <a:cubicBezTo>
                  <a:pt x="1677807" y="2233289"/>
                  <a:pt x="1677760" y="2233010"/>
                  <a:pt x="1677698" y="2232669"/>
                </a:cubicBezTo>
                <a:cubicBezTo>
                  <a:pt x="1677637" y="2232328"/>
                  <a:pt x="1677544" y="2231971"/>
                  <a:pt x="1677420" y="2231599"/>
                </a:cubicBezTo>
                <a:cubicBezTo>
                  <a:pt x="1677295" y="2231227"/>
                  <a:pt x="1677109" y="2230824"/>
                  <a:pt x="1676861" y="2230390"/>
                </a:cubicBezTo>
                <a:lnTo>
                  <a:pt x="1667653" y="2209182"/>
                </a:lnTo>
                <a:cubicBezTo>
                  <a:pt x="1666474" y="2206392"/>
                  <a:pt x="1665203" y="2203927"/>
                  <a:pt x="1663839" y="2201787"/>
                </a:cubicBezTo>
                <a:cubicBezTo>
                  <a:pt x="1662475" y="2199648"/>
                  <a:pt x="1661002" y="2197803"/>
                  <a:pt x="1659421" y="2196253"/>
                </a:cubicBezTo>
                <a:cubicBezTo>
                  <a:pt x="1657839" y="2194702"/>
                  <a:pt x="1656134" y="2193400"/>
                  <a:pt x="1654305" y="2192346"/>
                </a:cubicBezTo>
                <a:cubicBezTo>
                  <a:pt x="1652475" y="2191292"/>
                  <a:pt x="1650476" y="2190393"/>
                  <a:pt x="1648305" y="2189648"/>
                </a:cubicBezTo>
                <a:lnTo>
                  <a:pt x="1648305" y="2189462"/>
                </a:lnTo>
                <a:cubicBezTo>
                  <a:pt x="1649731" y="2189028"/>
                  <a:pt x="1651220" y="2188424"/>
                  <a:pt x="1652770" y="2187649"/>
                </a:cubicBezTo>
                <a:cubicBezTo>
                  <a:pt x="1654320" y="2186873"/>
                  <a:pt x="1655839" y="2185788"/>
                  <a:pt x="1657328" y="2184393"/>
                </a:cubicBezTo>
                <a:cubicBezTo>
                  <a:pt x="1658816" y="2182998"/>
                  <a:pt x="1660289" y="2181246"/>
                  <a:pt x="1661746" y="2179137"/>
                </a:cubicBezTo>
                <a:cubicBezTo>
                  <a:pt x="1663203" y="2177029"/>
                  <a:pt x="1664552" y="2174425"/>
                  <a:pt x="1665792" y="2171324"/>
                </a:cubicBezTo>
                <a:lnTo>
                  <a:pt x="1673792" y="2152906"/>
                </a:lnTo>
                <a:cubicBezTo>
                  <a:pt x="1674102" y="2152100"/>
                  <a:pt x="1674334" y="2151387"/>
                  <a:pt x="1674490" y="2150767"/>
                </a:cubicBezTo>
                <a:cubicBezTo>
                  <a:pt x="1674644" y="2150147"/>
                  <a:pt x="1674722" y="2149558"/>
                  <a:pt x="1674722" y="2149000"/>
                </a:cubicBezTo>
                <a:cubicBezTo>
                  <a:pt x="1674722" y="2148690"/>
                  <a:pt x="1674629" y="2148395"/>
                  <a:pt x="1674443" y="2148116"/>
                </a:cubicBezTo>
                <a:cubicBezTo>
                  <a:pt x="1674257" y="2147837"/>
                  <a:pt x="1673900" y="2147604"/>
                  <a:pt x="1673373" y="2147418"/>
                </a:cubicBezTo>
                <a:cubicBezTo>
                  <a:pt x="1672846" y="2147232"/>
                  <a:pt x="1672102" y="2147093"/>
                  <a:pt x="1671141" y="2147000"/>
                </a:cubicBezTo>
                <a:cubicBezTo>
                  <a:pt x="1670180" y="2146907"/>
                  <a:pt x="1668955" y="2146860"/>
                  <a:pt x="1667467" y="2146860"/>
                </a:cubicBezTo>
                <a:cubicBezTo>
                  <a:pt x="1665792" y="2146860"/>
                  <a:pt x="1664444" y="2146907"/>
                  <a:pt x="1663420" y="2147000"/>
                </a:cubicBezTo>
                <a:cubicBezTo>
                  <a:pt x="1662397" y="2147093"/>
                  <a:pt x="1661575" y="2147263"/>
                  <a:pt x="1660955" y="2147511"/>
                </a:cubicBezTo>
                <a:cubicBezTo>
                  <a:pt x="1660335" y="2147760"/>
                  <a:pt x="1659870" y="2148070"/>
                  <a:pt x="1659560" y="2148442"/>
                </a:cubicBezTo>
                <a:cubicBezTo>
                  <a:pt x="1659250" y="2148814"/>
                  <a:pt x="1659033" y="2149248"/>
                  <a:pt x="1658909" y="2149744"/>
                </a:cubicBezTo>
                <a:lnTo>
                  <a:pt x="1651096" y="2168999"/>
                </a:lnTo>
                <a:cubicBezTo>
                  <a:pt x="1650041" y="2171727"/>
                  <a:pt x="1648878" y="2174052"/>
                  <a:pt x="1647607" y="2175975"/>
                </a:cubicBezTo>
                <a:cubicBezTo>
                  <a:pt x="1646336" y="2177897"/>
                  <a:pt x="1644894" y="2179463"/>
                  <a:pt x="1643282" y="2180672"/>
                </a:cubicBezTo>
                <a:cubicBezTo>
                  <a:pt x="1641670" y="2181881"/>
                  <a:pt x="1639887" y="2182750"/>
                  <a:pt x="1637934" y="2183277"/>
                </a:cubicBezTo>
                <a:cubicBezTo>
                  <a:pt x="1635980" y="2183804"/>
                  <a:pt x="1633825" y="2184067"/>
                  <a:pt x="1631469" y="2184067"/>
                </a:cubicBezTo>
                <a:lnTo>
                  <a:pt x="1624958" y="2184067"/>
                </a:lnTo>
                <a:lnTo>
                  <a:pt x="1624958" y="2149000"/>
                </a:lnTo>
                <a:cubicBezTo>
                  <a:pt x="1624958" y="2148690"/>
                  <a:pt x="1624803" y="2148395"/>
                  <a:pt x="1624492" y="2148116"/>
                </a:cubicBezTo>
                <a:cubicBezTo>
                  <a:pt x="1624182" y="2147837"/>
                  <a:pt x="1623717" y="2147604"/>
                  <a:pt x="1623097" y="2147418"/>
                </a:cubicBezTo>
                <a:cubicBezTo>
                  <a:pt x="1622477" y="2147232"/>
                  <a:pt x="1621671" y="2147093"/>
                  <a:pt x="1620679" y="2147000"/>
                </a:cubicBezTo>
                <a:cubicBezTo>
                  <a:pt x="1619687" y="2146907"/>
                  <a:pt x="1618539" y="2146860"/>
                  <a:pt x="1617237" y="2146860"/>
                </a:cubicBezTo>
                <a:close/>
                <a:moveTo>
                  <a:pt x="1282318" y="2146860"/>
                </a:moveTo>
                <a:cubicBezTo>
                  <a:pt x="1280458" y="2146860"/>
                  <a:pt x="1278969" y="2146938"/>
                  <a:pt x="1277853" y="2147093"/>
                </a:cubicBezTo>
                <a:cubicBezTo>
                  <a:pt x="1276737" y="2147248"/>
                  <a:pt x="1275931" y="2147542"/>
                  <a:pt x="1275435" y="2147977"/>
                </a:cubicBezTo>
                <a:cubicBezTo>
                  <a:pt x="1274939" y="2148411"/>
                  <a:pt x="1274691" y="2149000"/>
                  <a:pt x="1274691" y="2149744"/>
                </a:cubicBezTo>
                <a:cubicBezTo>
                  <a:pt x="1274691" y="2150488"/>
                  <a:pt x="1274939" y="2151511"/>
                  <a:pt x="1275435" y="2152813"/>
                </a:cubicBezTo>
                <a:lnTo>
                  <a:pt x="1305293" y="2232809"/>
                </a:lnTo>
                <a:cubicBezTo>
                  <a:pt x="1305479" y="2233429"/>
                  <a:pt x="1305821" y="2234018"/>
                  <a:pt x="1306317" y="2234576"/>
                </a:cubicBezTo>
                <a:cubicBezTo>
                  <a:pt x="1306813" y="2235134"/>
                  <a:pt x="1307340" y="2235537"/>
                  <a:pt x="1307898" y="2235785"/>
                </a:cubicBezTo>
                <a:lnTo>
                  <a:pt x="1296364" y="2264900"/>
                </a:lnTo>
                <a:cubicBezTo>
                  <a:pt x="1295992" y="2265768"/>
                  <a:pt x="1295837" y="2266512"/>
                  <a:pt x="1295899" y="2267132"/>
                </a:cubicBezTo>
                <a:cubicBezTo>
                  <a:pt x="1295961" y="2267752"/>
                  <a:pt x="1296255" y="2268248"/>
                  <a:pt x="1296782" y="2268620"/>
                </a:cubicBezTo>
                <a:cubicBezTo>
                  <a:pt x="1297310" y="2268992"/>
                  <a:pt x="1298069" y="2269256"/>
                  <a:pt x="1299061" y="2269411"/>
                </a:cubicBezTo>
                <a:cubicBezTo>
                  <a:pt x="1300054" y="2269566"/>
                  <a:pt x="1301356" y="2269644"/>
                  <a:pt x="1302968" y="2269644"/>
                </a:cubicBezTo>
                <a:cubicBezTo>
                  <a:pt x="1306069" y="2269644"/>
                  <a:pt x="1308378" y="2269380"/>
                  <a:pt x="1309898" y="2268853"/>
                </a:cubicBezTo>
                <a:cubicBezTo>
                  <a:pt x="1311417" y="2268326"/>
                  <a:pt x="1312363" y="2267566"/>
                  <a:pt x="1312735" y="2266574"/>
                </a:cubicBezTo>
                <a:lnTo>
                  <a:pt x="1323897" y="2235785"/>
                </a:lnTo>
                <a:lnTo>
                  <a:pt x="1353942" y="2152534"/>
                </a:lnTo>
                <a:cubicBezTo>
                  <a:pt x="1354314" y="2151418"/>
                  <a:pt x="1354500" y="2150488"/>
                  <a:pt x="1354500" y="2149744"/>
                </a:cubicBezTo>
                <a:cubicBezTo>
                  <a:pt x="1354500" y="2149000"/>
                  <a:pt x="1354236" y="2148411"/>
                  <a:pt x="1353709" y="2147977"/>
                </a:cubicBezTo>
                <a:cubicBezTo>
                  <a:pt x="1353182" y="2147542"/>
                  <a:pt x="1352360" y="2147248"/>
                  <a:pt x="1351244" y="2147093"/>
                </a:cubicBezTo>
                <a:cubicBezTo>
                  <a:pt x="1350128" y="2146938"/>
                  <a:pt x="1348702" y="2146860"/>
                  <a:pt x="1346965" y="2146860"/>
                </a:cubicBezTo>
                <a:cubicBezTo>
                  <a:pt x="1344981" y="2146860"/>
                  <a:pt x="1343462" y="2146938"/>
                  <a:pt x="1342408" y="2147093"/>
                </a:cubicBezTo>
                <a:cubicBezTo>
                  <a:pt x="1341353" y="2147248"/>
                  <a:pt x="1340563" y="2147496"/>
                  <a:pt x="1340036" y="2147837"/>
                </a:cubicBezTo>
                <a:cubicBezTo>
                  <a:pt x="1339508" y="2148178"/>
                  <a:pt x="1339059" y="2148938"/>
                  <a:pt x="1338687" y="2150116"/>
                </a:cubicBezTo>
                <a:lnTo>
                  <a:pt x="1315618" y="2217647"/>
                </a:lnTo>
                <a:lnTo>
                  <a:pt x="1315339" y="2217647"/>
                </a:lnTo>
                <a:lnTo>
                  <a:pt x="1291434" y="2150488"/>
                </a:lnTo>
                <a:cubicBezTo>
                  <a:pt x="1291124" y="2149682"/>
                  <a:pt x="1290829" y="2149046"/>
                  <a:pt x="1290550" y="2148581"/>
                </a:cubicBezTo>
                <a:cubicBezTo>
                  <a:pt x="1290271" y="2148116"/>
                  <a:pt x="1289822" y="2147760"/>
                  <a:pt x="1289201" y="2147511"/>
                </a:cubicBezTo>
                <a:cubicBezTo>
                  <a:pt x="1288581" y="2147263"/>
                  <a:pt x="1287744" y="2147093"/>
                  <a:pt x="1286690" y="2147000"/>
                </a:cubicBezTo>
                <a:cubicBezTo>
                  <a:pt x="1285636" y="2146907"/>
                  <a:pt x="1284178" y="2146860"/>
                  <a:pt x="1282318" y="2146860"/>
                </a:cubicBezTo>
                <a:close/>
                <a:moveTo>
                  <a:pt x="1207662" y="2146860"/>
                </a:moveTo>
                <a:cubicBezTo>
                  <a:pt x="1206360" y="2146860"/>
                  <a:pt x="1205213" y="2146907"/>
                  <a:pt x="1204221" y="2147000"/>
                </a:cubicBezTo>
                <a:cubicBezTo>
                  <a:pt x="1203228" y="2147093"/>
                  <a:pt x="1202422" y="2147232"/>
                  <a:pt x="1201802" y="2147418"/>
                </a:cubicBezTo>
                <a:cubicBezTo>
                  <a:pt x="1201182" y="2147604"/>
                  <a:pt x="1200732" y="2147837"/>
                  <a:pt x="1200453" y="2148116"/>
                </a:cubicBezTo>
                <a:cubicBezTo>
                  <a:pt x="1200174" y="2148395"/>
                  <a:pt x="1200035" y="2148690"/>
                  <a:pt x="1200035" y="2149000"/>
                </a:cubicBezTo>
                <a:lnTo>
                  <a:pt x="1200035" y="2234018"/>
                </a:lnTo>
                <a:cubicBezTo>
                  <a:pt x="1200035" y="2234328"/>
                  <a:pt x="1200174" y="2234638"/>
                  <a:pt x="1200453" y="2234948"/>
                </a:cubicBezTo>
                <a:cubicBezTo>
                  <a:pt x="1200732" y="2235258"/>
                  <a:pt x="1201182" y="2235506"/>
                  <a:pt x="1201802" y="2235692"/>
                </a:cubicBezTo>
                <a:cubicBezTo>
                  <a:pt x="1202422" y="2235878"/>
                  <a:pt x="1203228" y="2236033"/>
                  <a:pt x="1204221" y="2236157"/>
                </a:cubicBezTo>
                <a:cubicBezTo>
                  <a:pt x="1205213" y="2236281"/>
                  <a:pt x="1206360" y="2236343"/>
                  <a:pt x="1207662" y="2236343"/>
                </a:cubicBezTo>
                <a:cubicBezTo>
                  <a:pt x="1208964" y="2236343"/>
                  <a:pt x="1210112" y="2236281"/>
                  <a:pt x="1211104" y="2236157"/>
                </a:cubicBezTo>
                <a:cubicBezTo>
                  <a:pt x="1212096" y="2236033"/>
                  <a:pt x="1212902" y="2235878"/>
                  <a:pt x="1213522" y="2235692"/>
                </a:cubicBezTo>
                <a:cubicBezTo>
                  <a:pt x="1214142" y="2235506"/>
                  <a:pt x="1214607" y="2235258"/>
                  <a:pt x="1214918" y="2234948"/>
                </a:cubicBezTo>
                <a:cubicBezTo>
                  <a:pt x="1215228" y="2234638"/>
                  <a:pt x="1215383" y="2234328"/>
                  <a:pt x="1215383" y="2234018"/>
                </a:cubicBezTo>
                <a:lnTo>
                  <a:pt x="1215383" y="2196346"/>
                </a:lnTo>
                <a:lnTo>
                  <a:pt x="1221894" y="2196346"/>
                </a:lnTo>
                <a:cubicBezTo>
                  <a:pt x="1224622" y="2196346"/>
                  <a:pt x="1227041" y="2196625"/>
                  <a:pt x="1229149" y="2197183"/>
                </a:cubicBezTo>
                <a:cubicBezTo>
                  <a:pt x="1231258" y="2197741"/>
                  <a:pt x="1233149" y="2198640"/>
                  <a:pt x="1234823" y="2199880"/>
                </a:cubicBezTo>
                <a:cubicBezTo>
                  <a:pt x="1236498" y="2201121"/>
                  <a:pt x="1237970" y="2202748"/>
                  <a:pt x="1239242" y="2204764"/>
                </a:cubicBezTo>
                <a:cubicBezTo>
                  <a:pt x="1240513" y="2206779"/>
                  <a:pt x="1241707" y="2209182"/>
                  <a:pt x="1242823" y="2211973"/>
                </a:cubicBezTo>
                <a:lnTo>
                  <a:pt x="1251752" y="2233646"/>
                </a:lnTo>
                <a:cubicBezTo>
                  <a:pt x="1251876" y="2234080"/>
                  <a:pt x="1252094" y="2234467"/>
                  <a:pt x="1252404" y="2234808"/>
                </a:cubicBezTo>
                <a:cubicBezTo>
                  <a:pt x="1252714" y="2235150"/>
                  <a:pt x="1253210" y="2235429"/>
                  <a:pt x="1253892" y="2235646"/>
                </a:cubicBezTo>
                <a:cubicBezTo>
                  <a:pt x="1254574" y="2235863"/>
                  <a:pt x="1255458" y="2236033"/>
                  <a:pt x="1256543" y="2236157"/>
                </a:cubicBezTo>
                <a:cubicBezTo>
                  <a:pt x="1257628" y="2236281"/>
                  <a:pt x="1259039" y="2236343"/>
                  <a:pt x="1260775" y="2236343"/>
                </a:cubicBezTo>
                <a:cubicBezTo>
                  <a:pt x="1262263" y="2236343"/>
                  <a:pt x="1263488" y="2236297"/>
                  <a:pt x="1264449" y="2236204"/>
                </a:cubicBezTo>
                <a:cubicBezTo>
                  <a:pt x="1265411" y="2236111"/>
                  <a:pt x="1266186" y="2235971"/>
                  <a:pt x="1266775" y="2235785"/>
                </a:cubicBezTo>
                <a:cubicBezTo>
                  <a:pt x="1267364" y="2235599"/>
                  <a:pt x="1267767" y="2235367"/>
                  <a:pt x="1267984" y="2235088"/>
                </a:cubicBezTo>
                <a:cubicBezTo>
                  <a:pt x="1268201" y="2234808"/>
                  <a:pt x="1268310" y="2234483"/>
                  <a:pt x="1268310" y="2234111"/>
                </a:cubicBezTo>
                <a:cubicBezTo>
                  <a:pt x="1268310" y="2233925"/>
                  <a:pt x="1268294" y="2233723"/>
                  <a:pt x="1268263" y="2233506"/>
                </a:cubicBezTo>
                <a:cubicBezTo>
                  <a:pt x="1268232" y="2233289"/>
                  <a:pt x="1268186" y="2233010"/>
                  <a:pt x="1268124" y="2232669"/>
                </a:cubicBezTo>
                <a:cubicBezTo>
                  <a:pt x="1268062" y="2232328"/>
                  <a:pt x="1267968" y="2231971"/>
                  <a:pt x="1267844" y="2231599"/>
                </a:cubicBezTo>
                <a:cubicBezTo>
                  <a:pt x="1267720" y="2231227"/>
                  <a:pt x="1267534" y="2230824"/>
                  <a:pt x="1267286" y="2230390"/>
                </a:cubicBezTo>
                <a:lnTo>
                  <a:pt x="1258078" y="2209182"/>
                </a:lnTo>
                <a:cubicBezTo>
                  <a:pt x="1256899" y="2206392"/>
                  <a:pt x="1255628" y="2203927"/>
                  <a:pt x="1254264" y="2201787"/>
                </a:cubicBezTo>
                <a:cubicBezTo>
                  <a:pt x="1252900" y="2199648"/>
                  <a:pt x="1251427" y="2197803"/>
                  <a:pt x="1249846" y="2196253"/>
                </a:cubicBezTo>
                <a:cubicBezTo>
                  <a:pt x="1248264" y="2194702"/>
                  <a:pt x="1246559" y="2193400"/>
                  <a:pt x="1244730" y="2192346"/>
                </a:cubicBezTo>
                <a:cubicBezTo>
                  <a:pt x="1242900" y="2191292"/>
                  <a:pt x="1240900" y="2190393"/>
                  <a:pt x="1238730" y="2189648"/>
                </a:cubicBezTo>
                <a:lnTo>
                  <a:pt x="1238730" y="2189462"/>
                </a:lnTo>
                <a:cubicBezTo>
                  <a:pt x="1240156" y="2189028"/>
                  <a:pt x="1241644" y="2188424"/>
                  <a:pt x="1243195" y="2187649"/>
                </a:cubicBezTo>
                <a:cubicBezTo>
                  <a:pt x="1244745" y="2186873"/>
                  <a:pt x="1246264" y="2185788"/>
                  <a:pt x="1247753" y="2184393"/>
                </a:cubicBezTo>
                <a:cubicBezTo>
                  <a:pt x="1249241" y="2182998"/>
                  <a:pt x="1250714" y="2181246"/>
                  <a:pt x="1252171" y="2179137"/>
                </a:cubicBezTo>
                <a:cubicBezTo>
                  <a:pt x="1253628" y="2177029"/>
                  <a:pt x="1254977" y="2174425"/>
                  <a:pt x="1256217" y="2171324"/>
                </a:cubicBezTo>
                <a:lnTo>
                  <a:pt x="1264217" y="2152906"/>
                </a:lnTo>
                <a:cubicBezTo>
                  <a:pt x="1264527" y="2152100"/>
                  <a:pt x="1264759" y="2151387"/>
                  <a:pt x="1264914" y="2150767"/>
                </a:cubicBezTo>
                <a:cubicBezTo>
                  <a:pt x="1265069" y="2150147"/>
                  <a:pt x="1265147" y="2149558"/>
                  <a:pt x="1265147" y="2149000"/>
                </a:cubicBezTo>
                <a:cubicBezTo>
                  <a:pt x="1265147" y="2148690"/>
                  <a:pt x="1265054" y="2148395"/>
                  <a:pt x="1264868" y="2148116"/>
                </a:cubicBezTo>
                <a:cubicBezTo>
                  <a:pt x="1264682" y="2147837"/>
                  <a:pt x="1264325" y="2147604"/>
                  <a:pt x="1263798" y="2147418"/>
                </a:cubicBezTo>
                <a:cubicBezTo>
                  <a:pt x="1263271" y="2147232"/>
                  <a:pt x="1262527" y="2147093"/>
                  <a:pt x="1261566" y="2147000"/>
                </a:cubicBezTo>
                <a:cubicBezTo>
                  <a:pt x="1260605" y="2146907"/>
                  <a:pt x="1259380" y="2146860"/>
                  <a:pt x="1257892" y="2146860"/>
                </a:cubicBezTo>
                <a:cubicBezTo>
                  <a:pt x="1256217" y="2146860"/>
                  <a:pt x="1254869" y="2146907"/>
                  <a:pt x="1253845" y="2147000"/>
                </a:cubicBezTo>
                <a:cubicBezTo>
                  <a:pt x="1252822" y="2147093"/>
                  <a:pt x="1252000" y="2147263"/>
                  <a:pt x="1251380" y="2147511"/>
                </a:cubicBezTo>
                <a:cubicBezTo>
                  <a:pt x="1250760" y="2147760"/>
                  <a:pt x="1250295" y="2148070"/>
                  <a:pt x="1249985" y="2148442"/>
                </a:cubicBezTo>
                <a:cubicBezTo>
                  <a:pt x="1249675" y="2148814"/>
                  <a:pt x="1249458" y="2149248"/>
                  <a:pt x="1249334" y="2149744"/>
                </a:cubicBezTo>
                <a:lnTo>
                  <a:pt x="1241521" y="2168999"/>
                </a:lnTo>
                <a:cubicBezTo>
                  <a:pt x="1240466" y="2171727"/>
                  <a:pt x="1239304" y="2174052"/>
                  <a:pt x="1238032" y="2175975"/>
                </a:cubicBezTo>
                <a:cubicBezTo>
                  <a:pt x="1236761" y="2177897"/>
                  <a:pt x="1235319" y="2179463"/>
                  <a:pt x="1233707" y="2180672"/>
                </a:cubicBezTo>
                <a:cubicBezTo>
                  <a:pt x="1232095" y="2181881"/>
                  <a:pt x="1230312" y="2182750"/>
                  <a:pt x="1228359" y="2183277"/>
                </a:cubicBezTo>
                <a:cubicBezTo>
                  <a:pt x="1226405" y="2183804"/>
                  <a:pt x="1224250" y="2184067"/>
                  <a:pt x="1221894" y="2184067"/>
                </a:cubicBezTo>
                <a:lnTo>
                  <a:pt x="1215383" y="2184067"/>
                </a:lnTo>
                <a:lnTo>
                  <a:pt x="1215383" y="2149000"/>
                </a:lnTo>
                <a:cubicBezTo>
                  <a:pt x="1215383" y="2148690"/>
                  <a:pt x="1215228" y="2148395"/>
                  <a:pt x="1214918" y="2148116"/>
                </a:cubicBezTo>
                <a:cubicBezTo>
                  <a:pt x="1214607" y="2147837"/>
                  <a:pt x="1214142" y="2147604"/>
                  <a:pt x="1213522" y="2147418"/>
                </a:cubicBezTo>
                <a:cubicBezTo>
                  <a:pt x="1212902" y="2147232"/>
                  <a:pt x="1212096" y="2147093"/>
                  <a:pt x="1211104" y="2147000"/>
                </a:cubicBezTo>
                <a:cubicBezTo>
                  <a:pt x="1210112" y="2146907"/>
                  <a:pt x="1208964" y="2146860"/>
                  <a:pt x="1207662" y="2146860"/>
                </a:cubicBezTo>
                <a:close/>
                <a:moveTo>
                  <a:pt x="934711" y="2146023"/>
                </a:moveTo>
                <a:cubicBezTo>
                  <a:pt x="932603" y="2146023"/>
                  <a:pt x="930526" y="2146054"/>
                  <a:pt x="928479" y="2146116"/>
                </a:cubicBezTo>
                <a:cubicBezTo>
                  <a:pt x="926433" y="2146178"/>
                  <a:pt x="924448" y="2146256"/>
                  <a:pt x="922526" y="2146349"/>
                </a:cubicBezTo>
                <a:cubicBezTo>
                  <a:pt x="920604" y="2146442"/>
                  <a:pt x="918728" y="2146550"/>
                  <a:pt x="916898" y="2146674"/>
                </a:cubicBezTo>
                <a:cubicBezTo>
                  <a:pt x="915069" y="2146798"/>
                  <a:pt x="913348" y="2146953"/>
                  <a:pt x="911736" y="2147139"/>
                </a:cubicBezTo>
                <a:cubicBezTo>
                  <a:pt x="909380" y="2147387"/>
                  <a:pt x="907628" y="2148194"/>
                  <a:pt x="906480" y="2149558"/>
                </a:cubicBezTo>
                <a:cubicBezTo>
                  <a:pt x="905333" y="2150922"/>
                  <a:pt x="904760" y="2152875"/>
                  <a:pt x="904760" y="2155418"/>
                </a:cubicBezTo>
                <a:lnTo>
                  <a:pt x="904760" y="2227507"/>
                </a:lnTo>
                <a:cubicBezTo>
                  <a:pt x="904760" y="2230111"/>
                  <a:pt x="905349" y="2232080"/>
                  <a:pt x="906527" y="2233413"/>
                </a:cubicBezTo>
                <a:cubicBezTo>
                  <a:pt x="907705" y="2234746"/>
                  <a:pt x="909535" y="2235568"/>
                  <a:pt x="912015" y="2235878"/>
                </a:cubicBezTo>
                <a:cubicBezTo>
                  <a:pt x="913751" y="2236064"/>
                  <a:pt x="915503" y="2236219"/>
                  <a:pt x="917271" y="2236343"/>
                </a:cubicBezTo>
                <a:cubicBezTo>
                  <a:pt x="919038" y="2236467"/>
                  <a:pt x="920821" y="2236576"/>
                  <a:pt x="922619" y="2236669"/>
                </a:cubicBezTo>
                <a:cubicBezTo>
                  <a:pt x="924417" y="2236762"/>
                  <a:pt x="926278" y="2236824"/>
                  <a:pt x="928200" y="2236855"/>
                </a:cubicBezTo>
                <a:cubicBezTo>
                  <a:pt x="930122" y="2236886"/>
                  <a:pt x="932107" y="2236901"/>
                  <a:pt x="934153" y="2236901"/>
                </a:cubicBezTo>
                <a:cubicBezTo>
                  <a:pt x="940664" y="2236901"/>
                  <a:pt x="946370" y="2236297"/>
                  <a:pt x="951268" y="2235088"/>
                </a:cubicBezTo>
                <a:cubicBezTo>
                  <a:pt x="956167" y="2233878"/>
                  <a:pt x="960260" y="2232111"/>
                  <a:pt x="963547" y="2229786"/>
                </a:cubicBezTo>
                <a:cubicBezTo>
                  <a:pt x="966833" y="2227460"/>
                  <a:pt x="969314" y="2224577"/>
                  <a:pt x="970988" y="2221135"/>
                </a:cubicBezTo>
                <a:cubicBezTo>
                  <a:pt x="972662" y="2217693"/>
                  <a:pt x="973500" y="2213771"/>
                  <a:pt x="973500" y="2209368"/>
                </a:cubicBezTo>
                <a:cubicBezTo>
                  <a:pt x="973500" y="2203725"/>
                  <a:pt x="971949" y="2199043"/>
                  <a:pt x="968849" y="2195322"/>
                </a:cubicBezTo>
                <a:cubicBezTo>
                  <a:pt x="965748" y="2191602"/>
                  <a:pt x="961128" y="2189090"/>
                  <a:pt x="954989" y="2187788"/>
                </a:cubicBezTo>
                <a:cubicBezTo>
                  <a:pt x="959888" y="2186362"/>
                  <a:pt x="963593" y="2183974"/>
                  <a:pt x="966105" y="2180626"/>
                </a:cubicBezTo>
                <a:cubicBezTo>
                  <a:pt x="968616" y="2177277"/>
                  <a:pt x="969872" y="2173246"/>
                  <a:pt x="969872" y="2168533"/>
                </a:cubicBezTo>
                <a:cubicBezTo>
                  <a:pt x="969872" y="2164937"/>
                  <a:pt x="969174" y="2161743"/>
                  <a:pt x="967779" y="2158953"/>
                </a:cubicBezTo>
                <a:cubicBezTo>
                  <a:pt x="966384" y="2156162"/>
                  <a:pt x="964229" y="2153806"/>
                  <a:pt x="961314" y="2151883"/>
                </a:cubicBezTo>
                <a:cubicBezTo>
                  <a:pt x="958400" y="2149961"/>
                  <a:pt x="954741" y="2148504"/>
                  <a:pt x="950338" y="2147511"/>
                </a:cubicBezTo>
                <a:cubicBezTo>
                  <a:pt x="945936" y="2146519"/>
                  <a:pt x="940727" y="2146023"/>
                  <a:pt x="934711" y="2146023"/>
                </a:cubicBezTo>
                <a:close/>
                <a:moveTo>
                  <a:pt x="2220679" y="2145558"/>
                </a:moveTo>
                <a:cubicBezTo>
                  <a:pt x="2217455" y="2145558"/>
                  <a:pt x="2214261" y="2145853"/>
                  <a:pt x="2211098" y="2146442"/>
                </a:cubicBezTo>
                <a:cubicBezTo>
                  <a:pt x="2207936" y="2147031"/>
                  <a:pt x="2205022" y="2147775"/>
                  <a:pt x="2202355" y="2148674"/>
                </a:cubicBezTo>
                <a:cubicBezTo>
                  <a:pt x="2199688" y="2149573"/>
                  <a:pt x="2197332" y="2150566"/>
                  <a:pt x="2195286" y="2151651"/>
                </a:cubicBezTo>
                <a:cubicBezTo>
                  <a:pt x="2193239" y="2152736"/>
                  <a:pt x="2191797" y="2153682"/>
                  <a:pt x="2190960" y="2154488"/>
                </a:cubicBezTo>
                <a:cubicBezTo>
                  <a:pt x="2190123" y="2155294"/>
                  <a:pt x="2189596" y="2156147"/>
                  <a:pt x="2189379" y="2157046"/>
                </a:cubicBezTo>
                <a:cubicBezTo>
                  <a:pt x="2189162" y="2157945"/>
                  <a:pt x="2189053" y="2159170"/>
                  <a:pt x="2189053" y="2160720"/>
                </a:cubicBezTo>
                <a:cubicBezTo>
                  <a:pt x="2189053" y="2161650"/>
                  <a:pt x="2189116" y="2162503"/>
                  <a:pt x="2189239" y="2163278"/>
                </a:cubicBezTo>
                <a:cubicBezTo>
                  <a:pt x="2189363" y="2164053"/>
                  <a:pt x="2189565" y="2164689"/>
                  <a:pt x="2189844" y="2165185"/>
                </a:cubicBezTo>
                <a:cubicBezTo>
                  <a:pt x="2190123" y="2165681"/>
                  <a:pt x="2190449" y="2166053"/>
                  <a:pt x="2190821" y="2166301"/>
                </a:cubicBezTo>
                <a:cubicBezTo>
                  <a:pt x="2191193" y="2166549"/>
                  <a:pt x="2191627" y="2166673"/>
                  <a:pt x="2192123" y="2166673"/>
                </a:cubicBezTo>
                <a:cubicBezTo>
                  <a:pt x="2192867" y="2166673"/>
                  <a:pt x="2193999" y="2166224"/>
                  <a:pt x="2195518" y="2165324"/>
                </a:cubicBezTo>
                <a:cubicBezTo>
                  <a:pt x="2197037" y="2164425"/>
                  <a:pt x="2198929" y="2163433"/>
                  <a:pt x="2201192" y="2162348"/>
                </a:cubicBezTo>
                <a:cubicBezTo>
                  <a:pt x="2203456" y="2161263"/>
                  <a:pt x="2206091" y="2160270"/>
                  <a:pt x="2209099" y="2159371"/>
                </a:cubicBezTo>
                <a:cubicBezTo>
                  <a:pt x="2212106" y="2158472"/>
                  <a:pt x="2215501" y="2158022"/>
                  <a:pt x="2219284" y="2158022"/>
                </a:cubicBezTo>
                <a:cubicBezTo>
                  <a:pt x="2222819" y="2158022"/>
                  <a:pt x="2225795" y="2158441"/>
                  <a:pt x="2228214" y="2159278"/>
                </a:cubicBezTo>
                <a:cubicBezTo>
                  <a:pt x="2230632" y="2160115"/>
                  <a:pt x="2232601" y="2161356"/>
                  <a:pt x="2234120" y="2162999"/>
                </a:cubicBezTo>
                <a:cubicBezTo>
                  <a:pt x="2235640" y="2164642"/>
                  <a:pt x="2236740" y="2166704"/>
                  <a:pt x="2237422" y="2169185"/>
                </a:cubicBezTo>
                <a:cubicBezTo>
                  <a:pt x="2238105" y="2171665"/>
                  <a:pt x="2238446" y="2174518"/>
                  <a:pt x="2238446" y="2177742"/>
                </a:cubicBezTo>
                <a:lnTo>
                  <a:pt x="2238446" y="2184253"/>
                </a:lnTo>
                <a:lnTo>
                  <a:pt x="2226912" y="2184253"/>
                </a:lnTo>
                <a:cubicBezTo>
                  <a:pt x="2220400" y="2184253"/>
                  <a:pt x="2214540" y="2184827"/>
                  <a:pt x="2209331" y="2185974"/>
                </a:cubicBezTo>
                <a:cubicBezTo>
                  <a:pt x="2204122" y="2187121"/>
                  <a:pt x="2199720" y="2188842"/>
                  <a:pt x="2196123" y="2191137"/>
                </a:cubicBezTo>
                <a:cubicBezTo>
                  <a:pt x="2192526" y="2193431"/>
                  <a:pt x="2189767" y="2196315"/>
                  <a:pt x="2187844" y="2199787"/>
                </a:cubicBezTo>
                <a:cubicBezTo>
                  <a:pt x="2185922" y="2203260"/>
                  <a:pt x="2184961" y="2207353"/>
                  <a:pt x="2184961" y="2212066"/>
                </a:cubicBezTo>
                <a:cubicBezTo>
                  <a:pt x="2184961" y="2216096"/>
                  <a:pt x="2185658" y="2219693"/>
                  <a:pt x="2187054" y="2222856"/>
                </a:cubicBezTo>
                <a:cubicBezTo>
                  <a:pt x="2188449" y="2226018"/>
                  <a:pt x="2190402" y="2228685"/>
                  <a:pt x="2192914" y="2230855"/>
                </a:cubicBezTo>
                <a:cubicBezTo>
                  <a:pt x="2195425" y="2233026"/>
                  <a:pt x="2198464" y="2234684"/>
                  <a:pt x="2202029" y="2235832"/>
                </a:cubicBezTo>
                <a:cubicBezTo>
                  <a:pt x="2205595" y="2236979"/>
                  <a:pt x="2209579" y="2237552"/>
                  <a:pt x="2213982" y="2237552"/>
                </a:cubicBezTo>
                <a:cubicBezTo>
                  <a:pt x="2219005" y="2237552"/>
                  <a:pt x="2223764" y="2236467"/>
                  <a:pt x="2228260" y="2234297"/>
                </a:cubicBezTo>
                <a:cubicBezTo>
                  <a:pt x="2232756" y="2232126"/>
                  <a:pt x="2236834" y="2229088"/>
                  <a:pt x="2240492" y="2225181"/>
                </a:cubicBezTo>
                <a:lnTo>
                  <a:pt x="2240492" y="2233553"/>
                </a:lnTo>
                <a:cubicBezTo>
                  <a:pt x="2240492" y="2234297"/>
                  <a:pt x="2240709" y="2234855"/>
                  <a:pt x="2241143" y="2235227"/>
                </a:cubicBezTo>
                <a:cubicBezTo>
                  <a:pt x="2241577" y="2235599"/>
                  <a:pt x="2242275" y="2235878"/>
                  <a:pt x="2243236" y="2236064"/>
                </a:cubicBezTo>
                <a:cubicBezTo>
                  <a:pt x="2244197" y="2236250"/>
                  <a:pt x="2245484" y="2236343"/>
                  <a:pt x="2247096" y="2236343"/>
                </a:cubicBezTo>
                <a:cubicBezTo>
                  <a:pt x="2248771" y="2236343"/>
                  <a:pt x="2250042" y="2236250"/>
                  <a:pt x="2250910" y="2236064"/>
                </a:cubicBezTo>
                <a:cubicBezTo>
                  <a:pt x="2251778" y="2235878"/>
                  <a:pt x="2252460" y="2235599"/>
                  <a:pt x="2252956" y="2235227"/>
                </a:cubicBezTo>
                <a:cubicBezTo>
                  <a:pt x="2253452" y="2234855"/>
                  <a:pt x="2253701" y="2234297"/>
                  <a:pt x="2253701" y="2233553"/>
                </a:cubicBezTo>
                <a:lnTo>
                  <a:pt x="2253701" y="2177091"/>
                </a:lnTo>
                <a:cubicBezTo>
                  <a:pt x="2253701" y="2171882"/>
                  <a:pt x="2253112" y="2167324"/>
                  <a:pt x="2251933" y="2163417"/>
                </a:cubicBezTo>
                <a:cubicBezTo>
                  <a:pt x="2250755" y="2159511"/>
                  <a:pt x="2248864" y="2156240"/>
                  <a:pt x="2246259" y="2153604"/>
                </a:cubicBezTo>
                <a:cubicBezTo>
                  <a:pt x="2243655" y="2150969"/>
                  <a:pt x="2240244" y="2148969"/>
                  <a:pt x="2236027" y="2147604"/>
                </a:cubicBezTo>
                <a:cubicBezTo>
                  <a:pt x="2231810" y="2146240"/>
                  <a:pt x="2226694" y="2145558"/>
                  <a:pt x="2220679" y="2145558"/>
                </a:cubicBezTo>
                <a:close/>
                <a:moveTo>
                  <a:pt x="1949012" y="2145558"/>
                </a:moveTo>
                <a:cubicBezTo>
                  <a:pt x="1942873" y="2145558"/>
                  <a:pt x="1937323" y="2146628"/>
                  <a:pt x="1932362" y="2148767"/>
                </a:cubicBezTo>
                <a:cubicBezTo>
                  <a:pt x="1927401" y="2150907"/>
                  <a:pt x="1923169" y="2153976"/>
                  <a:pt x="1919665" y="2157976"/>
                </a:cubicBezTo>
                <a:cubicBezTo>
                  <a:pt x="1916162" y="2161976"/>
                  <a:pt x="1913480" y="2166844"/>
                  <a:pt x="1911619" y="2172580"/>
                </a:cubicBezTo>
                <a:cubicBezTo>
                  <a:pt x="1909759" y="2178316"/>
                  <a:pt x="1908829" y="2184781"/>
                  <a:pt x="1908829" y="2191974"/>
                </a:cubicBezTo>
                <a:cubicBezTo>
                  <a:pt x="1908829" y="2199539"/>
                  <a:pt x="1909728" y="2206175"/>
                  <a:pt x="1911526" y="2211880"/>
                </a:cubicBezTo>
                <a:cubicBezTo>
                  <a:pt x="1913324" y="2217585"/>
                  <a:pt x="1915991" y="2222329"/>
                  <a:pt x="1919526" y="2226111"/>
                </a:cubicBezTo>
                <a:cubicBezTo>
                  <a:pt x="1923060" y="2229894"/>
                  <a:pt x="1927417" y="2232747"/>
                  <a:pt x="1932595" y="2234669"/>
                </a:cubicBezTo>
                <a:cubicBezTo>
                  <a:pt x="1937772" y="2236591"/>
                  <a:pt x="1943803" y="2237552"/>
                  <a:pt x="1950686" y="2237552"/>
                </a:cubicBezTo>
                <a:cubicBezTo>
                  <a:pt x="1954655" y="2237552"/>
                  <a:pt x="1958392" y="2237258"/>
                  <a:pt x="1961895" y="2236669"/>
                </a:cubicBezTo>
                <a:cubicBezTo>
                  <a:pt x="1965399" y="2236080"/>
                  <a:pt x="1968484" y="2235413"/>
                  <a:pt x="1971150" y="2234669"/>
                </a:cubicBezTo>
                <a:cubicBezTo>
                  <a:pt x="1973817" y="2233925"/>
                  <a:pt x="1975987" y="2233165"/>
                  <a:pt x="1977662" y="2232390"/>
                </a:cubicBezTo>
                <a:cubicBezTo>
                  <a:pt x="1979336" y="2231615"/>
                  <a:pt x="1980344" y="2231057"/>
                  <a:pt x="1980685" y="2230716"/>
                </a:cubicBezTo>
                <a:cubicBezTo>
                  <a:pt x="1981026" y="2230375"/>
                  <a:pt x="1981305" y="2230018"/>
                  <a:pt x="1981522" y="2229646"/>
                </a:cubicBezTo>
                <a:cubicBezTo>
                  <a:pt x="1981739" y="2229274"/>
                  <a:pt x="1981894" y="2228855"/>
                  <a:pt x="1981987" y="2228390"/>
                </a:cubicBezTo>
                <a:cubicBezTo>
                  <a:pt x="1982080" y="2227925"/>
                  <a:pt x="1982158" y="2227398"/>
                  <a:pt x="1982220" y="2226809"/>
                </a:cubicBezTo>
                <a:cubicBezTo>
                  <a:pt x="1982281" y="2226220"/>
                  <a:pt x="1982312" y="2225522"/>
                  <a:pt x="1982312" y="2224716"/>
                </a:cubicBezTo>
                <a:cubicBezTo>
                  <a:pt x="1982312" y="2223600"/>
                  <a:pt x="1982266" y="2222654"/>
                  <a:pt x="1982172" y="2221879"/>
                </a:cubicBezTo>
                <a:cubicBezTo>
                  <a:pt x="1982079" y="2221104"/>
                  <a:pt x="1981938" y="2220499"/>
                  <a:pt x="1981752" y="2220065"/>
                </a:cubicBezTo>
                <a:cubicBezTo>
                  <a:pt x="1981564" y="2219631"/>
                  <a:pt x="1981300" y="2219306"/>
                  <a:pt x="1980957" y="2219088"/>
                </a:cubicBezTo>
                <a:cubicBezTo>
                  <a:pt x="1980615" y="2218871"/>
                  <a:pt x="1980226" y="2218763"/>
                  <a:pt x="1979789" y="2218763"/>
                </a:cubicBezTo>
                <a:cubicBezTo>
                  <a:pt x="1979041" y="2218763"/>
                  <a:pt x="1977935" y="2219088"/>
                  <a:pt x="1976471" y="2219740"/>
                </a:cubicBezTo>
                <a:cubicBezTo>
                  <a:pt x="1975006" y="2220391"/>
                  <a:pt x="1973136" y="2221119"/>
                  <a:pt x="1970862" y="2221926"/>
                </a:cubicBezTo>
                <a:cubicBezTo>
                  <a:pt x="1968587" y="2222732"/>
                  <a:pt x="1965892" y="2223460"/>
                  <a:pt x="1962777" y="2224111"/>
                </a:cubicBezTo>
                <a:cubicBezTo>
                  <a:pt x="1959661" y="2224763"/>
                  <a:pt x="1956109" y="2225088"/>
                  <a:pt x="1952121" y="2225088"/>
                </a:cubicBezTo>
                <a:cubicBezTo>
                  <a:pt x="1947074" y="2225088"/>
                  <a:pt x="1942806" y="2224375"/>
                  <a:pt x="1939316" y="2222949"/>
                </a:cubicBezTo>
                <a:cubicBezTo>
                  <a:pt x="1935826" y="2221522"/>
                  <a:pt x="1932991" y="2219476"/>
                  <a:pt x="1930810" y="2216810"/>
                </a:cubicBezTo>
                <a:cubicBezTo>
                  <a:pt x="1928629" y="2214143"/>
                  <a:pt x="1927071" y="2210949"/>
                  <a:pt x="1926136" y="2207229"/>
                </a:cubicBezTo>
                <a:cubicBezTo>
                  <a:pt x="1925202" y="2203508"/>
                  <a:pt x="1924735" y="2199322"/>
                  <a:pt x="1924735" y="2194671"/>
                </a:cubicBezTo>
                <a:lnTo>
                  <a:pt x="1979866" y="2194671"/>
                </a:lnTo>
                <a:cubicBezTo>
                  <a:pt x="1981424" y="2194671"/>
                  <a:pt x="1982811" y="2194160"/>
                  <a:pt x="1984025" y="2193137"/>
                </a:cubicBezTo>
                <a:cubicBezTo>
                  <a:pt x="1985240" y="2192113"/>
                  <a:pt x="1985847" y="2190393"/>
                  <a:pt x="1985847" y="2187974"/>
                </a:cubicBezTo>
                <a:lnTo>
                  <a:pt x="1985847" y="2185184"/>
                </a:lnTo>
                <a:cubicBezTo>
                  <a:pt x="1985847" y="2179727"/>
                  <a:pt x="1985150" y="2174595"/>
                  <a:pt x="1983754" y="2169789"/>
                </a:cubicBezTo>
                <a:cubicBezTo>
                  <a:pt x="1982359" y="2164983"/>
                  <a:pt x="1980173" y="2160797"/>
                  <a:pt x="1977196" y="2157232"/>
                </a:cubicBezTo>
                <a:cubicBezTo>
                  <a:pt x="1974220" y="2153666"/>
                  <a:pt x="1970422" y="2150829"/>
                  <a:pt x="1965802" y="2148721"/>
                </a:cubicBezTo>
                <a:cubicBezTo>
                  <a:pt x="1961182" y="2146612"/>
                  <a:pt x="1955585" y="2145558"/>
                  <a:pt x="1949012" y="2145558"/>
                </a:cubicBezTo>
                <a:close/>
                <a:moveTo>
                  <a:pt x="1541670" y="2145558"/>
                </a:moveTo>
                <a:cubicBezTo>
                  <a:pt x="1534538" y="2145558"/>
                  <a:pt x="1528306" y="2146705"/>
                  <a:pt x="1522973" y="2149000"/>
                </a:cubicBezTo>
                <a:cubicBezTo>
                  <a:pt x="1517640" y="2151294"/>
                  <a:pt x="1513191" y="2154519"/>
                  <a:pt x="1509625" y="2158674"/>
                </a:cubicBezTo>
                <a:cubicBezTo>
                  <a:pt x="1506060" y="2162828"/>
                  <a:pt x="1503393" y="2167774"/>
                  <a:pt x="1501626" y="2173510"/>
                </a:cubicBezTo>
                <a:cubicBezTo>
                  <a:pt x="1499858" y="2179246"/>
                  <a:pt x="1498975" y="2185525"/>
                  <a:pt x="1498975" y="2192346"/>
                </a:cubicBezTo>
                <a:cubicBezTo>
                  <a:pt x="1498975" y="2199415"/>
                  <a:pt x="1499812" y="2205740"/>
                  <a:pt x="1501486" y="2211322"/>
                </a:cubicBezTo>
                <a:cubicBezTo>
                  <a:pt x="1503160" y="2216903"/>
                  <a:pt x="1505703" y="2221646"/>
                  <a:pt x="1509114" y="2225553"/>
                </a:cubicBezTo>
                <a:cubicBezTo>
                  <a:pt x="1512524" y="2229460"/>
                  <a:pt x="1516788" y="2232437"/>
                  <a:pt x="1521903" y="2234483"/>
                </a:cubicBezTo>
                <a:cubicBezTo>
                  <a:pt x="1527019" y="2236529"/>
                  <a:pt x="1533019" y="2237552"/>
                  <a:pt x="1539902" y="2237552"/>
                </a:cubicBezTo>
                <a:cubicBezTo>
                  <a:pt x="1546972" y="2237552"/>
                  <a:pt x="1553188" y="2236390"/>
                  <a:pt x="1558552" y="2234064"/>
                </a:cubicBezTo>
                <a:cubicBezTo>
                  <a:pt x="1563916" y="2231739"/>
                  <a:pt x="1568381" y="2228499"/>
                  <a:pt x="1571947" y="2224344"/>
                </a:cubicBezTo>
                <a:cubicBezTo>
                  <a:pt x="1575513" y="2220189"/>
                  <a:pt x="1578195" y="2215244"/>
                  <a:pt x="1579993" y="2209508"/>
                </a:cubicBezTo>
                <a:cubicBezTo>
                  <a:pt x="1581791" y="2203772"/>
                  <a:pt x="1582690" y="2197493"/>
                  <a:pt x="1582690" y="2190672"/>
                </a:cubicBezTo>
                <a:cubicBezTo>
                  <a:pt x="1582690" y="2183664"/>
                  <a:pt x="1581838" y="2177370"/>
                  <a:pt x="1580132" y="2171789"/>
                </a:cubicBezTo>
                <a:cubicBezTo>
                  <a:pt x="1578427" y="2166208"/>
                  <a:pt x="1575869" y="2161464"/>
                  <a:pt x="1572458" y="2157557"/>
                </a:cubicBezTo>
                <a:cubicBezTo>
                  <a:pt x="1569048" y="2153651"/>
                  <a:pt x="1564784" y="2150674"/>
                  <a:pt x="1559668" y="2148628"/>
                </a:cubicBezTo>
                <a:cubicBezTo>
                  <a:pt x="1554553" y="2146581"/>
                  <a:pt x="1548553" y="2145558"/>
                  <a:pt x="1541670" y="2145558"/>
                </a:cubicBezTo>
                <a:close/>
                <a:moveTo>
                  <a:pt x="1138513" y="2145558"/>
                </a:moveTo>
                <a:cubicBezTo>
                  <a:pt x="1135722" y="2145558"/>
                  <a:pt x="1133071" y="2145884"/>
                  <a:pt x="1130560" y="2146535"/>
                </a:cubicBezTo>
                <a:cubicBezTo>
                  <a:pt x="1128048" y="2147186"/>
                  <a:pt x="1125599" y="2148147"/>
                  <a:pt x="1123212" y="2149418"/>
                </a:cubicBezTo>
                <a:cubicBezTo>
                  <a:pt x="1120824" y="2150690"/>
                  <a:pt x="1118452" y="2152286"/>
                  <a:pt x="1116096" y="2154209"/>
                </a:cubicBezTo>
                <a:cubicBezTo>
                  <a:pt x="1113739" y="2156131"/>
                  <a:pt x="1111290" y="2158395"/>
                  <a:pt x="1108747" y="2160999"/>
                </a:cubicBezTo>
                <a:lnTo>
                  <a:pt x="1108747" y="2149744"/>
                </a:lnTo>
                <a:cubicBezTo>
                  <a:pt x="1108747" y="2149186"/>
                  <a:pt x="1108639" y="2148736"/>
                  <a:pt x="1108422" y="2148395"/>
                </a:cubicBezTo>
                <a:cubicBezTo>
                  <a:pt x="1108205" y="2148054"/>
                  <a:pt x="1107817" y="2147760"/>
                  <a:pt x="1107259" y="2147511"/>
                </a:cubicBezTo>
                <a:cubicBezTo>
                  <a:pt x="1106701" y="2147263"/>
                  <a:pt x="1106003" y="2147093"/>
                  <a:pt x="1105166" y="2147000"/>
                </a:cubicBezTo>
                <a:cubicBezTo>
                  <a:pt x="1104329" y="2146907"/>
                  <a:pt x="1103259" y="2146860"/>
                  <a:pt x="1101957" y="2146860"/>
                </a:cubicBezTo>
                <a:cubicBezTo>
                  <a:pt x="1100717" y="2146860"/>
                  <a:pt x="1099663" y="2146907"/>
                  <a:pt x="1098794" y="2147000"/>
                </a:cubicBezTo>
                <a:cubicBezTo>
                  <a:pt x="1097926" y="2147093"/>
                  <a:pt x="1097213" y="2147263"/>
                  <a:pt x="1096655" y="2147511"/>
                </a:cubicBezTo>
                <a:cubicBezTo>
                  <a:pt x="1096097" y="2147760"/>
                  <a:pt x="1095725" y="2148054"/>
                  <a:pt x="1095539" y="2148395"/>
                </a:cubicBezTo>
                <a:cubicBezTo>
                  <a:pt x="1095353" y="2148736"/>
                  <a:pt x="1095260" y="2149186"/>
                  <a:pt x="1095260" y="2149744"/>
                </a:cubicBezTo>
                <a:lnTo>
                  <a:pt x="1095260" y="2266667"/>
                </a:lnTo>
                <a:cubicBezTo>
                  <a:pt x="1095260" y="2267163"/>
                  <a:pt x="1095368" y="2267597"/>
                  <a:pt x="1095585" y="2267969"/>
                </a:cubicBezTo>
                <a:cubicBezTo>
                  <a:pt x="1095802" y="2268341"/>
                  <a:pt x="1096205" y="2268651"/>
                  <a:pt x="1096794" y="2268899"/>
                </a:cubicBezTo>
                <a:cubicBezTo>
                  <a:pt x="1097384" y="2269147"/>
                  <a:pt x="1098174" y="2269334"/>
                  <a:pt x="1099166" y="2269458"/>
                </a:cubicBezTo>
                <a:cubicBezTo>
                  <a:pt x="1100159" y="2269582"/>
                  <a:pt x="1101399" y="2269644"/>
                  <a:pt x="1102887" y="2269644"/>
                </a:cubicBezTo>
                <a:cubicBezTo>
                  <a:pt x="1104438" y="2269644"/>
                  <a:pt x="1105709" y="2269582"/>
                  <a:pt x="1106701" y="2269458"/>
                </a:cubicBezTo>
                <a:cubicBezTo>
                  <a:pt x="1107693" y="2269334"/>
                  <a:pt x="1108468" y="2269147"/>
                  <a:pt x="1109026" y="2268899"/>
                </a:cubicBezTo>
                <a:cubicBezTo>
                  <a:pt x="1109584" y="2268651"/>
                  <a:pt x="1109988" y="2268341"/>
                  <a:pt x="1110236" y="2267969"/>
                </a:cubicBezTo>
                <a:cubicBezTo>
                  <a:pt x="1110484" y="2267597"/>
                  <a:pt x="1110608" y="2267163"/>
                  <a:pt x="1110608" y="2266667"/>
                </a:cubicBezTo>
                <a:lnTo>
                  <a:pt x="1110608" y="2224809"/>
                </a:lnTo>
                <a:cubicBezTo>
                  <a:pt x="1112840" y="2226979"/>
                  <a:pt x="1114948" y="2228871"/>
                  <a:pt x="1116933" y="2230483"/>
                </a:cubicBezTo>
                <a:cubicBezTo>
                  <a:pt x="1118917" y="2232095"/>
                  <a:pt x="1120917" y="2233429"/>
                  <a:pt x="1122932" y="2234483"/>
                </a:cubicBezTo>
                <a:cubicBezTo>
                  <a:pt x="1124948" y="2235537"/>
                  <a:pt x="1127010" y="2236312"/>
                  <a:pt x="1129118" y="2236808"/>
                </a:cubicBezTo>
                <a:cubicBezTo>
                  <a:pt x="1131227" y="2237304"/>
                  <a:pt x="1133521" y="2237552"/>
                  <a:pt x="1136001" y="2237552"/>
                </a:cubicBezTo>
                <a:cubicBezTo>
                  <a:pt x="1141831" y="2237552"/>
                  <a:pt x="1147008" y="2236452"/>
                  <a:pt x="1151535" y="2234250"/>
                </a:cubicBezTo>
                <a:cubicBezTo>
                  <a:pt x="1156062" y="2232049"/>
                  <a:pt x="1159860" y="2228917"/>
                  <a:pt x="1162930" y="2224856"/>
                </a:cubicBezTo>
                <a:cubicBezTo>
                  <a:pt x="1166000" y="2220794"/>
                  <a:pt x="1168325" y="2215848"/>
                  <a:pt x="1169906" y="2210019"/>
                </a:cubicBezTo>
                <a:cubicBezTo>
                  <a:pt x="1171488" y="2204190"/>
                  <a:pt x="1172278" y="2197617"/>
                  <a:pt x="1172278" y="2190300"/>
                </a:cubicBezTo>
                <a:cubicBezTo>
                  <a:pt x="1172278" y="2184222"/>
                  <a:pt x="1171658" y="2178471"/>
                  <a:pt x="1170418" y="2173045"/>
                </a:cubicBezTo>
                <a:cubicBezTo>
                  <a:pt x="1169178" y="2167619"/>
                  <a:pt x="1167209" y="2162859"/>
                  <a:pt x="1164511" y="2158767"/>
                </a:cubicBezTo>
                <a:cubicBezTo>
                  <a:pt x="1161814" y="2154674"/>
                  <a:pt x="1158326" y="2151449"/>
                  <a:pt x="1154047" y="2149093"/>
                </a:cubicBezTo>
                <a:cubicBezTo>
                  <a:pt x="1149768" y="2146736"/>
                  <a:pt x="1144590" y="2145558"/>
                  <a:pt x="1138513" y="2145558"/>
                </a:cubicBezTo>
                <a:close/>
                <a:moveTo>
                  <a:pt x="1034612" y="2145558"/>
                </a:moveTo>
                <a:cubicBezTo>
                  <a:pt x="1028473" y="2145558"/>
                  <a:pt x="1022923" y="2146628"/>
                  <a:pt x="1017962" y="2148767"/>
                </a:cubicBezTo>
                <a:cubicBezTo>
                  <a:pt x="1013001" y="2150907"/>
                  <a:pt x="1008769" y="2153976"/>
                  <a:pt x="1005265" y="2157976"/>
                </a:cubicBezTo>
                <a:cubicBezTo>
                  <a:pt x="1001762" y="2161976"/>
                  <a:pt x="999080" y="2166844"/>
                  <a:pt x="997219" y="2172580"/>
                </a:cubicBezTo>
                <a:cubicBezTo>
                  <a:pt x="995359" y="2178316"/>
                  <a:pt x="994429" y="2184781"/>
                  <a:pt x="994429" y="2191974"/>
                </a:cubicBezTo>
                <a:cubicBezTo>
                  <a:pt x="994429" y="2199539"/>
                  <a:pt x="995328" y="2206175"/>
                  <a:pt x="997126" y="2211880"/>
                </a:cubicBezTo>
                <a:cubicBezTo>
                  <a:pt x="998924" y="2217585"/>
                  <a:pt x="1001591" y="2222329"/>
                  <a:pt x="1005126" y="2226111"/>
                </a:cubicBezTo>
                <a:cubicBezTo>
                  <a:pt x="1008660" y="2229894"/>
                  <a:pt x="1013017" y="2232747"/>
                  <a:pt x="1018195" y="2234669"/>
                </a:cubicBezTo>
                <a:cubicBezTo>
                  <a:pt x="1023373" y="2236591"/>
                  <a:pt x="1029403" y="2237552"/>
                  <a:pt x="1036287" y="2237552"/>
                </a:cubicBezTo>
                <a:cubicBezTo>
                  <a:pt x="1040255" y="2237552"/>
                  <a:pt x="1043992" y="2237258"/>
                  <a:pt x="1047495" y="2236669"/>
                </a:cubicBezTo>
                <a:cubicBezTo>
                  <a:pt x="1050999" y="2236080"/>
                  <a:pt x="1054084" y="2235413"/>
                  <a:pt x="1056750" y="2234669"/>
                </a:cubicBezTo>
                <a:cubicBezTo>
                  <a:pt x="1059417" y="2233925"/>
                  <a:pt x="1061587" y="2233165"/>
                  <a:pt x="1063262" y="2232390"/>
                </a:cubicBezTo>
                <a:cubicBezTo>
                  <a:pt x="1064936" y="2231615"/>
                  <a:pt x="1065944" y="2231057"/>
                  <a:pt x="1066285" y="2230716"/>
                </a:cubicBezTo>
                <a:cubicBezTo>
                  <a:pt x="1066626" y="2230375"/>
                  <a:pt x="1066905" y="2230018"/>
                  <a:pt x="1067122" y="2229646"/>
                </a:cubicBezTo>
                <a:cubicBezTo>
                  <a:pt x="1067339" y="2229274"/>
                  <a:pt x="1067494" y="2228855"/>
                  <a:pt x="1067587" y="2228390"/>
                </a:cubicBezTo>
                <a:cubicBezTo>
                  <a:pt x="1067680" y="2227925"/>
                  <a:pt x="1067758" y="2227398"/>
                  <a:pt x="1067820" y="2226809"/>
                </a:cubicBezTo>
                <a:cubicBezTo>
                  <a:pt x="1067882" y="2226220"/>
                  <a:pt x="1067912" y="2225522"/>
                  <a:pt x="1067912" y="2224716"/>
                </a:cubicBezTo>
                <a:cubicBezTo>
                  <a:pt x="1067912" y="2223600"/>
                  <a:pt x="1067866" y="2222654"/>
                  <a:pt x="1067772" y="2221879"/>
                </a:cubicBezTo>
                <a:cubicBezTo>
                  <a:pt x="1067679" y="2221104"/>
                  <a:pt x="1067539" y="2220499"/>
                  <a:pt x="1067352" y="2220065"/>
                </a:cubicBezTo>
                <a:cubicBezTo>
                  <a:pt x="1067164" y="2219631"/>
                  <a:pt x="1066900" y="2219306"/>
                  <a:pt x="1066557" y="2219088"/>
                </a:cubicBezTo>
                <a:cubicBezTo>
                  <a:pt x="1066215" y="2218871"/>
                  <a:pt x="1065825" y="2218763"/>
                  <a:pt x="1065389" y="2218763"/>
                </a:cubicBezTo>
                <a:cubicBezTo>
                  <a:pt x="1064641" y="2218763"/>
                  <a:pt x="1063535" y="2219088"/>
                  <a:pt x="1062071" y="2219740"/>
                </a:cubicBezTo>
                <a:cubicBezTo>
                  <a:pt x="1060606" y="2220391"/>
                  <a:pt x="1058736" y="2221119"/>
                  <a:pt x="1056462" y="2221926"/>
                </a:cubicBezTo>
                <a:cubicBezTo>
                  <a:pt x="1054187" y="2222732"/>
                  <a:pt x="1051492" y="2223460"/>
                  <a:pt x="1048377" y="2224111"/>
                </a:cubicBezTo>
                <a:cubicBezTo>
                  <a:pt x="1045261" y="2224763"/>
                  <a:pt x="1041709" y="2225088"/>
                  <a:pt x="1037721" y="2225088"/>
                </a:cubicBezTo>
                <a:cubicBezTo>
                  <a:pt x="1032674" y="2225088"/>
                  <a:pt x="1028406" y="2224375"/>
                  <a:pt x="1024916" y="2222949"/>
                </a:cubicBezTo>
                <a:cubicBezTo>
                  <a:pt x="1021426" y="2221522"/>
                  <a:pt x="1018591" y="2219476"/>
                  <a:pt x="1016410" y="2216810"/>
                </a:cubicBezTo>
                <a:cubicBezTo>
                  <a:pt x="1014229" y="2214143"/>
                  <a:pt x="1012671" y="2210949"/>
                  <a:pt x="1011736" y="2207229"/>
                </a:cubicBezTo>
                <a:cubicBezTo>
                  <a:pt x="1010802" y="2203508"/>
                  <a:pt x="1010335" y="2199322"/>
                  <a:pt x="1010335" y="2194671"/>
                </a:cubicBezTo>
                <a:lnTo>
                  <a:pt x="1065466" y="2194671"/>
                </a:lnTo>
                <a:cubicBezTo>
                  <a:pt x="1067024" y="2194671"/>
                  <a:pt x="1068411" y="2194160"/>
                  <a:pt x="1069625" y="2193137"/>
                </a:cubicBezTo>
                <a:cubicBezTo>
                  <a:pt x="1070840" y="2192113"/>
                  <a:pt x="1071447" y="2190393"/>
                  <a:pt x="1071447" y="2187974"/>
                </a:cubicBezTo>
                <a:lnTo>
                  <a:pt x="1071447" y="2185184"/>
                </a:lnTo>
                <a:cubicBezTo>
                  <a:pt x="1071447" y="2179727"/>
                  <a:pt x="1070750" y="2174595"/>
                  <a:pt x="1069354" y="2169789"/>
                </a:cubicBezTo>
                <a:cubicBezTo>
                  <a:pt x="1067959" y="2164983"/>
                  <a:pt x="1065773" y="2160797"/>
                  <a:pt x="1062797" y="2157232"/>
                </a:cubicBezTo>
                <a:cubicBezTo>
                  <a:pt x="1059820" y="2153666"/>
                  <a:pt x="1056022" y="2150829"/>
                  <a:pt x="1051402" y="2148721"/>
                </a:cubicBezTo>
                <a:cubicBezTo>
                  <a:pt x="1046782" y="2146612"/>
                  <a:pt x="1041186" y="2145558"/>
                  <a:pt x="1034612" y="2145558"/>
                </a:cubicBezTo>
                <a:close/>
                <a:moveTo>
                  <a:pt x="836820" y="2145558"/>
                </a:moveTo>
                <a:cubicBezTo>
                  <a:pt x="829688" y="2145558"/>
                  <a:pt x="823456" y="2146705"/>
                  <a:pt x="818123" y="2149000"/>
                </a:cubicBezTo>
                <a:cubicBezTo>
                  <a:pt x="812790" y="2151294"/>
                  <a:pt x="808341" y="2154519"/>
                  <a:pt x="804775" y="2158674"/>
                </a:cubicBezTo>
                <a:cubicBezTo>
                  <a:pt x="801209" y="2162828"/>
                  <a:pt x="798543" y="2167774"/>
                  <a:pt x="796776" y="2173510"/>
                </a:cubicBezTo>
                <a:cubicBezTo>
                  <a:pt x="795008" y="2179246"/>
                  <a:pt x="794125" y="2185525"/>
                  <a:pt x="794125" y="2192346"/>
                </a:cubicBezTo>
                <a:cubicBezTo>
                  <a:pt x="794125" y="2199415"/>
                  <a:pt x="794962" y="2205740"/>
                  <a:pt x="796636" y="2211322"/>
                </a:cubicBezTo>
                <a:cubicBezTo>
                  <a:pt x="798310" y="2216903"/>
                  <a:pt x="800853" y="2221646"/>
                  <a:pt x="804264" y="2225553"/>
                </a:cubicBezTo>
                <a:cubicBezTo>
                  <a:pt x="807674" y="2229460"/>
                  <a:pt x="811937" y="2232437"/>
                  <a:pt x="817053" y="2234483"/>
                </a:cubicBezTo>
                <a:cubicBezTo>
                  <a:pt x="822169" y="2236529"/>
                  <a:pt x="828169" y="2237552"/>
                  <a:pt x="835052" y="2237552"/>
                </a:cubicBezTo>
                <a:cubicBezTo>
                  <a:pt x="842122" y="2237552"/>
                  <a:pt x="848338" y="2236390"/>
                  <a:pt x="853702" y="2234064"/>
                </a:cubicBezTo>
                <a:cubicBezTo>
                  <a:pt x="859066" y="2231739"/>
                  <a:pt x="863531" y="2228499"/>
                  <a:pt x="867097" y="2224344"/>
                </a:cubicBezTo>
                <a:cubicBezTo>
                  <a:pt x="870663" y="2220189"/>
                  <a:pt x="873345" y="2215244"/>
                  <a:pt x="875143" y="2209508"/>
                </a:cubicBezTo>
                <a:cubicBezTo>
                  <a:pt x="876941" y="2203772"/>
                  <a:pt x="877840" y="2197493"/>
                  <a:pt x="877840" y="2190672"/>
                </a:cubicBezTo>
                <a:cubicBezTo>
                  <a:pt x="877840" y="2183664"/>
                  <a:pt x="876988" y="2177370"/>
                  <a:pt x="875282" y="2171789"/>
                </a:cubicBezTo>
                <a:cubicBezTo>
                  <a:pt x="873577" y="2166208"/>
                  <a:pt x="871019" y="2161464"/>
                  <a:pt x="867608" y="2157557"/>
                </a:cubicBezTo>
                <a:cubicBezTo>
                  <a:pt x="864198" y="2153651"/>
                  <a:pt x="859934" y="2150674"/>
                  <a:pt x="854819" y="2148628"/>
                </a:cubicBezTo>
                <a:cubicBezTo>
                  <a:pt x="849703" y="2146581"/>
                  <a:pt x="843703" y="2145558"/>
                  <a:pt x="836820" y="2145558"/>
                </a:cubicBezTo>
                <a:close/>
                <a:moveTo>
                  <a:pt x="738463" y="2145558"/>
                </a:moveTo>
                <a:cubicBezTo>
                  <a:pt x="735672" y="2145558"/>
                  <a:pt x="733021" y="2145884"/>
                  <a:pt x="730510" y="2146535"/>
                </a:cubicBezTo>
                <a:cubicBezTo>
                  <a:pt x="727998" y="2147186"/>
                  <a:pt x="725549" y="2148147"/>
                  <a:pt x="723162" y="2149418"/>
                </a:cubicBezTo>
                <a:cubicBezTo>
                  <a:pt x="720774" y="2150690"/>
                  <a:pt x="718402" y="2152286"/>
                  <a:pt x="716046" y="2154209"/>
                </a:cubicBezTo>
                <a:cubicBezTo>
                  <a:pt x="713689" y="2156131"/>
                  <a:pt x="711240" y="2158395"/>
                  <a:pt x="708697" y="2160999"/>
                </a:cubicBezTo>
                <a:lnTo>
                  <a:pt x="708697" y="2149744"/>
                </a:lnTo>
                <a:cubicBezTo>
                  <a:pt x="708697" y="2149186"/>
                  <a:pt x="708589" y="2148736"/>
                  <a:pt x="708372" y="2148395"/>
                </a:cubicBezTo>
                <a:cubicBezTo>
                  <a:pt x="708155" y="2148054"/>
                  <a:pt x="707767" y="2147760"/>
                  <a:pt x="707209" y="2147511"/>
                </a:cubicBezTo>
                <a:cubicBezTo>
                  <a:pt x="706651" y="2147263"/>
                  <a:pt x="705953" y="2147093"/>
                  <a:pt x="705116" y="2147000"/>
                </a:cubicBezTo>
                <a:cubicBezTo>
                  <a:pt x="704279" y="2146907"/>
                  <a:pt x="703209" y="2146860"/>
                  <a:pt x="701907" y="2146860"/>
                </a:cubicBezTo>
                <a:cubicBezTo>
                  <a:pt x="700667" y="2146860"/>
                  <a:pt x="699613" y="2146907"/>
                  <a:pt x="698744" y="2147000"/>
                </a:cubicBezTo>
                <a:cubicBezTo>
                  <a:pt x="697876" y="2147093"/>
                  <a:pt x="697163" y="2147263"/>
                  <a:pt x="696605" y="2147511"/>
                </a:cubicBezTo>
                <a:cubicBezTo>
                  <a:pt x="696047" y="2147760"/>
                  <a:pt x="695675" y="2148054"/>
                  <a:pt x="695489" y="2148395"/>
                </a:cubicBezTo>
                <a:cubicBezTo>
                  <a:pt x="695303" y="2148736"/>
                  <a:pt x="695210" y="2149186"/>
                  <a:pt x="695210" y="2149744"/>
                </a:cubicBezTo>
                <a:lnTo>
                  <a:pt x="695210" y="2266667"/>
                </a:lnTo>
                <a:cubicBezTo>
                  <a:pt x="695210" y="2267163"/>
                  <a:pt x="695318" y="2267597"/>
                  <a:pt x="695535" y="2267969"/>
                </a:cubicBezTo>
                <a:cubicBezTo>
                  <a:pt x="695752" y="2268341"/>
                  <a:pt x="696155" y="2268651"/>
                  <a:pt x="696745" y="2268899"/>
                </a:cubicBezTo>
                <a:cubicBezTo>
                  <a:pt x="697334" y="2269147"/>
                  <a:pt x="698124" y="2269334"/>
                  <a:pt x="699116" y="2269458"/>
                </a:cubicBezTo>
                <a:cubicBezTo>
                  <a:pt x="700109" y="2269582"/>
                  <a:pt x="701349" y="2269644"/>
                  <a:pt x="702837" y="2269644"/>
                </a:cubicBezTo>
                <a:cubicBezTo>
                  <a:pt x="704387" y="2269644"/>
                  <a:pt x="705659" y="2269582"/>
                  <a:pt x="706651" y="2269458"/>
                </a:cubicBezTo>
                <a:cubicBezTo>
                  <a:pt x="707643" y="2269334"/>
                  <a:pt x="708418" y="2269147"/>
                  <a:pt x="708976" y="2268899"/>
                </a:cubicBezTo>
                <a:cubicBezTo>
                  <a:pt x="709534" y="2268651"/>
                  <a:pt x="709938" y="2268341"/>
                  <a:pt x="710186" y="2267969"/>
                </a:cubicBezTo>
                <a:cubicBezTo>
                  <a:pt x="710434" y="2267597"/>
                  <a:pt x="710558" y="2267163"/>
                  <a:pt x="710558" y="2266667"/>
                </a:cubicBezTo>
                <a:lnTo>
                  <a:pt x="710558" y="2224809"/>
                </a:lnTo>
                <a:cubicBezTo>
                  <a:pt x="712790" y="2226979"/>
                  <a:pt x="714898" y="2228871"/>
                  <a:pt x="716883" y="2230483"/>
                </a:cubicBezTo>
                <a:cubicBezTo>
                  <a:pt x="718867" y="2232095"/>
                  <a:pt x="720867" y="2233429"/>
                  <a:pt x="722882" y="2234483"/>
                </a:cubicBezTo>
                <a:cubicBezTo>
                  <a:pt x="724898" y="2235537"/>
                  <a:pt x="726960" y="2236312"/>
                  <a:pt x="729068" y="2236808"/>
                </a:cubicBezTo>
                <a:cubicBezTo>
                  <a:pt x="731177" y="2237304"/>
                  <a:pt x="733471" y="2237552"/>
                  <a:pt x="735951" y="2237552"/>
                </a:cubicBezTo>
                <a:cubicBezTo>
                  <a:pt x="741781" y="2237552"/>
                  <a:pt x="746958" y="2236452"/>
                  <a:pt x="751485" y="2234250"/>
                </a:cubicBezTo>
                <a:cubicBezTo>
                  <a:pt x="756012" y="2232049"/>
                  <a:pt x="759810" y="2228917"/>
                  <a:pt x="762880" y="2224856"/>
                </a:cubicBezTo>
                <a:cubicBezTo>
                  <a:pt x="765950" y="2220794"/>
                  <a:pt x="768275" y="2215848"/>
                  <a:pt x="769856" y="2210019"/>
                </a:cubicBezTo>
                <a:cubicBezTo>
                  <a:pt x="771438" y="2204190"/>
                  <a:pt x="772228" y="2197617"/>
                  <a:pt x="772228" y="2190300"/>
                </a:cubicBezTo>
                <a:cubicBezTo>
                  <a:pt x="772228" y="2184222"/>
                  <a:pt x="771608" y="2178471"/>
                  <a:pt x="770368" y="2173045"/>
                </a:cubicBezTo>
                <a:cubicBezTo>
                  <a:pt x="769128" y="2167619"/>
                  <a:pt x="767159" y="2162859"/>
                  <a:pt x="764461" y="2158767"/>
                </a:cubicBezTo>
                <a:cubicBezTo>
                  <a:pt x="761764" y="2154674"/>
                  <a:pt x="758276" y="2151449"/>
                  <a:pt x="753997" y="2149093"/>
                </a:cubicBezTo>
                <a:cubicBezTo>
                  <a:pt x="749718" y="2146736"/>
                  <a:pt x="744540" y="2145558"/>
                  <a:pt x="738463" y="2145558"/>
                </a:cubicBezTo>
                <a:close/>
                <a:moveTo>
                  <a:pt x="3463580" y="1890522"/>
                </a:moveTo>
                <a:lnTo>
                  <a:pt x="3476696" y="1890522"/>
                </a:lnTo>
                <a:lnTo>
                  <a:pt x="3476696" y="1908289"/>
                </a:lnTo>
                <a:cubicBezTo>
                  <a:pt x="3472913" y="1912506"/>
                  <a:pt x="3469301" y="1915637"/>
                  <a:pt x="3465859" y="1917684"/>
                </a:cubicBezTo>
                <a:cubicBezTo>
                  <a:pt x="3462418" y="1919730"/>
                  <a:pt x="3458681" y="1920753"/>
                  <a:pt x="3454650" y="1920753"/>
                </a:cubicBezTo>
                <a:cubicBezTo>
                  <a:pt x="3449690" y="1920753"/>
                  <a:pt x="3445829" y="1919466"/>
                  <a:pt x="3443070" y="1916893"/>
                </a:cubicBezTo>
                <a:cubicBezTo>
                  <a:pt x="3440310" y="1914319"/>
                  <a:pt x="3438930" y="1910862"/>
                  <a:pt x="3438930" y="1906522"/>
                </a:cubicBezTo>
                <a:cubicBezTo>
                  <a:pt x="3438930" y="1903979"/>
                  <a:pt x="3439411" y="1901731"/>
                  <a:pt x="3440372" y="1899778"/>
                </a:cubicBezTo>
                <a:cubicBezTo>
                  <a:pt x="3441333" y="1897824"/>
                  <a:pt x="3442837" y="1896150"/>
                  <a:pt x="3444884" y="1894755"/>
                </a:cubicBezTo>
                <a:cubicBezTo>
                  <a:pt x="3446930" y="1893360"/>
                  <a:pt x="3449504" y="1892305"/>
                  <a:pt x="3452604" y="1891592"/>
                </a:cubicBezTo>
                <a:cubicBezTo>
                  <a:pt x="3455704" y="1890879"/>
                  <a:pt x="3459363" y="1890522"/>
                  <a:pt x="3463580" y="1890522"/>
                </a:cubicBezTo>
                <a:close/>
                <a:moveTo>
                  <a:pt x="2815880" y="1890522"/>
                </a:moveTo>
                <a:lnTo>
                  <a:pt x="2828996" y="1890522"/>
                </a:lnTo>
                <a:lnTo>
                  <a:pt x="2828996" y="1908289"/>
                </a:lnTo>
                <a:cubicBezTo>
                  <a:pt x="2825213" y="1912506"/>
                  <a:pt x="2821601" y="1915637"/>
                  <a:pt x="2818159" y="1917684"/>
                </a:cubicBezTo>
                <a:cubicBezTo>
                  <a:pt x="2814718" y="1919730"/>
                  <a:pt x="2810982" y="1920753"/>
                  <a:pt x="2806950" y="1920753"/>
                </a:cubicBezTo>
                <a:cubicBezTo>
                  <a:pt x="2801990" y="1920753"/>
                  <a:pt x="2798130" y="1919466"/>
                  <a:pt x="2795370" y="1916893"/>
                </a:cubicBezTo>
                <a:cubicBezTo>
                  <a:pt x="2792610" y="1914319"/>
                  <a:pt x="2791230" y="1910862"/>
                  <a:pt x="2791230" y="1906522"/>
                </a:cubicBezTo>
                <a:cubicBezTo>
                  <a:pt x="2791230" y="1903979"/>
                  <a:pt x="2791711" y="1901731"/>
                  <a:pt x="2792672" y="1899778"/>
                </a:cubicBezTo>
                <a:cubicBezTo>
                  <a:pt x="2793634" y="1897824"/>
                  <a:pt x="2795137" y="1896150"/>
                  <a:pt x="2797184" y="1894755"/>
                </a:cubicBezTo>
                <a:cubicBezTo>
                  <a:pt x="2799230" y="1893360"/>
                  <a:pt x="2801804" y="1892305"/>
                  <a:pt x="2804904" y="1891592"/>
                </a:cubicBezTo>
                <a:cubicBezTo>
                  <a:pt x="2808005" y="1890879"/>
                  <a:pt x="2811664" y="1890522"/>
                  <a:pt x="2815880" y="1890522"/>
                </a:cubicBezTo>
                <a:close/>
                <a:moveTo>
                  <a:pt x="2511080" y="1890522"/>
                </a:moveTo>
                <a:lnTo>
                  <a:pt x="2524196" y="1890522"/>
                </a:lnTo>
                <a:lnTo>
                  <a:pt x="2524196" y="1908289"/>
                </a:lnTo>
                <a:cubicBezTo>
                  <a:pt x="2520413" y="1912506"/>
                  <a:pt x="2516801" y="1915637"/>
                  <a:pt x="2513359" y="1917684"/>
                </a:cubicBezTo>
                <a:cubicBezTo>
                  <a:pt x="2509918" y="1919730"/>
                  <a:pt x="2506181" y="1920753"/>
                  <a:pt x="2502150" y="1920753"/>
                </a:cubicBezTo>
                <a:cubicBezTo>
                  <a:pt x="2497190" y="1920753"/>
                  <a:pt x="2493330" y="1919466"/>
                  <a:pt x="2490570" y="1916893"/>
                </a:cubicBezTo>
                <a:cubicBezTo>
                  <a:pt x="2487810" y="1914319"/>
                  <a:pt x="2486430" y="1910862"/>
                  <a:pt x="2486430" y="1906522"/>
                </a:cubicBezTo>
                <a:cubicBezTo>
                  <a:pt x="2486430" y="1903979"/>
                  <a:pt x="2486911" y="1901731"/>
                  <a:pt x="2487872" y="1899778"/>
                </a:cubicBezTo>
                <a:cubicBezTo>
                  <a:pt x="2488834" y="1897824"/>
                  <a:pt x="2490337" y="1896150"/>
                  <a:pt x="2492384" y="1894755"/>
                </a:cubicBezTo>
                <a:cubicBezTo>
                  <a:pt x="2494430" y="1893360"/>
                  <a:pt x="2497004" y="1892305"/>
                  <a:pt x="2500104" y="1891592"/>
                </a:cubicBezTo>
                <a:cubicBezTo>
                  <a:pt x="2503205" y="1890879"/>
                  <a:pt x="2506864" y="1890522"/>
                  <a:pt x="2511080" y="1890522"/>
                </a:cubicBezTo>
                <a:close/>
                <a:moveTo>
                  <a:pt x="986318" y="1889871"/>
                </a:moveTo>
                <a:lnTo>
                  <a:pt x="1001293" y="1889871"/>
                </a:lnTo>
                <a:cubicBezTo>
                  <a:pt x="1005324" y="1889871"/>
                  <a:pt x="1008812" y="1890181"/>
                  <a:pt x="1011758" y="1890802"/>
                </a:cubicBezTo>
                <a:cubicBezTo>
                  <a:pt x="1014703" y="1891422"/>
                  <a:pt x="1017122" y="1892352"/>
                  <a:pt x="1019013" y="1893592"/>
                </a:cubicBezTo>
                <a:cubicBezTo>
                  <a:pt x="1020905" y="1894832"/>
                  <a:pt x="1022284" y="1896398"/>
                  <a:pt x="1023152" y="1898289"/>
                </a:cubicBezTo>
                <a:cubicBezTo>
                  <a:pt x="1024021" y="1900181"/>
                  <a:pt x="1024455" y="1902367"/>
                  <a:pt x="1024455" y="1904847"/>
                </a:cubicBezTo>
                <a:cubicBezTo>
                  <a:pt x="1024455" y="1907266"/>
                  <a:pt x="1024021" y="1909452"/>
                  <a:pt x="1023152" y="1911405"/>
                </a:cubicBezTo>
                <a:cubicBezTo>
                  <a:pt x="1022284" y="1913358"/>
                  <a:pt x="1020905" y="1915017"/>
                  <a:pt x="1019013" y="1916381"/>
                </a:cubicBezTo>
                <a:cubicBezTo>
                  <a:pt x="1017122" y="1917746"/>
                  <a:pt x="1014750" y="1918784"/>
                  <a:pt x="1011897" y="1919497"/>
                </a:cubicBezTo>
                <a:cubicBezTo>
                  <a:pt x="1009045" y="1920211"/>
                  <a:pt x="1005603" y="1920567"/>
                  <a:pt x="1001572" y="1920567"/>
                </a:cubicBezTo>
                <a:cubicBezTo>
                  <a:pt x="1000456" y="1920567"/>
                  <a:pt x="999231" y="1920536"/>
                  <a:pt x="997898" y="1920474"/>
                </a:cubicBezTo>
                <a:cubicBezTo>
                  <a:pt x="996565" y="1920412"/>
                  <a:pt x="995232" y="1920335"/>
                  <a:pt x="993898" y="1920242"/>
                </a:cubicBezTo>
                <a:cubicBezTo>
                  <a:pt x="992565" y="1920149"/>
                  <a:pt x="991263" y="1920056"/>
                  <a:pt x="989992" y="1919963"/>
                </a:cubicBezTo>
                <a:cubicBezTo>
                  <a:pt x="988720" y="1919870"/>
                  <a:pt x="987496" y="1919730"/>
                  <a:pt x="986318" y="1919544"/>
                </a:cubicBezTo>
                <a:close/>
                <a:moveTo>
                  <a:pt x="879664" y="1879639"/>
                </a:moveTo>
                <a:cubicBezTo>
                  <a:pt x="881958" y="1879639"/>
                  <a:pt x="883942" y="1880089"/>
                  <a:pt x="885617" y="1880988"/>
                </a:cubicBezTo>
                <a:cubicBezTo>
                  <a:pt x="887291" y="1881887"/>
                  <a:pt x="888640" y="1883236"/>
                  <a:pt x="889663" y="1885034"/>
                </a:cubicBezTo>
                <a:cubicBezTo>
                  <a:pt x="890686" y="1886833"/>
                  <a:pt x="891446" y="1889081"/>
                  <a:pt x="891942" y="1891778"/>
                </a:cubicBezTo>
                <a:cubicBezTo>
                  <a:pt x="892438" y="1894476"/>
                  <a:pt x="892686" y="1897561"/>
                  <a:pt x="892686" y="1901033"/>
                </a:cubicBezTo>
                <a:cubicBezTo>
                  <a:pt x="892686" y="1904382"/>
                  <a:pt x="892485" y="1907343"/>
                  <a:pt x="892081" y="1909917"/>
                </a:cubicBezTo>
                <a:cubicBezTo>
                  <a:pt x="891678" y="1912490"/>
                  <a:pt x="890996" y="1914692"/>
                  <a:pt x="890035" y="1916521"/>
                </a:cubicBezTo>
                <a:cubicBezTo>
                  <a:pt x="889074" y="1918350"/>
                  <a:pt x="887803" y="1919730"/>
                  <a:pt x="886221" y="1920660"/>
                </a:cubicBezTo>
                <a:cubicBezTo>
                  <a:pt x="884640" y="1921590"/>
                  <a:pt x="882609" y="1922055"/>
                  <a:pt x="880129" y="1922055"/>
                </a:cubicBezTo>
                <a:cubicBezTo>
                  <a:pt x="878020" y="1922055"/>
                  <a:pt x="876144" y="1921730"/>
                  <a:pt x="874501" y="1921079"/>
                </a:cubicBezTo>
                <a:cubicBezTo>
                  <a:pt x="872858" y="1920428"/>
                  <a:pt x="871494" y="1919280"/>
                  <a:pt x="870408" y="1917637"/>
                </a:cubicBezTo>
                <a:cubicBezTo>
                  <a:pt x="869323" y="1915994"/>
                  <a:pt x="868486" y="1913761"/>
                  <a:pt x="867897" y="1910940"/>
                </a:cubicBezTo>
                <a:cubicBezTo>
                  <a:pt x="867308" y="1908118"/>
                  <a:pt x="867013" y="1904599"/>
                  <a:pt x="867013" y="1900382"/>
                </a:cubicBezTo>
                <a:cubicBezTo>
                  <a:pt x="867013" y="1896910"/>
                  <a:pt x="867261" y="1893887"/>
                  <a:pt x="867757" y="1891313"/>
                </a:cubicBezTo>
                <a:cubicBezTo>
                  <a:pt x="868253" y="1888740"/>
                  <a:pt x="869013" y="1886585"/>
                  <a:pt x="870036" y="1884848"/>
                </a:cubicBezTo>
                <a:cubicBezTo>
                  <a:pt x="871059" y="1883112"/>
                  <a:pt x="872377" y="1881810"/>
                  <a:pt x="873990" y="1880942"/>
                </a:cubicBezTo>
                <a:cubicBezTo>
                  <a:pt x="875602" y="1880074"/>
                  <a:pt x="877493" y="1879639"/>
                  <a:pt x="879664" y="1879639"/>
                </a:cubicBezTo>
                <a:close/>
                <a:moveTo>
                  <a:pt x="880036" y="1869407"/>
                </a:moveTo>
                <a:cubicBezTo>
                  <a:pt x="875509" y="1869407"/>
                  <a:pt x="871587" y="1870214"/>
                  <a:pt x="868269" y="1871826"/>
                </a:cubicBezTo>
                <a:cubicBezTo>
                  <a:pt x="864951" y="1873438"/>
                  <a:pt x="862238" y="1875640"/>
                  <a:pt x="860130" y="1878430"/>
                </a:cubicBezTo>
                <a:cubicBezTo>
                  <a:pt x="858022" y="1881221"/>
                  <a:pt x="856456" y="1884538"/>
                  <a:pt x="855432" y="1888383"/>
                </a:cubicBezTo>
                <a:cubicBezTo>
                  <a:pt x="854409" y="1892228"/>
                  <a:pt x="853898" y="1896414"/>
                  <a:pt x="853898" y="1900940"/>
                </a:cubicBezTo>
                <a:cubicBezTo>
                  <a:pt x="853898" y="1905901"/>
                  <a:pt x="854378" y="1910320"/>
                  <a:pt x="855340" y="1914195"/>
                </a:cubicBezTo>
                <a:cubicBezTo>
                  <a:pt x="856301" y="1918071"/>
                  <a:pt x="857804" y="1921358"/>
                  <a:pt x="859851" y="1924055"/>
                </a:cubicBezTo>
                <a:cubicBezTo>
                  <a:pt x="861897" y="1926753"/>
                  <a:pt x="864533" y="1928815"/>
                  <a:pt x="867757" y="1930241"/>
                </a:cubicBezTo>
                <a:cubicBezTo>
                  <a:pt x="870982" y="1931667"/>
                  <a:pt x="874858" y="1932380"/>
                  <a:pt x="879385" y="1932380"/>
                </a:cubicBezTo>
                <a:cubicBezTo>
                  <a:pt x="883849" y="1932380"/>
                  <a:pt x="887741" y="1931605"/>
                  <a:pt x="891058" y="1930055"/>
                </a:cubicBezTo>
                <a:cubicBezTo>
                  <a:pt x="894376" y="1928505"/>
                  <a:pt x="897120" y="1926350"/>
                  <a:pt x="899290" y="1923590"/>
                </a:cubicBezTo>
                <a:cubicBezTo>
                  <a:pt x="901461" y="1920831"/>
                  <a:pt x="903073" y="1917498"/>
                  <a:pt x="904127" y="1913591"/>
                </a:cubicBezTo>
                <a:cubicBezTo>
                  <a:pt x="905181" y="1909684"/>
                  <a:pt x="905709" y="1905343"/>
                  <a:pt x="905709" y="1900568"/>
                </a:cubicBezTo>
                <a:cubicBezTo>
                  <a:pt x="905709" y="1896352"/>
                  <a:pt x="905305" y="1892352"/>
                  <a:pt x="904499" y="1888569"/>
                </a:cubicBezTo>
                <a:cubicBezTo>
                  <a:pt x="903693" y="1884786"/>
                  <a:pt x="902298" y="1881484"/>
                  <a:pt x="900313" y="1878663"/>
                </a:cubicBezTo>
                <a:cubicBezTo>
                  <a:pt x="898329" y="1875841"/>
                  <a:pt x="895678" y="1873593"/>
                  <a:pt x="892360" y="1871919"/>
                </a:cubicBezTo>
                <a:cubicBezTo>
                  <a:pt x="889043" y="1870245"/>
                  <a:pt x="884935" y="1869407"/>
                  <a:pt x="880036" y="1869407"/>
                </a:cubicBezTo>
                <a:close/>
                <a:moveTo>
                  <a:pt x="2716746" y="1853967"/>
                </a:moveTo>
                <a:cubicBezTo>
                  <a:pt x="2720739" y="1853967"/>
                  <a:pt x="2724077" y="1854897"/>
                  <a:pt x="2726760" y="1856757"/>
                </a:cubicBezTo>
                <a:cubicBezTo>
                  <a:pt x="2729443" y="1858617"/>
                  <a:pt x="2731580" y="1861098"/>
                  <a:pt x="2733171" y="1864199"/>
                </a:cubicBezTo>
                <a:cubicBezTo>
                  <a:pt x="2734762" y="1867299"/>
                  <a:pt x="2735884" y="1870849"/>
                  <a:pt x="2736540" y="1874849"/>
                </a:cubicBezTo>
                <a:cubicBezTo>
                  <a:pt x="2737195" y="1878849"/>
                  <a:pt x="2737522" y="1882988"/>
                  <a:pt x="2737522" y="1887267"/>
                </a:cubicBezTo>
                <a:cubicBezTo>
                  <a:pt x="2737522" y="1891174"/>
                  <a:pt x="2737117" y="1895049"/>
                  <a:pt x="2736306" y="1898894"/>
                </a:cubicBezTo>
                <a:cubicBezTo>
                  <a:pt x="2735495" y="1902739"/>
                  <a:pt x="2734231" y="1906211"/>
                  <a:pt x="2732515" y="1909312"/>
                </a:cubicBezTo>
                <a:cubicBezTo>
                  <a:pt x="2730800" y="1912413"/>
                  <a:pt x="2728553" y="1914893"/>
                  <a:pt x="2725776" y="1916753"/>
                </a:cubicBezTo>
                <a:cubicBezTo>
                  <a:pt x="2723000" y="1918614"/>
                  <a:pt x="2719678" y="1919544"/>
                  <a:pt x="2715810" y="1919544"/>
                </a:cubicBezTo>
                <a:cubicBezTo>
                  <a:pt x="2711630" y="1919544"/>
                  <a:pt x="2707637" y="1918180"/>
                  <a:pt x="2703831" y="1915451"/>
                </a:cubicBezTo>
                <a:cubicBezTo>
                  <a:pt x="2700025" y="1912723"/>
                  <a:pt x="2696000" y="1908785"/>
                  <a:pt x="2691758" y="1903638"/>
                </a:cubicBezTo>
                <a:lnTo>
                  <a:pt x="2691758" y="1870338"/>
                </a:lnTo>
                <a:cubicBezTo>
                  <a:pt x="2694190" y="1867299"/>
                  <a:pt x="2696499" y="1864741"/>
                  <a:pt x="2698683" y="1862664"/>
                </a:cubicBezTo>
                <a:cubicBezTo>
                  <a:pt x="2700867" y="1860586"/>
                  <a:pt x="2702957" y="1858912"/>
                  <a:pt x="2704954" y="1857641"/>
                </a:cubicBezTo>
                <a:cubicBezTo>
                  <a:pt x="2706950" y="1856370"/>
                  <a:pt x="2708915" y="1855439"/>
                  <a:pt x="2710850" y="1854850"/>
                </a:cubicBezTo>
                <a:cubicBezTo>
                  <a:pt x="2712784" y="1854261"/>
                  <a:pt x="2714749" y="1853967"/>
                  <a:pt x="2716746" y="1853967"/>
                </a:cubicBezTo>
                <a:close/>
                <a:moveTo>
                  <a:pt x="2411946" y="1853967"/>
                </a:moveTo>
                <a:cubicBezTo>
                  <a:pt x="2415939" y="1853967"/>
                  <a:pt x="2419277" y="1854897"/>
                  <a:pt x="2421960" y="1856757"/>
                </a:cubicBezTo>
                <a:cubicBezTo>
                  <a:pt x="2424643" y="1858617"/>
                  <a:pt x="2426780" y="1861098"/>
                  <a:pt x="2428371" y="1864199"/>
                </a:cubicBezTo>
                <a:cubicBezTo>
                  <a:pt x="2429962" y="1867299"/>
                  <a:pt x="2431085" y="1870849"/>
                  <a:pt x="2431740" y="1874849"/>
                </a:cubicBezTo>
                <a:cubicBezTo>
                  <a:pt x="2432395" y="1878849"/>
                  <a:pt x="2432722" y="1882988"/>
                  <a:pt x="2432722" y="1887267"/>
                </a:cubicBezTo>
                <a:cubicBezTo>
                  <a:pt x="2432722" y="1891174"/>
                  <a:pt x="2432317" y="1895049"/>
                  <a:pt x="2431506" y="1898894"/>
                </a:cubicBezTo>
                <a:cubicBezTo>
                  <a:pt x="2430695" y="1902739"/>
                  <a:pt x="2429431" y="1906211"/>
                  <a:pt x="2427715" y="1909312"/>
                </a:cubicBezTo>
                <a:cubicBezTo>
                  <a:pt x="2425999" y="1912413"/>
                  <a:pt x="2423753" y="1914893"/>
                  <a:pt x="2420976" y="1916753"/>
                </a:cubicBezTo>
                <a:cubicBezTo>
                  <a:pt x="2418200" y="1918614"/>
                  <a:pt x="2414878" y="1919544"/>
                  <a:pt x="2411010" y="1919544"/>
                </a:cubicBezTo>
                <a:cubicBezTo>
                  <a:pt x="2406830" y="1919544"/>
                  <a:pt x="2402837" y="1918180"/>
                  <a:pt x="2399031" y="1915451"/>
                </a:cubicBezTo>
                <a:cubicBezTo>
                  <a:pt x="2395225" y="1912723"/>
                  <a:pt x="2391200" y="1908785"/>
                  <a:pt x="2386958" y="1903638"/>
                </a:cubicBezTo>
                <a:lnTo>
                  <a:pt x="2386958" y="1870338"/>
                </a:lnTo>
                <a:cubicBezTo>
                  <a:pt x="2389390" y="1867299"/>
                  <a:pt x="2391699" y="1864741"/>
                  <a:pt x="2393883" y="1862664"/>
                </a:cubicBezTo>
                <a:cubicBezTo>
                  <a:pt x="2396067" y="1860586"/>
                  <a:pt x="2398157" y="1858912"/>
                  <a:pt x="2400154" y="1857641"/>
                </a:cubicBezTo>
                <a:cubicBezTo>
                  <a:pt x="2402150" y="1856370"/>
                  <a:pt x="2404116" y="1855439"/>
                  <a:pt x="2406050" y="1854850"/>
                </a:cubicBezTo>
                <a:cubicBezTo>
                  <a:pt x="2407983" y="1854261"/>
                  <a:pt x="2409949" y="1853967"/>
                  <a:pt x="2411946" y="1853967"/>
                </a:cubicBezTo>
                <a:close/>
                <a:moveTo>
                  <a:pt x="1107021" y="1853967"/>
                </a:moveTo>
                <a:cubicBezTo>
                  <a:pt x="1111014" y="1853967"/>
                  <a:pt x="1114352" y="1854897"/>
                  <a:pt x="1117035" y="1856757"/>
                </a:cubicBezTo>
                <a:cubicBezTo>
                  <a:pt x="1119718" y="1858617"/>
                  <a:pt x="1121855" y="1861098"/>
                  <a:pt x="1123446" y="1864199"/>
                </a:cubicBezTo>
                <a:cubicBezTo>
                  <a:pt x="1125037" y="1867299"/>
                  <a:pt x="1126160" y="1870849"/>
                  <a:pt x="1126815" y="1874849"/>
                </a:cubicBezTo>
                <a:cubicBezTo>
                  <a:pt x="1127470" y="1878849"/>
                  <a:pt x="1127797" y="1882988"/>
                  <a:pt x="1127797" y="1887267"/>
                </a:cubicBezTo>
                <a:cubicBezTo>
                  <a:pt x="1127797" y="1891174"/>
                  <a:pt x="1127392" y="1895049"/>
                  <a:pt x="1126581" y="1898894"/>
                </a:cubicBezTo>
                <a:cubicBezTo>
                  <a:pt x="1125770" y="1902739"/>
                  <a:pt x="1124506" y="1906211"/>
                  <a:pt x="1122790" y="1909312"/>
                </a:cubicBezTo>
                <a:cubicBezTo>
                  <a:pt x="1121074" y="1912413"/>
                  <a:pt x="1118828" y="1914893"/>
                  <a:pt x="1116052" y="1916753"/>
                </a:cubicBezTo>
                <a:cubicBezTo>
                  <a:pt x="1113275" y="1918614"/>
                  <a:pt x="1109953" y="1919544"/>
                  <a:pt x="1106085" y="1919544"/>
                </a:cubicBezTo>
                <a:cubicBezTo>
                  <a:pt x="1101905" y="1919544"/>
                  <a:pt x="1097912" y="1918180"/>
                  <a:pt x="1094106" y="1915451"/>
                </a:cubicBezTo>
                <a:cubicBezTo>
                  <a:pt x="1090300" y="1912723"/>
                  <a:pt x="1086276" y="1908785"/>
                  <a:pt x="1082033" y="1903638"/>
                </a:cubicBezTo>
                <a:lnTo>
                  <a:pt x="1082033" y="1870338"/>
                </a:lnTo>
                <a:cubicBezTo>
                  <a:pt x="1084466" y="1867299"/>
                  <a:pt x="1086774" y="1864741"/>
                  <a:pt x="1088958" y="1862664"/>
                </a:cubicBezTo>
                <a:cubicBezTo>
                  <a:pt x="1091142" y="1860586"/>
                  <a:pt x="1093232" y="1858912"/>
                  <a:pt x="1095229" y="1857641"/>
                </a:cubicBezTo>
                <a:cubicBezTo>
                  <a:pt x="1097225" y="1856370"/>
                  <a:pt x="1099190" y="1855439"/>
                  <a:pt x="1101124" y="1854850"/>
                </a:cubicBezTo>
                <a:cubicBezTo>
                  <a:pt x="1103058" y="1854261"/>
                  <a:pt x="1105024" y="1853967"/>
                  <a:pt x="1107021" y="1853967"/>
                </a:cubicBezTo>
                <a:close/>
                <a:moveTo>
                  <a:pt x="3242924" y="1853129"/>
                </a:moveTo>
                <a:cubicBezTo>
                  <a:pt x="3244908" y="1853129"/>
                  <a:pt x="3247079" y="1853176"/>
                  <a:pt x="3249435" y="1853269"/>
                </a:cubicBezTo>
                <a:cubicBezTo>
                  <a:pt x="3251792" y="1853362"/>
                  <a:pt x="3254086" y="1853564"/>
                  <a:pt x="3256318" y="1853874"/>
                </a:cubicBezTo>
                <a:lnTo>
                  <a:pt x="3256318" y="1882151"/>
                </a:lnTo>
                <a:lnTo>
                  <a:pt x="3243668" y="1882151"/>
                </a:lnTo>
                <a:cubicBezTo>
                  <a:pt x="3238894" y="1882151"/>
                  <a:pt x="3235173" y="1881825"/>
                  <a:pt x="3232506" y="1881174"/>
                </a:cubicBezTo>
                <a:cubicBezTo>
                  <a:pt x="3229840" y="1880523"/>
                  <a:pt x="3227654" y="1879593"/>
                  <a:pt x="3225948" y="1878384"/>
                </a:cubicBezTo>
                <a:cubicBezTo>
                  <a:pt x="3224243" y="1877174"/>
                  <a:pt x="3222972" y="1875686"/>
                  <a:pt x="3222134" y="1873919"/>
                </a:cubicBezTo>
                <a:cubicBezTo>
                  <a:pt x="3221297" y="1872152"/>
                  <a:pt x="3220879" y="1870152"/>
                  <a:pt x="3220879" y="1867919"/>
                </a:cubicBezTo>
                <a:cubicBezTo>
                  <a:pt x="3220879" y="1865749"/>
                  <a:pt x="3221236" y="1863764"/>
                  <a:pt x="3221948" y="1861966"/>
                </a:cubicBezTo>
                <a:cubicBezTo>
                  <a:pt x="3222662" y="1860168"/>
                  <a:pt x="3223871" y="1858602"/>
                  <a:pt x="3225576" y="1857269"/>
                </a:cubicBezTo>
                <a:cubicBezTo>
                  <a:pt x="3227282" y="1855935"/>
                  <a:pt x="3229545" y="1854912"/>
                  <a:pt x="3232366" y="1854199"/>
                </a:cubicBezTo>
                <a:cubicBezTo>
                  <a:pt x="3235188" y="1853486"/>
                  <a:pt x="3238707" y="1853129"/>
                  <a:pt x="3242924" y="1853129"/>
                </a:cubicBezTo>
                <a:close/>
                <a:moveTo>
                  <a:pt x="2310176" y="1852757"/>
                </a:moveTo>
                <a:cubicBezTo>
                  <a:pt x="2317601" y="1852757"/>
                  <a:pt x="2323200" y="1855052"/>
                  <a:pt x="2326974" y="1859641"/>
                </a:cubicBezTo>
                <a:cubicBezTo>
                  <a:pt x="2330748" y="1864230"/>
                  <a:pt x="2332542" y="1870555"/>
                  <a:pt x="2332356" y="1878616"/>
                </a:cubicBezTo>
                <a:lnTo>
                  <a:pt x="2286685" y="1878616"/>
                </a:lnTo>
                <a:cubicBezTo>
                  <a:pt x="2286810" y="1875206"/>
                  <a:pt x="2287402" y="1871934"/>
                  <a:pt x="2288463" y="1868803"/>
                </a:cubicBezTo>
                <a:cubicBezTo>
                  <a:pt x="2289523" y="1865671"/>
                  <a:pt x="2291021" y="1862927"/>
                  <a:pt x="2292955" y="1860571"/>
                </a:cubicBezTo>
                <a:cubicBezTo>
                  <a:pt x="2294890" y="1858214"/>
                  <a:pt x="2297292" y="1856323"/>
                  <a:pt x="2300162" y="1854897"/>
                </a:cubicBezTo>
                <a:cubicBezTo>
                  <a:pt x="2303032" y="1853470"/>
                  <a:pt x="2306370" y="1852757"/>
                  <a:pt x="2310176" y="1852757"/>
                </a:cubicBezTo>
                <a:close/>
                <a:moveTo>
                  <a:pt x="2110151" y="1852757"/>
                </a:moveTo>
                <a:cubicBezTo>
                  <a:pt x="2117576" y="1852757"/>
                  <a:pt x="2123175" y="1855052"/>
                  <a:pt x="2126949" y="1859641"/>
                </a:cubicBezTo>
                <a:cubicBezTo>
                  <a:pt x="2130723" y="1864230"/>
                  <a:pt x="2132517" y="1870555"/>
                  <a:pt x="2132331" y="1878616"/>
                </a:cubicBezTo>
                <a:lnTo>
                  <a:pt x="2086660" y="1878616"/>
                </a:lnTo>
                <a:cubicBezTo>
                  <a:pt x="2086785" y="1875206"/>
                  <a:pt x="2087377" y="1871934"/>
                  <a:pt x="2088438" y="1868803"/>
                </a:cubicBezTo>
                <a:cubicBezTo>
                  <a:pt x="2089498" y="1865671"/>
                  <a:pt x="2090996" y="1862927"/>
                  <a:pt x="2092930" y="1860571"/>
                </a:cubicBezTo>
                <a:cubicBezTo>
                  <a:pt x="2094865" y="1858214"/>
                  <a:pt x="2097267" y="1856323"/>
                  <a:pt x="2100137" y="1854897"/>
                </a:cubicBezTo>
                <a:cubicBezTo>
                  <a:pt x="2103007" y="1853470"/>
                  <a:pt x="2106345" y="1852757"/>
                  <a:pt x="2110151" y="1852757"/>
                </a:cubicBezTo>
                <a:close/>
                <a:moveTo>
                  <a:pt x="1433876" y="1852757"/>
                </a:moveTo>
                <a:cubicBezTo>
                  <a:pt x="1441301" y="1852757"/>
                  <a:pt x="1446900" y="1855052"/>
                  <a:pt x="1450674" y="1859641"/>
                </a:cubicBezTo>
                <a:cubicBezTo>
                  <a:pt x="1454448" y="1864230"/>
                  <a:pt x="1456242" y="1870555"/>
                  <a:pt x="1456056" y="1878616"/>
                </a:cubicBezTo>
                <a:lnTo>
                  <a:pt x="1410385" y="1878616"/>
                </a:lnTo>
                <a:cubicBezTo>
                  <a:pt x="1410510" y="1875206"/>
                  <a:pt x="1411102" y="1871934"/>
                  <a:pt x="1412163" y="1868803"/>
                </a:cubicBezTo>
                <a:cubicBezTo>
                  <a:pt x="1413223" y="1865671"/>
                  <a:pt x="1414721" y="1862927"/>
                  <a:pt x="1416655" y="1860571"/>
                </a:cubicBezTo>
                <a:cubicBezTo>
                  <a:pt x="1418590" y="1858214"/>
                  <a:pt x="1420992" y="1856323"/>
                  <a:pt x="1423862" y="1854897"/>
                </a:cubicBezTo>
                <a:cubicBezTo>
                  <a:pt x="1426732" y="1853470"/>
                  <a:pt x="1430070" y="1852757"/>
                  <a:pt x="1433876" y="1852757"/>
                </a:cubicBezTo>
                <a:close/>
                <a:moveTo>
                  <a:pt x="1205276" y="1852757"/>
                </a:moveTo>
                <a:cubicBezTo>
                  <a:pt x="1212701" y="1852757"/>
                  <a:pt x="1218300" y="1855052"/>
                  <a:pt x="1222074" y="1859641"/>
                </a:cubicBezTo>
                <a:cubicBezTo>
                  <a:pt x="1225848" y="1864230"/>
                  <a:pt x="1227642" y="1870555"/>
                  <a:pt x="1227456" y="1878616"/>
                </a:cubicBezTo>
                <a:lnTo>
                  <a:pt x="1181785" y="1878616"/>
                </a:lnTo>
                <a:cubicBezTo>
                  <a:pt x="1181910" y="1875206"/>
                  <a:pt x="1182502" y="1871934"/>
                  <a:pt x="1183563" y="1868803"/>
                </a:cubicBezTo>
                <a:cubicBezTo>
                  <a:pt x="1184623" y="1865671"/>
                  <a:pt x="1186121" y="1862927"/>
                  <a:pt x="1188055" y="1860571"/>
                </a:cubicBezTo>
                <a:cubicBezTo>
                  <a:pt x="1189990" y="1858214"/>
                  <a:pt x="1192392" y="1856323"/>
                  <a:pt x="1195262" y="1854897"/>
                </a:cubicBezTo>
                <a:cubicBezTo>
                  <a:pt x="1198132" y="1853470"/>
                  <a:pt x="1201470" y="1852757"/>
                  <a:pt x="1205276" y="1852757"/>
                </a:cubicBezTo>
                <a:close/>
                <a:moveTo>
                  <a:pt x="1000456" y="1852757"/>
                </a:moveTo>
                <a:cubicBezTo>
                  <a:pt x="1004301" y="1852757"/>
                  <a:pt x="1007572" y="1853036"/>
                  <a:pt x="1010270" y="1853595"/>
                </a:cubicBezTo>
                <a:cubicBezTo>
                  <a:pt x="1012967" y="1854153"/>
                  <a:pt x="1015168" y="1854990"/>
                  <a:pt x="1016874" y="1856106"/>
                </a:cubicBezTo>
                <a:cubicBezTo>
                  <a:pt x="1018579" y="1857222"/>
                  <a:pt x="1019804" y="1858586"/>
                  <a:pt x="1020548" y="1860199"/>
                </a:cubicBezTo>
                <a:cubicBezTo>
                  <a:pt x="1021292" y="1861811"/>
                  <a:pt x="1021664" y="1863640"/>
                  <a:pt x="1021664" y="1865687"/>
                </a:cubicBezTo>
                <a:cubicBezTo>
                  <a:pt x="1021664" y="1870152"/>
                  <a:pt x="1019974" y="1873578"/>
                  <a:pt x="1016595" y="1875965"/>
                </a:cubicBezTo>
                <a:cubicBezTo>
                  <a:pt x="1013215" y="1878353"/>
                  <a:pt x="1008332" y="1879546"/>
                  <a:pt x="1001944" y="1879546"/>
                </a:cubicBezTo>
                <a:lnTo>
                  <a:pt x="986318" y="1879546"/>
                </a:lnTo>
                <a:lnTo>
                  <a:pt x="986318" y="1853501"/>
                </a:lnTo>
                <a:cubicBezTo>
                  <a:pt x="987992" y="1853315"/>
                  <a:pt x="990038" y="1853145"/>
                  <a:pt x="992457" y="1852990"/>
                </a:cubicBezTo>
                <a:cubicBezTo>
                  <a:pt x="994875" y="1852835"/>
                  <a:pt x="997542" y="1852757"/>
                  <a:pt x="1000456" y="1852757"/>
                </a:cubicBezTo>
                <a:close/>
                <a:moveTo>
                  <a:pt x="3047271" y="1842525"/>
                </a:moveTo>
                <a:cubicBezTo>
                  <a:pt x="3046775" y="1842525"/>
                  <a:pt x="3046340" y="1842665"/>
                  <a:pt x="3045968" y="1842944"/>
                </a:cubicBezTo>
                <a:cubicBezTo>
                  <a:pt x="3045596" y="1843223"/>
                  <a:pt x="3045271" y="1843657"/>
                  <a:pt x="3044992" y="1844246"/>
                </a:cubicBezTo>
                <a:cubicBezTo>
                  <a:pt x="3044713" y="1844835"/>
                  <a:pt x="3044496" y="1845564"/>
                  <a:pt x="3044341" y="1846432"/>
                </a:cubicBezTo>
                <a:cubicBezTo>
                  <a:pt x="3044186" y="1847300"/>
                  <a:pt x="3044108" y="1848293"/>
                  <a:pt x="3044108" y="1849409"/>
                </a:cubicBezTo>
                <a:cubicBezTo>
                  <a:pt x="3044108" y="1850649"/>
                  <a:pt x="3044186" y="1851719"/>
                  <a:pt x="3044341" y="1852618"/>
                </a:cubicBezTo>
                <a:cubicBezTo>
                  <a:pt x="3044496" y="1853517"/>
                  <a:pt x="3044698" y="1854246"/>
                  <a:pt x="3044945" y="1854804"/>
                </a:cubicBezTo>
                <a:cubicBezTo>
                  <a:pt x="3045194" y="1855362"/>
                  <a:pt x="3045519" y="1855780"/>
                  <a:pt x="3045922" y="1856059"/>
                </a:cubicBezTo>
                <a:cubicBezTo>
                  <a:pt x="3046325" y="1856339"/>
                  <a:pt x="3046775" y="1856478"/>
                  <a:pt x="3047271" y="1856478"/>
                </a:cubicBezTo>
                <a:lnTo>
                  <a:pt x="3072386" y="1856478"/>
                </a:lnTo>
                <a:lnTo>
                  <a:pt x="3072386" y="1928660"/>
                </a:lnTo>
                <a:cubicBezTo>
                  <a:pt x="3072386" y="1929156"/>
                  <a:pt x="3072494" y="1929574"/>
                  <a:pt x="3072711" y="1929915"/>
                </a:cubicBezTo>
                <a:cubicBezTo>
                  <a:pt x="3072928" y="1930256"/>
                  <a:pt x="3073332" y="1930551"/>
                  <a:pt x="3073920" y="1930799"/>
                </a:cubicBezTo>
                <a:cubicBezTo>
                  <a:pt x="3074510" y="1931047"/>
                  <a:pt x="3075300" y="1931233"/>
                  <a:pt x="3076292" y="1931357"/>
                </a:cubicBezTo>
                <a:cubicBezTo>
                  <a:pt x="3077285" y="1931481"/>
                  <a:pt x="3078525" y="1931543"/>
                  <a:pt x="3080013" y="1931543"/>
                </a:cubicBezTo>
                <a:cubicBezTo>
                  <a:pt x="3081564" y="1931543"/>
                  <a:pt x="3082834" y="1931481"/>
                  <a:pt x="3083827" y="1931357"/>
                </a:cubicBezTo>
                <a:cubicBezTo>
                  <a:pt x="3084819" y="1931233"/>
                  <a:pt x="3085594" y="1931047"/>
                  <a:pt x="3086152" y="1930799"/>
                </a:cubicBezTo>
                <a:cubicBezTo>
                  <a:pt x="3086710" y="1930551"/>
                  <a:pt x="3087114" y="1930256"/>
                  <a:pt x="3087361" y="1929915"/>
                </a:cubicBezTo>
                <a:cubicBezTo>
                  <a:pt x="3087610" y="1929574"/>
                  <a:pt x="3087734" y="1929156"/>
                  <a:pt x="3087734" y="1928660"/>
                </a:cubicBezTo>
                <a:lnTo>
                  <a:pt x="3087734" y="1856478"/>
                </a:lnTo>
                <a:lnTo>
                  <a:pt x="3112848" y="1856478"/>
                </a:lnTo>
                <a:cubicBezTo>
                  <a:pt x="3113406" y="1856478"/>
                  <a:pt x="3113871" y="1856339"/>
                  <a:pt x="3114244" y="1856059"/>
                </a:cubicBezTo>
                <a:cubicBezTo>
                  <a:pt x="3114616" y="1855780"/>
                  <a:pt x="3114941" y="1855362"/>
                  <a:pt x="3115220" y="1854804"/>
                </a:cubicBezTo>
                <a:cubicBezTo>
                  <a:pt x="3115499" y="1854246"/>
                  <a:pt x="3115701" y="1853532"/>
                  <a:pt x="3115825" y="1852664"/>
                </a:cubicBezTo>
                <a:cubicBezTo>
                  <a:pt x="3115949" y="1851796"/>
                  <a:pt x="3116011" y="1850742"/>
                  <a:pt x="3116011" y="1849502"/>
                </a:cubicBezTo>
                <a:cubicBezTo>
                  <a:pt x="3116011" y="1848386"/>
                  <a:pt x="3115934" y="1847378"/>
                  <a:pt x="3115778" y="1846479"/>
                </a:cubicBezTo>
                <a:cubicBezTo>
                  <a:pt x="3115623" y="1845579"/>
                  <a:pt x="3115422" y="1844835"/>
                  <a:pt x="3115174" y="1844246"/>
                </a:cubicBezTo>
                <a:cubicBezTo>
                  <a:pt x="3114926" y="1843657"/>
                  <a:pt x="3114600" y="1843223"/>
                  <a:pt x="3114197" y="1842944"/>
                </a:cubicBezTo>
                <a:cubicBezTo>
                  <a:pt x="3113794" y="1842665"/>
                  <a:pt x="3113344" y="1842525"/>
                  <a:pt x="3112848" y="1842525"/>
                </a:cubicBezTo>
                <a:close/>
                <a:moveTo>
                  <a:pt x="2866296" y="1842525"/>
                </a:moveTo>
                <a:cubicBezTo>
                  <a:pt x="2865800" y="1842525"/>
                  <a:pt x="2865366" y="1842665"/>
                  <a:pt x="2864994" y="1842944"/>
                </a:cubicBezTo>
                <a:cubicBezTo>
                  <a:pt x="2864622" y="1843223"/>
                  <a:pt x="2864296" y="1843657"/>
                  <a:pt x="2864017" y="1844246"/>
                </a:cubicBezTo>
                <a:cubicBezTo>
                  <a:pt x="2863738" y="1844835"/>
                  <a:pt x="2863521" y="1845564"/>
                  <a:pt x="2863366" y="1846432"/>
                </a:cubicBezTo>
                <a:cubicBezTo>
                  <a:pt x="2863211" y="1847300"/>
                  <a:pt x="2863133" y="1848293"/>
                  <a:pt x="2863133" y="1849409"/>
                </a:cubicBezTo>
                <a:cubicBezTo>
                  <a:pt x="2863133" y="1850649"/>
                  <a:pt x="2863211" y="1851719"/>
                  <a:pt x="2863366" y="1852618"/>
                </a:cubicBezTo>
                <a:cubicBezTo>
                  <a:pt x="2863521" y="1853517"/>
                  <a:pt x="2863722" y="1854246"/>
                  <a:pt x="2863970" y="1854804"/>
                </a:cubicBezTo>
                <a:cubicBezTo>
                  <a:pt x="2864218" y="1855362"/>
                  <a:pt x="2864544" y="1855780"/>
                  <a:pt x="2864947" y="1856059"/>
                </a:cubicBezTo>
                <a:cubicBezTo>
                  <a:pt x="2865350" y="1856339"/>
                  <a:pt x="2865800" y="1856478"/>
                  <a:pt x="2866296" y="1856478"/>
                </a:cubicBezTo>
                <a:lnTo>
                  <a:pt x="2891410" y="1856478"/>
                </a:lnTo>
                <a:lnTo>
                  <a:pt x="2891410" y="1928660"/>
                </a:lnTo>
                <a:cubicBezTo>
                  <a:pt x="2891410" y="1929156"/>
                  <a:pt x="2891519" y="1929574"/>
                  <a:pt x="2891736" y="1929915"/>
                </a:cubicBezTo>
                <a:cubicBezTo>
                  <a:pt x="2891953" y="1930256"/>
                  <a:pt x="2892356" y="1930551"/>
                  <a:pt x="2892945" y="1930799"/>
                </a:cubicBezTo>
                <a:cubicBezTo>
                  <a:pt x="2893534" y="1931047"/>
                  <a:pt x="2894325" y="1931233"/>
                  <a:pt x="2895317" y="1931357"/>
                </a:cubicBezTo>
                <a:cubicBezTo>
                  <a:pt x="2896310" y="1931481"/>
                  <a:pt x="2897550" y="1931543"/>
                  <a:pt x="2899038" y="1931543"/>
                </a:cubicBezTo>
                <a:cubicBezTo>
                  <a:pt x="2900588" y="1931543"/>
                  <a:pt x="2901860" y="1931481"/>
                  <a:pt x="2902852" y="1931357"/>
                </a:cubicBezTo>
                <a:cubicBezTo>
                  <a:pt x="2903844" y="1931233"/>
                  <a:pt x="2904619" y="1931047"/>
                  <a:pt x="2905177" y="1930799"/>
                </a:cubicBezTo>
                <a:cubicBezTo>
                  <a:pt x="2905735" y="1930551"/>
                  <a:pt x="2906138" y="1930256"/>
                  <a:pt x="2906386" y="1929915"/>
                </a:cubicBezTo>
                <a:cubicBezTo>
                  <a:pt x="2906634" y="1929574"/>
                  <a:pt x="2906758" y="1929156"/>
                  <a:pt x="2906758" y="1928660"/>
                </a:cubicBezTo>
                <a:lnTo>
                  <a:pt x="2906758" y="1856478"/>
                </a:lnTo>
                <a:lnTo>
                  <a:pt x="2931873" y="1856478"/>
                </a:lnTo>
                <a:cubicBezTo>
                  <a:pt x="2932431" y="1856478"/>
                  <a:pt x="2932896" y="1856339"/>
                  <a:pt x="2933268" y="1856059"/>
                </a:cubicBezTo>
                <a:cubicBezTo>
                  <a:pt x="2933640" y="1855780"/>
                  <a:pt x="2933966" y="1855362"/>
                  <a:pt x="2934245" y="1854804"/>
                </a:cubicBezTo>
                <a:cubicBezTo>
                  <a:pt x="2934524" y="1854246"/>
                  <a:pt x="2934726" y="1853532"/>
                  <a:pt x="2934850" y="1852664"/>
                </a:cubicBezTo>
                <a:cubicBezTo>
                  <a:pt x="2934974" y="1851796"/>
                  <a:pt x="2935036" y="1850742"/>
                  <a:pt x="2935036" y="1849502"/>
                </a:cubicBezTo>
                <a:cubicBezTo>
                  <a:pt x="2935036" y="1848386"/>
                  <a:pt x="2934958" y="1847378"/>
                  <a:pt x="2934803" y="1846479"/>
                </a:cubicBezTo>
                <a:cubicBezTo>
                  <a:pt x="2934648" y="1845579"/>
                  <a:pt x="2934447" y="1844835"/>
                  <a:pt x="2934198" y="1844246"/>
                </a:cubicBezTo>
                <a:cubicBezTo>
                  <a:pt x="2933951" y="1843657"/>
                  <a:pt x="2933625" y="1843223"/>
                  <a:pt x="2933222" y="1842944"/>
                </a:cubicBezTo>
                <a:cubicBezTo>
                  <a:pt x="2932819" y="1842665"/>
                  <a:pt x="2932369" y="1842525"/>
                  <a:pt x="2931873" y="1842525"/>
                </a:cubicBezTo>
                <a:close/>
                <a:moveTo>
                  <a:pt x="2590071" y="1842525"/>
                </a:moveTo>
                <a:cubicBezTo>
                  <a:pt x="2589574" y="1842525"/>
                  <a:pt x="2589140" y="1842665"/>
                  <a:pt x="2588768" y="1842944"/>
                </a:cubicBezTo>
                <a:cubicBezTo>
                  <a:pt x="2588396" y="1843223"/>
                  <a:pt x="2588071" y="1843657"/>
                  <a:pt x="2587792" y="1844246"/>
                </a:cubicBezTo>
                <a:cubicBezTo>
                  <a:pt x="2587513" y="1844835"/>
                  <a:pt x="2587296" y="1845564"/>
                  <a:pt x="2587141" y="1846432"/>
                </a:cubicBezTo>
                <a:cubicBezTo>
                  <a:pt x="2586986" y="1847300"/>
                  <a:pt x="2586908" y="1848293"/>
                  <a:pt x="2586908" y="1849409"/>
                </a:cubicBezTo>
                <a:cubicBezTo>
                  <a:pt x="2586908" y="1850649"/>
                  <a:pt x="2586986" y="1851719"/>
                  <a:pt x="2587141" y="1852618"/>
                </a:cubicBezTo>
                <a:cubicBezTo>
                  <a:pt x="2587296" y="1853517"/>
                  <a:pt x="2587498" y="1854246"/>
                  <a:pt x="2587745" y="1854804"/>
                </a:cubicBezTo>
                <a:cubicBezTo>
                  <a:pt x="2587993" y="1855362"/>
                  <a:pt x="2588319" y="1855780"/>
                  <a:pt x="2588722" y="1856059"/>
                </a:cubicBezTo>
                <a:cubicBezTo>
                  <a:pt x="2589125" y="1856339"/>
                  <a:pt x="2589574" y="1856478"/>
                  <a:pt x="2590071" y="1856478"/>
                </a:cubicBezTo>
                <a:lnTo>
                  <a:pt x="2615186" y="1856478"/>
                </a:lnTo>
                <a:lnTo>
                  <a:pt x="2615186" y="1928660"/>
                </a:lnTo>
                <a:cubicBezTo>
                  <a:pt x="2615186" y="1929156"/>
                  <a:pt x="2615294" y="1929574"/>
                  <a:pt x="2615511" y="1929915"/>
                </a:cubicBezTo>
                <a:cubicBezTo>
                  <a:pt x="2615728" y="1930256"/>
                  <a:pt x="2616131" y="1930551"/>
                  <a:pt x="2616720" y="1930799"/>
                </a:cubicBezTo>
                <a:cubicBezTo>
                  <a:pt x="2617310" y="1931047"/>
                  <a:pt x="2618100" y="1931233"/>
                  <a:pt x="2619092" y="1931357"/>
                </a:cubicBezTo>
                <a:cubicBezTo>
                  <a:pt x="2620084" y="1931481"/>
                  <a:pt x="2621325" y="1931543"/>
                  <a:pt x="2622813" y="1931543"/>
                </a:cubicBezTo>
                <a:cubicBezTo>
                  <a:pt x="2624363" y="1931543"/>
                  <a:pt x="2625634" y="1931481"/>
                  <a:pt x="2626627" y="1931357"/>
                </a:cubicBezTo>
                <a:cubicBezTo>
                  <a:pt x="2627619" y="1931233"/>
                  <a:pt x="2628394" y="1931047"/>
                  <a:pt x="2628952" y="1930799"/>
                </a:cubicBezTo>
                <a:cubicBezTo>
                  <a:pt x="2629510" y="1930551"/>
                  <a:pt x="2629914" y="1930256"/>
                  <a:pt x="2630161" y="1929915"/>
                </a:cubicBezTo>
                <a:cubicBezTo>
                  <a:pt x="2630409" y="1929574"/>
                  <a:pt x="2630534" y="1929156"/>
                  <a:pt x="2630534" y="1928660"/>
                </a:cubicBezTo>
                <a:lnTo>
                  <a:pt x="2630534" y="1856478"/>
                </a:lnTo>
                <a:lnTo>
                  <a:pt x="2655648" y="1856478"/>
                </a:lnTo>
                <a:cubicBezTo>
                  <a:pt x="2656206" y="1856478"/>
                  <a:pt x="2656671" y="1856339"/>
                  <a:pt x="2657044" y="1856059"/>
                </a:cubicBezTo>
                <a:cubicBezTo>
                  <a:pt x="2657416" y="1855780"/>
                  <a:pt x="2657741" y="1855362"/>
                  <a:pt x="2658020" y="1854804"/>
                </a:cubicBezTo>
                <a:cubicBezTo>
                  <a:pt x="2658299" y="1854246"/>
                  <a:pt x="2658500" y="1853532"/>
                  <a:pt x="2658625" y="1852664"/>
                </a:cubicBezTo>
                <a:cubicBezTo>
                  <a:pt x="2658749" y="1851796"/>
                  <a:pt x="2658811" y="1850742"/>
                  <a:pt x="2658811" y="1849502"/>
                </a:cubicBezTo>
                <a:cubicBezTo>
                  <a:pt x="2658811" y="1848386"/>
                  <a:pt x="2658733" y="1847378"/>
                  <a:pt x="2658578" y="1846479"/>
                </a:cubicBezTo>
                <a:cubicBezTo>
                  <a:pt x="2658423" y="1845579"/>
                  <a:pt x="2658222" y="1844835"/>
                  <a:pt x="2657974" y="1844246"/>
                </a:cubicBezTo>
                <a:cubicBezTo>
                  <a:pt x="2657726" y="1843657"/>
                  <a:pt x="2657400" y="1843223"/>
                  <a:pt x="2656997" y="1842944"/>
                </a:cubicBezTo>
                <a:cubicBezTo>
                  <a:pt x="2656594" y="1842665"/>
                  <a:pt x="2656144" y="1842525"/>
                  <a:pt x="2655648" y="1842525"/>
                </a:cubicBezTo>
                <a:close/>
                <a:moveTo>
                  <a:pt x="1277732" y="1842525"/>
                </a:moveTo>
                <a:cubicBezTo>
                  <a:pt x="1275562" y="1842525"/>
                  <a:pt x="1273934" y="1843037"/>
                  <a:pt x="1272849" y="1844060"/>
                </a:cubicBezTo>
                <a:cubicBezTo>
                  <a:pt x="1271764" y="1845083"/>
                  <a:pt x="1271066" y="1846587"/>
                  <a:pt x="1270756" y="1848572"/>
                </a:cubicBezTo>
                <a:lnTo>
                  <a:pt x="1261547" y="1927823"/>
                </a:lnTo>
                <a:cubicBezTo>
                  <a:pt x="1261423" y="1928505"/>
                  <a:pt x="1261423" y="1929078"/>
                  <a:pt x="1261547" y="1929543"/>
                </a:cubicBezTo>
                <a:cubicBezTo>
                  <a:pt x="1261671" y="1930008"/>
                  <a:pt x="1261966" y="1930396"/>
                  <a:pt x="1262431" y="1930706"/>
                </a:cubicBezTo>
                <a:cubicBezTo>
                  <a:pt x="1262896" y="1931016"/>
                  <a:pt x="1263578" y="1931233"/>
                  <a:pt x="1264477" y="1931357"/>
                </a:cubicBezTo>
                <a:cubicBezTo>
                  <a:pt x="1265376" y="1931481"/>
                  <a:pt x="1266601" y="1931543"/>
                  <a:pt x="1268152" y="1931543"/>
                </a:cubicBezTo>
                <a:cubicBezTo>
                  <a:pt x="1269764" y="1931543"/>
                  <a:pt x="1271066" y="1931497"/>
                  <a:pt x="1272058" y="1931404"/>
                </a:cubicBezTo>
                <a:cubicBezTo>
                  <a:pt x="1273050" y="1931311"/>
                  <a:pt x="1273857" y="1931156"/>
                  <a:pt x="1274477" y="1930939"/>
                </a:cubicBezTo>
                <a:cubicBezTo>
                  <a:pt x="1275097" y="1930722"/>
                  <a:pt x="1275515" y="1930381"/>
                  <a:pt x="1275732" y="1929915"/>
                </a:cubicBezTo>
                <a:cubicBezTo>
                  <a:pt x="1275950" y="1929450"/>
                  <a:pt x="1276089" y="1928846"/>
                  <a:pt x="1276151" y="1928102"/>
                </a:cubicBezTo>
                <a:lnTo>
                  <a:pt x="1281918" y="1880105"/>
                </a:lnTo>
                <a:cubicBezTo>
                  <a:pt x="1282042" y="1878368"/>
                  <a:pt x="1282213" y="1876508"/>
                  <a:pt x="1282430" y="1874523"/>
                </a:cubicBezTo>
                <a:cubicBezTo>
                  <a:pt x="1282647" y="1872539"/>
                  <a:pt x="1282864" y="1870524"/>
                  <a:pt x="1283081" y="1868477"/>
                </a:cubicBezTo>
                <a:cubicBezTo>
                  <a:pt x="1283298" y="1866431"/>
                  <a:pt x="1283499" y="1864385"/>
                  <a:pt x="1283686" y="1862338"/>
                </a:cubicBezTo>
                <a:cubicBezTo>
                  <a:pt x="1283872" y="1860292"/>
                  <a:pt x="1284057" y="1858369"/>
                  <a:pt x="1284244" y="1856571"/>
                </a:cubicBezTo>
                <a:lnTo>
                  <a:pt x="1284337" y="1854432"/>
                </a:lnTo>
                <a:cubicBezTo>
                  <a:pt x="1284771" y="1856230"/>
                  <a:pt x="1285298" y="1858152"/>
                  <a:pt x="1285918" y="1860199"/>
                </a:cubicBezTo>
                <a:cubicBezTo>
                  <a:pt x="1286538" y="1862245"/>
                  <a:pt x="1287174" y="1864307"/>
                  <a:pt x="1287825" y="1866384"/>
                </a:cubicBezTo>
                <a:cubicBezTo>
                  <a:pt x="1288476" y="1868462"/>
                  <a:pt x="1289127" y="1870493"/>
                  <a:pt x="1289778" y="1872477"/>
                </a:cubicBezTo>
                <a:cubicBezTo>
                  <a:pt x="1290429" y="1874461"/>
                  <a:pt x="1291065" y="1876322"/>
                  <a:pt x="1291685" y="1878058"/>
                </a:cubicBezTo>
                <a:lnTo>
                  <a:pt x="1308614" y="1927730"/>
                </a:lnTo>
                <a:cubicBezTo>
                  <a:pt x="1308862" y="1928474"/>
                  <a:pt x="1309172" y="1929094"/>
                  <a:pt x="1309544" y="1929590"/>
                </a:cubicBezTo>
                <a:cubicBezTo>
                  <a:pt x="1309916" y="1930086"/>
                  <a:pt x="1310397" y="1930474"/>
                  <a:pt x="1310986" y="1930753"/>
                </a:cubicBezTo>
                <a:cubicBezTo>
                  <a:pt x="1311575" y="1931032"/>
                  <a:pt x="1312304" y="1931233"/>
                  <a:pt x="1313172" y="1931357"/>
                </a:cubicBezTo>
                <a:cubicBezTo>
                  <a:pt x="1314040" y="1931481"/>
                  <a:pt x="1315125" y="1931543"/>
                  <a:pt x="1316428" y="1931543"/>
                </a:cubicBezTo>
                <a:cubicBezTo>
                  <a:pt x="1317730" y="1931543"/>
                  <a:pt x="1318831" y="1931481"/>
                  <a:pt x="1319730" y="1931357"/>
                </a:cubicBezTo>
                <a:cubicBezTo>
                  <a:pt x="1320629" y="1931233"/>
                  <a:pt x="1321373" y="1931016"/>
                  <a:pt x="1321962" y="1930706"/>
                </a:cubicBezTo>
                <a:cubicBezTo>
                  <a:pt x="1322551" y="1930396"/>
                  <a:pt x="1323016" y="1929993"/>
                  <a:pt x="1323358" y="1929497"/>
                </a:cubicBezTo>
                <a:cubicBezTo>
                  <a:pt x="1323698" y="1929001"/>
                  <a:pt x="1323993" y="1928381"/>
                  <a:pt x="1324241" y="1927637"/>
                </a:cubicBezTo>
                <a:lnTo>
                  <a:pt x="1341822" y="1878058"/>
                </a:lnTo>
                <a:cubicBezTo>
                  <a:pt x="1342380" y="1876260"/>
                  <a:pt x="1342984" y="1874337"/>
                  <a:pt x="1343635" y="1872291"/>
                </a:cubicBezTo>
                <a:cubicBezTo>
                  <a:pt x="1344286" y="1870245"/>
                  <a:pt x="1344969" y="1868198"/>
                  <a:pt x="1345682" y="1866152"/>
                </a:cubicBezTo>
                <a:cubicBezTo>
                  <a:pt x="1346395" y="1864105"/>
                  <a:pt x="1347061" y="1862090"/>
                  <a:pt x="1347682" y="1860106"/>
                </a:cubicBezTo>
                <a:cubicBezTo>
                  <a:pt x="1348302" y="1858121"/>
                  <a:pt x="1348891" y="1856230"/>
                  <a:pt x="1349449" y="1854432"/>
                </a:cubicBezTo>
                <a:lnTo>
                  <a:pt x="1349542" y="1856571"/>
                </a:lnTo>
                <a:cubicBezTo>
                  <a:pt x="1349728" y="1858369"/>
                  <a:pt x="1349898" y="1860292"/>
                  <a:pt x="1350054" y="1862338"/>
                </a:cubicBezTo>
                <a:cubicBezTo>
                  <a:pt x="1350209" y="1864385"/>
                  <a:pt x="1350379" y="1866431"/>
                  <a:pt x="1350565" y="1868477"/>
                </a:cubicBezTo>
                <a:cubicBezTo>
                  <a:pt x="1350751" y="1870524"/>
                  <a:pt x="1350937" y="1872539"/>
                  <a:pt x="1351123" y="1874523"/>
                </a:cubicBezTo>
                <a:cubicBezTo>
                  <a:pt x="1351309" y="1876508"/>
                  <a:pt x="1351495" y="1878368"/>
                  <a:pt x="1351681" y="1880105"/>
                </a:cubicBezTo>
                <a:lnTo>
                  <a:pt x="1357728" y="1928939"/>
                </a:lnTo>
                <a:cubicBezTo>
                  <a:pt x="1357790" y="1929497"/>
                  <a:pt x="1357929" y="1929946"/>
                  <a:pt x="1358146" y="1930288"/>
                </a:cubicBezTo>
                <a:cubicBezTo>
                  <a:pt x="1358363" y="1930629"/>
                  <a:pt x="1358751" y="1930892"/>
                  <a:pt x="1359309" y="1931078"/>
                </a:cubicBezTo>
                <a:cubicBezTo>
                  <a:pt x="1359867" y="1931264"/>
                  <a:pt x="1360642" y="1931388"/>
                  <a:pt x="1361634" y="1931450"/>
                </a:cubicBezTo>
                <a:cubicBezTo>
                  <a:pt x="1362626" y="1931512"/>
                  <a:pt x="1363898" y="1931543"/>
                  <a:pt x="1365448" y="1931543"/>
                </a:cubicBezTo>
                <a:cubicBezTo>
                  <a:pt x="1368300" y="1931543"/>
                  <a:pt x="1370192" y="1931264"/>
                  <a:pt x="1371122" y="1930706"/>
                </a:cubicBezTo>
                <a:cubicBezTo>
                  <a:pt x="1372052" y="1930148"/>
                  <a:pt x="1372486" y="1929187"/>
                  <a:pt x="1372424" y="1927823"/>
                </a:cubicBezTo>
                <a:lnTo>
                  <a:pt x="1363122" y="1848386"/>
                </a:lnTo>
                <a:cubicBezTo>
                  <a:pt x="1362936" y="1846339"/>
                  <a:pt x="1362270" y="1844851"/>
                  <a:pt x="1361123" y="1843921"/>
                </a:cubicBezTo>
                <a:cubicBezTo>
                  <a:pt x="1359975" y="1842991"/>
                  <a:pt x="1358286" y="1842525"/>
                  <a:pt x="1356053" y="1842525"/>
                </a:cubicBezTo>
                <a:lnTo>
                  <a:pt x="1348798" y="1842525"/>
                </a:lnTo>
                <a:cubicBezTo>
                  <a:pt x="1347061" y="1842525"/>
                  <a:pt x="1345589" y="1842696"/>
                  <a:pt x="1344379" y="1843037"/>
                </a:cubicBezTo>
                <a:cubicBezTo>
                  <a:pt x="1343170" y="1843378"/>
                  <a:pt x="1342132" y="1843905"/>
                  <a:pt x="1341263" y="1844618"/>
                </a:cubicBezTo>
                <a:cubicBezTo>
                  <a:pt x="1340395" y="1845331"/>
                  <a:pt x="1339667" y="1846262"/>
                  <a:pt x="1339078" y="1847409"/>
                </a:cubicBezTo>
                <a:cubicBezTo>
                  <a:pt x="1338488" y="1848556"/>
                  <a:pt x="1337946" y="1849905"/>
                  <a:pt x="1337450" y="1851455"/>
                </a:cubicBezTo>
                <a:lnTo>
                  <a:pt x="1325078" y="1886895"/>
                </a:lnTo>
                <a:cubicBezTo>
                  <a:pt x="1324396" y="1888879"/>
                  <a:pt x="1323698" y="1890957"/>
                  <a:pt x="1322985" y="1893127"/>
                </a:cubicBezTo>
                <a:cubicBezTo>
                  <a:pt x="1322272" y="1895297"/>
                  <a:pt x="1321575" y="1897483"/>
                  <a:pt x="1320892" y="1899685"/>
                </a:cubicBezTo>
                <a:cubicBezTo>
                  <a:pt x="1320210" y="1901886"/>
                  <a:pt x="1319575" y="1904057"/>
                  <a:pt x="1318986" y="1906196"/>
                </a:cubicBezTo>
                <a:cubicBezTo>
                  <a:pt x="1318396" y="1908335"/>
                  <a:pt x="1317823" y="1910366"/>
                  <a:pt x="1317265" y="1912289"/>
                </a:cubicBezTo>
                <a:lnTo>
                  <a:pt x="1317079" y="1912289"/>
                </a:lnTo>
                <a:cubicBezTo>
                  <a:pt x="1316583" y="1910428"/>
                  <a:pt x="1316040" y="1908475"/>
                  <a:pt x="1315451" y="1906428"/>
                </a:cubicBezTo>
                <a:cubicBezTo>
                  <a:pt x="1314862" y="1904382"/>
                  <a:pt x="1314242" y="1902289"/>
                  <a:pt x="1313591" y="1900150"/>
                </a:cubicBezTo>
                <a:cubicBezTo>
                  <a:pt x="1312940" y="1898010"/>
                  <a:pt x="1312242" y="1895840"/>
                  <a:pt x="1311498" y="1893639"/>
                </a:cubicBezTo>
                <a:cubicBezTo>
                  <a:pt x="1310754" y="1891437"/>
                  <a:pt x="1310040" y="1889251"/>
                  <a:pt x="1309358" y="1887081"/>
                </a:cubicBezTo>
                <a:lnTo>
                  <a:pt x="1296987" y="1851455"/>
                </a:lnTo>
                <a:cubicBezTo>
                  <a:pt x="1296429" y="1849719"/>
                  <a:pt x="1295840" y="1848277"/>
                  <a:pt x="1295220" y="1847130"/>
                </a:cubicBezTo>
                <a:cubicBezTo>
                  <a:pt x="1294600" y="1845983"/>
                  <a:pt x="1293840" y="1845068"/>
                  <a:pt x="1292941" y="1844386"/>
                </a:cubicBezTo>
                <a:cubicBezTo>
                  <a:pt x="1292042" y="1843704"/>
                  <a:pt x="1290956" y="1843223"/>
                  <a:pt x="1289685" y="1842944"/>
                </a:cubicBezTo>
                <a:cubicBezTo>
                  <a:pt x="1288414" y="1842665"/>
                  <a:pt x="1286879" y="1842525"/>
                  <a:pt x="1285081" y="1842525"/>
                </a:cubicBezTo>
                <a:close/>
                <a:moveTo>
                  <a:pt x="3331737" y="1842060"/>
                </a:moveTo>
                <a:cubicBezTo>
                  <a:pt x="3330249" y="1842060"/>
                  <a:pt x="3329008" y="1842107"/>
                  <a:pt x="3328016" y="1842200"/>
                </a:cubicBezTo>
                <a:cubicBezTo>
                  <a:pt x="3327024" y="1842293"/>
                  <a:pt x="3326234" y="1842479"/>
                  <a:pt x="3325644" y="1842758"/>
                </a:cubicBezTo>
                <a:cubicBezTo>
                  <a:pt x="3325055" y="1843037"/>
                  <a:pt x="3324652" y="1843347"/>
                  <a:pt x="3324435" y="1843688"/>
                </a:cubicBezTo>
                <a:cubicBezTo>
                  <a:pt x="3324218" y="1844029"/>
                  <a:pt x="3324110" y="1844448"/>
                  <a:pt x="3324110" y="1844944"/>
                </a:cubicBezTo>
                <a:lnTo>
                  <a:pt x="3324110" y="1928660"/>
                </a:lnTo>
                <a:cubicBezTo>
                  <a:pt x="3324110" y="1929156"/>
                  <a:pt x="3324218" y="1929574"/>
                  <a:pt x="3324435" y="1929915"/>
                </a:cubicBezTo>
                <a:cubicBezTo>
                  <a:pt x="3324652" y="1930256"/>
                  <a:pt x="3325055" y="1930551"/>
                  <a:pt x="3325644" y="1930799"/>
                </a:cubicBezTo>
                <a:cubicBezTo>
                  <a:pt x="3326234" y="1931047"/>
                  <a:pt x="3327024" y="1931233"/>
                  <a:pt x="3328016" y="1931357"/>
                </a:cubicBezTo>
                <a:cubicBezTo>
                  <a:pt x="3329008" y="1931481"/>
                  <a:pt x="3330249" y="1931543"/>
                  <a:pt x="3331737" y="1931543"/>
                </a:cubicBezTo>
                <a:cubicBezTo>
                  <a:pt x="3333287" y="1931543"/>
                  <a:pt x="3334558" y="1931481"/>
                  <a:pt x="3335551" y="1931357"/>
                </a:cubicBezTo>
                <a:cubicBezTo>
                  <a:pt x="3336543" y="1931233"/>
                  <a:pt x="3337318" y="1931047"/>
                  <a:pt x="3337876" y="1930799"/>
                </a:cubicBezTo>
                <a:cubicBezTo>
                  <a:pt x="3338434" y="1930551"/>
                  <a:pt x="3338837" y="1930256"/>
                  <a:pt x="3339086" y="1929915"/>
                </a:cubicBezTo>
                <a:cubicBezTo>
                  <a:pt x="3339334" y="1929574"/>
                  <a:pt x="3339458" y="1929156"/>
                  <a:pt x="3339458" y="1928660"/>
                </a:cubicBezTo>
                <a:lnTo>
                  <a:pt x="3339458" y="1891918"/>
                </a:lnTo>
                <a:lnTo>
                  <a:pt x="3382153" y="1891918"/>
                </a:lnTo>
                <a:lnTo>
                  <a:pt x="3382153" y="1928660"/>
                </a:lnTo>
                <a:cubicBezTo>
                  <a:pt x="3382153" y="1929156"/>
                  <a:pt x="3382276" y="1929574"/>
                  <a:pt x="3382525" y="1929915"/>
                </a:cubicBezTo>
                <a:cubicBezTo>
                  <a:pt x="3382773" y="1930256"/>
                  <a:pt x="3383176" y="1930551"/>
                  <a:pt x="3383734" y="1930799"/>
                </a:cubicBezTo>
                <a:cubicBezTo>
                  <a:pt x="3384292" y="1931047"/>
                  <a:pt x="3385067" y="1931233"/>
                  <a:pt x="3386060" y="1931357"/>
                </a:cubicBezTo>
                <a:cubicBezTo>
                  <a:pt x="3387052" y="1931481"/>
                  <a:pt x="3388323" y="1931543"/>
                  <a:pt x="3389873" y="1931543"/>
                </a:cubicBezTo>
                <a:cubicBezTo>
                  <a:pt x="3391362" y="1931543"/>
                  <a:pt x="3392602" y="1931481"/>
                  <a:pt x="3393594" y="1931357"/>
                </a:cubicBezTo>
                <a:cubicBezTo>
                  <a:pt x="3394586" y="1931233"/>
                  <a:pt x="3395361" y="1931047"/>
                  <a:pt x="3395919" y="1930799"/>
                </a:cubicBezTo>
                <a:cubicBezTo>
                  <a:pt x="3396477" y="1930551"/>
                  <a:pt x="3396880" y="1930256"/>
                  <a:pt x="3397128" y="1929915"/>
                </a:cubicBezTo>
                <a:cubicBezTo>
                  <a:pt x="3397376" y="1929574"/>
                  <a:pt x="3397500" y="1929156"/>
                  <a:pt x="3397500" y="1928660"/>
                </a:cubicBezTo>
                <a:lnTo>
                  <a:pt x="3397500" y="1844944"/>
                </a:lnTo>
                <a:cubicBezTo>
                  <a:pt x="3397500" y="1844448"/>
                  <a:pt x="3397376" y="1844029"/>
                  <a:pt x="3397128" y="1843688"/>
                </a:cubicBezTo>
                <a:cubicBezTo>
                  <a:pt x="3396880" y="1843347"/>
                  <a:pt x="3396477" y="1843037"/>
                  <a:pt x="3395919" y="1842758"/>
                </a:cubicBezTo>
                <a:cubicBezTo>
                  <a:pt x="3395361" y="1842479"/>
                  <a:pt x="3394586" y="1842293"/>
                  <a:pt x="3393594" y="1842200"/>
                </a:cubicBezTo>
                <a:cubicBezTo>
                  <a:pt x="3392602" y="1842107"/>
                  <a:pt x="3391362" y="1842060"/>
                  <a:pt x="3389873" y="1842060"/>
                </a:cubicBezTo>
                <a:cubicBezTo>
                  <a:pt x="3388323" y="1842060"/>
                  <a:pt x="3387052" y="1842107"/>
                  <a:pt x="3386060" y="1842200"/>
                </a:cubicBezTo>
                <a:cubicBezTo>
                  <a:pt x="3385067" y="1842293"/>
                  <a:pt x="3384292" y="1842479"/>
                  <a:pt x="3383734" y="1842758"/>
                </a:cubicBezTo>
                <a:cubicBezTo>
                  <a:pt x="3383176" y="1843037"/>
                  <a:pt x="3382773" y="1843347"/>
                  <a:pt x="3382525" y="1843688"/>
                </a:cubicBezTo>
                <a:cubicBezTo>
                  <a:pt x="3382276" y="1844029"/>
                  <a:pt x="3382153" y="1844448"/>
                  <a:pt x="3382153" y="1844944"/>
                </a:cubicBezTo>
                <a:lnTo>
                  <a:pt x="3382153" y="1878988"/>
                </a:lnTo>
                <a:lnTo>
                  <a:pt x="3339458" y="1878988"/>
                </a:lnTo>
                <a:lnTo>
                  <a:pt x="3339458" y="1844944"/>
                </a:lnTo>
                <a:cubicBezTo>
                  <a:pt x="3339458" y="1844448"/>
                  <a:pt x="3339334" y="1844029"/>
                  <a:pt x="3339086" y="1843688"/>
                </a:cubicBezTo>
                <a:cubicBezTo>
                  <a:pt x="3338837" y="1843347"/>
                  <a:pt x="3338434" y="1843037"/>
                  <a:pt x="3337876" y="1842758"/>
                </a:cubicBezTo>
                <a:cubicBezTo>
                  <a:pt x="3337318" y="1842479"/>
                  <a:pt x="3336543" y="1842293"/>
                  <a:pt x="3335551" y="1842200"/>
                </a:cubicBezTo>
                <a:cubicBezTo>
                  <a:pt x="3334558" y="1842107"/>
                  <a:pt x="3333287" y="1842060"/>
                  <a:pt x="3331737" y="1842060"/>
                </a:cubicBezTo>
                <a:close/>
                <a:moveTo>
                  <a:pt x="2960169" y="1842060"/>
                </a:moveTo>
                <a:cubicBezTo>
                  <a:pt x="2958743" y="1842060"/>
                  <a:pt x="2957534" y="1842107"/>
                  <a:pt x="2956542" y="1842200"/>
                </a:cubicBezTo>
                <a:cubicBezTo>
                  <a:pt x="2955549" y="1842293"/>
                  <a:pt x="2954758" y="1842463"/>
                  <a:pt x="2954170" y="1842711"/>
                </a:cubicBezTo>
                <a:cubicBezTo>
                  <a:pt x="2953580" y="1842960"/>
                  <a:pt x="2953177" y="1843270"/>
                  <a:pt x="2952960" y="1843642"/>
                </a:cubicBezTo>
                <a:cubicBezTo>
                  <a:pt x="2952744" y="1844014"/>
                  <a:pt x="2952635" y="1844417"/>
                  <a:pt x="2952635" y="1844851"/>
                </a:cubicBezTo>
                <a:lnTo>
                  <a:pt x="2952635" y="1928753"/>
                </a:lnTo>
                <a:cubicBezTo>
                  <a:pt x="2952635" y="1929187"/>
                  <a:pt x="2952744" y="1929590"/>
                  <a:pt x="2952960" y="1929962"/>
                </a:cubicBezTo>
                <a:cubicBezTo>
                  <a:pt x="2953177" y="1930334"/>
                  <a:pt x="2953549" y="1930629"/>
                  <a:pt x="2954076" y="1930846"/>
                </a:cubicBezTo>
                <a:cubicBezTo>
                  <a:pt x="2954604" y="1931063"/>
                  <a:pt x="2955302" y="1931233"/>
                  <a:pt x="2956169" y="1931357"/>
                </a:cubicBezTo>
                <a:cubicBezTo>
                  <a:pt x="2957037" y="1931481"/>
                  <a:pt x="2958154" y="1931543"/>
                  <a:pt x="2959518" y="1931543"/>
                </a:cubicBezTo>
                <a:cubicBezTo>
                  <a:pt x="2960696" y="1931543"/>
                  <a:pt x="2961688" y="1931497"/>
                  <a:pt x="2962494" y="1931404"/>
                </a:cubicBezTo>
                <a:cubicBezTo>
                  <a:pt x="2963301" y="1931311"/>
                  <a:pt x="2963967" y="1931156"/>
                  <a:pt x="2964494" y="1930939"/>
                </a:cubicBezTo>
                <a:cubicBezTo>
                  <a:pt x="2965022" y="1930722"/>
                  <a:pt x="2965456" y="1930427"/>
                  <a:pt x="2965797" y="1930055"/>
                </a:cubicBezTo>
                <a:cubicBezTo>
                  <a:pt x="2966138" y="1929683"/>
                  <a:pt x="2966525" y="1929249"/>
                  <a:pt x="2966960" y="1928753"/>
                </a:cubicBezTo>
                <a:lnTo>
                  <a:pt x="3002492" y="1880198"/>
                </a:lnTo>
                <a:cubicBezTo>
                  <a:pt x="3004229" y="1877841"/>
                  <a:pt x="3005950" y="1875469"/>
                  <a:pt x="3007654" y="1873082"/>
                </a:cubicBezTo>
                <a:cubicBezTo>
                  <a:pt x="3009360" y="1870694"/>
                  <a:pt x="3010926" y="1868260"/>
                  <a:pt x="3012352" y="1865780"/>
                </a:cubicBezTo>
                <a:cubicBezTo>
                  <a:pt x="3012166" y="1868198"/>
                  <a:pt x="3012011" y="1870663"/>
                  <a:pt x="3011887" y="1873175"/>
                </a:cubicBezTo>
                <a:cubicBezTo>
                  <a:pt x="3011763" y="1875686"/>
                  <a:pt x="3011701" y="1878151"/>
                  <a:pt x="3011701" y="1880570"/>
                </a:cubicBezTo>
                <a:lnTo>
                  <a:pt x="3011701" y="1928753"/>
                </a:lnTo>
                <a:cubicBezTo>
                  <a:pt x="3011701" y="1929187"/>
                  <a:pt x="3011825" y="1929590"/>
                  <a:pt x="3012073" y="1929962"/>
                </a:cubicBezTo>
                <a:cubicBezTo>
                  <a:pt x="3012321" y="1930334"/>
                  <a:pt x="3012755" y="1930629"/>
                  <a:pt x="3013375" y="1930846"/>
                </a:cubicBezTo>
                <a:cubicBezTo>
                  <a:pt x="3013996" y="1931063"/>
                  <a:pt x="3014801" y="1931233"/>
                  <a:pt x="3015794" y="1931357"/>
                </a:cubicBezTo>
                <a:cubicBezTo>
                  <a:pt x="3016786" y="1931481"/>
                  <a:pt x="3018026" y="1931543"/>
                  <a:pt x="3019514" y="1931543"/>
                </a:cubicBezTo>
                <a:cubicBezTo>
                  <a:pt x="3021002" y="1931543"/>
                  <a:pt x="3022243" y="1931481"/>
                  <a:pt x="3023235" y="1931357"/>
                </a:cubicBezTo>
                <a:cubicBezTo>
                  <a:pt x="3024227" y="1931233"/>
                  <a:pt x="3025002" y="1931063"/>
                  <a:pt x="3025560" y="1930846"/>
                </a:cubicBezTo>
                <a:cubicBezTo>
                  <a:pt x="3026118" y="1930629"/>
                  <a:pt x="3026522" y="1930334"/>
                  <a:pt x="3026770" y="1929962"/>
                </a:cubicBezTo>
                <a:cubicBezTo>
                  <a:pt x="3027018" y="1929590"/>
                  <a:pt x="3027142" y="1929187"/>
                  <a:pt x="3027142" y="1928753"/>
                </a:cubicBezTo>
                <a:lnTo>
                  <a:pt x="3027142" y="1844944"/>
                </a:lnTo>
                <a:cubicBezTo>
                  <a:pt x="3027142" y="1844448"/>
                  <a:pt x="3027033" y="1844014"/>
                  <a:pt x="3026816" y="1843642"/>
                </a:cubicBezTo>
                <a:cubicBezTo>
                  <a:pt x="3026599" y="1843270"/>
                  <a:pt x="3026227" y="1842960"/>
                  <a:pt x="3025700" y="1842711"/>
                </a:cubicBezTo>
                <a:cubicBezTo>
                  <a:pt x="3025173" y="1842463"/>
                  <a:pt x="3024460" y="1842293"/>
                  <a:pt x="3023560" y="1842200"/>
                </a:cubicBezTo>
                <a:cubicBezTo>
                  <a:pt x="3022661" y="1842107"/>
                  <a:pt x="3021561" y="1842060"/>
                  <a:pt x="3020258" y="1842060"/>
                </a:cubicBezTo>
                <a:cubicBezTo>
                  <a:pt x="3018956" y="1842060"/>
                  <a:pt x="3017902" y="1842107"/>
                  <a:pt x="3017096" y="1842200"/>
                </a:cubicBezTo>
                <a:cubicBezTo>
                  <a:pt x="3016290" y="1842293"/>
                  <a:pt x="3015592" y="1842448"/>
                  <a:pt x="3015003" y="1842665"/>
                </a:cubicBezTo>
                <a:cubicBezTo>
                  <a:pt x="3014414" y="1842882"/>
                  <a:pt x="3013918" y="1843177"/>
                  <a:pt x="3013515" y="1843549"/>
                </a:cubicBezTo>
                <a:cubicBezTo>
                  <a:pt x="3013112" y="1843921"/>
                  <a:pt x="3012724" y="1844355"/>
                  <a:pt x="3012352" y="1844851"/>
                </a:cubicBezTo>
                <a:lnTo>
                  <a:pt x="2976354" y="1894057"/>
                </a:lnTo>
                <a:cubicBezTo>
                  <a:pt x="2974680" y="1896228"/>
                  <a:pt x="2973114" y="1898444"/>
                  <a:pt x="2971657" y="1900708"/>
                </a:cubicBezTo>
                <a:cubicBezTo>
                  <a:pt x="2970199" y="1902971"/>
                  <a:pt x="2968758" y="1905281"/>
                  <a:pt x="2967332" y="1907638"/>
                </a:cubicBezTo>
                <a:cubicBezTo>
                  <a:pt x="2967518" y="1905281"/>
                  <a:pt x="2967673" y="1902909"/>
                  <a:pt x="2967796" y="1900522"/>
                </a:cubicBezTo>
                <a:cubicBezTo>
                  <a:pt x="2967920" y="1898134"/>
                  <a:pt x="2967982" y="1895731"/>
                  <a:pt x="2967982" y="1893313"/>
                </a:cubicBezTo>
                <a:lnTo>
                  <a:pt x="2967982" y="1844851"/>
                </a:lnTo>
                <a:cubicBezTo>
                  <a:pt x="2967982" y="1843921"/>
                  <a:pt x="2967424" y="1843223"/>
                  <a:pt x="2966308" y="1842758"/>
                </a:cubicBezTo>
                <a:cubicBezTo>
                  <a:pt x="2965192" y="1842293"/>
                  <a:pt x="2963146" y="1842060"/>
                  <a:pt x="2960169" y="1842060"/>
                </a:cubicBezTo>
                <a:close/>
                <a:moveTo>
                  <a:pt x="2179212" y="1842060"/>
                </a:moveTo>
                <a:cubicBezTo>
                  <a:pt x="2177724" y="1842060"/>
                  <a:pt x="2176484" y="1842107"/>
                  <a:pt x="2175491" y="1842200"/>
                </a:cubicBezTo>
                <a:cubicBezTo>
                  <a:pt x="2174499" y="1842293"/>
                  <a:pt x="2173709" y="1842479"/>
                  <a:pt x="2173120" y="1842758"/>
                </a:cubicBezTo>
                <a:cubicBezTo>
                  <a:pt x="2172530" y="1843037"/>
                  <a:pt x="2172127" y="1843347"/>
                  <a:pt x="2171910" y="1843688"/>
                </a:cubicBezTo>
                <a:cubicBezTo>
                  <a:pt x="2171693" y="1844029"/>
                  <a:pt x="2171585" y="1844448"/>
                  <a:pt x="2171585" y="1844944"/>
                </a:cubicBezTo>
                <a:lnTo>
                  <a:pt x="2171585" y="1928660"/>
                </a:lnTo>
                <a:cubicBezTo>
                  <a:pt x="2171585" y="1929156"/>
                  <a:pt x="2171693" y="1929574"/>
                  <a:pt x="2171910" y="1929915"/>
                </a:cubicBezTo>
                <a:cubicBezTo>
                  <a:pt x="2172127" y="1930256"/>
                  <a:pt x="2172530" y="1930551"/>
                  <a:pt x="2173120" y="1930799"/>
                </a:cubicBezTo>
                <a:cubicBezTo>
                  <a:pt x="2173709" y="1931047"/>
                  <a:pt x="2174499" y="1931233"/>
                  <a:pt x="2175491" y="1931357"/>
                </a:cubicBezTo>
                <a:cubicBezTo>
                  <a:pt x="2176484" y="1931481"/>
                  <a:pt x="2177724" y="1931543"/>
                  <a:pt x="2179212" y="1931543"/>
                </a:cubicBezTo>
                <a:cubicBezTo>
                  <a:pt x="2180762" y="1931543"/>
                  <a:pt x="2182034" y="1931481"/>
                  <a:pt x="2183026" y="1931357"/>
                </a:cubicBezTo>
                <a:cubicBezTo>
                  <a:pt x="2184018" y="1931233"/>
                  <a:pt x="2184793" y="1931047"/>
                  <a:pt x="2185351" y="1930799"/>
                </a:cubicBezTo>
                <a:cubicBezTo>
                  <a:pt x="2185909" y="1930551"/>
                  <a:pt x="2186313" y="1930256"/>
                  <a:pt x="2186560" y="1929915"/>
                </a:cubicBezTo>
                <a:cubicBezTo>
                  <a:pt x="2186808" y="1929574"/>
                  <a:pt x="2186933" y="1929156"/>
                  <a:pt x="2186933" y="1928660"/>
                </a:cubicBezTo>
                <a:lnTo>
                  <a:pt x="2186933" y="1891918"/>
                </a:lnTo>
                <a:lnTo>
                  <a:pt x="2229628" y="1891918"/>
                </a:lnTo>
                <a:lnTo>
                  <a:pt x="2229628" y="1928660"/>
                </a:lnTo>
                <a:cubicBezTo>
                  <a:pt x="2229628" y="1929156"/>
                  <a:pt x="2229752" y="1929574"/>
                  <a:pt x="2230000" y="1929915"/>
                </a:cubicBezTo>
                <a:cubicBezTo>
                  <a:pt x="2230248" y="1930256"/>
                  <a:pt x="2230651" y="1930551"/>
                  <a:pt x="2231209" y="1930799"/>
                </a:cubicBezTo>
                <a:cubicBezTo>
                  <a:pt x="2231767" y="1931047"/>
                  <a:pt x="2232542" y="1931233"/>
                  <a:pt x="2233534" y="1931357"/>
                </a:cubicBezTo>
                <a:cubicBezTo>
                  <a:pt x="2234526" y="1931481"/>
                  <a:pt x="2235798" y="1931543"/>
                  <a:pt x="2237348" y="1931543"/>
                </a:cubicBezTo>
                <a:cubicBezTo>
                  <a:pt x="2238836" y="1931543"/>
                  <a:pt x="2240077" y="1931481"/>
                  <a:pt x="2241069" y="1931357"/>
                </a:cubicBezTo>
                <a:cubicBezTo>
                  <a:pt x="2242061" y="1931233"/>
                  <a:pt x="2242836" y="1931047"/>
                  <a:pt x="2243394" y="1930799"/>
                </a:cubicBezTo>
                <a:cubicBezTo>
                  <a:pt x="2243952" y="1930551"/>
                  <a:pt x="2244356" y="1930256"/>
                  <a:pt x="2244604" y="1929915"/>
                </a:cubicBezTo>
                <a:cubicBezTo>
                  <a:pt x="2244852" y="1929574"/>
                  <a:pt x="2244976" y="1929156"/>
                  <a:pt x="2244976" y="1928660"/>
                </a:cubicBezTo>
                <a:lnTo>
                  <a:pt x="2244976" y="1844944"/>
                </a:lnTo>
                <a:cubicBezTo>
                  <a:pt x="2244976" y="1844448"/>
                  <a:pt x="2244852" y="1844029"/>
                  <a:pt x="2244604" y="1843688"/>
                </a:cubicBezTo>
                <a:cubicBezTo>
                  <a:pt x="2244356" y="1843347"/>
                  <a:pt x="2243952" y="1843037"/>
                  <a:pt x="2243394" y="1842758"/>
                </a:cubicBezTo>
                <a:cubicBezTo>
                  <a:pt x="2242836" y="1842479"/>
                  <a:pt x="2242061" y="1842293"/>
                  <a:pt x="2241069" y="1842200"/>
                </a:cubicBezTo>
                <a:cubicBezTo>
                  <a:pt x="2240077" y="1842107"/>
                  <a:pt x="2238836" y="1842060"/>
                  <a:pt x="2237348" y="1842060"/>
                </a:cubicBezTo>
                <a:cubicBezTo>
                  <a:pt x="2235798" y="1842060"/>
                  <a:pt x="2234526" y="1842107"/>
                  <a:pt x="2233534" y="1842200"/>
                </a:cubicBezTo>
                <a:cubicBezTo>
                  <a:pt x="2232542" y="1842293"/>
                  <a:pt x="2231767" y="1842479"/>
                  <a:pt x="2231209" y="1842758"/>
                </a:cubicBezTo>
                <a:cubicBezTo>
                  <a:pt x="2230651" y="1843037"/>
                  <a:pt x="2230248" y="1843347"/>
                  <a:pt x="2230000" y="1843688"/>
                </a:cubicBezTo>
                <a:cubicBezTo>
                  <a:pt x="2229752" y="1844029"/>
                  <a:pt x="2229628" y="1844448"/>
                  <a:pt x="2229628" y="1844944"/>
                </a:cubicBezTo>
                <a:lnTo>
                  <a:pt x="2229628" y="1878988"/>
                </a:lnTo>
                <a:lnTo>
                  <a:pt x="2186933" y="1878988"/>
                </a:lnTo>
                <a:lnTo>
                  <a:pt x="2186933" y="1844944"/>
                </a:lnTo>
                <a:cubicBezTo>
                  <a:pt x="2186933" y="1844448"/>
                  <a:pt x="2186808" y="1844029"/>
                  <a:pt x="2186560" y="1843688"/>
                </a:cubicBezTo>
                <a:cubicBezTo>
                  <a:pt x="2186313" y="1843347"/>
                  <a:pt x="2185909" y="1843037"/>
                  <a:pt x="2185351" y="1842758"/>
                </a:cubicBezTo>
                <a:cubicBezTo>
                  <a:pt x="2184793" y="1842479"/>
                  <a:pt x="2184018" y="1842293"/>
                  <a:pt x="2183026" y="1842200"/>
                </a:cubicBezTo>
                <a:cubicBezTo>
                  <a:pt x="2182034" y="1842107"/>
                  <a:pt x="2180762" y="1842060"/>
                  <a:pt x="2179212" y="1842060"/>
                </a:cubicBezTo>
                <a:close/>
                <a:moveTo>
                  <a:pt x="1945403" y="1842060"/>
                </a:moveTo>
                <a:cubicBezTo>
                  <a:pt x="1943915" y="1842060"/>
                  <a:pt x="1942690" y="1842107"/>
                  <a:pt x="1941729" y="1842200"/>
                </a:cubicBezTo>
                <a:cubicBezTo>
                  <a:pt x="1940768" y="1842293"/>
                  <a:pt x="1940024" y="1842432"/>
                  <a:pt x="1939496" y="1842618"/>
                </a:cubicBezTo>
                <a:cubicBezTo>
                  <a:pt x="1938969" y="1842804"/>
                  <a:pt x="1938597" y="1843037"/>
                  <a:pt x="1938380" y="1843316"/>
                </a:cubicBezTo>
                <a:cubicBezTo>
                  <a:pt x="1938163" y="1843595"/>
                  <a:pt x="1938055" y="1843890"/>
                  <a:pt x="1938055" y="1844200"/>
                </a:cubicBezTo>
                <a:cubicBezTo>
                  <a:pt x="1938055" y="1844758"/>
                  <a:pt x="1938148" y="1845347"/>
                  <a:pt x="1938334" y="1845967"/>
                </a:cubicBezTo>
                <a:cubicBezTo>
                  <a:pt x="1938520" y="1846587"/>
                  <a:pt x="1938768" y="1847300"/>
                  <a:pt x="1939078" y="1848106"/>
                </a:cubicBezTo>
                <a:lnTo>
                  <a:pt x="1946798" y="1866617"/>
                </a:lnTo>
                <a:cubicBezTo>
                  <a:pt x="1948101" y="1869718"/>
                  <a:pt x="1949434" y="1872322"/>
                  <a:pt x="1950798" y="1874430"/>
                </a:cubicBezTo>
                <a:cubicBezTo>
                  <a:pt x="1952162" y="1876539"/>
                  <a:pt x="1953558" y="1878291"/>
                  <a:pt x="1954984" y="1879686"/>
                </a:cubicBezTo>
                <a:cubicBezTo>
                  <a:pt x="1956410" y="1881081"/>
                  <a:pt x="1957852" y="1882166"/>
                  <a:pt x="1959309" y="1882942"/>
                </a:cubicBezTo>
                <a:cubicBezTo>
                  <a:pt x="1960766" y="1883717"/>
                  <a:pt x="1962239" y="1884352"/>
                  <a:pt x="1963728" y="1884848"/>
                </a:cubicBezTo>
                <a:lnTo>
                  <a:pt x="1963728" y="1885034"/>
                </a:lnTo>
                <a:cubicBezTo>
                  <a:pt x="1961619" y="1885717"/>
                  <a:pt x="1959681" y="1886600"/>
                  <a:pt x="1957914" y="1887685"/>
                </a:cubicBezTo>
                <a:cubicBezTo>
                  <a:pt x="1956147" y="1888771"/>
                  <a:pt x="1954503" y="1890088"/>
                  <a:pt x="1952984" y="1891639"/>
                </a:cubicBezTo>
                <a:cubicBezTo>
                  <a:pt x="1951465" y="1893189"/>
                  <a:pt x="1950023" y="1895018"/>
                  <a:pt x="1948659" y="1897127"/>
                </a:cubicBezTo>
                <a:cubicBezTo>
                  <a:pt x="1947294" y="1899235"/>
                  <a:pt x="1946023" y="1901685"/>
                  <a:pt x="1944845" y="1904475"/>
                </a:cubicBezTo>
                <a:lnTo>
                  <a:pt x="1935636" y="1925590"/>
                </a:lnTo>
                <a:cubicBezTo>
                  <a:pt x="1935202" y="1926520"/>
                  <a:pt x="1934908" y="1927280"/>
                  <a:pt x="1934753" y="1927869"/>
                </a:cubicBezTo>
                <a:cubicBezTo>
                  <a:pt x="1934598" y="1928458"/>
                  <a:pt x="1934520" y="1928939"/>
                  <a:pt x="1934520" y="1929311"/>
                </a:cubicBezTo>
                <a:cubicBezTo>
                  <a:pt x="1934520" y="1929683"/>
                  <a:pt x="1934644" y="1930008"/>
                  <a:pt x="1934892" y="1930288"/>
                </a:cubicBezTo>
                <a:cubicBezTo>
                  <a:pt x="1935140" y="1930567"/>
                  <a:pt x="1935559" y="1930799"/>
                  <a:pt x="1936148" y="1930985"/>
                </a:cubicBezTo>
                <a:cubicBezTo>
                  <a:pt x="1936737" y="1931171"/>
                  <a:pt x="1937528" y="1931311"/>
                  <a:pt x="1938520" y="1931404"/>
                </a:cubicBezTo>
                <a:cubicBezTo>
                  <a:pt x="1939512" y="1931497"/>
                  <a:pt x="1940721" y="1931543"/>
                  <a:pt x="1942148" y="1931543"/>
                </a:cubicBezTo>
                <a:cubicBezTo>
                  <a:pt x="1943822" y="1931543"/>
                  <a:pt x="1945202" y="1931481"/>
                  <a:pt x="1946287" y="1931357"/>
                </a:cubicBezTo>
                <a:cubicBezTo>
                  <a:pt x="1947372" y="1931233"/>
                  <a:pt x="1948209" y="1931063"/>
                  <a:pt x="1948798" y="1930846"/>
                </a:cubicBezTo>
                <a:cubicBezTo>
                  <a:pt x="1949387" y="1930629"/>
                  <a:pt x="1949852" y="1930350"/>
                  <a:pt x="1950194" y="1930008"/>
                </a:cubicBezTo>
                <a:cubicBezTo>
                  <a:pt x="1950534" y="1929667"/>
                  <a:pt x="1950767" y="1929280"/>
                  <a:pt x="1950891" y="1928846"/>
                </a:cubicBezTo>
                <a:lnTo>
                  <a:pt x="1959821" y="1907266"/>
                </a:lnTo>
                <a:cubicBezTo>
                  <a:pt x="1960999" y="1904475"/>
                  <a:pt x="1962224" y="1902072"/>
                  <a:pt x="1963495" y="1900057"/>
                </a:cubicBezTo>
                <a:cubicBezTo>
                  <a:pt x="1964766" y="1898041"/>
                  <a:pt x="1966208" y="1896414"/>
                  <a:pt x="1967820" y="1895173"/>
                </a:cubicBezTo>
                <a:cubicBezTo>
                  <a:pt x="1969433" y="1893933"/>
                  <a:pt x="1971262" y="1893018"/>
                  <a:pt x="1973308" y="1892429"/>
                </a:cubicBezTo>
                <a:cubicBezTo>
                  <a:pt x="1975355" y="1891840"/>
                  <a:pt x="1977742" y="1891546"/>
                  <a:pt x="1980471" y="1891546"/>
                </a:cubicBezTo>
                <a:lnTo>
                  <a:pt x="1986703" y="1891546"/>
                </a:lnTo>
                <a:lnTo>
                  <a:pt x="1986703" y="1929404"/>
                </a:lnTo>
                <a:cubicBezTo>
                  <a:pt x="1986703" y="1929714"/>
                  <a:pt x="1986858" y="1930008"/>
                  <a:pt x="1987168" y="1930288"/>
                </a:cubicBezTo>
                <a:cubicBezTo>
                  <a:pt x="1987478" y="1930567"/>
                  <a:pt x="1987943" y="1930799"/>
                  <a:pt x="1988563" y="1930985"/>
                </a:cubicBezTo>
                <a:cubicBezTo>
                  <a:pt x="1989183" y="1931171"/>
                  <a:pt x="1989990" y="1931311"/>
                  <a:pt x="1990982" y="1931404"/>
                </a:cubicBezTo>
                <a:cubicBezTo>
                  <a:pt x="1991974" y="1931497"/>
                  <a:pt x="1993121" y="1931543"/>
                  <a:pt x="1994423" y="1931543"/>
                </a:cubicBezTo>
                <a:cubicBezTo>
                  <a:pt x="1995726" y="1931543"/>
                  <a:pt x="1996857" y="1931497"/>
                  <a:pt x="1997818" y="1931404"/>
                </a:cubicBezTo>
                <a:cubicBezTo>
                  <a:pt x="1998780" y="1931311"/>
                  <a:pt x="1999570" y="1931171"/>
                  <a:pt x="2000190" y="1930985"/>
                </a:cubicBezTo>
                <a:cubicBezTo>
                  <a:pt x="2000810" y="1930799"/>
                  <a:pt x="2001276" y="1930567"/>
                  <a:pt x="2001586" y="1930288"/>
                </a:cubicBezTo>
                <a:cubicBezTo>
                  <a:pt x="2001896" y="1930008"/>
                  <a:pt x="2002051" y="1929714"/>
                  <a:pt x="2002051" y="1929404"/>
                </a:cubicBezTo>
                <a:lnTo>
                  <a:pt x="2002051" y="1891546"/>
                </a:lnTo>
                <a:lnTo>
                  <a:pt x="2008283" y="1891546"/>
                </a:lnTo>
                <a:cubicBezTo>
                  <a:pt x="2011012" y="1891546"/>
                  <a:pt x="2013384" y="1891840"/>
                  <a:pt x="2015399" y="1892429"/>
                </a:cubicBezTo>
                <a:cubicBezTo>
                  <a:pt x="2017414" y="1893018"/>
                  <a:pt x="2019197" y="1893933"/>
                  <a:pt x="2020747" y="1895173"/>
                </a:cubicBezTo>
                <a:cubicBezTo>
                  <a:pt x="2022298" y="1896414"/>
                  <a:pt x="2023708" y="1898041"/>
                  <a:pt x="2024980" y="1900057"/>
                </a:cubicBezTo>
                <a:cubicBezTo>
                  <a:pt x="2026251" y="1902072"/>
                  <a:pt x="2027476" y="1904475"/>
                  <a:pt x="2028654" y="1907266"/>
                </a:cubicBezTo>
                <a:lnTo>
                  <a:pt x="2037584" y="1928846"/>
                </a:lnTo>
                <a:cubicBezTo>
                  <a:pt x="2037770" y="1929280"/>
                  <a:pt x="2038018" y="1929667"/>
                  <a:pt x="2038328" y="1930008"/>
                </a:cubicBezTo>
                <a:cubicBezTo>
                  <a:pt x="2038638" y="1930350"/>
                  <a:pt x="2039118" y="1930629"/>
                  <a:pt x="2039770" y="1930846"/>
                </a:cubicBezTo>
                <a:cubicBezTo>
                  <a:pt x="2040421" y="1931063"/>
                  <a:pt x="2041289" y="1931233"/>
                  <a:pt x="2042374" y="1931357"/>
                </a:cubicBezTo>
                <a:cubicBezTo>
                  <a:pt x="2043459" y="1931481"/>
                  <a:pt x="2044870" y="1931543"/>
                  <a:pt x="2046606" y="1931543"/>
                </a:cubicBezTo>
                <a:cubicBezTo>
                  <a:pt x="2048094" y="1931543"/>
                  <a:pt x="2049319" y="1931497"/>
                  <a:pt x="2050280" y="1931404"/>
                </a:cubicBezTo>
                <a:cubicBezTo>
                  <a:pt x="2051242" y="1931311"/>
                  <a:pt x="2052017" y="1931171"/>
                  <a:pt x="2052606" y="1930985"/>
                </a:cubicBezTo>
                <a:cubicBezTo>
                  <a:pt x="2053195" y="1930799"/>
                  <a:pt x="2053614" y="1930567"/>
                  <a:pt x="2053862" y="1930288"/>
                </a:cubicBezTo>
                <a:cubicBezTo>
                  <a:pt x="2054110" y="1930008"/>
                  <a:pt x="2054234" y="1929683"/>
                  <a:pt x="2054234" y="1929311"/>
                </a:cubicBezTo>
                <a:cubicBezTo>
                  <a:pt x="2054234" y="1929125"/>
                  <a:pt x="2054203" y="1928923"/>
                  <a:pt x="2054141" y="1928706"/>
                </a:cubicBezTo>
                <a:cubicBezTo>
                  <a:pt x="2054079" y="1928489"/>
                  <a:pt x="2054017" y="1928210"/>
                  <a:pt x="2053955" y="1927869"/>
                </a:cubicBezTo>
                <a:cubicBezTo>
                  <a:pt x="2053893" y="1927528"/>
                  <a:pt x="2053784" y="1927171"/>
                  <a:pt x="2053629" y="1926799"/>
                </a:cubicBezTo>
                <a:cubicBezTo>
                  <a:pt x="2053474" y="1926427"/>
                  <a:pt x="2053304" y="1926024"/>
                  <a:pt x="2053118" y="1925590"/>
                </a:cubicBezTo>
                <a:lnTo>
                  <a:pt x="2044002" y="1904475"/>
                </a:lnTo>
                <a:cubicBezTo>
                  <a:pt x="2042762" y="1901685"/>
                  <a:pt x="2041490" y="1899220"/>
                  <a:pt x="2040188" y="1897080"/>
                </a:cubicBezTo>
                <a:cubicBezTo>
                  <a:pt x="2038886" y="1894941"/>
                  <a:pt x="2037475" y="1893080"/>
                  <a:pt x="2035956" y="1891499"/>
                </a:cubicBezTo>
                <a:cubicBezTo>
                  <a:pt x="2034436" y="1889918"/>
                  <a:pt x="2032793" y="1888600"/>
                  <a:pt x="2031026" y="1887546"/>
                </a:cubicBezTo>
                <a:cubicBezTo>
                  <a:pt x="2029258" y="1886492"/>
                  <a:pt x="2027320" y="1885593"/>
                  <a:pt x="2025212" y="1884848"/>
                </a:cubicBezTo>
                <a:lnTo>
                  <a:pt x="2025212" y="1884662"/>
                </a:lnTo>
                <a:cubicBezTo>
                  <a:pt x="2026638" y="1884228"/>
                  <a:pt x="2028049" y="1883608"/>
                  <a:pt x="2029444" y="1882802"/>
                </a:cubicBezTo>
                <a:cubicBezTo>
                  <a:pt x="2030840" y="1881996"/>
                  <a:pt x="2032250" y="1880911"/>
                  <a:pt x="2033677" y="1879546"/>
                </a:cubicBezTo>
                <a:cubicBezTo>
                  <a:pt x="2035103" y="1878182"/>
                  <a:pt x="2036514" y="1876461"/>
                  <a:pt x="2037909" y="1874384"/>
                </a:cubicBezTo>
                <a:cubicBezTo>
                  <a:pt x="2039304" y="1872307"/>
                  <a:pt x="2040653" y="1869718"/>
                  <a:pt x="2041955" y="1866617"/>
                </a:cubicBezTo>
                <a:lnTo>
                  <a:pt x="2049955" y="1848106"/>
                </a:lnTo>
                <a:cubicBezTo>
                  <a:pt x="2050265" y="1847300"/>
                  <a:pt x="2050513" y="1846587"/>
                  <a:pt x="2050699" y="1845967"/>
                </a:cubicBezTo>
                <a:cubicBezTo>
                  <a:pt x="2050885" y="1845347"/>
                  <a:pt x="2050978" y="1844758"/>
                  <a:pt x="2050978" y="1844200"/>
                </a:cubicBezTo>
                <a:cubicBezTo>
                  <a:pt x="2050978" y="1843890"/>
                  <a:pt x="2050870" y="1843595"/>
                  <a:pt x="2050652" y="1843316"/>
                </a:cubicBezTo>
                <a:cubicBezTo>
                  <a:pt x="2050435" y="1843037"/>
                  <a:pt x="2050063" y="1842804"/>
                  <a:pt x="2049536" y="1842618"/>
                </a:cubicBezTo>
                <a:cubicBezTo>
                  <a:pt x="2049009" y="1842432"/>
                  <a:pt x="2048265" y="1842293"/>
                  <a:pt x="2047304" y="1842200"/>
                </a:cubicBezTo>
                <a:cubicBezTo>
                  <a:pt x="2046343" y="1842107"/>
                  <a:pt x="2045118" y="1842060"/>
                  <a:pt x="2043630" y="1842060"/>
                </a:cubicBezTo>
                <a:cubicBezTo>
                  <a:pt x="2041955" y="1842060"/>
                  <a:pt x="2040607" y="1842107"/>
                  <a:pt x="2039584" y="1842200"/>
                </a:cubicBezTo>
                <a:cubicBezTo>
                  <a:pt x="2038560" y="1842293"/>
                  <a:pt x="2037754" y="1842463"/>
                  <a:pt x="2037165" y="1842711"/>
                </a:cubicBezTo>
                <a:cubicBezTo>
                  <a:pt x="2036576" y="1842960"/>
                  <a:pt x="2036142" y="1843270"/>
                  <a:pt x="2035863" y="1843642"/>
                </a:cubicBezTo>
                <a:cubicBezTo>
                  <a:pt x="2035584" y="1844014"/>
                  <a:pt x="2035320" y="1844448"/>
                  <a:pt x="2035072" y="1844944"/>
                </a:cubicBezTo>
                <a:lnTo>
                  <a:pt x="2027259" y="1864292"/>
                </a:lnTo>
                <a:cubicBezTo>
                  <a:pt x="2026204" y="1866958"/>
                  <a:pt x="2025073" y="1869237"/>
                  <a:pt x="2023864" y="1871128"/>
                </a:cubicBezTo>
                <a:cubicBezTo>
                  <a:pt x="2022654" y="1873020"/>
                  <a:pt x="2021290" y="1874570"/>
                  <a:pt x="2019771" y="1875779"/>
                </a:cubicBezTo>
                <a:cubicBezTo>
                  <a:pt x="2018251" y="1876988"/>
                  <a:pt x="2016562" y="1877872"/>
                  <a:pt x="2014701" y="1878430"/>
                </a:cubicBezTo>
                <a:cubicBezTo>
                  <a:pt x="2012841" y="1878988"/>
                  <a:pt x="2010702" y="1879267"/>
                  <a:pt x="2008283" y="1879267"/>
                </a:cubicBezTo>
                <a:lnTo>
                  <a:pt x="2002051" y="1879267"/>
                </a:lnTo>
                <a:lnTo>
                  <a:pt x="2002051" y="1844107"/>
                </a:lnTo>
                <a:cubicBezTo>
                  <a:pt x="2002051" y="1843797"/>
                  <a:pt x="2001896" y="1843502"/>
                  <a:pt x="2001586" y="1843223"/>
                </a:cubicBezTo>
                <a:cubicBezTo>
                  <a:pt x="2001276" y="1842944"/>
                  <a:pt x="2000810" y="1842727"/>
                  <a:pt x="2000190" y="1842572"/>
                </a:cubicBezTo>
                <a:cubicBezTo>
                  <a:pt x="1999570" y="1842417"/>
                  <a:pt x="1998780" y="1842293"/>
                  <a:pt x="1997818" y="1842200"/>
                </a:cubicBezTo>
                <a:cubicBezTo>
                  <a:pt x="1996857" y="1842107"/>
                  <a:pt x="1995726" y="1842060"/>
                  <a:pt x="1994423" y="1842060"/>
                </a:cubicBezTo>
                <a:cubicBezTo>
                  <a:pt x="1993121" y="1842060"/>
                  <a:pt x="1991974" y="1842107"/>
                  <a:pt x="1990982" y="1842200"/>
                </a:cubicBezTo>
                <a:cubicBezTo>
                  <a:pt x="1989990" y="1842293"/>
                  <a:pt x="1989183" y="1842417"/>
                  <a:pt x="1988563" y="1842572"/>
                </a:cubicBezTo>
                <a:cubicBezTo>
                  <a:pt x="1987943" y="1842727"/>
                  <a:pt x="1987478" y="1842944"/>
                  <a:pt x="1987168" y="1843223"/>
                </a:cubicBezTo>
                <a:cubicBezTo>
                  <a:pt x="1986858" y="1843502"/>
                  <a:pt x="1986703" y="1843797"/>
                  <a:pt x="1986703" y="1844107"/>
                </a:cubicBezTo>
                <a:lnTo>
                  <a:pt x="1986703" y="1879267"/>
                </a:lnTo>
                <a:lnTo>
                  <a:pt x="1980471" y="1879267"/>
                </a:lnTo>
                <a:cubicBezTo>
                  <a:pt x="1978052" y="1879267"/>
                  <a:pt x="1975928" y="1879004"/>
                  <a:pt x="1974099" y="1878477"/>
                </a:cubicBezTo>
                <a:cubicBezTo>
                  <a:pt x="1972270" y="1877950"/>
                  <a:pt x="1970611" y="1877081"/>
                  <a:pt x="1969123" y="1875872"/>
                </a:cubicBezTo>
                <a:cubicBezTo>
                  <a:pt x="1967634" y="1874663"/>
                  <a:pt x="1966316" y="1873097"/>
                  <a:pt x="1965169" y="1871175"/>
                </a:cubicBezTo>
                <a:cubicBezTo>
                  <a:pt x="1964022" y="1869252"/>
                  <a:pt x="1962921" y="1866958"/>
                  <a:pt x="1961867" y="1864292"/>
                </a:cubicBezTo>
                <a:lnTo>
                  <a:pt x="1954519" y="1844944"/>
                </a:lnTo>
                <a:cubicBezTo>
                  <a:pt x="1954395" y="1844448"/>
                  <a:pt x="1954162" y="1844014"/>
                  <a:pt x="1953821" y="1843642"/>
                </a:cubicBezTo>
                <a:cubicBezTo>
                  <a:pt x="1953480" y="1843270"/>
                  <a:pt x="1952968" y="1842960"/>
                  <a:pt x="1952286" y="1842711"/>
                </a:cubicBezTo>
                <a:cubicBezTo>
                  <a:pt x="1951604" y="1842463"/>
                  <a:pt x="1950705" y="1842293"/>
                  <a:pt x="1949589" y="1842200"/>
                </a:cubicBezTo>
                <a:cubicBezTo>
                  <a:pt x="1948473" y="1842107"/>
                  <a:pt x="1947078" y="1842060"/>
                  <a:pt x="1945403" y="1842060"/>
                </a:cubicBezTo>
                <a:close/>
                <a:moveTo>
                  <a:pt x="1845837" y="1842060"/>
                </a:moveTo>
                <a:cubicBezTo>
                  <a:pt x="1844349" y="1842060"/>
                  <a:pt x="1843109" y="1842107"/>
                  <a:pt x="1842116" y="1842200"/>
                </a:cubicBezTo>
                <a:cubicBezTo>
                  <a:pt x="1841124" y="1842293"/>
                  <a:pt x="1840334" y="1842479"/>
                  <a:pt x="1839744" y="1842758"/>
                </a:cubicBezTo>
                <a:cubicBezTo>
                  <a:pt x="1839155" y="1843037"/>
                  <a:pt x="1838752" y="1843347"/>
                  <a:pt x="1838535" y="1843688"/>
                </a:cubicBezTo>
                <a:cubicBezTo>
                  <a:pt x="1838318" y="1844029"/>
                  <a:pt x="1838210" y="1844448"/>
                  <a:pt x="1838210" y="1844944"/>
                </a:cubicBezTo>
                <a:lnTo>
                  <a:pt x="1838210" y="1928660"/>
                </a:lnTo>
                <a:cubicBezTo>
                  <a:pt x="1838210" y="1929156"/>
                  <a:pt x="1838318" y="1929574"/>
                  <a:pt x="1838535" y="1929915"/>
                </a:cubicBezTo>
                <a:cubicBezTo>
                  <a:pt x="1838752" y="1930256"/>
                  <a:pt x="1839155" y="1930551"/>
                  <a:pt x="1839744" y="1930799"/>
                </a:cubicBezTo>
                <a:cubicBezTo>
                  <a:pt x="1840334" y="1931047"/>
                  <a:pt x="1841124" y="1931233"/>
                  <a:pt x="1842116" y="1931357"/>
                </a:cubicBezTo>
                <a:cubicBezTo>
                  <a:pt x="1843109" y="1931481"/>
                  <a:pt x="1844349" y="1931543"/>
                  <a:pt x="1845837" y="1931543"/>
                </a:cubicBezTo>
                <a:cubicBezTo>
                  <a:pt x="1847388" y="1931543"/>
                  <a:pt x="1848659" y="1931481"/>
                  <a:pt x="1849651" y="1931357"/>
                </a:cubicBezTo>
                <a:cubicBezTo>
                  <a:pt x="1850643" y="1931233"/>
                  <a:pt x="1851418" y="1931047"/>
                  <a:pt x="1851976" y="1930799"/>
                </a:cubicBezTo>
                <a:cubicBezTo>
                  <a:pt x="1852534" y="1930551"/>
                  <a:pt x="1852937" y="1930256"/>
                  <a:pt x="1853186" y="1929915"/>
                </a:cubicBezTo>
                <a:cubicBezTo>
                  <a:pt x="1853434" y="1929574"/>
                  <a:pt x="1853558" y="1929156"/>
                  <a:pt x="1853558" y="1928660"/>
                </a:cubicBezTo>
                <a:lnTo>
                  <a:pt x="1853558" y="1891918"/>
                </a:lnTo>
                <a:lnTo>
                  <a:pt x="1896253" y="1891918"/>
                </a:lnTo>
                <a:lnTo>
                  <a:pt x="1896253" y="1928660"/>
                </a:lnTo>
                <a:cubicBezTo>
                  <a:pt x="1896253" y="1929156"/>
                  <a:pt x="1896377" y="1929574"/>
                  <a:pt x="1896625" y="1929915"/>
                </a:cubicBezTo>
                <a:cubicBezTo>
                  <a:pt x="1896873" y="1930256"/>
                  <a:pt x="1897276" y="1930551"/>
                  <a:pt x="1897834" y="1930799"/>
                </a:cubicBezTo>
                <a:cubicBezTo>
                  <a:pt x="1898392" y="1931047"/>
                  <a:pt x="1899167" y="1931233"/>
                  <a:pt x="1900159" y="1931357"/>
                </a:cubicBezTo>
                <a:cubicBezTo>
                  <a:pt x="1901152" y="1931481"/>
                  <a:pt x="1902423" y="1931543"/>
                  <a:pt x="1903973" y="1931543"/>
                </a:cubicBezTo>
                <a:cubicBezTo>
                  <a:pt x="1905461" y="1931543"/>
                  <a:pt x="1906702" y="1931481"/>
                  <a:pt x="1907694" y="1931357"/>
                </a:cubicBezTo>
                <a:cubicBezTo>
                  <a:pt x="1908686" y="1931233"/>
                  <a:pt x="1909461" y="1931047"/>
                  <a:pt x="1910019" y="1930799"/>
                </a:cubicBezTo>
                <a:cubicBezTo>
                  <a:pt x="1910577" y="1930551"/>
                  <a:pt x="1910980" y="1930256"/>
                  <a:pt x="1911228" y="1929915"/>
                </a:cubicBezTo>
                <a:cubicBezTo>
                  <a:pt x="1911477" y="1929574"/>
                  <a:pt x="1911600" y="1929156"/>
                  <a:pt x="1911600" y="1928660"/>
                </a:cubicBezTo>
                <a:lnTo>
                  <a:pt x="1911600" y="1844944"/>
                </a:lnTo>
                <a:cubicBezTo>
                  <a:pt x="1911600" y="1844448"/>
                  <a:pt x="1911477" y="1844029"/>
                  <a:pt x="1911228" y="1843688"/>
                </a:cubicBezTo>
                <a:cubicBezTo>
                  <a:pt x="1910980" y="1843347"/>
                  <a:pt x="1910577" y="1843037"/>
                  <a:pt x="1910019" y="1842758"/>
                </a:cubicBezTo>
                <a:cubicBezTo>
                  <a:pt x="1909461" y="1842479"/>
                  <a:pt x="1908686" y="1842293"/>
                  <a:pt x="1907694" y="1842200"/>
                </a:cubicBezTo>
                <a:cubicBezTo>
                  <a:pt x="1906702" y="1842107"/>
                  <a:pt x="1905461" y="1842060"/>
                  <a:pt x="1903973" y="1842060"/>
                </a:cubicBezTo>
                <a:cubicBezTo>
                  <a:pt x="1902423" y="1842060"/>
                  <a:pt x="1901152" y="1842107"/>
                  <a:pt x="1900159" y="1842200"/>
                </a:cubicBezTo>
                <a:cubicBezTo>
                  <a:pt x="1899167" y="1842293"/>
                  <a:pt x="1898392" y="1842479"/>
                  <a:pt x="1897834" y="1842758"/>
                </a:cubicBezTo>
                <a:cubicBezTo>
                  <a:pt x="1897276" y="1843037"/>
                  <a:pt x="1896873" y="1843347"/>
                  <a:pt x="1896625" y="1843688"/>
                </a:cubicBezTo>
                <a:cubicBezTo>
                  <a:pt x="1896377" y="1844029"/>
                  <a:pt x="1896253" y="1844448"/>
                  <a:pt x="1896253" y="1844944"/>
                </a:cubicBezTo>
                <a:lnTo>
                  <a:pt x="1896253" y="1878988"/>
                </a:lnTo>
                <a:lnTo>
                  <a:pt x="1853558" y="1878988"/>
                </a:lnTo>
                <a:lnTo>
                  <a:pt x="1853558" y="1844944"/>
                </a:lnTo>
                <a:cubicBezTo>
                  <a:pt x="1853558" y="1844448"/>
                  <a:pt x="1853434" y="1844029"/>
                  <a:pt x="1853186" y="1843688"/>
                </a:cubicBezTo>
                <a:cubicBezTo>
                  <a:pt x="1852937" y="1843347"/>
                  <a:pt x="1852534" y="1843037"/>
                  <a:pt x="1851976" y="1842758"/>
                </a:cubicBezTo>
                <a:cubicBezTo>
                  <a:pt x="1851418" y="1842479"/>
                  <a:pt x="1850643" y="1842293"/>
                  <a:pt x="1849651" y="1842200"/>
                </a:cubicBezTo>
                <a:cubicBezTo>
                  <a:pt x="1848659" y="1842107"/>
                  <a:pt x="1847388" y="1842060"/>
                  <a:pt x="1845837" y="1842060"/>
                </a:cubicBezTo>
                <a:close/>
                <a:moveTo>
                  <a:pt x="1740969" y="1842060"/>
                </a:moveTo>
                <a:cubicBezTo>
                  <a:pt x="1739543" y="1842060"/>
                  <a:pt x="1738334" y="1842107"/>
                  <a:pt x="1737341" y="1842200"/>
                </a:cubicBezTo>
                <a:cubicBezTo>
                  <a:pt x="1736349" y="1842293"/>
                  <a:pt x="1735559" y="1842463"/>
                  <a:pt x="1734970" y="1842711"/>
                </a:cubicBezTo>
                <a:cubicBezTo>
                  <a:pt x="1734380" y="1842960"/>
                  <a:pt x="1733977" y="1843270"/>
                  <a:pt x="1733760" y="1843642"/>
                </a:cubicBezTo>
                <a:cubicBezTo>
                  <a:pt x="1733543" y="1844014"/>
                  <a:pt x="1733435" y="1844417"/>
                  <a:pt x="1733435" y="1844851"/>
                </a:cubicBezTo>
                <a:lnTo>
                  <a:pt x="1733435" y="1928753"/>
                </a:lnTo>
                <a:cubicBezTo>
                  <a:pt x="1733435" y="1929187"/>
                  <a:pt x="1733543" y="1929590"/>
                  <a:pt x="1733760" y="1929962"/>
                </a:cubicBezTo>
                <a:cubicBezTo>
                  <a:pt x="1733977" y="1930334"/>
                  <a:pt x="1734350" y="1930629"/>
                  <a:pt x="1734876" y="1930846"/>
                </a:cubicBezTo>
                <a:cubicBezTo>
                  <a:pt x="1735404" y="1931063"/>
                  <a:pt x="1736101" y="1931233"/>
                  <a:pt x="1736969" y="1931357"/>
                </a:cubicBezTo>
                <a:cubicBezTo>
                  <a:pt x="1737838" y="1931481"/>
                  <a:pt x="1738954" y="1931543"/>
                  <a:pt x="1740318" y="1931543"/>
                </a:cubicBezTo>
                <a:cubicBezTo>
                  <a:pt x="1741496" y="1931543"/>
                  <a:pt x="1742488" y="1931497"/>
                  <a:pt x="1743294" y="1931404"/>
                </a:cubicBezTo>
                <a:cubicBezTo>
                  <a:pt x="1744101" y="1931311"/>
                  <a:pt x="1744767" y="1931156"/>
                  <a:pt x="1745294" y="1930939"/>
                </a:cubicBezTo>
                <a:cubicBezTo>
                  <a:pt x="1745821" y="1930722"/>
                  <a:pt x="1746256" y="1930427"/>
                  <a:pt x="1746597" y="1930055"/>
                </a:cubicBezTo>
                <a:cubicBezTo>
                  <a:pt x="1746938" y="1929683"/>
                  <a:pt x="1747325" y="1929249"/>
                  <a:pt x="1747759" y="1928753"/>
                </a:cubicBezTo>
                <a:lnTo>
                  <a:pt x="1783292" y="1880198"/>
                </a:lnTo>
                <a:cubicBezTo>
                  <a:pt x="1785028" y="1877841"/>
                  <a:pt x="1786749" y="1875469"/>
                  <a:pt x="1788455" y="1873082"/>
                </a:cubicBezTo>
                <a:cubicBezTo>
                  <a:pt x="1790160" y="1870694"/>
                  <a:pt x="1791726" y="1868260"/>
                  <a:pt x="1793152" y="1865780"/>
                </a:cubicBezTo>
                <a:cubicBezTo>
                  <a:pt x="1792966" y="1868198"/>
                  <a:pt x="1792811" y="1870663"/>
                  <a:pt x="1792687" y="1873175"/>
                </a:cubicBezTo>
                <a:cubicBezTo>
                  <a:pt x="1792563" y="1875686"/>
                  <a:pt x="1792501" y="1878151"/>
                  <a:pt x="1792501" y="1880570"/>
                </a:cubicBezTo>
                <a:lnTo>
                  <a:pt x="1792501" y="1928753"/>
                </a:lnTo>
                <a:cubicBezTo>
                  <a:pt x="1792501" y="1929187"/>
                  <a:pt x="1792625" y="1929590"/>
                  <a:pt x="1792873" y="1929962"/>
                </a:cubicBezTo>
                <a:cubicBezTo>
                  <a:pt x="1793121" y="1930334"/>
                  <a:pt x="1793555" y="1930629"/>
                  <a:pt x="1794175" y="1930846"/>
                </a:cubicBezTo>
                <a:cubicBezTo>
                  <a:pt x="1794795" y="1931063"/>
                  <a:pt x="1795602" y="1931233"/>
                  <a:pt x="1796594" y="1931357"/>
                </a:cubicBezTo>
                <a:cubicBezTo>
                  <a:pt x="1797586" y="1931481"/>
                  <a:pt x="1798826" y="1931543"/>
                  <a:pt x="1800314" y="1931543"/>
                </a:cubicBezTo>
                <a:cubicBezTo>
                  <a:pt x="1801803" y="1931543"/>
                  <a:pt x="1803043" y="1931481"/>
                  <a:pt x="1804035" y="1931357"/>
                </a:cubicBezTo>
                <a:cubicBezTo>
                  <a:pt x="1805027" y="1931233"/>
                  <a:pt x="1805802" y="1931063"/>
                  <a:pt x="1806360" y="1930846"/>
                </a:cubicBezTo>
                <a:cubicBezTo>
                  <a:pt x="1806919" y="1930629"/>
                  <a:pt x="1807322" y="1930334"/>
                  <a:pt x="1807570" y="1929962"/>
                </a:cubicBezTo>
                <a:cubicBezTo>
                  <a:pt x="1807818" y="1929590"/>
                  <a:pt x="1807942" y="1929187"/>
                  <a:pt x="1807942" y="1928753"/>
                </a:cubicBezTo>
                <a:lnTo>
                  <a:pt x="1807942" y="1844944"/>
                </a:lnTo>
                <a:cubicBezTo>
                  <a:pt x="1807942" y="1844448"/>
                  <a:pt x="1807833" y="1844014"/>
                  <a:pt x="1807616" y="1843642"/>
                </a:cubicBezTo>
                <a:cubicBezTo>
                  <a:pt x="1807399" y="1843270"/>
                  <a:pt x="1807027" y="1842960"/>
                  <a:pt x="1806500" y="1842711"/>
                </a:cubicBezTo>
                <a:cubicBezTo>
                  <a:pt x="1805973" y="1842463"/>
                  <a:pt x="1805260" y="1842293"/>
                  <a:pt x="1804361" y="1842200"/>
                </a:cubicBezTo>
                <a:cubicBezTo>
                  <a:pt x="1803462" y="1842107"/>
                  <a:pt x="1802361" y="1842060"/>
                  <a:pt x="1801058" y="1842060"/>
                </a:cubicBezTo>
                <a:cubicBezTo>
                  <a:pt x="1799756" y="1842060"/>
                  <a:pt x="1798702" y="1842107"/>
                  <a:pt x="1797896" y="1842200"/>
                </a:cubicBezTo>
                <a:cubicBezTo>
                  <a:pt x="1797090" y="1842293"/>
                  <a:pt x="1796392" y="1842448"/>
                  <a:pt x="1795803" y="1842665"/>
                </a:cubicBezTo>
                <a:cubicBezTo>
                  <a:pt x="1795214" y="1842882"/>
                  <a:pt x="1794718" y="1843177"/>
                  <a:pt x="1794315" y="1843549"/>
                </a:cubicBezTo>
                <a:cubicBezTo>
                  <a:pt x="1793912" y="1843921"/>
                  <a:pt x="1793524" y="1844355"/>
                  <a:pt x="1793152" y="1844851"/>
                </a:cubicBezTo>
                <a:lnTo>
                  <a:pt x="1757154" y="1894057"/>
                </a:lnTo>
                <a:cubicBezTo>
                  <a:pt x="1755480" y="1896228"/>
                  <a:pt x="1753914" y="1898444"/>
                  <a:pt x="1752457" y="1900708"/>
                </a:cubicBezTo>
                <a:cubicBezTo>
                  <a:pt x="1751000" y="1902971"/>
                  <a:pt x="1749558" y="1905281"/>
                  <a:pt x="1748132" y="1907638"/>
                </a:cubicBezTo>
                <a:cubicBezTo>
                  <a:pt x="1748318" y="1905281"/>
                  <a:pt x="1748473" y="1902909"/>
                  <a:pt x="1748596" y="1900522"/>
                </a:cubicBezTo>
                <a:cubicBezTo>
                  <a:pt x="1748721" y="1898134"/>
                  <a:pt x="1748783" y="1895731"/>
                  <a:pt x="1748783" y="1893313"/>
                </a:cubicBezTo>
                <a:lnTo>
                  <a:pt x="1748783" y="1844851"/>
                </a:lnTo>
                <a:cubicBezTo>
                  <a:pt x="1748783" y="1843921"/>
                  <a:pt x="1748224" y="1843223"/>
                  <a:pt x="1747108" y="1842758"/>
                </a:cubicBezTo>
                <a:cubicBezTo>
                  <a:pt x="1745992" y="1842293"/>
                  <a:pt x="1743946" y="1842060"/>
                  <a:pt x="1740969" y="1842060"/>
                </a:cubicBezTo>
                <a:close/>
                <a:moveTo>
                  <a:pt x="1607619" y="1842060"/>
                </a:moveTo>
                <a:cubicBezTo>
                  <a:pt x="1606193" y="1842060"/>
                  <a:pt x="1604984" y="1842107"/>
                  <a:pt x="1603991" y="1842200"/>
                </a:cubicBezTo>
                <a:cubicBezTo>
                  <a:pt x="1602999" y="1842293"/>
                  <a:pt x="1602209" y="1842463"/>
                  <a:pt x="1601620" y="1842711"/>
                </a:cubicBezTo>
                <a:cubicBezTo>
                  <a:pt x="1601030" y="1842960"/>
                  <a:pt x="1600627" y="1843270"/>
                  <a:pt x="1600410" y="1843642"/>
                </a:cubicBezTo>
                <a:cubicBezTo>
                  <a:pt x="1600193" y="1844014"/>
                  <a:pt x="1600085" y="1844417"/>
                  <a:pt x="1600085" y="1844851"/>
                </a:cubicBezTo>
                <a:lnTo>
                  <a:pt x="1600085" y="1928753"/>
                </a:lnTo>
                <a:cubicBezTo>
                  <a:pt x="1600085" y="1929187"/>
                  <a:pt x="1600193" y="1929590"/>
                  <a:pt x="1600410" y="1929962"/>
                </a:cubicBezTo>
                <a:cubicBezTo>
                  <a:pt x="1600627" y="1930334"/>
                  <a:pt x="1601000" y="1930629"/>
                  <a:pt x="1601526" y="1930846"/>
                </a:cubicBezTo>
                <a:cubicBezTo>
                  <a:pt x="1602054" y="1931063"/>
                  <a:pt x="1602751" y="1931233"/>
                  <a:pt x="1603619" y="1931357"/>
                </a:cubicBezTo>
                <a:cubicBezTo>
                  <a:pt x="1604488" y="1931481"/>
                  <a:pt x="1605604" y="1931543"/>
                  <a:pt x="1606968" y="1931543"/>
                </a:cubicBezTo>
                <a:cubicBezTo>
                  <a:pt x="1608146" y="1931543"/>
                  <a:pt x="1609138" y="1931497"/>
                  <a:pt x="1609944" y="1931404"/>
                </a:cubicBezTo>
                <a:cubicBezTo>
                  <a:pt x="1610751" y="1931311"/>
                  <a:pt x="1611417" y="1931156"/>
                  <a:pt x="1611944" y="1930939"/>
                </a:cubicBezTo>
                <a:cubicBezTo>
                  <a:pt x="1612472" y="1930722"/>
                  <a:pt x="1612906" y="1930427"/>
                  <a:pt x="1613247" y="1930055"/>
                </a:cubicBezTo>
                <a:cubicBezTo>
                  <a:pt x="1613588" y="1929683"/>
                  <a:pt x="1613975" y="1929249"/>
                  <a:pt x="1614409" y="1928753"/>
                </a:cubicBezTo>
                <a:lnTo>
                  <a:pt x="1649942" y="1880198"/>
                </a:lnTo>
                <a:cubicBezTo>
                  <a:pt x="1651679" y="1877841"/>
                  <a:pt x="1653400" y="1875469"/>
                  <a:pt x="1655105" y="1873082"/>
                </a:cubicBezTo>
                <a:cubicBezTo>
                  <a:pt x="1656810" y="1870694"/>
                  <a:pt x="1658376" y="1868260"/>
                  <a:pt x="1659802" y="1865780"/>
                </a:cubicBezTo>
                <a:cubicBezTo>
                  <a:pt x="1659616" y="1868198"/>
                  <a:pt x="1659461" y="1870663"/>
                  <a:pt x="1659337" y="1873175"/>
                </a:cubicBezTo>
                <a:cubicBezTo>
                  <a:pt x="1659213" y="1875686"/>
                  <a:pt x="1659151" y="1878151"/>
                  <a:pt x="1659151" y="1880570"/>
                </a:cubicBezTo>
                <a:lnTo>
                  <a:pt x="1659151" y="1928753"/>
                </a:lnTo>
                <a:cubicBezTo>
                  <a:pt x="1659151" y="1929187"/>
                  <a:pt x="1659275" y="1929590"/>
                  <a:pt x="1659523" y="1929962"/>
                </a:cubicBezTo>
                <a:cubicBezTo>
                  <a:pt x="1659771" y="1930334"/>
                  <a:pt x="1660205" y="1930629"/>
                  <a:pt x="1660825" y="1930846"/>
                </a:cubicBezTo>
                <a:cubicBezTo>
                  <a:pt x="1661445" y="1931063"/>
                  <a:pt x="1662252" y="1931233"/>
                  <a:pt x="1663244" y="1931357"/>
                </a:cubicBezTo>
                <a:cubicBezTo>
                  <a:pt x="1664236" y="1931481"/>
                  <a:pt x="1665476" y="1931543"/>
                  <a:pt x="1666964" y="1931543"/>
                </a:cubicBezTo>
                <a:cubicBezTo>
                  <a:pt x="1668453" y="1931543"/>
                  <a:pt x="1669693" y="1931481"/>
                  <a:pt x="1670685" y="1931357"/>
                </a:cubicBezTo>
                <a:cubicBezTo>
                  <a:pt x="1671677" y="1931233"/>
                  <a:pt x="1672452" y="1931063"/>
                  <a:pt x="1673010" y="1930846"/>
                </a:cubicBezTo>
                <a:cubicBezTo>
                  <a:pt x="1673569" y="1930629"/>
                  <a:pt x="1673972" y="1930334"/>
                  <a:pt x="1674220" y="1929962"/>
                </a:cubicBezTo>
                <a:cubicBezTo>
                  <a:pt x="1674468" y="1929590"/>
                  <a:pt x="1674592" y="1929187"/>
                  <a:pt x="1674592" y="1928753"/>
                </a:cubicBezTo>
                <a:lnTo>
                  <a:pt x="1674592" y="1844944"/>
                </a:lnTo>
                <a:cubicBezTo>
                  <a:pt x="1674592" y="1844448"/>
                  <a:pt x="1674483" y="1844014"/>
                  <a:pt x="1674266" y="1843642"/>
                </a:cubicBezTo>
                <a:cubicBezTo>
                  <a:pt x="1674049" y="1843270"/>
                  <a:pt x="1673677" y="1842960"/>
                  <a:pt x="1673150" y="1842711"/>
                </a:cubicBezTo>
                <a:cubicBezTo>
                  <a:pt x="1672623" y="1842463"/>
                  <a:pt x="1671910" y="1842293"/>
                  <a:pt x="1671011" y="1842200"/>
                </a:cubicBezTo>
                <a:cubicBezTo>
                  <a:pt x="1670111" y="1842107"/>
                  <a:pt x="1669011" y="1842060"/>
                  <a:pt x="1667708" y="1842060"/>
                </a:cubicBezTo>
                <a:cubicBezTo>
                  <a:pt x="1666406" y="1842060"/>
                  <a:pt x="1665352" y="1842107"/>
                  <a:pt x="1664546" y="1842200"/>
                </a:cubicBezTo>
                <a:cubicBezTo>
                  <a:pt x="1663740" y="1842293"/>
                  <a:pt x="1663042" y="1842448"/>
                  <a:pt x="1662453" y="1842665"/>
                </a:cubicBezTo>
                <a:cubicBezTo>
                  <a:pt x="1661864" y="1842882"/>
                  <a:pt x="1661368" y="1843177"/>
                  <a:pt x="1660965" y="1843549"/>
                </a:cubicBezTo>
                <a:cubicBezTo>
                  <a:pt x="1660562" y="1843921"/>
                  <a:pt x="1660174" y="1844355"/>
                  <a:pt x="1659802" y="1844851"/>
                </a:cubicBezTo>
                <a:lnTo>
                  <a:pt x="1623804" y="1894057"/>
                </a:lnTo>
                <a:cubicBezTo>
                  <a:pt x="1622130" y="1896228"/>
                  <a:pt x="1620564" y="1898444"/>
                  <a:pt x="1619107" y="1900708"/>
                </a:cubicBezTo>
                <a:cubicBezTo>
                  <a:pt x="1617650" y="1902971"/>
                  <a:pt x="1616208" y="1905281"/>
                  <a:pt x="1614782" y="1907638"/>
                </a:cubicBezTo>
                <a:cubicBezTo>
                  <a:pt x="1614968" y="1905281"/>
                  <a:pt x="1615123" y="1902909"/>
                  <a:pt x="1615246" y="1900522"/>
                </a:cubicBezTo>
                <a:cubicBezTo>
                  <a:pt x="1615371" y="1898134"/>
                  <a:pt x="1615433" y="1895731"/>
                  <a:pt x="1615433" y="1893313"/>
                </a:cubicBezTo>
                <a:lnTo>
                  <a:pt x="1615433" y="1844851"/>
                </a:lnTo>
                <a:cubicBezTo>
                  <a:pt x="1615433" y="1843921"/>
                  <a:pt x="1614874" y="1843223"/>
                  <a:pt x="1613758" y="1842758"/>
                </a:cubicBezTo>
                <a:cubicBezTo>
                  <a:pt x="1612642" y="1842293"/>
                  <a:pt x="1610596" y="1842060"/>
                  <a:pt x="1607619" y="1842060"/>
                </a:cubicBezTo>
                <a:close/>
                <a:moveTo>
                  <a:pt x="1502937" y="1842060"/>
                </a:moveTo>
                <a:cubicBezTo>
                  <a:pt x="1501449" y="1842060"/>
                  <a:pt x="1500209" y="1842107"/>
                  <a:pt x="1499216" y="1842200"/>
                </a:cubicBezTo>
                <a:cubicBezTo>
                  <a:pt x="1498224" y="1842293"/>
                  <a:pt x="1497434" y="1842479"/>
                  <a:pt x="1496844" y="1842758"/>
                </a:cubicBezTo>
                <a:cubicBezTo>
                  <a:pt x="1496255" y="1843037"/>
                  <a:pt x="1495852" y="1843347"/>
                  <a:pt x="1495635" y="1843688"/>
                </a:cubicBezTo>
                <a:cubicBezTo>
                  <a:pt x="1495418" y="1844029"/>
                  <a:pt x="1495310" y="1844448"/>
                  <a:pt x="1495310" y="1844944"/>
                </a:cubicBezTo>
                <a:lnTo>
                  <a:pt x="1495310" y="1928660"/>
                </a:lnTo>
                <a:cubicBezTo>
                  <a:pt x="1495310" y="1929156"/>
                  <a:pt x="1495418" y="1929574"/>
                  <a:pt x="1495635" y="1929915"/>
                </a:cubicBezTo>
                <a:cubicBezTo>
                  <a:pt x="1495852" y="1930256"/>
                  <a:pt x="1496255" y="1930551"/>
                  <a:pt x="1496844" y="1930799"/>
                </a:cubicBezTo>
                <a:cubicBezTo>
                  <a:pt x="1497434" y="1931047"/>
                  <a:pt x="1498224" y="1931233"/>
                  <a:pt x="1499216" y="1931357"/>
                </a:cubicBezTo>
                <a:cubicBezTo>
                  <a:pt x="1500209" y="1931481"/>
                  <a:pt x="1501449" y="1931543"/>
                  <a:pt x="1502937" y="1931543"/>
                </a:cubicBezTo>
                <a:cubicBezTo>
                  <a:pt x="1504488" y="1931543"/>
                  <a:pt x="1505759" y="1931481"/>
                  <a:pt x="1506751" y="1931357"/>
                </a:cubicBezTo>
                <a:cubicBezTo>
                  <a:pt x="1507743" y="1931233"/>
                  <a:pt x="1508518" y="1931047"/>
                  <a:pt x="1509076" y="1930799"/>
                </a:cubicBezTo>
                <a:cubicBezTo>
                  <a:pt x="1509634" y="1930551"/>
                  <a:pt x="1510038" y="1930256"/>
                  <a:pt x="1510286" y="1929915"/>
                </a:cubicBezTo>
                <a:cubicBezTo>
                  <a:pt x="1510534" y="1929574"/>
                  <a:pt x="1510658" y="1929156"/>
                  <a:pt x="1510658" y="1928660"/>
                </a:cubicBezTo>
                <a:lnTo>
                  <a:pt x="1510658" y="1891918"/>
                </a:lnTo>
                <a:lnTo>
                  <a:pt x="1553353" y="1891918"/>
                </a:lnTo>
                <a:lnTo>
                  <a:pt x="1553353" y="1928660"/>
                </a:lnTo>
                <a:cubicBezTo>
                  <a:pt x="1553353" y="1929156"/>
                  <a:pt x="1553477" y="1929574"/>
                  <a:pt x="1553725" y="1929915"/>
                </a:cubicBezTo>
                <a:cubicBezTo>
                  <a:pt x="1553973" y="1930256"/>
                  <a:pt x="1554376" y="1930551"/>
                  <a:pt x="1554934" y="1930799"/>
                </a:cubicBezTo>
                <a:cubicBezTo>
                  <a:pt x="1555492" y="1931047"/>
                  <a:pt x="1556267" y="1931233"/>
                  <a:pt x="1557259" y="1931357"/>
                </a:cubicBezTo>
                <a:cubicBezTo>
                  <a:pt x="1558252" y="1931481"/>
                  <a:pt x="1559523" y="1931543"/>
                  <a:pt x="1561073" y="1931543"/>
                </a:cubicBezTo>
                <a:cubicBezTo>
                  <a:pt x="1562561" y="1931543"/>
                  <a:pt x="1563802" y="1931481"/>
                  <a:pt x="1564794" y="1931357"/>
                </a:cubicBezTo>
                <a:cubicBezTo>
                  <a:pt x="1565786" y="1931233"/>
                  <a:pt x="1566561" y="1931047"/>
                  <a:pt x="1567119" y="1930799"/>
                </a:cubicBezTo>
                <a:cubicBezTo>
                  <a:pt x="1567677" y="1930551"/>
                  <a:pt x="1568080" y="1930256"/>
                  <a:pt x="1568328" y="1929915"/>
                </a:cubicBezTo>
                <a:cubicBezTo>
                  <a:pt x="1568577" y="1929574"/>
                  <a:pt x="1568700" y="1929156"/>
                  <a:pt x="1568700" y="1928660"/>
                </a:cubicBezTo>
                <a:lnTo>
                  <a:pt x="1568700" y="1844944"/>
                </a:lnTo>
                <a:cubicBezTo>
                  <a:pt x="1568700" y="1844448"/>
                  <a:pt x="1568577" y="1844029"/>
                  <a:pt x="1568328" y="1843688"/>
                </a:cubicBezTo>
                <a:cubicBezTo>
                  <a:pt x="1568080" y="1843347"/>
                  <a:pt x="1567677" y="1843037"/>
                  <a:pt x="1567119" y="1842758"/>
                </a:cubicBezTo>
                <a:cubicBezTo>
                  <a:pt x="1566561" y="1842479"/>
                  <a:pt x="1565786" y="1842293"/>
                  <a:pt x="1564794" y="1842200"/>
                </a:cubicBezTo>
                <a:cubicBezTo>
                  <a:pt x="1563802" y="1842107"/>
                  <a:pt x="1562561" y="1842060"/>
                  <a:pt x="1561073" y="1842060"/>
                </a:cubicBezTo>
                <a:cubicBezTo>
                  <a:pt x="1559523" y="1842060"/>
                  <a:pt x="1558252" y="1842107"/>
                  <a:pt x="1557259" y="1842200"/>
                </a:cubicBezTo>
                <a:cubicBezTo>
                  <a:pt x="1556267" y="1842293"/>
                  <a:pt x="1555492" y="1842479"/>
                  <a:pt x="1554934" y="1842758"/>
                </a:cubicBezTo>
                <a:cubicBezTo>
                  <a:pt x="1554376" y="1843037"/>
                  <a:pt x="1553973" y="1843347"/>
                  <a:pt x="1553725" y="1843688"/>
                </a:cubicBezTo>
                <a:cubicBezTo>
                  <a:pt x="1553477" y="1844029"/>
                  <a:pt x="1553353" y="1844448"/>
                  <a:pt x="1553353" y="1844944"/>
                </a:cubicBezTo>
                <a:lnTo>
                  <a:pt x="1553353" y="1878988"/>
                </a:lnTo>
                <a:lnTo>
                  <a:pt x="1510658" y="1878988"/>
                </a:lnTo>
                <a:lnTo>
                  <a:pt x="1510658" y="1844944"/>
                </a:lnTo>
                <a:cubicBezTo>
                  <a:pt x="1510658" y="1844448"/>
                  <a:pt x="1510534" y="1844029"/>
                  <a:pt x="1510286" y="1843688"/>
                </a:cubicBezTo>
                <a:cubicBezTo>
                  <a:pt x="1510038" y="1843347"/>
                  <a:pt x="1509634" y="1843037"/>
                  <a:pt x="1509076" y="1842758"/>
                </a:cubicBezTo>
                <a:cubicBezTo>
                  <a:pt x="1508518" y="1842479"/>
                  <a:pt x="1507743" y="1842293"/>
                  <a:pt x="1506751" y="1842200"/>
                </a:cubicBezTo>
                <a:cubicBezTo>
                  <a:pt x="1505759" y="1842107"/>
                  <a:pt x="1504488" y="1842060"/>
                  <a:pt x="1502937" y="1842060"/>
                </a:cubicBezTo>
                <a:close/>
                <a:moveTo>
                  <a:pt x="290267" y="1841688"/>
                </a:moveTo>
                <a:cubicBezTo>
                  <a:pt x="286236" y="1841688"/>
                  <a:pt x="282407" y="1842448"/>
                  <a:pt x="278779" y="1843967"/>
                </a:cubicBezTo>
                <a:cubicBezTo>
                  <a:pt x="275152" y="1845486"/>
                  <a:pt x="272005" y="1847595"/>
                  <a:pt x="269338" y="1850292"/>
                </a:cubicBezTo>
                <a:cubicBezTo>
                  <a:pt x="266672" y="1852990"/>
                  <a:pt x="264579" y="1856121"/>
                  <a:pt x="263059" y="1859687"/>
                </a:cubicBezTo>
                <a:cubicBezTo>
                  <a:pt x="261540" y="1863253"/>
                  <a:pt x="260780" y="1867113"/>
                  <a:pt x="260780" y="1871268"/>
                </a:cubicBezTo>
                <a:cubicBezTo>
                  <a:pt x="260780" y="1875299"/>
                  <a:pt x="261525" y="1879128"/>
                  <a:pt x="263013" y="1882756"/>
                </a:cubicBezTo>
                <a:cubicBezTo>
                  <a:pt x="264501" y="1886383"/>
                  <a:pt x="266578" y="1889530"/>
                  <a:pt x="269245" y="1892197"/>
                </a:cubicBezTo>
                <a:cubicBezTo>
                  <a:pt x="271911" y="1894863"/>
                  <a:pt x="275059" y="1896941"/>
                  <a:pt x="278686" y="1898429"/>
                </a:cubicBezTo>
                <a:cubicBezTo>
                  <a:pt x="282314" y="1899917"/>
                  <a:pt x="286143" y="1900661"/>
                  <a:pt x="290174" y="1900661"/>
                </a:cubicBezTo>
                <a:cubicBezTo>
                  <a:pt x="294267" y="1900661"/>
                  <a:pt x="298111" y="1899902"/>
                  <a:pt x="301708" y="1898382"/>
                </a:cubicBezTo>
                <a:cubicBezTo>
                  <a:pt x="305305" y="1896863"/>
                  <a:pt x="308452" y="1894770"/>
                  <a:pt x="311149" y="1892104"/>
                </a:cubicBezTo>
                <a:cubicBezTo>
                  <a:pt x="313847" y="1889437"/>
                  <a:pt x="315955" y="1886290"/>
                  <a:pt x="317475" y="1882663"/>
                </a:cubicBezTo>
                <a:cubicBezTo>
                  <a:pt x="318994" y="1879035"/>
                  <a:pt x="319754" y="1875206"/>
                  <a:pt x="319754" y="1871175"/>
                </a:cubicBezTo>
                <a:cubicBezTo>
                  <a:pt x="319754" y="1867082"/>
                  <a:pt x="318994" y="1863237"/>
                  <a:pt x="317475" y="1859641"/>
                </a:cubicBezTo>
                <a:cubicBezTo>
                  <a:pt x="315955" y="1856044"/>
                  <a:pt x="313862" y="1852912"/>
                  <a:pt x="311196" y="1850246"/>
                </a:cubicBezTo>
                <a:cubicBezTo>
                  <a:pt x="308529" y="1847579"/>
                  <a:pt x="305382" y="1845486"/>
                  <a:pt x="301755" y="1843967"/>
                </a:cubicBezTo>
                <a:cubicBezTo>
                  <a:pt x="298127" y="1842448"/>
                  <a:pt x="294298" y="1841688"/>
                  <a:pt x="290267" y="1841688"/>
                </a:cubicBezTo>
                <a:close/>
                <a:moveTo>
                  <a:pt x="3243761" y="1841502"/>
                </a:moveTo>
                <a:cubicBezTo>
                  <a:pt x="3237622" y="1841502"/>
                  <a:pt x="3232180" y="1842107"/>
                  <a:pt x="3227436" y="1843316"/>
                </a:cubicBezTo>
                <a:cubicBezTo>
                  <a:pt x="3222692" y="1844525"/>
                  <a:pt x="3218693" y="1846262"/>
                  <a:pt x="3215437" y="1848525"/>
                </a:cubicBezTo>
                <a:cubicBezTo>
                  <a:pt x="3212182" y="1850788"/>
                  <a:pt x="3209717" y="1853548"/>
                  <a:pt x="3208042" y="1856804"/>
                </a:cubicBezTo>
                <a:cubicBezTo>
                  <a:pt x="3206368" y="1860059"/>
                  <a:pt x="3205531" y="1863702"/>
                  <a:pt x="3205531" y="1867733"/>
                </a:cubicBezTo>
                <a:cubicBezTo>
                  <a:pt x="3205531" y="1873810"/>
                  <a:pt x="3207314" y="1878694"/>
                  <a:pt x="3210880" y="1882383"/>
                </a:cubicBezTo>
                <a:cubicBezTo>
                  <a:pt x="3214445" y="1886073"/>
                  <a:pt x="3219236" y="1888476"/>
                  <a:pt x="3225250" y="1889592"/>
                </a:cubicBezTo>
                <a:cubicBezTo>
                  <a:pt x="3221964" y="1890957"/>
                  <a:pt x="3219050" y="1893080"/>
                  <a:pt x="3216507" y="1895964"/>
                </a:cubicBezTo>
                <a:cubicBezTo>
                  <a:pt x="3213965" y="1898848"/>
                  <a:pt x="3211825" y="1902274"/>
                  <a:pt x="3210089" y="1906242"/>
                </a:cubicBezTo>
                <a:lnTo>
                  <a:pt x="3203392" y="1921962"/>
                </a:lnTo>
                <a:cubicBezTo>
                  <a:pt x="3202338" y="1924381"/>
                  <a:pt x="3201640" y="1926071"/>
                  <a:pt x="3201298" y="1927032"/>
                </a:cubicBezTo>
                <a:cubicBezTo>
                  <a:pt x="3200958" y="1927993"/>
                  <a:pt x="3200787" y="1928691"/>
                  <a:pt x="3200787" y="1929125"/>
                </a:cubicBezTo>
                <a:cubicBezTo>
                  <a:pt x="3200787" y="1929621"/>
                  <a:pt x="3200942" y="1930039"/>
                  <a:pt x="3201252" y="1930381"/>
                </a:cubicBezTo>
                <a:cubicBezTo>
                  <a:pt x="3201562" y="1930722"/>
                  <a:pt x="3202027" y="1930970"/>
                  <a:pt x="3202647" y="1931125"/>
                </a:cubicBezTo>
                <a:cubicBezTo>
                  <a:pt x="3203268" y="1931280"/>
                  <a:pt x="3204027" y="1931388"/>
                  <a:pt x="3204926" y="1931450"/>
                </a:cubicBezTo>
                <a:cubicBezTo>
                  <a:pt x="3205826" y="1931512"/>
                  <a:pt x="3206864" y="1931543"/>
                  <a:pt x="3208042" y="1931543"/>
                </a:cubicBezTo>
                <a:cubicBezTo>
                  <a:pt x="3209655" y="1931543"/>
                  <a:pt x="3211004" y="1931497"/>
                  <a:pt x="3212088" y="1931404"/>
                </a:cubicBezTo>
                <a:cubicBezTo>
                  <a:pt x="3213174" y="1931311"/>
                  <a:pt x="3214073" y="1931125"/>
                  <a:pt x="3214786" y="1930846"/>
                </a:cubicBezTo>
                <a:cubicBezTo>
                  <a:pt x="3215500" y="1930567"/>
                  <a:pt x="3216042" y="1930179"/>
                  <a:pt x="3216414" y="1929683"/>
                </a:cubicBezTo>
                <a:cubicBezTo>
                  <a:pt x="3216786" y="1929187"/>
                  <a:pt x="3217127" y="1928536"/>
                  <a:pt x="3217437" y="1927730"/>
                </a:cubicBezTo>
                <a:lnTo>
                  <a:pt x="3224228" y="1911358"/>
                </a:lnTo>
                <a:cubicBezTo>
                  <a:pt x="3225468" y="1908072"/>
                  <a:pt x="3226770" y="1905297"/>
                  <a:pt x="3228134" y="1903033"/>
                </a:cubicBezTo>
                <a:cubicBezTo>
                  <a:pt x="3229498" y="1900770"/>
                  <a:pt x="3231034" y="1898910"/>
                  <a:pt x="3232738" y="1897452"/>
                </a:cubicBezTo>
                <a:cubicBezTo>
                  <a:pt x="3234444" y="1895995"/>
                  <a:pt x="3236366" y="1894956"/>
                  <a:pt x="3238506" y="1894336"/>
                </a:cubicBezTo>
                <a:cubicBezTo>
                  <a:pt x="3240645" y="1893716"/>
                  <a:pt x="3243637" y="1893406"/>
                  <a:pt x="3247482" y="1893406"/>
                </a:cubicBezTo>
                <a:lnTo>
                  <a:pt x="3256318" y="1893406"/>
                </a:lnTo>
                <a:lnTo>
                  <a:pt x="3256318" y="1928660"/>
                </a:lnTo>
                <a:cubicBezTo>
                  <a:pt x="3256318" y="1929156"/>
                  <a:pt x="3256427" y="1929590"/>
                  <a:pt x="3256644" y="1929962"/>
                </a:cubicBezTo>
                <a:cubicBezTo>
                  <a:pt x="3256861" y="1930334"/>
                  <a:pt x="3257264" y="1930629"/>
                  <a:pt x="3257853" y="1930846"/>
                </a:cubicBezTo>
                <a:cubicBezTo>
                  <a:pt x="3258442" y="1931063"/>
                  <a:pt x="3259233" y="1931233"/>
                  <a:pt x="3260225" y="1931357"/>
                </a:cubicBezTo>
                <a:cubicBezTo>
                  <a:pt x="3261218" y="1931481"/>
                  <a:pt x="3262458" y="1931543"/>
                  <a:pt x="3263946" y="1931543"/>
                </a:cubicBezTo>
                <a:cubicBezTo>
                  <a:pt x="3265558" y="1931543"/>
                  <a:pt x="3266860" y="1931481"/>
                  <a:pt x="3267853" y="1931357"/>
                </a:cubicBezTo>
                <a:cubicBezTo>
                  <a:pt x="3268845" y="1931233"/>
                  <a:pt x="3269620" y="1931063"/>
                  <a:pt x="3270178" y="1930846"/>
                </a:cubicBezTo>
                <a:cubicBezTo>
                  <a:pt x="3270736" y="1930629"/>
                  <a:pt x="3271124" y="1930334"/>
                  <a:pt x="3271341" y="1929962"/>
                </a:cubicBezTo>
                <a:cubicBezTo>
                  <a:pt x="3271558" y="1929590"/>
                  <a:pt x="3271666" y="1929156"/>
                  <a:pt x="3271666" y="1928660"/>
                </a:cubicBezTo>
                <a:lnTo>
                  <a:pt x="3271666" y="1849130"/>
                </a:lnTo>
                <a:cubicBezTo>
                  <a:pt x="3271666" y="1847393"/>
                  <a:pt x="3271201" y="1845936"/>
                  <a:pt x="3270271" y="1844758"/>
                </a:cubicBezTo>
                <a:cubicBezTo>
                  <a:pt x="3269341" y="1843580"/>
                  <a:pt x="3267946" y="1842897"/>
                  <a:pt x="3266085" y="1842711"/>
                </a:cubicBezTo>
                <a:cubicBezTo>
                  <a:pt x="3264659" y="1842587"/>
                  <a:pt x="3262969" y="1842448"/>
                  <a:pt x="3261016" y="1842293"/>
                </a:cubicBezTo>
                <a:cubicBezTo>
                  <a:pt x="3259062" y="1842138"/>
                  <a:pt x="3257047" y="1841998"/>
                  <a:pt x="3254970" y="1841874"/>
                </a:cubicBezTo>
                <a:cubicBezTo>
                  <a:pt x="3252892" y="1841750"/>
                  <a:pt x="3250877" y="1841657"/>
                  <a:pt x="3248924" y="1841595"/>
                </a:cubicBezTo>
                <a:cubicBezTo>
                  <a:pt x="3246970" y="1841533"/>
                  <a:pt x="3245250" y="1841502"/>
                  <a:pt x="3243761" y="1841502"/>
                </a:cubicBezTo>
                <a:close/>
                <a:moveTo>
                  <a:pt x="1001386" y="1841223"/>
                </a:moveTo>
                <a:cubicBezTo>
                  <a:pt x="999278" y="1841223"/>
                  <a:pt x="997201" y="1841254"/>
                  <a:pt x="995154" y="1841316"/>
                </a:cubicBezTo>
                <a:cubicBezTo>
                  <a:pt x="993108" y="1841378"/>
                  <a:pt x="991123" y="1841456"/>
                  <a:pt x="989201" y="1841549"/>
                </a:cubicBezTo>
                <a:cubicBezTo>
                  <a:pt x="987279" y="1841642"/>
                  <a:pt x="985403" y="1841750"/>
                  <a:pt x="983574" y="1841874"/>
                </a:cubicBezTo>
                <a:cubicBezTo>
                  <a:pt x="981744" y="1841998"/>
                  <a:pt x="980023" y="1842153"/>
                  <a:pt x="978411" y="1842339"/>
                </a:cubicBezTo>
                <a:cubicBezTo>
                  <a:pt x="976055" y="1842587"/>
                  <a:pt x="974303" y="1843394"/>
                  <a:pt x="973156" y="1844758"/>
                </a:cubicBezTo>
                <a:cubicBezTo>
                  <a:pt x="972008" y="1846122"/>
                  <a:pt x="971435" y="1848075"/>
                  <a:pt x="971435" y="1850618"/>
                </a:cubicBezTo>
                <a:lnTo>
                  <a:pt x="971435" y="1922707"/>
                </a:lnTo>
                <a:cubicBezTo>
                  <a:pt x="971435" y="1925311"/>
                  <a:pt x="972024" y="1927280"/>
                  <a:pt x="973202" y="1928613"/>
                </a:cubicBezTo>
                <a:cubicBezTo>
                  <a:pt x="974380" y="1929946"/>
                  <a:pt x="976210" y="1930768"/>
                  <a:pt x="978690" y="1931078"/>
                </a:cubicBezTo>
                <a:cubicBezTo>
                  <a:pt x="980426" y="1931264"/>
                  <a:pt x="982178" y="1931419"/>
                  <a:pt x="983946" y="1931543"/>
                </a:cubicBezTo>
                <a:cubicBezTo>
                  <a:pt x="985713" y="1931667"/>
                  <a:pt x="987496" y="1931776"/>
                  <a:pt x="989294" y="1931869"/>
                </a:cubicBezTo>
                <a:cubicBezTo>
                  <a:pt x="991092" y="1931962"/>
                  <a:pt x="992953" y="1932024"/>
                  <a:pt x="994875" y="1932055"/>
                </a:cubicBezTo>
                <a:cubicBezTo>
                  <a:pt x="996798" y="1932086"/>
                  <a:pt x="998782" y="1932101"/>
                  <a:pt x="1000828" y="1932101"/>
                </a:cubicBezTo>
                <a:cubicBezTo>
                  <a:pt x="1007340" y="1932101"/>
                  <a:pt x="1013045" y="1931497"/>
                  <a:pt x="1017944" y="1930288"/>
                </a:cubicBezTo>
                <a:cubicBezTo>
                  <a:pt x="1022842" y="1929078"/>
                  <a:pt x="1026935" y="1927311"/>
                  <a:pt x="1030222" y="1924985"/>
                </a:cubicBezTo>
                <a:cubicBezTo>
                  <a:pt x="1033508" y="1922660"/>
                  <a:pt x="1035989" y="1919777"/>
                  <a:pt x="1037663" y="1916335"/>
                </a:cubicBezTo>
                <a:cubicBezTo>
                  <a:pt x="1039338" y="1912893"/>
                  <a:pt x="1040175" y="1908971"/>
                  <a:pt x="1040175" y="1904568"/>
                </a:cubicBezTo>
                <a:cubicBezTo>
                  <a:pt x="1040175" y="1898925"/>
                  <a:pt x="1038624" y="1894243"/>
                  <a:pt x="1035524" y="1890522"/>
                </a:cubicBezTo>
                <a:cubicBezTo>
                  <a:pt x="1032423" y="1886802"/>
                  <a:pt x="1027803" y="1884290"/>
                  <a:pt x="1021664" y="1882988"/>
                </a:cubicBezTo>
                <a:cubicBezTo>
                  <a:pt x="1026563" y="1881562"/>
                  <a:pt x="1030268" y="1879174"/>
                  <a:pt x="1032780" y="1875826"/>
                </a:cubicBezTo>
                <a:cubicBezTo>
                  <a:pt x="1035291" y="1872477"/>
                  <a:pt x="1036547" y="1868446"/>
                  <a:pt x="1036547" y="1863733"/>
                </a:cubicBezTo>
                <a:cubicBezTo>
                  <a:pt x="1036547" y="1860137"/>
                  <a:pt x="1035849" y="1856943"/>
                  <a:pt x="1034454" y="1854153"/>
                </a:cubicBezTo>
                <a:cubicBezTo>
                  <a:pt x="1033059" y="1851362"/>
                  <a:pt x="1030904" y="1849006"/>
                  <a:pt x="1027989" y="1847083"/>
                </a:cubicBezTo>
                <a:cubicBezTo>
                  <a:pt x="1025075" y="1845161"/>
                  <a:pt x="1021416" y="1843704"/>
                  <a:pt x="1017013" y="1842711"/>
                </a:cubicBezTo>
                <a:cubicBezTo>
                  <a:pt x="1012610" y="1841719"/>
                  <a:pt x="1007402" y="1841223"/>
                  <a:pt x="1001386" y="1841223"/>
                </a:cubicBezTo>
                <a:close/>
                <a:moveTo>
                  <a:pt x="3166817" y="1840851"/>
                </a:moveTo>
                <a:cubicBezTo>
                  <a:pt x="3161298" y="1840851"/>
                  <a:pt x="3156166" y="1841766"/>
                  <a:pt x="3151422" y="1843595"/>
                </a:cubicBezTo>
                <a:cubicBezTo>
                  <a:pt x="3146679" y="1845424"/>
                  <a:pt x="3142555" y="1848230"/>
                  <a:pt x="3139051" y="1852013"/>
                </a:cubicBezTo>
                <a:cubicBezTo>
                  <a:pt x="3135547" y="1855796"/>
                  <a:pt x="3132788" y="1860648"/>
                  <a:pt x="3130773" y="1866570"/>
                </a:cubicBezTo>
                <a:cubicBezTo>
                  <a:pt x="3128757" y="1872493"/>
                  <a:pt x="3127750" y="1879577"/>
                  <a:pt x="3127750" y="1887825"/>
                </a:cubicBezTo>
                <a:cubicBezTo>
                  <a:pt x="3127750" y="1895080"/>
                  <a:pt x="3128571" y="1901483"/>
                  <a:pt x="3130214" y="1907033"/>
                </a:cubicBezTo>
                <a:cubicBezTo>
                  <a:pt x="3131858" y="1912583"/>
                  <a:pt x="3134245" y="1917265"/>
                  <a:pt x="3137377" y="1921079"/>
                </a:cubicBezTo>
                <a:cubicBezTo>
                  <a:pt x="3140508" y="1924892"/>
                  <a:pt x="3144400" y="1927792"/>
                  <a:pt x="3149050" y="1929776"/>
                </a:cubicBezTo>
                <a:cubicBezTo>
                  <a:pt x="3153702" y="1931760"/>
                  <a:pt x="3159034" y="1932752"/>
                  <a:pt x="3165050" y="1932752"/>
                </a:cubicBezTo>
                <a:cubicBezTo>
                  <a:pt x="3167964" y="1932752"/>
                  <a:pt x="3170786" y="1932473"/>
                  <a:pt x="3173514" y="1931915"/>
                </a:cubicBezTo>
                <a:cubicBezTo>
                  <a:pt x="3176242" y="1931357"/>
                  <a:pt x="3178770" y="1930629"/>
                  <a:pt x="3181095" y="1929729"/>
                </a:cubicBezTo>
                <a:cubicBezTo>
                  <a:pt x="3183420" y="1928830"/>
                  <a:pt x="3185514" y="1927807"/>
                  <a:pt x="3187374" y="1926660"/>
                </a:cubicBezTo>
                <a:cubicBezTo>
                  <a:pt x="3189234" y="1925513"/>
                  <a:pt x="3190552" y="1924551"/>
                  <a:pt x="3191327" y="1923776"/>
                </a:cubicBezTo>
                <a:cubicBezTo>
                  <a:pt x="3192102" y="1923001"/>
                  <a:pt x="3192598" y="1922412"/>
                  <a:pt x="3192816" y="1922009"/>
                </a:cubicBezTo>
                <a:cubicBezTo>
                  <a:pt x="3193032" y="1921606"/>
                  <a:pt x="3193218" y="1921141"/>
                  <a:pt x="3193374" y="1920614"/>
                </a:cubicBezTo>
                <a:cubicBezTo>
                  <a:pt x="3193528" y="1920087"/>
                  <a:pt x="3193637" y="1919435"/>
                  <a:pt x="3193699" y="1918660"/>
                </a:cubicBezTo>
                <a:cubicBezTo>
                  <a:pt x="3193761" y="1917885"/>
                  <a:pt x="3193792" y="1916970"/>
                  <a:pt x="3193792" y="1915916"/>
                </a:cubicBezTo>
                <a:cubicBezTo>
                  <a:pt x="3193792" y="1914676"/>
                  <a:pt x="3193746" y="1913606"/>
                  <a:pt x="3193652" y="1912707"/>
                </a:cubicBezTo>
                <a:cubicBezTo>
                  <a:pt x="3193560" y="1911808"/>
                  <a:pt x="3193404" y="1911064"/>
                  <a:pt x="3193188" y="1910475"/>
                </a:cubicBezTo>
                <a:cubicBezTo>
                  <a:pt x="3192970" y="1909886"/>
                  <a:pt x="3192707" y="1909467"/>
                  <a:pt x="3192397" y="1909219"/>
                </a:cubicBezTo>
                <a:cubicBezTo>
                  <a:pt x="3192087" y="1908971"/>
                  <a:pt x="3191714" y="1908847"/>
                  <a:pt x="3191280" y="1908847"/>
                </a:cubicBezTo>
                <a:cubicBezTo>
                  <a:pt x="3190536" y="1908847"/>
                  <a:pt x="3189498" y="1909390"/>
                  <a:pt x="3188164" y="1910475"/>
                </a:cubicBezTo>
                <a:cubicBezTo>
                  <a:pt x="3186831" y="1911560"/>
                  <a:pt x="3185188" y="1912769"/>
                  <a:pt x="3183234" y="1914102"/>
                </a:cubicBezTo>
                <a:cubicBezTo>
                  <a:pt x="3181281" y="1915436"/>
                  <a:pt x="3178971" y="1916660"/>
                  <a:pt x="3176305" y="1917777"/>
                </a:cubicBezTo>
                <a:cubicBezTo>
                  <a:pt x="3173638" y="1918893"/>
                  <a:pt x="3170538" y="1919451"/>
                  <a:pt x="3167003" y="1919451"/>
                </a:cubicBezTo>
                <a:cubicBezTo>
                  <a:pt x="3163282" y="1919451"/>
                  <a:pt x="3159980" y="1918784"/>
                  <a:pt x="3157097" y="1917451"/>
                </a:cubicBezTo>
                <a:cubicBezTo>
                  <a:pt x="3154213" y="1916118"/>
                  <a:pt x="3151779" y="1914087"/>
                  <a:pt x="3149795" y="1911358"/>
                </a:cubicBezTo>
                <a:cubicBezTo>
                  <a:pt x="3147810" y="1908630"/>
                  <a:pt x="3146306" y="1905235"/>
                  <a:pt x="3145284" y="1901173"/>
                </a:cubicBezTo>
                <a:cubicBezTo>
                  <a:pt x="3144260" y="1897111"/>
                  <a:pt x="3143748" y="1892383"/>
                  <a:pt x="3143748" y="1886988"/>
                </a:cubicBezTo>
                <a:cubicBezTo>
                  <a:pt x="3143748" y="1876198"/>
                  <a:pt x="3145718" y="1867966"/>
                  <a:pt x="3149655" y="1862292"/>
                </a:cubicBezTo>
                <a:cubicBezTo>
                  <a:pt x="3153593" y="1856618"/>
                  <a:pt x="3159252" y="1853781"/>
                  <a:pt x="3166631" y="1853781"/>
                </a:cubicBezTo>
                <a:cubicBezTo>
                  <a:pt x="3170228" y="1853781"/>
                  <a:pt x="3173344" y="1854292"/>
                  <a:pt x="3175979" y="1855315"/>
                </a:cubicBezTo>
                <a:cubicBezTo>
                  <a:pt x="3178614" y="1856339"/>
                  <a:pt x="3180862" y="1857470"/>
                  <a:pt x="3182723" y="1858710"/>
                </a:cubicBezTo>
                <a:cubicBezTo>
                  <a:pt x="3184583" y="1859951"/>
                  <a:pt x="3186118" y="1861082"/>
                  <a:pt x="3187327" y="1862106"/>
                </a:cubicBezTo>
                <a:cubicBezTo>
                  <a:pt x="3188536" y="1863129"/>
                  <a:pt x="3189606" y="1863640"/>
                  <a:pt x="3190536" y="1863640"/>
                </a:cubicBezTo>
                <a:cubicBezTo>
                  <a:pt x="3191342" y="1863640"/>
                  <a:pt x="3192025" y="1863160"/>
                  <a:pt x="3192583" y="1862199"/>
                </a:cubicBezTo>
                <a:cubicBezTo>
                  <a:pt x="3193141" y="1861237"/>
                  <a:pt x="3193420" y="1859548"/>
                  <a:pt x="3193420" y="1857129"/>
                </a:cubicBezTo>
                <a:cubicBezTo>
                  <a:pt x="3193420" y="1856013"/>
                  <a:pt x="3193389" y="1855083"/>
                  <a:pt x="3193327" y="1854339"/>
                </a:cubicBezTo>
                <a:cubicBezTo>
                  <a:pt x="3193265" y="1853595"/>
                  <a:pt x="3193141" y="1852928"/>
                  <a:pt x="3192955" y="1852339"/>
                </a:cubicBezTo>
                <a:cubicBezTo>
                  <a:pt x="3192769" y="1851750"/>
                  <a:pt x="3192536" y="1851238"/>
                  <a:pt x="3192257" y="1850804"/>
                </a:cubicBezTo>
                <a:cubicBezTo>
                  <a:pt x="3191978" y="1850370"/>
                  <a:pt x="3191466" y="1849781"/>
                  <a:pt x="3190722" y="1849037"/>
                </a:cubicBezTo>
                <a:cubicBezTo>
                  <a:pt x="3189978" y="1848293"/>
                  <a:pt x="3188784" y="1847393"/>
                  <a:pt x="3187141" y="1846339"/>
                </a:cubicBezTo>
                <a:cubicBezTo>
                  <a:pt x="3185498" y="1845285"/>
                  <a:pt x="3183622" y="1844355"/>
                  <a:pt x="3181514" y="1843549"/>
                </a:cubicBezTo>
                <a:cubicBezTo>
                  <a:pt x="3179405" y="1842742"/>
                  <a:pt x="3177096" y="1842091"/>
                  <a:pt x="3174584" y="1841595"/>
                </a:cubicBezTo>
                <a:cubicBezTo>
                  <a:pt x="3172072" y="1841099"/>
                  <a:pt x="3169483" y="1840851"/>
                  <a:pt x="3166817" y="1840851"/>
                </a:cubicBezTo>
                <a:close/>
                <a:moveTo>
                  <a:pt x="3458929" y="1840758"/>
                </a:moveTo>
                <a:cubicBezTo>
                  <a:pt x="3455704" y="1840758"/>
                  <a:pt x="3452511" y="1841053"/>
                  <a:pt x="3449348" y="1841642"/>
                </a:cubicBezTo>
                <a:cubicBezTo>
                  <a:pt x="3446186" y="1842231"/>
                  <a:pt x="3443271" y="1842975"/>
                  <a:pt x="3440605" y="1843874"/>
                </a:cubicBezTo>
                <a:cubicBezTo>
                  <a:pt x="3437938" y="1844773"/>
                  <a:pt x="3435582" y="1845766"/>
                  <a:pt x="3433536" y="1846851"/>
                </a:cubicBezTo>
                <a:cubicBezTo>
                  <a:pt x="3431489" y="1847936"/>
                  <a:pt x="3430048" y="1848882"/>
                  <a:pt x="3429210" y="1849688"/>
                </a:cubicBezTo>
                <a:cubicBezTo>
                  <a:pt x="3428373" y="1850494"/>
                  <a:pt x="3427846" y="1851347"/>
                  <a:pt x="3427629" y="1852246"/>
                </a:cubicBezTo>
                <a:cubicBezTo>
                  <a:pt x="3427412" y="1853145"/>
                  <a:pt x="3427304" y="1854370"/>
                  <a:pt x="3427304" y="1855920"/>
                </a:cubicBezTo>
                <a:cubicBezTo>
                  <a:pt x="3427304" y="1856850"/>
                  <a:pt x="3427365" y="1857703"/>
                  <a:pt x="3427490" y="1858478"/>
                </a:cubicBezTo>
                <a:cubicBezTo>
                  <a:pt x="3427613" y="1859253"/>
                  <a:pt x="3427815" y="1859889"/>
                  <a:pt x="3428094" y="1860385"/>
                </a:cubicBezTo>
                <a:cubicBezTo>
                  <a:pt x="3428373" y="1860881"/>
                  <a:pt x="3428699" y="1861253"/>
                  <a:pt x="3429071" y="1861501"/>
                </a:cubicBezTo>
                <a:cubicBezTo>
                  <a:pt x="3429443" y="1861749"/>
                  <a:pt x="3429877" y="1861873"/>
                  <a:pt x="3430373" y="1861873"/>
                </a:cubicBezTo>
                <a:cubicBezTo>
                  <a:pt x="3431117" y="1861873"/>
                  <a:pt x="3432249" y="1861423"/>
                  <a:pt x="3433768" y="1860524"/>
                </a:cubicBezTo>
                <a:cubicBezTo>
                  <a:pt x="3435287" y="1859625"/>
                  <a:pt x="3437179" y="1858633"/>
                  <a:pt x="3439442" y="1857548"/>
                </a:cubicBezTo>
                <a:cubicBezTo>
                  <a:pt x="3441706" y="1856463"/>
                  <a:pt x="3444341" y="1855470"/>
                  <a:pt x="3447349" y="1854571"/>
                </a:cubicBezTo>
                <a:cubicBezTo>
                  <a:pt x="3450356" y="1853672"/>
                  <a:pt x="3453751" y="1853222"/>
                  <a:pt x="3457534" y="1853222"/>
                </a:cubicBezTo>
                <a:cubicBezTo>
                  <a:pt x="3461069" y="1853222"/>
                  <a:pt x="3464045" y="1853641"/>
                  <a:pt x="3466464" y="1854478"/>
                </a:cubicBezTo>
                <a:cubicBezTo>
                  <a:pt x="3468882" y="1855315"/>
                  <a:pt x="3470851" y="1856556"/>
                  <a:pt x="3472370" y="1858199"/>
                </a:cubicBezTo>
                <a:cubicBezTo>
                  <a:pt x="3473890" y="1859842"/>
                  <a:pt x="3474990" y="1861904"/>
                  <a:pt x="3475672" y="1864385"/>
                </a:cubicBezTo>
                <a:cubicBezTo>
                  <a:pt x="3476354" y="1866865"/>
                  <a:pt x="3476696" y="1869718"/>
                  <a:pt x="3476696" y="1872942"/>
                </a:cubicBezTo>
                <a:lnTo>
                  <a:pt x="3476696" y="1879453"/>
                </a:lnTo>
                <a:lnTo>
                  <a:pt x="3465162" y="1879453"/>
                </a:lnTo>
                <a:cubicBezTo>
                  <a:pt x="3458650" y="1879453"/>
                  <a:pt x="3452790" y="1880027"/>
                  <a:pt x="3447581" y="1881174"/>
                </a:cubicBezTo>
                <a:cubicBezTo>
                  <a:pt x="3442372" y="1882321"/>
                  <a:pt x="3437969" y="1884042"/>
                  <a:pt x="3434373" y="1886337"/>
                </a:cubicBezTo>
                <a:cubicBezTo>
                  <a:pt x="3430776" y="1888631"/>
                  <a:pt x="3428016" y="1891515"/>
                  <a:pt x="3426094" y="1894987"/>
                </a:cubicBezTo>
                <a:cubicBezTo>
                  <a:pt x="3424172" y="1898460"/>
                  <a:pt x="3423210" y="1902553"/>
                  <a:pt x="3423210" y="1907266"/>
                </a:cubicBezTo>
                <a:cubicBezTo>
                  <a:pt x="3423210" y="1911296"/>
                  <a:pt x="3423908" y="1914893"/>
                  <a:pt x="3425304" y="1918056"/>
                </a:cubicBezTo>
                <a:cubicBezTo>
                  <a:pt x="3426699" y="1921218"/>
                  <a:pt x="3428652" y="1923885"/>
                  <a:pt x="3431164" y="1926055"/>
                </a:cubicBezTo>
                <a:cubicBezTo>
                  <a:pt x="3433675" y="1928226"/>
                  <a:pt x="3436714" y="1929884"/>
                  <a:pt x="3440279" y="1931032"/>
                </a:cubicBezTo>
                <a:cubicBezTo>
                  <a:pt x="3443845" y="1932179"/>
                  <a:pt x="3447829" y="1932752"/>
                  <a:pt x="3452232" y="1932752"/>
                </a:cubicBezTo>
                <a:cubicBezTo>
                  <a:pt x="3457255" y="1932752"/>
                  <a:pt x="3462014" y="1931667"/>
                  <a:pt x="3466510" y="1929497"/>
                </a:cubicBezTo>
                <a:cubicBezTo>
                  <a:pt x="3471006" y="1927326"/>
                  <a:pt x="3475083" y="1924288"/>
                  <a:pt x="3478742" y="1920381"/>
                </a:cubicBezTo>
                <a:lnTo>
                  <a:pt x="3478742" y="1928753"/>
                </a:lnTo>
                <a:cubicBezTo>
                  <a:pt x="3478742" y="1929497"/>
                  <a:pt x="3478959" y="1930055"/>
                  <a:pt x="3479393" y="1930427"/>
                </a:cubicBezTo>
                <a:cubicBezTo>
                  <a:pt x="3479827" y="1930799"/>
                  <a:pt x="3480525" y="1931078"/>
                  <a:pt x="3481486" y="1931264"/>
                </a:cubicBezTo>
                <a:cubicBezTo>
                  <a:pt x="3482447" y="1931450"/>
                  <a:pt x="3483734" y="1931543"/>
                  <a:pt x="3485346" y="1931543"/>
                </a:cubicBezTo>
                <a:cubicBezTo>
                  <a:pt x="3487021" y="1931543"/>
                  <a:pt x="3488292" y="1931450"/>
                  <a:pt x="3489160" y="1931264"/>
                </a:cubicBezTo>
                <a:cubicBezTo>
                  <a:pt x="3490028" y="1931078"/>
                  <a:pt x="3490710" y="1930799"/>
                  <a:pt x="3491206" y="1930427"/>
                </a:cubicBezTo>
                <a:cubicBezTo>
                  <a:pt x="3491702" y="1930055"/>
                  <a:pt x="3491950" y="1929497"/>
                  <a:pt x="3491950" y="1928753"/>
                </a:cubicBezTo>
                <a:lnTo>
                  <a:pt x="3491950" y="1872291"/>
                </a:lnTo>
                <a:cubicBezTo>
                  <a:pt x="3491950" y="1867082"/>
                  <a:pt x="3491362" y="1862524"/>
                  <a:pt x="3490183" y="1858617"/>
                </a:cubicBezTo>
                <a:cubicBezTo>
                  <a:pt x="3489005" y="1854711"/>
                  <a:pt x="3487114" y="1851440"/>
                  <a:pt x="3484509" y="1848804"/>
                </a:cubicBezTo>
                <a:cubicBezTo>
                  <a:pt x="3481905" y="1846169"/>
                  <a:pt x="3478494" y="1844169"/>
                  <a:pt x="3474277" y="1842804"/>
                </a:cubicBezTo>
                <a:cubicBezTo>
                  <a:pt x="3470060" y="1841440"/>
                  <a:pt x="3464944" y="1840758"/>
                  <a:pt x="3458929" y="1840758"/>
                </a:cubicBezTo>
                <a:close/>
                <a:moveTo>
                  <a:pt x="2811229" y="1840758"/>
                </a:moveTo>
                <a:cubicBezTo>
                  <a:pt x="2808005" y="1840758"/>
                  <a:pt x="2804811" y="1841053"/>
                  <a:pt x="2801648" y="1841642"/>
                </a:cubicBezTo>
                <a:cubicBezTo>
                  <a:pt x="2798486" y="1842231"/>
                  <a:pt x="2795572" y="1842975"/>
                  <a:pt x="2792905" y="1843874"/>
                </a:cubicBezTo>
                <a:cubicBezTo>
                  <a:pt x="2790238" y="1844773"/>
                  <a:pt x="2787882" y="1845766"/>
                  <a:pt x="2785836" y="1846851"/>
                </a:cubicBezTo>
                <a:cubicBezTo>
                  <a:pt x="2783789" y="1847936"/>
                  <a:pt x="2782348" y="1848882"/>
                  <a:pt x="2781510" y="1849688"/>
                </a:cubicBezTo>
                <a:cubicBezTo>
                  <a:pt x="2780673" y="1850494"/>
                  <a:pt x="2780146" y="1851347"/>
                  <a:pt x="2779929" y="1852246"/>
                </a:cubicBezTo>
                <a:cubicBezTo>
                  <a:pt x="2779712" y="1853145"/>
                  <a:pt x="2779604" y="1854370"/>
                  <a:pt x="2779604" y="1855920"/>
                </a:cubicBezTo>
                <a:cubicBezTo>
                  <a:pt x="2779604" y="1856850"/>
                  <a:pt x="2779666" y="1857703"/>
                  <a:pt x="2779790" y="1858478"/>
                </a:cubicBezTo>
                <a:cubicBezTo>
                  <a:pt x="2779914" y="1859253"/>
                  <a:pt x="2780115" y="1859889"/>
                  <a:pt x="2780394" y="1860385"/>
                </a:cubicBezTo>
                <a:cubicBezTo>
                  <a:pt x="2780673" y="1860881"/>
                  <a:pt x="2780999" y="1861253"/>
                  <a:pt x="2781371" y="1861501"/>
                </a:cubicBezTo>
                <a:cubicBezTo>
                  <a:pt x="2781743" y="1861749"/>
                  <a:pt x="2782177" y="1861873"/>
                  <a:pt x="2782673" y="1861873"/>
                </a:cubicBezTo>
                <a:cubicBezTo>
                  <a:pt x="2783417" y="1861873"/>
                  <a:pt x="2784549" y="1861423"/>
                  <a:pt x="2786068" y="1860524"/>
                </a:cubicBezTo>
                <a:cubicBezTo>
                  <a:pt x="2787588" y="1859625"/>
                  <a:pt x="2789479" y="1858633"/>
                  <a:pt x="2791742" y="1857548"/>
                </a:cubicBezTo>
                <a:cubicBezTo>
                  <a:pt x="2794006" y="1856463"/>
                  <a:pt x="2796641" y="1855470"/>
                  <a:pt x="2799649" y="1854571"/>
                </a:cubicBezTo>
                <a:cubicBezTo>
                  <a:pt x="2802656" y="1853672"/>
                  <a:pt x="2806052" y="1853222"/>
                  <a:pt x="2809834" y="1853222"/>
                </a:cubicBezTo>
                <a:cubicBezTo>
                  <a:pt x="2813369" y="1853222"/>
                  <a:pt x="2816345" y="1853641"/>
                  <a:pt x="2818764" y="1854478"/>
                </a:cubicBezTo>
                <a:cubicBezTo>
                  <a:pt x="2821182" y="1855315"/>
                  <a:pt x="2823151" y="1856556"/>
                  <a:pt x="2824670" y="1858199"/>
                </a:cubicBezTo>
                <a:cubicBezTo>
                  <a:pt x="2826190" y="1859842"/>
                  <a:pt x="2827290" y="1861904"/>
                  <a:pt x="2827972" y="1864385"/>
                </a:cubicBezTo>
                <a:cubicBezTo>
                  <a:pt x="2828655" y="1866865"/>
                  <a:pt x="2828996" y="1869718"/>
                  <a:pt x="2828996" y="1872942"/>
                </a:cubicBezTo>
                <a:lnTo>
                  <a:pt x="2828996" y="1879453"/>
                </a:lnTo>
                <a:lnTo>
                  <a:pt x="2817462" y="1879453"/>
                </a:lnTo>
                <a:cubicBezTo>
                  <a:pt x="2810950" y="1879453"/>
                  <a:pt x="2805090" y="1880027"/>
                  <a:pt x="2799881" y="1881174"/>
                </a:cubicBezTo>
                <a:cubicBezTo>
                  <a:pt x="2794672" y="1882321"/>
                  <a:pt x="2790270" y="1884042"/>
                  <a:pt x="2786673" y="1886337"/>
                </a:cubicBezTo>
                <a:cubicBezTo>
                  <a:pt x="2783076" y="1888631"/>
                  <a:pt x="2780317" y="1891515"/>
                  <a:pt x="2778394" y="1894987"/>
                </a:cubicBezTo>
                <a:cubicBezTo>
                  <a:pt x="2776472" y="1898460"/>
                  <a:pt x="2775510" y="1902553"/>
                  <a:pt x="2775510" y="1907266"/>
                </a:cubicBezTo>
                <a:cubicBezTo>
                  <a:pt x="2775510" y="1911296"/>
                  <a:pt x="2776208" y="1914893"/>
                  <a:pt x="2777604" y="1918056"/>
                </a:cubicBezTo>
                <a:cubicBezTo>
                  <a:pt x="2778999" y="1921218"/>
                  <a:pt x="2780952" y="1923885"/>
                  <a:pt x="2783464" y="1926055"/>
                </a:cubicBezTo>
                <a:cubicBezTo>
                  <a:pt x="2785975" y="1928226"/>
                  <a:pt x="2789014" y="1929884"/>
                  <a:pt x="2792579" y="1931032"/>
                </a:cubicBezTo>
                <a:cubicBezTo>
                  <a:pt x="2796145" y="1932179"/>
                  <a:pt x="2800130" y="1932752"/>
                  <a:pt x="2804532" y="1932752"/>
                </a:cubicBezTo>
                <a:cubicBezTo>
                  <a:pt x="2809555" y="1932752"/>
                  <a:pt x="2814315" y="1931667"/>
                  <a:pt x="2818810" y="1929497"/>
                </a:cubicBezTo>
                <a:cubicBezTo>
                  <a:pt x="2823306" y="1927326"/>
                  <a:pt x="2827384" y="1924288"/>
                  <a:pt x="2831042" y="1920381"/>
                </a:cubicBezTo>
                <a:lnTo>
                  <a:pt x="2831042" y="1928753"/>
                </a:lnTo>
                <a:cubicBezTo>
                  <a:pt x="2831042" y="1929497"/>
                  <a:pt x="2831259" y="1930055"/>
                  <a:pt x="2831693" y="1930427"/>
                </a:cubicBezTo>
                <a:cubicBezTo>
                  <a:pt x="2832128" y="1930799"/>
                  <a:pt x="2832825" y="1931078"/>
                  <a:pt x="2833786" y="1931264"/>
                </a:cubicBezTo>
                <a:cubicBezTo>
                  <a:pt x="2834748" y="1931450"/>
                  <a:pt x="2836034" y="1931543"/>
                  <a:pt x="2837646" y="1931543"/>
                </a:cubicBezTo>
                <a:cubicBezTo>
                  <a:pt x="2839321" y="1931543"/>
                  <a:pt x="2840592" y="1931450"/>
                  <a:pt x="2841460" y="1931264"/>
                </a:cubicBezTo>
                <a:cubicBezTo>
                  <a:pt x="2842328" y="1931078"/>
                  <a:pt x="2843010" y="1930799"/>
                  <a:pt x="2843506" y="1930427"/>
                </a:cubicBezTo>
                <a:cubicBezTo>
                  <a:pt x="2844003" y="1930055"/>
                  <a:pt x="2844250" y="1929497"/>
                  <a:pt x="2844250" y="1928753"/>
                </a:cubicBezTo>
                <a:lnTo>
                  <a:pt x="2844250" y="1872291"/>
                </a:lnTo>
                <a:cubicBezTo>
                  <a:pt x="2844250" y="1867082"/>
                  <a:pt x="2843662" y="1862524"/>
                  <a:pt x="2842483" y="1858617"/>
                </a:cubicBezTo>
                <a:cubicBezTo>
                  <a:pt x="2841305" y="1854711"/>
                  <a:pt x="2839414" y="1851440"/>
                  <a:pt x="2836809" y="1848804"/>
                </a:cubicBezTo>
                <a:cubicBezTo>
                  <a:pt x="2834205" y="1846169"/>
                  <a:pt x="2830794" y="1844169"/>
                  <a:pt x="2826577" y="1842804"/>
                </a:cubicBezTo>
                <a:cubicBezTo>
                  <a:pt x="2822361" y="1841440"/>
                  <a:pt x="2817245" y="1840758"/>
                  <a:pt x="2811229" y="1840758"/>
                </a:cubicBezTo>
                <a:close/>
                <a:moveTo>
                  <a:pt x="2719663" y="1840758"/>
                </a:moveTo>
                <a:cubicBezTo>
                  <a:pt x="2716872" y="1840758"/>
                  <a:pt x="2714221" y="1841084"/>
                  <a:pt x="2711710" y="1841735"/>
                </a:cubicBezTo>
                <a:cubicBezTo>
                  <a:pt x="2709198" y="1842386"/>
                  <a:pt x="2706749" y="1843347"/>
                  <a:pt x="2704362" y="1844618"/>
                </a:cubicBezTo>
                <a:cubicBezTo>
                  <a:pt x="2701974" y="1845890"/>
                  <a:pt x="2699602" y="1847486"/>
                  <a:pt x="2697246" y="1849409"/>
                </a:cubicBezTo>
                <a:cubicBezTo>
                  <a:pt x="2694890" y="1851331"/>
                  <a:pt x="2692440" y="1853595"/>
                  <a:pt x="2689897" y="1856199"/>
                </a:cubicBezTo>
                <a:lnTo>
                  <a:pt x="2689897" y="1844944"/>
                </a:lnTo>
                <a:cubicBezTo>
                  <a:pt x="2689897" y="1844386"/>
                  <a:pt x="2689788" y="1843936"/>
                  <a:pt x="2689572" y="1843595"/>
                </a:cubicBezTo>
                <a:cubicBezTo>
                  <a:pt x="2689355" y="1843254"/>
                  <a:pt x="2688967" y="1842960"/>
                  <a:pt x="2688409" y="1842711"/>
                </a:cubicBezTo>
                <a:cubicBezTo>
                  <a:pt x="2687851" y="1842463"/>
                  <a:pt x="2687153" y="1842293"/>
                  <a:pt x="2686316" y="1842200"/>
                </a:cubicBezTo>
                <a:cubicBezTo>
                  <a:pt x="2685479" y="1842107"/>
                  <a:pt x="2684409" y="1842060"/>
                  <a:pt x="2683107" y="1842060"/>
                </a:cubicBezTo>
                <a:cubicBezTo>
                  <a:pt x="2681867" y="1842060"/>
                  <a:pt x="2680812" y="1842107"/>
                  <a:pt x="2679944" y="1842200"/>
                </a:cubicBezTo>
                <a:cubicBezTo>
                  <a:pt x="2679076" y="1842293"/>
                  <a:pt x="2678363" y="1842463"/>
                  <a:pt x="2677805" y="1842711"/>
                </a:cubicBezTo>
                <a:cubicBezTo>
                  <a:pt x="2677247" y="1842960"/>
                  <a:pt x="2676875" y="1843254"/>
                  <a:pt x="2676689" y="1843595"/>
                </a:cubicBezTo>
                <a:cubicBezTo>
                  <a:pt x="2676503" y="1843936"/>
                  <a:pt x="2676410" y="1844386"/>
                  <a:pt x="2676410" y="1844944"/>
                </a:cubicBezTo>
                <a:lnTo>
                  <a:pt x="2676410" y="1961867"/>
                </a:lnTo>
                <a:cubicBezTo>
                  <a:pt x="2676410" y="1962363"/>
                  <a:pt x="2676518" y="1962797"/>
                  <a:pt x="2676735" y="1963169"/>
                </a:cubicBezTo>
                <a:cubicBezTo>
                  <a:pt x="2676952" y="1963541"/>
                  <a:pt x="2677356" y="1963851"/>
                  <a:pt x="2677944" y="1964099"/>
                </a:cubicBezTo>
                <a:cubicBezTo>
                  <a:pt x="2678534" y="1964347"/>
                  <a:pt x="2679324" y="1964533"/>
                  <a:pt x="2680316" y="1964658"/>
                </a:cubicBezTo>
                <a:cubicBezTo>
                  <a:pt x="2681309" y="1964782"/>
                  <a:pt x="2682549" y="1964844"/>
                  <a:pt x="2684037" y="1964844"/>
                </a:cubicBezTo>
                <a:cubicBezTo>
                  <a:pt x="2685588" y="1964844"/>
                  <a:pt x="2686858" y="1964782"/>
                  <a:pt x="2687851" y="1964658"/>
                </a:cubicBezTo>
                <a:cubicBezTo>
                  <a:pt x="2688843" y="1964533"/>
                  <a:pt x="2689618" y="1964347"/>
                  <a:pt x="2690176" y="1964099"/>
                </a:cubicBezTo>
                <a:cubicBezTo>
                  <a:pt x="2690734" y="1963851"/>
                  <a:pt x="2691137" y="1963541"/>
                  <a:pt x="2691386" y="1963169"/>
                </a:cubicBezTo>
                <a:cubicBezTo>
                  <a:pt x="2691634" y="1962797"/>
                  <a:pt x="2691758" y="1962363"/>
                  <a:pt x="2691758" y="1961867"/>
                </a:cubicBezTo>
                <a:lnTo>
                  <a:pt x="2691758" y="1920009"/>
                </a:lnTo>
                <a:cubicBezTo>
                  <a:pt x="2693990" y="1922179"/>
                  <a:pt x="2696098" y="1924071"/>
                  <a:pt x="2698083" y="1925683"/>
                </a:cubicBezTo>
                <a:cubicBezTo>
                  <a:pt x="2700067" y="1927295"/>
                  <a:pt x="2702067" y="1928629"/>
                  <a:pt x="2704082" y="1929683"/>
                </a:cubicBezTo>
                <a:cubicBezTo>
                  <a:pt x="2706098" y="1930737"/>
                  <a:pt x="2708160" y="1931512"/>
                  <a:pt x="2710268" y="1932008"/>
                </a:cubicBezTo>
                <a:cubicBezTo>
                  <a:pt x="2712377" y="1932504"/>
                  <a:pt x="2714671" y="1932752"/>
                  <a:pt x="2717152" y="1932752"/>
                </a:cubicBezTo>
                <a:cubicBezTo>
                  <a:pt x="2722981" y="1932752"/>
                  <a:pt x="2728158" y="1931652"/>
                  <a:pt x="2732685" y="1929450"/>
                </a:cubicBezTo>
                <a:cubicBezTo>
                  <a:pt x="2737212" y="1927249"/>
                  <a:pt x="2741010" y="1924117"/>
                  <a:pt x="2744080" y="1920056"/>
                </a:cubicBezTo>
                <a:cubicBezTo>
                  <a:pt x="2747150" y="1915994"/>
                  <a:pt x="2749475" y="1911048"/>
                  <a:pt x="2751056" y="1905219"/>
                </a:cubicBezTo>
                <a:cubicBezTo>
                  <a:pt x="2752638" y="1899390"/>
                  <a:pt x="2753428" y="1892817"/>
                  <a:pt x="2753428" y="1885500"/>
                </a:cubicBezTo>
                <a:cubicBezTo>
                  <a:pt x="2753428" y="1879422"/>
                  <a:pt x="2752808" y="1873671"/>
                  <a:pt x="2751568" y="1868245"/>
                </a:cubicBezTo>
                <a:cubicBezTo>
                  <a:pt x="2750328" y="1862819"/>
                  <a:pt x="2748359" y="1858059"/>
                  <a:pt x="2745661" y="1853967"/>
                </a:cubicBezTo>
                <a:cubicBezTo>
                  <a:pt x="2742964" y="1849874"/>
                  <a:pt x="2739476" y="1846649"/>
                  <a:pt x="2735197" y="1844293"/>
                </a:cubicBezTo>
                <a:cubicBezTo>
                  <a:pt x="2730918" y="1841936"/>
                  <a:pt x="2725740" y="1840758"/>
                  <a:pt x="2719663" y="1840758"/>
                </a:cubicBezTo>
                <a:close/>
                <a:moveTo>
                  <a:pt x="2506429" y="1840758"/>
                </a:moveTo>
                <a:cubicBezTo>
                  <a:pt x="2503205" y="1840758"/>
                  <a:pt x="2500011" y="1841053"/>
                  <a:pt x="2496848" y="1841642"/>
                </a:cubicBezTo>
                <a:cubicBezTo>
                  <a:pt x="2493686" y="1842231"/>
                  <a:pt x="2490772" y="1842975"/>
                  <a:pt x="2488105" y="1843874"/>
                </a:cubicBezTo>
                <a:cubicBezTo>
                  <a:pt x="2485438" y="1844773"/>
                  <a:pt x="2483082" y="1845766"/>
                  <a:pt x="2481036" y="1846851"/>
                </a:cubicBezTo>
                <a:cubicBezTo>
                  <a:pt x="2478989" y="1847936"/>
                  <a:pt x="2477548" y="1848882"/>
                  <a:pt x="2476710" y="1849688"/>
                </a:cubicBezTo>
                <a:cubicBezTo>
                  <a:pt x="2475873" y="1850494"/>
                  <a:pt x="2475346" y="1851347"/>
                  <a:pt x="2475129" y="1852246"/>
                </a:cubicBezTo>
                <a:cubicBezTo>
                  <a:pt x="2474912" y="1853145"/>
                  <a:pt x="2474804" y="1854370"/>
                  <a:pt x="2474804" y="1855920"/>
                </a:cubicBezTo>
                <a:cubicBezTo>
                  <a:pt x="2474804" y="1856850"/>
                  <a:pt x="2474866" y="1857703"/>
                  <a:pt x="2474990" y="1858478"/>
                </a:cubicBezTo>
                <a:cubicBezTo>
                  <a:pt x="2475114" y="1859253"/>
                  <a:pt x="2475315" y="1859889"/>
                  <a:pt x="2475594" y="1860385"/>
                </a:cubicBezTo>
                <a:cubicBezTo>
                  <a:pt x="2475873" y="1860881"/>
                  <a:pt x="2476199" y="1861253"/>
                  <a:pt x="2476571" y="1861501"/>
                </a:cubicBezTo>
                <a:cubicBezTo>
                  <a:pt x="2476943" y="1861749"/>
                  <a:pt x="2477377" y="1861873"/>
                  <a:pt x="2477873" y="1861873"/>
                </a:cubicBezTo>
                <a:cubicBezTo>
                  <a:pt x="2478617" y="1861873"/>
                  <a:pt x="2479749" y="1861423"/>
                  <a:pt x="2481268" y="1860524"/>
                </a:cubicBezTo>
                <a:cubicBezTo>
                  <a:pt x="2482787" y="1859625"/>
                  <a:pt x="2484679" y="1858633"/>
                  <a:pt x="2486942" y="1857548"/>
                </a:cubicBezTo>
                <a:cubicBezTo>
                  <a:pt x="2489206" y="1856463"/>
                  <a:pt x="2491841" y="1855470"/>
                  <a:pt x="2494849" y="1854571"/>
                </a:cubicBezTo>
                <a:cubicBezTo>
                  <a:pt x="2497856" y="1853672"/>
                  <a:pt x="2501251" y="1853222"/>
                  <a:pt x="2505034" y="1853222"/>
                </a:cubicBezTo>
                <a:cubicBezTo>
                  <a:pt x="2508569" y="1853222"/>
                  <a:pt x="2511545" y="1853641"/>
                  <a:pt x="2513964" y="1854478"/>
                </a:cubicBezTo>
                <a:cubicBezTo>
                  <a:pt x="2516382" y="1855315"/>
                  <a:pt x="2518351" y="1856556"/>
                  <a:pt x="2519870" y="1858199"/>
                </a:cubicBezTo>
                <a:cubicBezTo>
                  <a:pt x="2521390" y="1859842"/>
                  <a:pt x="2522490" y="1861904"/>
                  <a:pt x="2523172" y="1864385"/>
                </a:cubicBezTo>
                <a:cubicBezTo>
                  <a:pt x="2523854" y="1866865"/>
                  <a:pt x="2524196" y="1869718"/>
                  <a:pt x="2524196" y="1872942"/>
                </a:cubicBezTo>
                <a:lnTo>
                  <a:pt x="2524196" y="1879453"/>
                </a:lnTo>
                <a:lnTo>
                  <a:pt x="2512662" y="1879453"/>
                </a:lnTo>
                <a:cubicBezTo>
                  <a:pt x="2506150" y="1879453"/>
                  <a:pt x="2500290" y="1880027"/>
                  <a:pt x="2495081" y="1881174"/>
                </a:cubicBezTo>
                <a:cubicBezTo>
                  <a:pt x="2489872" y="1882321"/>
                  <a:pt x="2485470" y="1884042"/>
                  <a:pt x="2481873" y="1886337"/>
                </a:cubicBezTo>
                <a:cubicBezTo>
                  <a:pt x="2478276" y="1888631"/>
                  <a:pt x="2475516" y="1891515"/>
                  <a:pt x="2473594" y="1894987"/>
                </a:cubicBezTo>
                <a:cubicBezTo>
                  <a:pt x="2471672" y="1898460"/>
                  <a:pt x="2470710" y="1902553"/>
                  <a:pt x="2470710" y="1907266"/>
                </a:cubicBezTo>
                <a:cubicBezTo>
                  <a:pt x="2470710" y="1911296"/>
                  <a:pt x="2471408" y="1914893"/>
                  <a:pt x="2472804" y="1918056"/>
                </a:cubicBezTo>
                <a:cubicBezTo>
                  <a:pt x="2474199" y="1921218"/>
                  <a:pt x="2476152" y="1923885"/>
                  <a:pt x="2478664" y="1926055"/>
                </a:cubicBezTo>
                <a:cubicBezTo>
                  <a:pt x="2481175" y="1928226"/>
                  <a:pt x="2484214" y="1929884"/>
                  <a:pt x="2487779" y="1931032"/>
                </a:cubicBezTo>
                <a:cubicBezTo>
                  <a:pt x="2491345" y="1932179"/>
                  <a:pt x="2495329" y="1932752"/>
                  <a:pt x="2499732" y="1932752"/>
                </a:cubicBezTo>
                <a:cubicBezTo>
                  <a:pt x="2504755" y="1932752"/>
                  <a:pt x="2509514" y="1931667"/>
                  <a:pt x="2514010" y="1929497"/>
                </a:cubicBezTo>
                <a:cubicBezTo>
                  <a:pt x="2518506" y="1927326"/>
                  <a:pt x="2522584" y="1924288"/>
                  <a:pt x="2526242" y="1920381"/>
                </a:cubicBezTo>
                <a:lnTo>
                  <a:pt x="2526242" y="1928753"/>
                </a:lnTo>
                <a:cubicBezTo>
                  <a:pt x="2526242" y="1929497"/>
                  <a:pt x="2526459" y="1930055"/>
                  <a:pt x="2526893" y="1930427"/>
                </a:cubicBezTo>
                <a:cubicBezTo>
                  <a:pt x="2527327" y="1930799"/>
                  <a:pt x="2528025" y="1931078"/>
                  <a:pt x="2528986" y="1931264"/>
                </a:cubicBezTo>
                <a:cubicBezTo>
                  <a:pt x="2529947" y="1931450"/>
                  <a:pt x="2531234" y="1931543"/>
                  <a:pt x="2532846" y="1931543"/>
                </a:cubicBezTo>
                <a:cubicBezTo>
                  <a:pt x="2534521" y="1931543"/>
                  <a:pt x="2535792" y="1931450"/>
                  <a:pt x="2536660" y="1931264"/>
                </a:cubicBezTo>
                <a:cubicBezTo>
                  <a:pt x="2537528" y="1931078"/>
                  <a:pt x="2538210" y="1930799"/>
                  <a:pt x="2538706" y="1930427"/>
                </a:cubicBezTo>
                <a:cubicBezTo>
                  <a:pt x="2539202" y="1930055"/>
                  <a:pt x="2539450" y="1929497"/>
                  <a:pt x="2539450" y="1928753"/>
                </a:cubicBezTo>
                <a:lnTo>
                  <a:pt x="2539450" y="1872291"/>
                </a:lnTo>
                <a:cubicBezTo>
                  <a:pt x="2539450" y="1867082"/>
                  <a:pt x="2538862" y="1862524"/>
                  <a:pt x="2537683" y="1858617"/>
                </a:cubicBezTo>
                <a:cubicBezTo>
                  <a:pt x="2536505" y="1854711"/>
                  <a:pt x="2534614" y="1851440"/>
                  <a:pt x="2532009" y="1848804"/>
                </a:cubicBezTo>
                <a:cubicBezTo>
                  <a:pt x="2529405" y="1846169"/>
                  <a:pt x="2525994" y="1844169"/>
                  <a:pt x="2521777" y="1842804"/>
                </a:cubicBezTo>
                <a:cubicBezTo>
                  <a:pt x="2517560" y="1841440"/>
                  <a:pt x="2512444" y="1840758"/>
                  <a:pt x="2506429" y="1840758"/>
                </a:cubicBezTo>
                <a:close/>
                <a:moveTo>
                  <a:pt x="2414863" y="1840758"/>
                </a:moveTo>
                <a:cubicBezTo>
                  <a:pt x="2412072" y="1840758"/>
                  <a:pt x="2409421" y="1841084"/>
                  <a:pt x="2406910" y="1841735"/>
                </a:cubicBezTo>
                <a:cubicBezTo>
                  <a:pt x="2404398" y="1842386"/>
                  <a:pt x="2401949" y="1843347"/>
                  <a:pt x="2399562" y="1844618"/>
                </a:cubicBezTo>
                <a:cubicBezTo>
                  <a:pt x="2397174" y="1845890"/>
                  <a:pt x="2394802" y="1847486"/>
                  <a:pt x="2392446" y="1849409"/>
                </a:cubicBezTo>
                <a:cubicBezTo>
                  <a:pt x="2390089" y="1851331"/>
                  <a:pt x="2387640" y="1853595"/>
                  <a:pt x="2385097" y="1856199"/>
                </a:cubicBezTo>
                <a:lnTo>
                  <a:pt x="2385097" y="1844944"/>
                </a:lnTo>
                <a:cubicBezTo>
                  <a:pt x="2385097" y="1844386"/>
                  <a:pt x="2384989" y="1843936"/>
                  <a:pt x="2384772" y="1843595"/>
                </a:cubicBezTo>
                <a:cubicBezTo>
                  <a:pt x="2384554" y="1843254"/>
                  <a:pt x="2384167" y="1842960"/>
                  <a:pt x="2383609" y="1842711"/>
                </a:cubicBezTo>
                <a:cubicBezTo>
                  <a:pt x="2383051" y="1842463"/>
                  <a:pt x="2382353" y="1842293"/>
                  <a:pt x="2381516" y="1842200"/>
                </a:cubicBezTo>
                <a:cubicBezTo>
                  <a:pt x="2380679" y="1842107"/>
                  <a:pt x="2379609" y="1842060"/>
                  <a:pt x="2378307" y="1842060"/>
                </a:cubicBezTo>
                <a:cubicBezTo>
                  <a:pt x="2377066" y="1842060"/>
                  <a:pt x="2376012" y="1842107"/>
                  <a:pt x="2375144" y="1842200"/>
                </a:cubicBezTo>
                <a:cubicBezTo>
                  <a:pt x="2374276" y="1842293"/>
                  <a:pt x="2373563" y="1842463"/>
                  <a:pt x="2373005" y="1842711"/>
                </a:cubicBezTo>
                <a:cubicBezTo>
                  <a:pt x="2372447" y="1842960"/>
                  <a:pt x="2372075" y="1843254"/>
                  <a:pt x="2371889" y="1843595"/>
                </a:cubicBezTo>
                <a:cubicBezTo>
                  <a:pt x="2371703" y="1843936"/>
                  <a:pt x="2371610" y="1844386"/>
                  <a:pt x="2371610" y="1844944"/>
                </a:cubicBezTo>
                <a:lnTo>
                  <a:pt x="2371610" y="1961867"/>
                </a:lnTo>
                <a:cubicBezTo>
                  <a:pt x="2371610" y="1962363"/>
                  <a:pt x="2371718" y="1962797"/>
                  <a:pt x="2371935" y="1963169"/>
                </a:cubicBezTo>
                <a:cubicBezTo>
                  <a:pt x="2372152" y="1963541"/>
                  <a:pt x="2372555" y="1963851"/>
                  <a:pt x="2373144" y="1964099"/>
                </a:cubicBezTo>
                <a:cubicBezTo>
                  <a:pt x="2373734" y="1964347"/>
                  <a:pt x="2374524" y="1964533"/>
                  <a:pt x="2375516" y="1964658"/>
                </a:cubicBezTo>
                <a:cubicBezTo>
                  <a:pt x="2376508" y="1964782"/>
                  <a:pt x="2377749" y="1964844"/>
                  <a:pt x="2379237" y="1964844"/>
                </a:cubicBezTo>
                <a:cubicBezTo>
                  <a:pt x="2380787" y="1964844"/>
                  <a:pt x="2382058" y="1964782"/>
                  <a:pt x="2383051" y="1964658"/>
                </a:cubicBezTo>
                <a:cubicBezTo>
                  <a:pt x="2384043" y="1964533"/>
                  <a:pt x="2384818" y="1964347"/>
                  <a:pt x="2385376" y="1964099"/>
                </a:cubicBezTo>
                <a:cubicBezTo>
                  <a:pt x="2385934" y="1963851"/>
                  <a:pt x="2386338" y="1963541"/>
                  <a:pt x="2386586" y="1963169"/>
                </a:cubicBezTo>
                <a:cubicBezTo>
                  <a:pt x="2386834" y="1962797"/>
                  <a:pt x="2386958" y="1962363"/>
                  <a:pt x="2386958" y="1961867"/>
                </a:cubicBezTo>
                <a:lnTo>
                  <a:pt x="2386958" y="1920009"/>
                </a:lnTo>
                <a:cubicBezTo>
                  <a:pt x="2389190" y="1922179"/>
                  <a:pt x="2391298" y="1924071"/>
                  <a:pt x="2393283" y="1925683"/>
                </a:cubicBezTo>
                <a:cubicBezTo>
                  <a:pt x="2395267" y="1927295"/>
                  <a:pt x="2397267" y="1928629"/>
                  <a:pt x="2399282" y="1929683"/>
                </a:cubicBezTo>
                <a:cubicBezTo>
                  <a:pt x="2401298" y="1930737"/>
                  <a:pt x="2403360" y="1931512"/>
                  <a:pt x="2405468" y="1932008"/>
                </a:cubicBezTo>
                <a:cubicBezTo>
                  <a:pt x="2407576" y="1932504"/>
                  <a:pt x="2409871" y="1932752"/>
                  <a:pt x="2412352" y="1932752"/>
                </a:cubicBezTo>
                <a:cubicBezTo>
                  <a:pt x="2418180" y="1932752"/>
                  <a:pt x="2423358" y="1931652"/>
                  <a:pt x="2427885" y="1929450"/>
                </a:cubicBezTo>
                <a:cubicBezTo>
                  <a:pt x="2432412" y="1927249"/>
                  <a:pt x="2436210" y="1924117"/>
                  <a:pt x="2439280" y="1920056"/>
                </a:cubicBezTo>
                <a:cubicBezTo>
                  <a:pt x="2442350" y="1915994"/>
                  <a:pt x="2444675" y="1911048"/>
                  <a:pt x="2446256" y="1905219"/>
                </a:cubicBezTo>
                <a:cubicBezTo>
                  <a:pt x="2447838" y="1899390"/>
                  <a:pt x="2448628" y="1892817"/>
                  <a:pt x="2448628" y="1885500"/>
                </a:cubicBezTo>
                <a:cubicBezTo>
                  <a:pt x="2448628" y="1879422"/>
                  <a:pt x="2448008" y="1873671"/>
                  <a:pt x="2446768" y="1868245"/>
                </a:cubicBezTo>
                <a:cubicBezTo>
                  <a:pt x="2445528" y="1862819"/>
                  <a:pt x="2443559" y="1858059"/>
                  <a:pt x="2440861" y="1853967"/>
                </a:cubicBezTo>
                <a:cubicBezTo>
                  <a:pt x="2438164" y="1849874"/>
                  <a:pt x="2434676" y="1846649"/>
                  <a:pt x="2430397" y="1844293"/>
                </a:cubicBezTo>
                <a:cubicBezTo>
                  <a:pt x="2426118" y="1841936"/>
                  <a:pt x="2420940" y="1840758"/>
                  <a:pt x="2414863" y="1840758"/>
                </a:cubicBezTo>
                <a:close/>
                <a:moveTo>
                  <a:pt x="2310962" y="1840758"/>
                </a:moveTo>
                <a:cubicBezTo>
                  <a:pt x="2304823" y="1840758"/>
                  <a:pt x="2299273" y="1841828"/>
                  <a:pt x="2294312" y="1843967"/>
                </a:cubicBezTo>
                <a:cubicBezTo>
                  <a:pt x="2289351" y="1846107"/>
                  <a:pt x="2285119" y="1849176"/>
                  <a:pt x="2281615" y="1853176"/>
                </a:cubicBezTo>
                <a:cubicBezTo>
                  <a:pt x="2278112" y="1857176"/>
                  <a:pt x="2275430" y="1862044"/>
                  <a:pt x="2273569" y="1867780"/>
                </a:cubicBezTo>
                <a:cubicBezTo>
                  <a:pt x="2271709" y="1873516"/>
                  <a:pt x="2270779" y="1879981"/>
                  <a:pt x="2270779" y="1887174"/>
                </a:cubicBezTo>
                <a:cubicBezTo>
                  <a:pt x="2270779" y="1894739"/>
                  <a:pt x="2271678" y="1901375"/>
                  <a:pt x="2273476" y="1907080"/>
                </a:cubicBezTo>
                <a:cubicBezTo>
                  <a:pt x="2275274" y="1912785"/>
                  <a:pt x="2277941" y="1917529"/>
                  <a:pt x="2281476" y="1921311"/>
                </a:cubicBezTo>
                <a:cubicBezTo>
                  <a:pt x="2285010" y="1925094"/>
                  <a:pt x="2289367" y="1927947"/>
                  <a:pt x="2294545" y="1929869"/>
                </a:cubicBezTo>
                <a:cubicBezTo>
                  <a:pt x="2299722" y="1931791"/>
                  <a:pt x="2305753" y="1932752"/>
                  <a:pt x="2312636" y="1932752"/>
                </a:cubicBezTo>
                <a:cubicBezTo>
                  <a:pt x="2316605" y="1932752"/>
                  <a:pt x="2320342" y="1932458"/>
                  <a:pt x="2323845" y="1931869"/>
                </a:cubicBezTo>
                <a:cubicBezTo>
                  <a:pt x="2327349" y="1931280"/>
                  <a:pt x="2330434" y="1930613"/>
                  <a:pt x="2333100" y="1929869"/>
                </a:cubicBezTo>
                <a:cubicBezTo>
                  <a:pt x="2335767" y="1929125"/>
                  <a:pt x="2337937" y="1928365"/>
                  <a:pt x="2339612" y="1927590"/>
                </a:cubicBezTo>
                <a:cubicBezTo>
                  <a:pt x="2341286" y="1926815"/>
                  <a:pt x="2342294" y="1926257"/>
                  <a:pt x="2342635" y="1925916"/>
                </a:cubicBezTo>
                <a:cubicBezTo>
                  <a:pt x="2342976" y="1925575"/>
                  <a:pt x="2343255" y="1925218"/>
                  <a:pt x="2343472" y="1924846"/>
                </a:cubicBezTo>
                <a:cubicBezTo>
                  <a:pt x="2343689" y="1924474"/>
                  <a:pt x="2343844" y="1924055"/>
                  <a:pt x="2343937" y="1923590"/>
                </a:cubicBezTo>
                <a:cubicBezTo>
                  <a:pt x="2344030" y="1923125"/>
                  <a:pt x="2344108" y="1922598"/>
                  <a:pt x="2344170" y="1922009"/>
                </a:cubicBezTo>
                <a:cubicBezTo>
                  <a:pt x="2344232" y="1921420"/>
                  <a:pt x="2344262" y="1920722"/>
                  <a:pt x="2344262" y="1919916"/>
                </a:cubicBezTo>
                <a:cubicBezTo>
                  <a:pt x="2344262" y="1918800"/>
                  <a:pt x="2344216" y="1917854"/>
                  <a:pt x="2344122" y="1917079"/>
                </a:cubicBezTo>
                <a:cubicBezTo>
                  <a:pt x="2344029" y="1916304"/>
                  <a:pt x="2343888" y="1915699"/>
                  <a:pt x="2343702" y="1915265"/>
                </a:cubicBezTo>
                <a:cubicBezTo>
                  <a:pt x="2343514" y="1914831"/>
                  <a:pt x="2343250" y="1914506"/>
                  <a:pt x="2342907" y="1914288"/>
                </a:cubicBezTo>
                <a:cubicBezTo>
                  <a:pt x="2342565" y="1914071"/>
                  <a:pt x="2342176" y="1913963"/>
                  <a:pt x="2341740" y="1913963"/>
                </a:cubicBezTo>
                <a:cubicBezTo>
                  <a:pt x="2340991" y="1913963"/>
                  <a:pt x="2339885" y="1914288"/>
                  <a:pt x="2338421" y="1914940"/>
                </a:cubicBezTo>
                <a:cubicBezTo>
                  <a:pt x="2336956" y="1915591"/>
                  <a:pt x="2335086" y="1916319"/>
                  <a:pt x="2332812" y="1917126"/>
                </a:cubicBezTo>
                <a:cubicBezTo>
                  <a:pt x="2330537" y="1917932"/>
                  <a:pt x="2327842" y="1918660"/>
                  <a:pt x="2324727" y="1919311"/>
                </a:cubicBezTo>
                <a:cubicBezTo>
                  <a:pt x="2321611" y="1919963"/>
                  <a:pt x="2318059" y="1920288"/>
                  <a:pt x="2314071" y="1920288"/>
                </a:cubicBezTo>
                <a:cubicBezTo>
                  <a:pt x="2309024" y="1920288"/>
                  <a:pt x="2304756" y="1919575"/>
                  <a:pt x="2301266" y="1918149"/>
                </a:cubicBezTo>
                <a:cubicBezTo>
                  <a:pt x="2297776" y="1916722"/>
                  <a:pt x="2294941" y="1914676"/>
                  <a:pt x="2292760" y="1912010"/>
                </a:cubicBezTo>
                <a:cubicBezTo>
                  <a:pt x="2290579" y="1909343"/>
                  <a:pt x="2289021" y="1906149"/>
                  <a:pt x="2288086" y="1902429"/>
                </a:cubicBezTo>
                <a:cubicBezTo>
                  <a:pt x="2287152" y="1898708"/>
                  <a:pt x="2286685" y="1894522"/>
                  <a:pt x="2286685" y="1889871"/>
                </a:cubicBezTo>
                <a:lnTo>
                  <a:pt x="2341816" y="1889871"/>
                </a:lnTo>
                <a:cubicBezTo>
                  <a:pt x="2343374" y="1889871"/>
                  <a:pt x="2344761" y="1889360"/>
                  <a:pt x="2345975" y="1888337"/>
                </a:cubicBezTo>
                <a:cubicBezTo>
                  <a:pt x="2347190" y="1887313"/>
                  <a:pt x="2347797" y="1885593"/>
                  <a:pt x="2347797" y="1883174"/>
                </a:cubicBezTo>
                <a:lnTo>
                  <a:pt x="2347797" y="1880384"/>
                </a:lnTo>
                <a:cubicBezTo>
                  <a:pt x="2347797" y="1874927"/>
                  <a:pt x="2347100" y="1869795"/>
                  <a:pt x="2345704" y="1864989"/>
                </a:cubicBezTo>
                <a:cubicBezTo>
                  <a:pt x="2344309" y="1860183"/>
                  <a:pt x="2342123" y="1855997"/>
                  <a:pt x="2339146" y="1852432"/>
                </a:cubicBezTo>
                <a:cubicBezTo>
                  <a:pt x="2336170" y="1848866"/>
                  <a:pt x="2332372" y="1846029"/>
                  <a:pt x="2327752" y="1843921"/>
                </a:cubicBezTo>
                <a:cubicBezTo>
                  <a:pt x="2323132" y="1841812"/>
                  <a:pt x="2317535" y="1840758"/>
                  <a:pt x="2310962" y="1840758"/>
                </a:cubicBezTo>
                <a:close/>
                <a:moveTo>
                  <a:pt x="2110937" y="1840758"/>
                </a:moveTo>
                <a:cubicBezTo>
                  <a:pt x="2104798" y="1840758"/>
                  <a:pt x="2099248" y="1841828"/>
                  <a:pt x="2094287" y="1843967"/>
                </a:cubicBezTo>
                <a:cubicBezTo>
                  <a:pt x="2089326" y="1846107"/>
                  <a:pt x="2085094" y="1849176"/>
                  <a:pt x="2081590" y="1853176"/>
                </a:cubicBezTo>
                <a:cubicBezTo>
                  <a:pt x="2078086" y="1857176"/>
                  <a:pt x="2075404" y="1862044"/>
                  <a:pt x="2073544" y="1867780"/>
                </a:cubicBezTo>
                <a:cubicBezTo>
                  <a:pt x="2071684" y="1873516"/>
                  <a:pt x="2070754" y="1879981"/>
                  <a:pt x="2070754" y="1887174"/>
                </a:cubicBezTo>
                <a:cubicBezTo>
                  <a:pt x="2070754" y="1894739"/>
                  <a:pt x="2071653" y="1901375"/>
                  <a:pt x="2073451" y="1907080"/>
                </a:cubicBezTo>
                <a:cubicBezTo>
                  <a:pt x="2075249" y="1912785"/>
                  <a:pt x="2077916" y="1917529"/>
                  <a:pt x="2081451" y="1921311"/>
                </a:cubicBezTo>
                <a:cubicBezTo>
                  <a:pt x="2084985" y="1925094"/>
                  <a:pt x="2089342" y="1927947"/>
                  <a:pt x="2094520" y="1929869"/>
                </a:cubicBezTo>
                <a:cubicBezTo>
                  <a:pt x="2099698" y="1931791"/>
                  <a:pt x="2105728" y="1932752"/>
                  <a:pt x="2112612" y="1932752"/>
                </a:cubicBezTo>
                <a:cubicBezTo>
                  <a:pt x="2116580" y="1932752"/>
                  <a:pt x="2120317" y="1932458"/>
                  <a:pt x="2123820" y="1931869"/>
                </a:cubicBezTo>
                <a:cubicBezTo>
                  <a:pt x="2127324" y="1931280"/>
                  <a:pt x="2130409" y="1930613"/>
                  <a:pt x="2133075" y="1929869"/>
                </a:cubicBezTo>
                <a:cubicBezTo>
                  <a:pt x="2135742" y="1929125"/>
                  <a:pt x="2137912" y="1928365"/>
                  <a:pt x="2139587" y="1927590"/>
                </a:cubicBezTo>
                <a:cubicBezTo>
                  <a:pt x="2141261" y="1926815"/>
                  <a:pt x="2142269" y="1926257"/>
                  <a:pt x="2142610" y="1925916"/>
                </a:cubicBezTo>
                <a:cubicBezTo>
                  <a:pt x="2142951" y="1925575"/>
                  <a:pt x="2143230" y="1925218"/>
                  <a:pt x="2143447" y="1924846"/>
                </a:cubicBezTo>
                <a:cubicBezTo>
                  <a:pt x="2143664" y="1924474"/>
                  <a:pt x="2143819" y="1924055"/>
                  <a:pt x="2143912" y="1923590"/>
                </a:cubicBezTo>
                <a:cubicBezTo>
                  <a:pt x="2144005" y="1923125"/>
                  <a:pt x="2144083" y="1922598"/>
                  <a:pt x="2144144" y="1922009"/>
                </a:cubicBezTo>
                <a:cubicBezTo>
                  <a:pt x="2144206" y="1921420"/>
                  <a:pt x="2144238" y="1920722"/>
                  <a:pt x="2144238" y="1919916"/>
                </a:cubicBezTo>
                <a:cubicBezTo>
                  <a:pt x="2144238" y="1918800"/>
                  <a:pt x="2144191" y="1917854"/>
                  <a:pt x="2144097" y="1917079"/>
                </a:cubicBezTo>
                <a:cubicBezTo>
                  <a:pt x="2144004" y="1916304"/>
                  <a:pt x="2143863" y="1915699"/>
                  <a:pt x="2143676" y="1915265"/>
                </a:cubicBezTo>
                <a:cubicBezTo>
                  <a:pt x="2143490" y="1914831"/>
                  <a:pt x="2143225" y="1914506"/>
                  <a:pt x="2142882" y="1914288"/>
                </a:cubicBezTo>
                <a:cubicBezTo>
                  <a:pt x="2142540" y="1914071"/>
                  <a:pt x="2142150" y="1913963"/>
                  <a:pt x="2141714" y="1913963"/>
                </a:cubicBezTo>
                <a:cubicBezTo>
                  <a:pt x="2140966" y="1913963"/>
                  <a:pt x="2139860" y="1914288"/>
                  <a:pt x="2138396" y="1914940"/>
                </a:cubicBezTo>
                <a:cubicBezTo>
                  <a:pt x="2136931" y="1915591"/>
                  <a:pt x="2135062" y="1916319"/>
                  <a:pt x="2132787" y="1917126"/>
                </a:cubicBezTo>
                <a:cubicBezTo>
                  <a:pt x="2130512" y="1917932"/>
                  <a:pt x="2127817" y="1918660"/>
                  <a:pt x="2124702" y="1919311"/>
                </a:cubicBezTo>
                <a:cubicBezTo>
                  <a:pt x="2121586" y="1919963"/>
                  <a:pt x="2118034" y="1920288"/>
                  <a:pt x="2114046" y="1920288"/>
                </a:cubicBezTo>
                <a:cubicBezTo>
                  <a:pt x="2108999" y="1920288"/>
                  <a:pt x="2104730" y="1919575"/>
                  <a:pt x="2101241" y="1918149"/>
                </a:cubicBezTo>
                <a:cubicBezTo>
                  <a:pt x="2097751" y="1916722"/>
                  <a:pt x="2094916" y="1914676"/>
                  <a:pt x="2092735" y="1912010"/>
                </a:cubicBezTo>
                <a:cubicBezTo>
                  <a:pt x="2090554" y="1909343"/>
                  <a:pt x="2088996" y="1906149"/>
                  <a:pt x="2088062" y="1902429"/>
                </a:cubicBezTo>
                <a:cubicBezTo>
                  <a:pt x="2087127" y="1898708"/>
                  <a:pt x="2086660" y="1894522"/>
                  <a:pt x="2086660" y="1889871"/>
                </a:cubicBezTo>
                <a:lnTo>
                  <a:pt x="2141792" y="1889871"/>
                </a:lnTo>
                <a:cubicBezTo>
                  <a:pt x="2143350" y="1889871"/>
                  <a:pt x="2144736" y="1889360"/>
                  <a:pt x="2145950" y="1888337"/>
                </a:cubicBezTo>
                <a:cubicBezTo>
                  <a:pt x="2147165" y="1887313"/>
                  <a:pt x="2147772" y="1885593"/>
                  <a:pt x="2147772" y="1883174"/>
                </a:cubicBezTo>
                <a:lnTo>
                  <a:pt x="2147772" y="1880384"/>
                </a:lnTo>
                <a:cubicBezTo>
                  <a:pt x="2147772" y="1874927"/>
                  <a:pt x="2147074" y="1869795"/>
                  <a:pt x="2145679" y="1864989"/>
                </a:cubicBezTo>
                <a:cubicBezTo>
                  <a:pt x="2144284" y="1860183"/>
                  <a:pt x="2142098" y="1855997"/>
                  <a:pt x="2139122" y="1852432"/>
                </a:cubicBezTo>
                <a:cubicBezTo>
                  <a:pt x="2136145" y="1848866"/>
                  <a:pt x="2132347" y="1846029"/>
                  <a:pt x="2127727" y="1843921"/>
                </a:cubicBezTo>
                <a:cubicBezTo>
                  <a:pt x="2123107" y="1841812"/>
                  <a:pt x="2117510" y="1840758"/>
                  <a:pt x="2110937" y="1840758"/>
                </a:cubicBezTo>
                <a:close/>
                <a:moveTo>
                  <a:pt x="1434662" y="1840758"/>
                </a:moveTo>
                <a:cubicBezTo>
                  <a:pt x="1428523" y="1840758"/>
                  <a:pt x="1422973" y="1841828"/>
                  <a:pt x="1418012" y="1843967"/>
                </a:cubicBezTo>
                <a:cubicBezTo>
                  <a:pt x="1413051" y="1846107"/>
                  <a:pt x="1408819" y="1849176"/>
                  <a:pt x="1405315" y="1853176"/>
                </a:cubicBezTo>
                <a:cubicBezTo>
                  <a:pt x="1401812" y="1857176"/>
                  <a:pt x="1399130" y="1862044"/>
                  <a:pt x="1397269" y="1867780"/>
                </a:cubicBezTo>
                <a:cubicBezTo>
                  <a:pt x="1395409" y="1873516"/>
                  <a:pt x="1394479" y="1879981"/>
                  <a:pt x="1394479" y="1887174"/>
                </a:cubicBezTo>
                <a:cubicBezTo>
                  <a:pt x="1394479" y="1894739"/>
                  <a:pt x="1395378" y="1901375"/>
                  <a:pt x="1397176" y="1907080"/>
                </a:cubicBezTo>
                <a:cubicBezTo>
                  <a:pt x="1398974" y="1912785"/>
                  <a:pt x="1401641" y="1917529"/>
                  <a:pt x="1405176" y="1921311"/>
                </a:cubicBezTo>
                <a:cubicBezTo>
                  <a:pt x="1408710" y="1925094"/>
                  <a:pt x="1413067" y="1927947"/>
                  <a:pt x="1418245" y="1929869"/>
                </a:cubicBezTo>
                <a:cubicBezTo>
                  <a:pt x="1423423" y="1931791"/>
                  <a:pt x="1429453" y="1932752"/>
                  <a:pt x="1436337" y="1932752"/>
                </a:cubicBezTo>
                <a:cubicBezTo>
                  <a:pt x="1440305" y="1932752"/>
                  <a:pt x="1444042" y="1932458"/>
                  <a:pt x="1447545" y="1931869"/>
                </a:cubicBezTo>
                <a:cubicBezTo>
                  <a:pt x="1451049" y="1931280"/>
                  <a:pt x="1454134" y="1930613"/>
                  <a:pt x="1456800" y="1929869"/>
                </a:cubicBezTo>
                <a:cubicBezTo>
                  <a:pt x="1459467" y="1929125"/>
                  <a:pt x="1461637" y="1928365"/>
                  <a:pt x="1463312" y="1927590"/>
                </a:cubicBezTo>
                <a:cubicBezTo>
                  <a:pt x="1464986" y="1926815"/>
                  <a:pt x="1465994" y="1926257"/>
                  <a:pt x="1466335" y="1925916"/>
                </a:cubicBezTo>
                <a:cubicBezTo>
                  <a:pt x="1466676" y="1925575"/>
                  <a:pt x="1466955" y="1925218"/>
                  <a:pt x="1467172" y="1924846"/>
                </a:cubicBezTo>
                <a:cubicBezTo>
                  <a:pt x="1467389" y="1924474"/>
                  <a:pt x="1467544" y="1924055"/>
                  <a:pt x="1467637" y="1923590"/>
                </a:cubicBezTo>
                <a:cubicBezTo>
                  <a:pt x="1467730" y="1923125"/>
                  <a:pt x="1467808" y="1922598"/>
                  <a:pt x="1467870" y="1922009"/>
                </a:cubicBezTo>
                <a:cubicBezTo>
                  <a:pt x="1467931" y="1921420"/>
                  <a:pt x="1467962" y="1920722"/>
                  <a:pt x="1467962" y="1919916"/>
                </a:cubicBezTo>
                <a:cubicBezTo>
                  <a:pt x="1467962" y="1918800"/>
                  <a:pt x="1467916" y="1917854"/>
                  <a:pt x="1467822" y="1917079"/>
                </a:cubicBezTo>
                <a:cubicBezTo>
                  <a:pt x="1467729" y="1916304"/>
                  <a:pt x="1467588" y="1915699"/>
                  <a:pt x="1467402" y="1915265"/>
                </a:cubicBezTo>
                <a:cubicBezTo>
                  <a:pt x="1467215" y="1914831"/>
                  <a:pt x="1466950" y="1914506"/>
                  <a:pt x="1466607" y="1914288"/>
                </a:cubicBezTo>
                <a:cubicBezTo>
                  <a:pt x="1466265" y="1914071"/>
                  <a:pt x="1465876" y="1913963"/>
                  <a:pt x="1465439" y="1913963"/>
                </a:cubicBezTo>
                <a:cubicBezTo>
                  <a:pt x="1464692" y="1913963"/>
                  <a:pt x="1463585" y="1914288"/>
                  <a:pt x="1462121" y="1914940"/>
                </a:cubicBezTo>
                <a:cubicBezTo>
                  <a:pt x="1460656" y="1915591"/>
                  <a:pt x="1458786" y="1916319"/>
                  <a:pt x="1456512" y="1917126"/>
                </a:cubicBezTo>
                <a:cubicBezTo>
                  <a:pt x="1454237" y="1917932"/>
                  <a:pt x="1451542" y="1918660"/>
                  <a:pt x="1448427" y="1919311"/>
                </a:cubicBezTo>
                <a:cubicBezTo>
                  <a:pt x="1445311" y="1919963"/>
                  <a:pt x="1441759" y="1920288"/>
                  <a:pt x="1437771" y="1920288"/>
                </a:cubicBezTo>
                <a:cubicBezTo>
                  <a:pt x="1432724" y="1920288"/>
                  <a:pt x="1428456" y="1919575"/>
                  <a:pt x="1424966" y="1918149"/>
                </a:cubicBezTo>
                <a:cubicBezTo>
                  <a:pt x="1421476" y="1916722"/>
                  <a:pt x="1418641" y="1914676"/>
                  <a:pt x="1416460" y="1912010"/>
                </a:cubicBezTo>
                <a:cubicBezTo>
                  <a:pt x="1414279" y="1909343"/>
                  <a:pt x="1412721" y="1906149"/>
                  <a:pt x="1411786" y="1902429"/>
                </a:cubicBezTo>
                <a:cubicBezTo>
                  <a:pt x="1410852" y="1898708"/>
                  <a:pt x="1410385" y="1894522"/>
                  <a:pt x="1410385" y="1889871"/>
                </a:cubicBezTo>
                <a:lnTo>
                  <a:pt x="1465516" y="1889871"/>
                </a:lnTo>
                <a:cubicBezTo>
                  <a:pt x="1467074" y="1889871"/>
                  <a:pt x="1468461" y="1889360"/>
                  <a:pt x="1469676" y="1888337"/>
                </a:cubicBezTo>
                <a:cubicBezTo>
                  <a:pt x="1470890" y="1887313"/>
                  <a:pt x="1471497" y="1885593"/>
                  <a:pt x="1471497" y="1883174"/>
                </a:cubicBezTo>
                <a:lnTo>
                  <a:pt x="1471497" y="1880384"/>
                </a:lnTo>
                <a:cubicBezTo>
                  <a:pt x="1471497" y="1874927"/>
                  <a:pt x="1470800" y="1869795"/>
                  <a:pt x="1469404" y="1864989"/>
                </a:cubicBezTo>
                <a:cubicBezTo>
                  <a:pt x="1468009" y="1860183"/>
                  <a:pt x="1465823" y="1855997"/>
                  <a:pt x="1462846" y="1852432"/>
                </a:cubicBezTo>
                <a:cubicBezTo>
                  <a:pt x="1459870" y="1848866"/>
                  <a:pt x="1456072" y="1846029"/>
                  <a:pt x="1451452" y="1843921"/>
                </a:cubicBezTo>
                <a:cubicBezTo>
                  <a:pt x="1446832" y="1841812"/>
                  <a:pt x="1441236" y="1840758"/>
                  <a:pt x="1434662" y="1840758"/>
                </a:cubicBezTo>
                <a:close/>
                <a:moveTo>
                  <a:pt x="1206062" y="1840758"/>
                </a:moveTo>
                <a:cubicBezTo>
                  <a:pt x="1199923" y="1840758"/>
                  <a:pt x="1194373" y="1841828"/>
                  <a:pt x="1189412" y="1843967"/>
                </a:cubicBezTo>
                <a:cubicBezTo>
                  <a:pt x="1184451" y="1846107"/>
                  <a:pt x="1180219" y="1849176"/>
                  <a:pt x="1176715" y="1853176"/>
                </a:cubicBezTo>
                <a:cubicBezTo>
                  <a:pt x="1173212" y="1857176"/>
                  <a:pt x="1170530" y="1862044"/>
                  <a:pt x="1168669" y="1867780"/>
                </a:cubicBezTo>
                <a:cubicBezTo>
                  <a:pt x="1166809" y="1873516"/>
                  <a:pt x="1165879" y="1879981"/>
                  <a:pt x="1165879" y="1887174"/>
                </a:cubicBezTo>
                <a:cubicBezTo>
                  <a:pt x="1165879" y="1894739"/>
                  <a:pt x="1166778" y="1901375"/>
                  <a:pt x="1168576" y="1907080"/>
                </a:cubicBezTo>
                <a:cubicBezTo>
                  <a:pt x="1170375" y="1912785"/>
                  <a:pt x="1173041" y="1917529"/>
                  <a:pt x="1176576" y="1921311"/>
                </a:cubicBezTo>
                <a:cubicBezTo>
                  <a:pt x="1180110" y="1925094"/>
                  <a:pt x="1184467" y="1927947"/>
                  <a:pt x="1189645" y="1929869"/>
                </a:cubicBezTo>
                <a:cubicBezTo>
                  <a:pt x="1194823" y="1931791"/>
                  <a:pt x="1200853" y="1932752"/>
                  <a:pt x="1207737" y="1932752"/>
                </a:cubicBezTo>
                <a:cubicBezTo>
                  <a:pt x="1211705" y="1932752"/>
                  <a:pt x="1215442" y="1932458"/>
                  <a:pt x="1218945" y="1931869"/>
                </a:cubicBezTo>
                <a:cubicBezTo>
                  <a:pt x="1222449" y="1931280"/>
                  <a:pt x="1225534" y="1930613"/>
                  <a:pt x="1228200" y="1929869"/>
                </a:cubicBezTo>
                <a:cubicBezTo>
                  <a:pt x="1230867" y="1929125"/>
                  <a:pt x="1233037" y="1928365"/>
                  <a:pt x="1234712" y="1927590"/>
                </a:cubicBezTo>
                <a:cubicBezTo>
                  <a:pt x="1236386" y="1926815"/>
                  <a:pt x="1237394" y="1926257"/>
                  <a:pt x="1237735" y="1925916"/>
                </a:cubicBezTo>
                <a:cubicBezTo>
                  <a:pt x="1238076" y="1925575"/>
                  <a:pt x="1238355" y="1925218"/>
                  <a:pt x="1238572" y="1924846"/>
                </a:cubicBezTo>
                <a:cubicBezTo>
                  <a:pt x="1238789" y="1924474"/>
                  <a:pt x="1238944" y="1924055"/>
                  <a:pt x="1239037" y="1923590"/>
                </a:cubicBezTo>
                <a:cubicBezTo>
                  <a:pt x="1239130" y="1923125"/>
                  <a:pt x="1239208" y="1922598"/>
                  <a:pt x="1239270" y="1922009"/>
                </a:cubicBezTo>
                <a:cubicBezTo>
                  <a:pt x="1239332" y="1921420"/>
                  <a:pt x="1239363" y="1920722"/>
                  <a:pt x="1239363" y="1919916"/>
                </a:cubicBezTo>
                <a:cubicBezTo>
                  <a:pt x="1239363" y="1918800"/>
                  <a:pt x="1239316" y="1917854"/>
                  <a:pt x="1239222" y="1917079"/>
                </a:cubicBezTo>
                <a:cubicBezTo>
                  <a:pt x="1239129" y="1916304"/>
                  <a:pt x="1238989" y="1915699"/>
                  <a:pt x="1238802" y="1915265"/>
                </a:cubicBezTo>
                <a:cubicBezTo>
                  <a:pt x="1238615" y="1914831"/>
                  <a:pt x="1238350" y="1914506"/>
                  <a:pt x="1238007" y="1914288"/>
                </a:cubicBezTo>
                <a:cubicBezTo>
                  <a:pt x="1237665" y="1914071"/>
                  <a:pt x="1237276" y="1913963"/>
                  <a:pt x="1236840" y="1913963"/>
                </a:cubicBezTo>
                <a:cubicBezTo>
                  <a:pt x="1236091" y="1913963"/>
                  <a:pt x="1234985" y="1914288"/>
                  <a:pt x="1233521" y="1914940"/>
                </a:cubicBezTo>
                <a:cubicBezTo>
                  <a:pt x="1232056" y="1915591"/>
                  <a:pt x="1230187" y="1916319"/>
                  <a:pt x="1227912" y="1917126"/>
                </a:cubicBezTo>
                <a:cubicBezTo>
                  <a:pt x="1225637" y="1917932"/>
                  <a:pt x="1222942" y="1918660"/>
                  <a:pt x="1219827" y="1919311"/>
                </a:cubicBezTo>
                <a:cubicBezTo>
                  <a:pt x="1216711" y="1919963"/>
                  <a:pt x="1213159" y="1920288"/>
                  <a:pt x="1209171" y="1920288"/>
                </a:cubicBezTo>
                <a:cubicBezTo>
                  <a:pt x="1204124" y="1920288"/>
                  <a:pt x="1199856" y="1919575"/>
                  <a:pt x="1196366" y="1918149"/>
                </a:cubicBezTo>
                <a:cubicBezTo>
                  <a:pt x="1192876" y="1916722"/>
                  <a:pt x="1190041" y="1914676"/>
                  <a:pt x="1187860" y="1912010"/>
                </a:cubicBezTo>
                <a:cubicBezTo>
                  <a:pt x="1185679" y="1909343"/>
                  <a:pt x="1184121" y="1906149"/>
                  <a:pt x="1183186" y="1902429"/>
                </a:cubicBezTo>
                <a:cubicBezTo>
                  <a:pt x="1182252" y="1898708"/>
                  <a:pt x="1181785" y="1894522"/>
                  <a:pt x="1181785" y="1889871"/>
                </a:cubicBezTo>
                <a:lnTo>
                  <a:pt x="1236916" y="1889871"/>
                </a:lnTo>
                <a:cubicBezTo>
                  <a:pt x="1238474" y="1889871"/>
                  <a:pt x="1239861" y="1889360"/>
                  <a:pt x="1241075" y="1888337"/>
                </a:cubicBezTo>
                <a:cubicBezTo>
                  <a:pt x="1242290" y="1887313"/>
                  <a:pt x="1242897" y="1885593"/>
                  <a:pt x="1242897" y="1883174"/>
                </a:cubicBezTo>
                <a:lnTo>
                  <a:pt x="1242897" y="1880384"/>
                </a:lnTo>
                <a:cubicBezTo>
                  <a:pt x="1242897" y="1874927"/>
                  <a:pt x="1242200" y="1869795"/>
                  <a:pt x="1240804" y="1864989"/>
                </a:cubicBezTo>
                <a:cubicBezTo>
                  <a:pt x="1239409" y="1860183"/>
                  <a:pt x="1237223" y="1855997"/>
                  <a:pt x="1234247" y="1852432"/>
                </a:cubicBezTo>
                <a:cubicBezTo>
                  <a:pt x="1231270" y="1848866"/>
                  <a:pt x="1227472" y="1846029"/>
                  <a:pt x="1222852" y="1843921"/>
                </a:cubicBezTo>
                <a:cubicBezTo>
                  <a:pt x="1218232" y="1841812"/>
                  <a:pt x="1212636" y="1840758"/>
                  <a:pt x="1206062" y="1840758"/>
                </a:cubicBezTo>
                <a:close/>
                <a:moveTo>
                  <a:pt x="1109938" y="1840758"/>
                </a:moveTo>
                <a:cubicBezTo>
                  <a:pt x="1107147" y="1840758"/>
                  <a:pt x="1104496" y="1841084"/>
                  <a:pt x="1101985" y="1841735"/>
                </a:cubicBezTo>
                <a:cubicBezTo>
                  <a:pt x="1099473" y="1842386"/>
                  <a:pt x="1097024" y="1843347"/>
                  <a:pt x="1094636" y="1844618"/>
                </a:cubicBezTo>
                <a:cubicBezTo>
                  <a:pt x="1092249" y="1845890"/>
                  <a:pt x="1089877" y="1847486"/>
                  <a:pt x="1087521" y="1849409"/>
                </a:cubicBezTo>
                <a:cubicBezTo>
                  <a:pt x="1085164" y="1851331"/>
                  <a:pt x="1082715" y="1853595"/>
                  <a:pt x="1080172" y="1856199"/>
                </a:cubicBezTo>
                <a:lnTo>
                  <a:pt x="1080172" y="1844944"/>
                </a:lnTo>
                <a:cubicBezTo>
                  <a:pt x="1080172" y="1844386"/>
                  <a:pt x="1080064" y="1843936"/>
                  <a:pt x="1079847" y="1843595"/>
                </a:cubicBezTo>
                <a:cubicBezTo>
                  <a:pt x="1079630" y="1843254"/>
                  <a:pt x="1079242" y="1842960"/>
                  <a:pt x="1078684" y="1842711"/>
                </a:cubicBezTo>
                <a:cubicBezTo>
                  <a:pt x="1078126" y="1842463"/>
                  <a:pt x="1077428" y="1842293"/>
                  <a:pt x="1076591" y="1842200"/>
                </a:cubicBezTo>
                <a:cubicBezTo>
                  <a:pt x="1075754" y="1842107"/>
                  <a:pt x="1074684" y="1842060"/>
                  <a:pt x="1073382" y="1842060"/>
                </a:cubicBezTo>
                <a:cubicBezTo>
                  <a:pt x="1072142" y="1842060"/>
                  <a:pt x="1071088" y="1842107"/>
                  <a:pt x="1070219" y="1842200"/>
                </a:cubicBezTo>
                <a:cubicBezTo>
                  <a:pt x="1069351" y="1842293"/>
                  <a:pt x="1068638" y="1842463"/>
                  <a:pt x="1068080" y="1842711"/>
                </a:cubicBezTo>
                <a:cubicBezTo>
                  <a:pt x="1067522" y="1842960"/>
                  <a:pt x="1067150" y="1843254"/>
                  <a:pt x="1066964" y="1843595"/>
                </a:cubicBezTo>
                <a:cubicBezTo>
                  <a:pt x="1066778" y="1843936"/>
                  <a:pt x="1066685" y="1844386"/>
                  <a:pt x="1066685" y="1844944"/>
                </a:cubicBezTo>
                <a:lnTo>
                  <a:pt x="1066685" y="1961867"/>
                </a:lnTo>
                <a:cubicBezTo>
                  <a:pt x="1066685" y="1962363"/>
                  <a:pt x="1066793" y="1962797"/>
                  <a:pt x="1067010" y="1963169"/>
                </a:cubicBezTo>
                <a:cubicBezTo>
                  <a:pt x="1067227" y="1963541"/>
                  <a:pt x="1067630" y="1963851"/>
                  <a:pt x="1068220" y="1964099"/>
                </a:cubicBezTo>
                <a:cubicBezTo>
                  <a:pt x="1068809" y="1964347"/>
                  <a:pt x="1069599" y="1964533"/>
                  <a:pt x="1070591" y="1964658"/>
                </a:cubicBezTo>
                <a:cubicBezTo>
                  <a:pt x="1071584" y="1964782"/>
                  <a:pt x="1072824" y="1964844"/>
                  <a:pt x="1074312" y="1964844"/>
                </a:cubicBezTo>
                <a:cubicBezTo>
                  <a:pt x="1075862" y="1964844"/>
                  <a:pt x="1077134" y="1964782"/>
                  <a:pt x="1078126" y="1964658"/>
                </a:cubicBezTo>
                <a:cubicBezTo>
                  <a:pt x="1079118" y="1964533"/>
                  <a:pt x="1079893" y="1964347"/>
                  <a:pt x="1080451" y="1964099"/>
                </a:cubicBezTo>
                <a:cubicBezTo>
                  <a:pt x="1081009" y="1963851"/>
                  <a:pt x="1081413" y="1963541"/>
                  <a:pt x="1081660" y="1963169"/>
                </a:cubicBezTo>
                <a:cubicBezTo>
                  <a:pt x="1081909" y="1962797"/>
                  <a:pt x="1082033" y="1962363"/>
                  <a:pt x="1082033" y="1961867"/>
                </a:cubicBezTo>
                <a:lnTo>
                  <a:pt x="1082033" y="1920009"/>
                </a:lnTo>
                <a:cubicBezTo>
                  <a:pt x="1084265" y="1922179"/>
                  <a:pt x="1086373" y="1924071"/>
                  <a:pt x="1088358" y="1925683"/>
                </a:cubicBezTo>
                <a:cubicBezTo>
                  <a:pt x="1090342" y="1927295"/>
                  <a:pt x="1092342" y="1928629"/>
                  <a:pt x="1094357" y="1929683"/>
                </a:cubicBezTo>
                <a:cubicBezTo>
                  <a:pt x="1096373" y="1930737"/>
                  <a:pt x="1098435" y="1931512"/>
                  <a:pt x="1100543" y="1932008"/>
                </a:cubicBezTo>
                <a:cubicBezTo>
                  <a:pt x="1102652" y="1932504"/>
                  <a:pt x="1104946" y="1932752"/>
                  <a:pt x="1107426" y="1932752"/>
                </a:cubicBezTo>
                <a:cubicBezTo>
                  <a:pt x="1113256" y="1932752"/>
                  <a:pt x="1118434" y="1931652"/>
                  <a:pt x="1122960" y="1929450"/>
                </a:cubicBezTo>
                <a:cubicBezTo>
                  <a:pt x="1127487" y="1927249"/>
                  <a:pt x="1131285" y="1924117"/>
                  <a:pt x="1134355" y="1920056"/>
                </a:cubicBezTo>
                <a:cubicBezTo>
                  <a:pt x="1137425" y="1915994"/>
                  <a:pt x="1139750" y="1911048"/>
                  <a:pt x="1141331" y="1905219"/>
                </a:cubicBezTo>
                <a:cubicBezTo>
                  <a:pt x="1142913" y="1899390"/>
                  <a:pt x="1143703" y="1892817"/>
                  <a:pt x="1143703" y="1885500"/>
                </a:cubicBezTo>
                <a:cubicBezTo>
                  <a:pt x="1143703" y="1879422"/>
                  <a:pt x="1143083" y="1873671"/>
                  <a:pt x="1141843" y="1868245"/>
                </a:cubicBezTo>
                <a:cubicBezTo>
                  <a:pt x="1140603" y="1862819"/>
                  <a:pt x="1138634" y="1858059"/>
                  <a:pt x="1135936" y="1853967"/>
                </a:cubicBezTo>
                <a:cubicBezTo>
                  <a:pt x="1133239" y="1849874"/>
                  <a:pt x="1129751" y="1846649"/>
                  <a:pt x="1125472" y="1844293"/>
                </a:cubicBezTo>
                <a:cubicBezTo>
                  <a:pt x="1121193" y="1841936"/>
                  <a:pt x="1116015" y="1840758"/>
                  <a:pt x="1109938" y="1840758"/>
                </a:cubicBezTo>
                <a:close/>
                <a:moveTo>
                  <a:pt x="643495" y="1824108"/>
                </a:moveTo>
                <a:lnTo>
                  <a:pt x="643678" y="1824108"/>
                </a:lnTo>
                <a:lnTo>
                  <a:pt x="643678" y="1890150"/>
                </a:lnTo>
                <a:lnTo>
                  <a:pt x="604797" y="1890150"/>
                </a:lnTo>
                <a:close/>
                <a:moveTo>
                  <a:pt x="808691" y="1819457"/>
                </a:moveTo>
                <a:cubicBezTo>
                  <a:pt x="810986" y="1819457"/>
                  <a:pt x="812970" y="1819907"/>
                  <a:pt x="814644" y="1820806"/>
                </a:cubicBezTo>
                <a:cubicBezTo>
                  <a:pt x="816319" y="1821705"/>
                  <a:pt x="817667" y="1823054"/>
                  <a:pt x="818691" y="1824852"/>
                </a:cubicBezTo>
                <a:cubicBezTo>
                  <a:pt x="819714" y="1826650"/>
                  <a:pt x="820473" y="1828898"/>
                  <a:pt x="820970" y="1831596"/>
                </a:cubicBezTo>
                <a:cubicBezTo>
                  <a:pt x="821466" y="1834293"/>
                  <a:pt x="821714" y="1837378"/>
                  <a:pt x="821714" y="1840851"/>
                </a:cubicBezTo>
                <a:cubicBezTo>
                  <a:pt x="821714" y="1844200"/>
                  <a:pt x="821512" y="1847161"/>
                  <a:pt x="821109" y="1849734"/>
                </a:cubicBezTo>
                <a:cubicBezTo>
                  <a:pt x="820706" y="1852308"/>
                  <a:pt x="820024" y="1854509"/>
                  <a:pt x="819063" y="1856339"/>
                </a:cubicBezTo>
                <a:cubicBezTo>
                  <a:pt x="818101" y="1858168"/>
                  <a:pt x="816830" y="1859548"/>
                  <a:pt x="815249" y="1860478"/>
                </a:cubicBezTo>
                <a:cubicBezTo>
                  <a:pt x="813668" y="1861408"/>
                  <a:pt x="811637" y="1861873"/>
                  <a:pt x="809156" y="1861873"/>
                </a:cubicBezTo>
                <a:cubicBezTo>
                  <a:pt x="807048" y="1861873"/>
                  <a:pt x="805172" y="1861548"/>
                  <a:pt x="803529" y="1860896"/>
                </a:cubicBezTo>
                <a:cubicBezTo>
                  <a:pt x="801885" y="1860245"/>
                  <a:pt x="800521" y="1859098"/>
                  <a:pt x="799436" y="1857455"/>
                </a:cubicBezTo>
                <a:cubicBezTo>
                  <a:pt x="798351" y="1855811"/>
                  <a:pt x="797514" y="1853579"/>
                  <a:pt x="796924" y="1850757"/>
                </a:cubicBezTo>
                <a:cubicBezTo>
                  <a:pt x="796335" y="1847936"/>
                  <a:pt x="796041" y="1844417"/>
                  <a:pt x="796041" y="1840200"/>
                </a:cubicBezTo>
                <a:cubicBezTo>
                  <a:pt x="796041" y="1836727"/>
                  <a:pt x="796289" y="1833704"/>
                  <a:pt x="796785" y="1831131"/>
                </a:cubicBezTo>
                <a:cubicBezTo>
                  <a:pt x="797281" y="1828557"/>
                  <a:pt x="798041" y="1826402"/>
                  <a:pt x="799064" y="1824666"/>
                </a:cubicBezTo>
                <a:cubicBezTo>
                  <a:pt x="800087" y="1822930"/>
                  <a:pt x="801405" y="1821627"/>
                  <a:pt x="803017" y="1820759"/>
                </a:cubicBezTo>
                <a:cubicBezTo>
                  <a:pt x="804629" y="1819891"/>
                  <a:pt x="806521" y="1819457"/>
                  <a:pt x="808691" y="1819457"/>
                </a:cubicBezTo>
                <a:close/>
                <a:moveTo>
                  <a:pt x="647538" y="1810062"/>
                </a:moveTo>
                <a:cubicBezTo>
                  <a:pt x="645642" y="1810062"/>
                  <a:pt x="643998" y="1810109"/>
                  <a:pt x="642608" y="1810202"/>
                </a:cubicBezTo>
                <a:cubicBezTo>
                  <a:pt x="641217" y="1810295"/>
                  <a:pt x="640047" y="1810465"/>
                  <a:pt x="639098" y="1810713"/>
                </a:cubicBezTo>
                <a:cubicBezTo>
                  <a:pt x="638150" y="1810961"/>
                  <a:pt x="637375" y="1811272"/>
                  <a:pt x="636774" y="1811644"/>
                </a:cubicBezTo>
                <a:cubicBezTo>
                  <a:pt x="636174" y="1812016"/>
                  <a:pt x="635715" y="1812450"/>
                  <a:pt x="635399" y="1812946"/>
                </a:cubicBezTo>
                <a:lnTo>
                  <a:pt x="592495" y="1886058"/>
                </a:lnTo>
                <a:cubicBezTo>
                  <a:pt x="592065" y="1886864"/>
                  <a:pt x="591696" y="1887623"/>
                  <a:pt x="591390" y="1888337"/>
                </a:cubicBezTo>
                <a:cubicBezTo>
                  <a:pt x="591083" y="1889050"/>
                  <a:pt x="590838" y="1889794"/>
                  <a:pt x="590654" y="1890569"/>
                </a:cubicBezTo>
                <a:cubicBezTo>
                  <a:pt x="590470" y="1891344"/>
                  <a:pt x="590347" y="1892197"/>
                  <a:pt x="590285" y="1893127"/>
                </a:cubicBezTo>
                <a:cubicBezTo>
                  <a:pt x="590224" y="1894057"/>
                  <a:pt x="590193" y="1895111"/>
                  <a:pt x="590193" y="1896290"/>
                </a:cubicBezTo>
                <a:cubicBezTo>
                  <a:pt x="590193" y="1897778"/>
                  <a:pt x="590270" y="1898987"/>
                  <a:pt x="590423" y="1899917"/>
                </a:cubicBezTo>
                <a:cubicBezTo>
                  <a:pt x="590577" y="1900847"/>
                  <a:pt x="590853" y="1901561"/>
                  <a:pt x="591253" y="1902057"/>
                </a:cubicBezTo>
                <a:cubicBezTo>
                  <a:pt x="591653" y="1902553"/>
                  <a:pt x="592099" y="1902894"/>
                  <a:pt x="592590" y="1903080"/>
                </a:cubicBezTo>
                <a:cubicBezTo>
                  <a:pt x="593082" y="1903266"/>
                  <a:pt x="593697" y="1903359"/>
                  <a:pt x="594435" y="1903359"/>
                </a:cubicBezTo>
                <a:lnTo>
                  <a:pt x="643678" y="1903359"/>
                </a:lnTo>
                <a:lnTo>
                  <a:pt x="643678" y="1928660"/>
                </a:lnTo>
                <a:cubicBezTo>
                  <a:pt x="643678" y="1929156"/>
                  <a:pt x="643790" y="1929574"/>
                  <a:pt x="644013" y="1929915"/>
                </a:cubicBezTo>
                <a:cubicBezTo>
                  <a:pt x="644236" y="1930256"/>
                  <a:pt x="644652" y="1930551"/>
                  <a:pt x="645259" y="1930799"/>
                </a:cubicBezTo>
                <a:cubicBezTo>
                  <a:pt x="645866" y="1931047"/>
                  <a:pt x="646680" y="1931233"/>
                  <a:pt x="647702" y="1931357"/>
                </a:cubicBezTo>
                <a:cubicBezTo>
                  <a:pt x="648723" y="1931481"/>
                  <a:pt x="650001" y="1931543"/>
                  <a:pt x="651534" y="1931543"/>
                </a:cubicBezTo>
                <a:cubicBezTo>
                  <a:pt x="653130" y="1931543"/>
                  <a:pt x="654440" y="1931481"/>
                  <a:pt x="655461" y="1931357"/>
                </a:cubicBezTo>
                <a:cubicBezTo>
                  <a:pt x="656483" y="1931233"/>
                  <a:pt x="657314" y="1931047"/>
                  <a:pt x="657953" y="1930799"/>
                </a:cubicBezTo>
                <a:cubicBezTo>
                  <a:pt x="658592" y="1930551"/>
                  <a:pt x="659039" y="1930256"/>
                  <a:pt x="659294" y="1929915"/>
                </a:cubicBezTo>
                <a:cubicBezTo>
                  <a:pt x="659549" y="1929574"/>
                  <a:pt x="659677" y="1929156"/>
                  <a:pt x="659677" y="1928660"/>
                </a:cubicBezTo>
                <a:lnTo>
                  <a:pt x="659677" y="1903359"/>
                </a:lnTo>
                <a:lnTo>
                  <a:pt x="673258" y="1903359"/>
                </a:lnTo>
                <a:cubicBezTo>
                  <a:pt x="674374" y="1903359"/>
                  <a:pt x="675242" y="1902770"/>
                  <a:pt x="675862" y="1901592"/>
                </a:cubicBezTo>
                <a:cubicBezTo>
                  <a:pt x="676482" y="1900413"/>
                  <a:pt x="676792" y="1898801"/>
                  <a:pt x="676792" y="1896755"/>
                </a:cubicBezTo>
                <a:cubicBezTo>
                  <a:pt x="676792" y="1894522"/>
                  <a:pt x="676467" y="1892863"/>
                  <a:pt x="675816" y="1891778"/>
                </a:cubicBezTo>
                <a:cubicBezTo>
                  <a:pt x="675164" y="1890693"/>
                  <a:pt x="674312" y="1890150"/>
                  <a:pt x="673258" y="1890150"/>
                </a:cubicBezTo>
                <a:lnTo>
                  <a:pt x="659677" y="1890150"/>
                </a:lnTo>
                <a:lnTo>
                  <a:pt x="659677" y="1813318"/>
                </a:lnTo>
                <a:cubicBezTo>
                  <a:pt x="659677" y="1812760"/>
                  <a:pt x="659424" y="1812279"/>
                  <a:pt x="658918" y="1811876"/>
                </a:cubicBezTo>
                <a:cubicBezTo>
                  <a:pt x="658413" y="1811473"/>
                  <a:pt x="657686" y="1811147"/>
                  <a:pt x="656738" y="1810899"/>
                </a:cubicBezTo>
                <a:cubicBezTo>
                  <a:pt x="655789" y="1810651"/>
                  <a:pt x="654541" y="1810450"/>
                  <a:pt x="652991" y="1810295"/>
                </a:cubicBezTo>
                <a:cubicBezTo>
                  <a:pt x="651442" y="1810140"/>
                  <a:pt x="649624" y="1810062"/>
                  <a:pt x="647538" y="1810062"/>
                </a:cubicBezTo>
                <a:close/>
                <a:moveTo>
                  <a:pt x="809063" y="1809225"/>
                </a:moveTo>
                <a:cubicBezTo>
                  <a:pt x="804536" y="1809225"/>
                  <a:pt x="800614" y="1810031"/>
                  <a:pt x="797297" y="1811644"/>
                </a:cubicBezTo>
                <a:cubicBezTo>
                  <a:pt x="793979" y="1813256"/>
                  <a:pt x="791266" y="1815457"/>
                  <a:pt x="789158" y="1818248"/>
                </a:cubicBezTo>
                <a:cubicBezTo>
                  <a:pt x="787049" y="1821038"/>
                  <a:pt x="785483" y="1824356"/>
                  <a:pt x="784460" y="1828201"/>
                </a:cubicBezTo>
                <a:cubicBezTo>
                  <a:pt x="783437" y="1832045"/>
                  <a:pt x="782925" y="1836231"/>
                  <a:pt x="782925" y="1840758"/>
                </a:cubicBezTo>
                <a:cubicBezTo>
                  <a:pt x="782925" y="1845719"/>
                  <a:pt x="783406" y="1850137"/>
                  <a:pt x="784367" y="1854013"/>
                </a:cubicBezTo>
                <a:cubicBezTo>
                  <a:pt x="785328" y="1857889"/>
                  <a:pt x="786832" y="1861175"/>
                  <a:pt x="788878" y="1863873"/>
                </a:cubicBezTo>
                <a:cubicBezTo>
                  <a:pt x="790925" y="1866570"/>
                  <a:pt x="793560" y="1868632"/>
                  <a:pt x="796785" y="1870059"/>
                </a:cubicBezTo>
                <a:cubicBezTo>
                  <a:pt x="800010" y="1871485"/>
                  <a:pt x="803885" y="1872198"/>
                  <a:pt x="808412" y="1872198"/>
                </a:cubicBezTo>
                <a:cubicBezTo>
                  <a:pt x="812877" y="1872198"/>
                  <a:pt x="816768" y="1871423"/>
                  <a:pt x="820086" y="1869873"/>
                </a:cubicBezTo>
                <a:cubicBezTo>
                  <a:pt x="823403" y="1868322"/>
                  <a:pt x="826148" y="1866167"/>
                  <a:pt x="828318" y="1863408"/>
                </a:cubicBezTo>
                <a:cubicBezTo>
                  <a:pt x="830488" y="1860648"/>
                  <a:pt x="832101" y="1857315"/>
                  <a:pt x="833155" y="1853408"/>
                </a:cubicBezTo>
                <a:cubicBezTo>
                  <a:pt x="834209" y="1849502"/>
                  <a:pt x="834736" y="1845161"/>
                  <a:pt x="834736" y="1840386"/>
                </a:cubicBezTo>
                <a:cubicBezTo>
                  <a:pt x="834736" y="1836169"/>
                  <a:pt x="834333" y="1832169"/>
                  <a:pt x="833527" y="1828387"/>
                </a:cubicBezTo>
                <a:cubicBezTo>
                  <a:pt x="832721" y="1824604"/>
                  <a:pt x="831325" y="1821302"/>
                  <a:pt x="829341" y="1818480"/>
                </a:cubicBezTo>
                <a:cubicBezTo>
                  <a:pt x="827357" y="1815659"/>
                  <a:pt x="824706" y="1813411"/>
                  <a:pt x="821388" y="1811737"/>
                </a:cubicBezTo>
                <a:cubicBezTo>
                  <a:pt x="818070" y="1810062"/>
                  <a:pt x="813962" y="1809225"/>
                  <a:pt x="809063" y="1809225"/>
                </a:cubicBezTo>
                <a:close/>
                <a:moveTo>
                  <a:pt x="726650" y="1808853"/>
                </a:moveTo>
                <a:cubicBezTo>
                  <a:pt x="722991" y="1808853"/>
                  <a:pt x="719503" y="1809225"/>
                  <a:pt x="716185" y="1809969"/>
                </a:cubicBezTo>
                <a:cubicBezTo>
                  <a:pt x="712868" y="1810713"/>
                  <a:pt x="709829" y="1811628"/>
                  <a:pt x="707070" y="1812713"/>
                </a:cubicBezTo>
                <a:cubicBezTo>
                  <a:pt x="704310" y="1813798"/>
                  <a:pt x="702016" y="1814899"/>
                  <a:pt x="700186" y="1816015"/>
                </a:cubicBezTo>
                <a:cubicBezTo>
                  <a:pt x="698357" y="1817132"/>
                  <a:pt x="697070" y="1818015"/>
                  <a:pt x="696326" y="1818666"/>
                </a:cubicBezTo>
                <a:cubicBezTo>
                  <a:pt x="695582" y="1819318"/>
                  <a:pt x="695086" y="1819860"/>
                  <a:pt x="694838" y="1820294"/>
                </a:cubicBezTo>
                <a:cubicBezTo>
                  <a:pt x="694590" y="1820728"/>
                  <a:pt x="694388" y="1821193"/>
                  <a:pt x="694233" y="1821689"/>
                </a:cubicBezTo>
                <a:cubicBezTo>
                  <a:pt x="694078" y="1822186"/>
                  <a:pt x="693970" y="1822775"/>
                  <a:pt x="693908" y="1823457"/>
                </a:cubicBezTo>
                <a:cubicBezTo>
                  <a:pt x="693846" y="1824139"/>
                  <a:pt x="693814" y="1824945"/>
                  <a:pt x="693814" y="1825875"/>
                </a:cubicBezTo>
                <a:cubicBezTo>
                  <a:pt x="693814" y="1827178"/>
                  <a:pt x="693878" y="1828294"/>
                  <a:pt x="694006" y="1829224"/>
                </a:cubicBezTo>
                <a:cubicBezTo>
                  <a:pt x="694134" y="1830154"/>
                  <a:pt x="694310" y="1830898"/>
                  <a:pt x="694534" y="1831456"/>
                </a:cubicBezTo>
                <a:cubicBezTo>
                  <a:pt x="694758" y="1832014"/>
                  <a:pt x="695046" y="1832418"/>
                  <a:pt x="695398" y="1832666"/>
                </a:cubicBezTo>
                <a:cubicBezTo>
                  <a:pt x="695750" y="1832914"/>
                  <a:pt x="696150" y="1833038"/>
                  <a:pt x="696598" y="1833038"/>
                </a:cubicBezTo>
                <a:cubicBezTo>
                  <a:pt x="697366" y="1833038"/>
                  <a:pt x="698534" y="1832511"/>
                  <a:pt x="700101" y="1831456"/>
                </a:cubicBezTo>
                <a:cubicBezTo>
                  <a:pt x="701668" y="1830402"/>
                  <a:pt x="703620" y="1829255"/>
                  <a:pt x="705955" y="1828015"/>
                </a:cubicBezTo>
                <a:cubicBezTo>
                  <a:pt x="708291" y="1826774"/>
                  <a:pt x="711011" y="1825627"/>
                  <a:pt x="714114" y="1824573"/>
                </a:cubicBezTo>
                <a:cubicBezTo>
                  <a:pt x="717218" y="1823519"/>
                  <a:pt x="720721" y="1822992"/>
                  <a:pt x="724624" y="1822992"/>
                </a:cubicBezTo>
                <a:cubicBezTo>
                  <a:pt x="727951" y="1822992"/>
                  <a:pt x="730894" y="1823519"/>
                  <a:pt x="733454" y="1824573"/>
                </a:cubicBezTo>
                <a:cubicBezTo>
                  <a:pt x="736013" y="1825627"/>
                  <a:pt x="738141" y="1827053"/>
                  <a:pt x="739836" y="1828852"/>
                </a:cubicBezTo>
                <a:cubicBezTo>
                  <a:pt x="741532" y="1830650"/>
                  <a:pt x="742828" y="1832743"/>
                  <a:pt x="743724" y="1835131"/>
                </a:cubicBezTo>
                <a:cubicBezTo>
                  <a:pt x="744619" y="1837518"/>
                  <a:pt x="745067" y="1840045"/>
                  <a:pt x="745067" y="1842711"/>
                </a:cubicBezTo>
                <a:cubicBezTo>
                  <a:pt x="745067" y="1845378"/>
                  <a:pt x="744780" y="1848230"/>
                  <a:pt x="744205" y="1851269"/>
                </a:cubicBezTo>
                <a:cubicBezTo>
                  <a:pt x="743629" y="1854308"/>
                  <a:pt x="742431" y="1857687"/>
                  <a:pt x="740610" y="1861408"/>
                </a:cubicBezTo>
                <a:cubicBezTo>
                  <a:pt x="738789" y="1865129"/>
                  <a:pt x="736201" y="1869252"/>
                  <a:pt x="732846" y="1873779"/>
                </a:cubicBezTo>
                <a:cubicBezTo>
                  <a:pt x="729491" y="1878306"/>
                  <a:pt x="725034" y="1883422"/>
                  <a:pt x="719474" y="1889127"/>
                </a:cubicBezTo>
                <a:lnTo>
                  <a:pt x="695416" y="1913870"/>
                </a:lnTo>
                <a:cubicBezTo>
                  <a:pt x="694650" y="1914676"/>
                  <a:pt x="694027" y="1915436"/>
                  <a:pt x="693547" y="1916149"/>
                </a:cubicBezTo>
                <a:cubicBezTo>
                  <a:pt x="693067" y="1916862"/>
                  <a:pt x="692668" y="1917575"/>
                  <a:pt x="692349" y="1918288"/>
                </a:cubicBezTo>
                <a:cubicBezTo>
                  <a:pt x="692029" y="1919001"/>
                  <a:pt x="691822" y="1919823"/>
                  <a:pt x="691726" y="1920753"/>
                </a:cubicBezTo>
                <a:cubicBezTo>
                  <a:pt x="691630" y="1921683"/>
                  <a:pt x="691582" y="1922769"/>
                  <a:pt x="691582" y="1924009"/>
                </a:cubicBezTo>
                <a:cubicBezTo>
                  <a:pt x="691582" y="1925373"/>
                  <a:pt x="691691" y="1926520"/>
                  <a:pt x="691908" y="1927450"/>
                </a:cubicBezTo>
                <a:cubicBezTo>
                  <a:pt x="692125" y="1928381"/>
                  <a:pt x="692466" y="1929094"/>
                  <a:pt x="692931" y="1929590"/>
                </a:cubicBezTo>
                <a:cubicBezTo>
                  <a:pt x="693396" y="1930086"/>
                  <a:pt x="693954" y="1930443"/>
                  <a:pt x="694605" y="1930660"/>
                </a:cubicBezTo>
                <a:cubicBezTo>
                  <a:pt x="695256" y="1930877"/>
                  <a:pt x="696016" y="1930985"/>
                  <a:pt x="696884" y="1930985"/>
                </a:cubicBezTo>
                <a:lnTo>
                  <a:pt x="763392" y="1930985"/>
                </a:lnTo>
                <a:cubicBezTo>
                  <a:pt x="763950" y="1930985"/>
                  <a:pt x="764461" y="1930846"/>
                  <a:pt x="764926" y="1930567"/>
                </a:cubicBezTo>
                <a:cubicBezTo>
                  <a:pt x="765392" y="1930288"/>
                  <a:pt x="765764" y="1929853"/>
                  <a:pt x="766043" y="1929264"/>
                </a:cubicBezTo>
                <a:cubicBezTo>
                  <a:pt x="766322" y="1928675"/>
                  <a:pt x="766539" y="1927947"/>
                  <a:pt x="766694" y="1927078"/>
                </a:cubicBezTo>
                <a:cubicBezTo>
                  <a:pt x="766849" y="1926210"/>
                  <a:pt x="766926" y="1925218"/>
                  <a:pt x="766926" y="1924102"/>
                </a:cubicBezTo>
                <a:cubicBezTo>
                  <a:pt x="766926" y="1922986"/>
                  <a:pt x="766849" y="1922009"/>
                  <a:pt x="766694" y="1921172"/>
                </a:cubicBezTo>
                <a:cubicBezTo>
                  <a:pt x="766539" y="1920335"/>
                  <a:pt x="766291" y="1919637"/>
                  <a:pt x="765950" y="1919079"/>
                </a:cubicBezTo>
                <a:cubicBezTo>
                  <a:pt x="765609" y="1918521"/>
                  <a:pt x="765206" y="1918102"/>
                  <a:pt x="764740" y="1917823"/>
                </a:cubicBezTo>
                <a:cubicBezTo>
                  <a:pt x="764275" y="1917544"/>
                  <a:pt x="763795" y="1917405"/>
                  <a:pt x="763299" y="1917405"/>
                </a:cubicBezTo>
                <a:lnTo>
                  <a:pt x="710930" y="1917405"/>
                </a:lnTo>
                <a:lnTo>
                  <a:pt x="729998" y="1897499"/>
                </a:lnTo>
                <a:cubicBezTo>
                  <a:pt x="736882" y="1890429"/>
                  <a:pt x="742401" y="1884182"/>
                  <a:pt x="746555" y="1878756"/>
                </a:cubicBezTo>
                <a:cubicBezTo>
                  <a:pt x="750710" y="1873330"/>
                  <a:pt x="753888" y="1868400"/>
                  <a:pt x="756090" y="1863966"/>
                </a:cubicBezTo>
                <a:cubicBezTo>
                  <a:pt x="758291" y="1859532"/>
                  <a:pt x="759733" y="1855408"/>
                  <a:pt x="760415" y="1851595"/>
                </a:cubicBezTo>
                <a:cubicBezTo>
                  <a:pt x="761097" y="1847781"/>
                  <a:pt x="761438" y="1843952"/>
                  <a:pt x="761438" y="1840107"/>
                </a:cubicBezTo>
                <a:cubicBezTo>
                  <a:pt x="761438" y="1835828"/>
                  <a:pt x="760725" y="1831797"/>
                  <a:pt x="759299" y="1828015"/>
                </a:cubicBezTo>
                <a:cubicBezTo>
                  <a:pt x="757873" y="1824232"/>
                  <a:pt x="755718" y="1820914"/>
                  <a:pt x="752834" y="1818062"/>
                </a:cubicBezTo>
                <a:cubicBezTo>
                  <a:pt x="749951" y="1815209"/>
                  <a:pt x="746323" y="1812961"/>
                  <a:pt x="741951" y="1811318"/>
                </a:cubicBezTo>
                <a:cubicBezTo>
                  <a:pt x="737579" y="1809675"/>
                  <a:pt x="732479" y="1808853"/>
                  <a:pt x="726650" y="1808853"/>
                </a:cubicBezTo>
                <a:close/>
                <a:moveTo>
                  <a:pt x="887663" y="1806993"/>
                </a:moveTo>
                <a:cubicBezTo>
                  <a:pt x="886361" y="1806993"/>
                  <a:pt x="885291" y="1807039"/>
                  <a:pt x="884454" y="1807132"/>
                </a:cubicBezTo>
                <a:cubicBezTo>
                  <a:pt x="883617" y="1807225"/>
                  <a:pt x="882873" y="1807365"/>
                  <a:pt x="882222" y="1807551"/>
                </a:cubicBezTo>
                <a:cubicBezTo>
                  <a:pt x="881570" y="1807737"/>
                  <a:pt x="881028" y="1808000"/>
                  <a:pt x="880594" y="1808341"/>
                </a:cubicBezTo>
                <a:cubicBezTo>
                  <a:pt x="880160" y="1808683"/>
                  <a:pt x="879788" y="1809101"/>
                  <a:pt x="879478" y="1809597"/>
                </a:cubicBezTo>
                <a:lnTo>
                  <a:pt x="795762" y="1929497"/>
                </a:lnTo>
                <a:cubicBezTo>
                  <a:pt x="795266" y="1930241"/>
                  <a:pt x="794971" y="1930908"/>
                  <a:pt x="794878" y="1931497"/>
                </a:cubicBezTo>
                <a:cubicBezTo>
                  <a:pt x="794785" y="1932086"/>
                  <a:pt x="794909" y="1932582"/>
                  <a:pt x="795250" y="1932985"/>
                </a:cubicBezTo>
                <a:cubicBezTo>
                  <a:pt x="795591" y="1933388"/>
                  <a:pt x="796180" y="1933714"/>
                  <a:pt x="797017" y="1933962"/>
                </a:cubicBezTo>
                <a:cubicBezTo>
                  <a:pt x="797855" y="1934210"/>
                  <a:pt x="798955" y="1934334"/>
                  <a:pt x="800320" y="1934334"/>
                </a:cubicBezTo>
                <a:cubicBezTo>
                  <a:pt x="801560" y="1934334"/>
                  <a:pt x="802614" y="1934287"/>
                  <a:pt x="803482" y="1934194"/>
                </a:cubicBezTo>
                <a:cubicBezTo>
                  <a:pt x="804350" y="1934101"/>
                  <a:pt x="805094" y="1933946"/>
                  <a:pt x="805715" y="1933729"/>
                </a:cubicBezTo>
                <a:cubicBezTo>
                  <a:pt x="806335" y="1933512"/>
                  <a:pt x="806862" y="1933264"/>
                  <a:pt x="807296" y="1932985"/>
                </a:cubicBezTo>
                <a:cubicBezTo>
                  <a:pt x="807730" y="1932706"/>
                  <a:pt x="808102" y="1932287"/>
                  <a:pt x="808412" y="1931729"/>
                </a:cubicBezTo>
                <a:lnTo>
                  <a:pt x="892221" y="1811830"/>
                </a:lnTo>
                <a:cubicBezTo>
                  <a:pt x="892717" y="1811147"/>
                  <a:pt x="893012" y="1810496"/>
                  <a:pt x="893105" y="1809876"/>
                </a:cubicBezTo>
                <a:cubicBezTo>
                  <a:pt x="893198" y="1809256"/>
                  <a:pt x="893058" y="1808729"/>
                  <a:pt x="892686" y="1808295"/>
                </a:cubicBezTo>
                <a:cubicBezTo>
                  <a:pt x="892314" y="1807861"/>
                  <a:pt x="891709" y="1807535"/>
                  <a:pt x="890872" y="1807318"/>
                </a:cubicBezTo>
                <a:cubicBezTo>
                  <a:pt x="890035" y="1807101"/>
                  <a:pt x="888965" y="1806993"/>
                  <a:pt x="887663" y="1806993"/>
                </a:cubicBezTo>
                <a:close/>
                <a:moveTo>
                  <a:pt x="2062642" y="1202166"/>
                </a:moveTo>
                <a:lnTo>
                  <a:pt x="2077618" y="1202166"/>
                </a:lnTo>
                <a:cubicBezTo>
                  <a:pt x="2081649" y="1202166"/>
                  <a:pt x="2085137" y="1202476"/>
                  <a:pt x="2088083" y="1203097"/>
                </a:cubicBezTo>
                <a:cubicBezTo>
                  <a:pt x="2091028" y="1203717"/>
                  <a:pt x="2093447" y="1204647"/>
                  <a:pt x="2095338" y="1205887"/>
                </a:cubicBezTo>
                <a:cubicBezTo>
                  <a:pt x="2097230" y="1207127"/>
                  <a:pt x="2098609" y="1208693"/>
                  <a:pt x="2099478" y="1210584"/>
                </a:cubicBezTo>
                <a:cubicBezTo>
                  <a:pt x="2100346" y="1212476"/>
                  <a:pt x="2100780" y="1214662"/>
                  <a:pt x="2100780" y="1217142"/>
                </a:cubicBezTo>
                <a:cubicBezTo>
                  <a:pt x="2100780" y="1219561"/>
                  <a:pt x="2100346" y="1221747"/>
                  <a:pt x="2099478" y="1223700"/>
                </a:cubicBezTo>
                <a:cubicBezTo>
                  <a:pt x="2098609" y="1225653"/>
                  <a:pt x="2097230" y="1227312"/>
                  <a:pt x="2095338" y="1228676"/>
                </a:cubicBezTo>
                <a:cubicBezTo>
                  <a:pt x="2093447" y="1230041"/>
                  <a:pt x="2091075" y="1231079"/>
                  <a:pt x="2088222" y="1231792"/>
                </a:cubicBezTo>
                <a:cubicBezTo>
                  <a:pt x="2085370" y="1232506"/>
                  <a:pt x="2081928" y="1232862"/>
                  <a:pt x="2077897" y="1232862"/>
                </a:cubicBezTo>
                <a:cubicBezTo>
                  <a:pt x="2076781" y="1232862"/>
                  <a:pt x="2075556" y="1232831"/>
                  <a:pt x="2074223" y="1232769"/>
                </a:cubicBezTo>
                <a:cubicBezTo>
                  <a:pt x="2072890" y="1232707"/>
                  <a:pt x="2071557" y="1232630"/>
                  <a:pt x="2070223" y="1232537"/>
                </a:cubicBezTo>
                <a:cubicBezTo>
                  <a:pt x="2068890" y="1232444"/>
                  <a:pt x="2067588" y="1232351"/>
                  <a:pt x="2066317" y="1232258"/>
                </a:cubicBezTo>
                <a:cubicBezTo>
                  <a:pt x="2065046" y="1232165"/>
                  <a:pt x="2063821" y="1232025"/>
                  <a:pt x="2062642" y="1231839"/>
                </a:cubicBezTo>
                <a:close/>
                <a:moveTo>
                  <a:pt x="1424468" y="1202166"/>
                </a:moveTo>
                <a:lnTo>
                  <a:pt x="1439443" y="1202166"/>
                </a:lnTo>
                <a:cubicBezTo>
                  <a:pt x="1443474" y="1202166"/>
                  <a:pt x="1446962" y="1202476"/>
                  <a:pt x="1449908" y="1203097"/>
                </a:cubicBezTo>
                <a:cubicBezTo>
                  <a:pt x="1452853" y="1203717"/>
                  <a:pt x="1455272" y="1204647"/>
                  <a:pt x="1457163" y="1205887"/>
                </a:cubicBezTo>
                <a:cubicBezTo>
                  <a:pt x="1459054" y="1207127"/>
                  <a:pt x="1460434" y="1208693"/>
                  <a:pt x="1461302" y="1210584"/>
                </a:cubicBezTo>
                <a:cubicBezTo>
                  <a:pt x="1462171" y="1212476"/>
                  <a:pt x="1462605" y="1214662"/>
                  <a:pt x="1462605" y="1217142"/>
                </a:cubicBezTo>
                <a:cubicBezTo>
                  <a:pt x="1462605" y="1219561"/>
                  <a:pt x="1462171" y="1221747"/>
                  <a:pt x="1461302" y="1223700"/>
                </a:cubicBezTo>
                <a:cubicBezTo>
                  <a:pt x="1460434" y="1225653"/>
                  <a:pt x="1459054" y="1227312"/>
                  <a:pt x="1457163" y="1228676"/>
                </a:cubicBezTo>
                <a:cubicBezTo>
                  <a:pt x="1455272" y="1230041"/>
                  <a:pt x="1452900" y="1231079"/>
                  <a:pt x="1450047" y="1231792"/>
                </a:cubicBezTo>
                <a:cubicBezTo>
                  <a:pt x="1447195" y="1232506"/>
                  <a:pt x="1443753" y="1232862"/>
                  <a:pt x="1439722" y="1232862"/>
                </a:cubicBezTo>
                <a:cubicBezTo>
                  <a:pt x="1438606" y="1232862"/>
                  <a:pt x="1437381" y="1232831"/>
                  <a:pt x="1436048" y="1232769"/>
                </a:cubicBezTo>
                <a:cubicBezTo>
                  <a:pt x="1434715" y="1232707"/>
                  <a:pt x="1433382" y="1232630"/>
                  <a:pt x="1432048" y="1232537"/>
                </a:cubicBezTo>
                <a:cubicBezTo>
                  <a:pt x="1430715" y="1232444"/>
                  <a:pt x="1429413" y="1232351"/>
                  <a:pt x="1428142" y="1232258"/>
                </a:cubicBezTo>
                <a:cubicBezTo>
                  <a:pt x="1426870" y="1232165"/>
                  <a:pt x="1425646" y="1232025"/>
                  <a:pt x="1424468" y="1231839"/>
                </a:cubicBezTo>
                <a:close/>
                <a:moveTo>
                  <a:pt x="2278596" y="1166262"/>
                </a:moveTo>
                <a:cubicBezTo>
                  <a:pt x="2282589" y="1166262"/>
                  <a:pt x="2285927" y="1167192"/>
                  <a:pt x="2288610" y="1169052"/>
                </a:cubicBezTo>
                <a:cubicBezTo>
                  <a:pt x="2291293" y="1170912"/>
                  <a:pt x="2293430" y="1173393"/>
                  <a:pt x="2295021" y="1176494"/>
                </a:cubicBezTo>
                <a:cubicBezTo>
                  <a:pt x="2296612" y="1179594"/>
                  <a:pt x="2297735" y="1183144"/>
                  <a:pt x="2298390" y="1187144"/>
                </a:cubicBezTo>
                <a:cubicBezTo>
                  <a:pt x="2299045" y="1191144"/>
                  <a:pt x="2299372" y="1195283"/>
                  <a:pt x="2299372" y="1199562"/>
                </a:cubicBezTo>
                <a:cubicBezTo>
                  <a:pt x="2299372" y="1203469"/>
                  <a:pt x="2298967" y="1207344"/>
                  <a:pt x="2298156" y="1211189"/>
                </a:cubicBezTo>
                <a:cubicBezTo>
                  <a:pt x="2297345" y="1215034"/>
                  <a:pt x="2296081" y="1218506"/>
                  <a:pt x="2294365" y="1221607"/>
                </a:cubicBezTo>
                <a:cubicBezTo>
                  <a:pt x="2292649" y="1224708"/>
                  <a:pt x="2290403" y="1227188"/>
                  <a:pt x="2287627" y="1229048"/>
                </a:cubicBezTo>
                <a:cubicBezTo>
                  <a:pt x="2284850" y="1230909"/>
                  <a:pt x="2281528" y="1231839"/>
                  <a:pt x="2277660" y="1231839"/>
                </a:cubicBezTo>
                <a:cubicBezTo>
                  <a:pt x="2273480" y="1231839"/>
                  <a:pt x="2269487" y="1230475"/>
                  <a:pt x="2265681" y="1227746"/>
                </a:cubicBezTo>
                <a:cubicBezTo>
                  <a:pt x="2261875" y="1225018"/>
                  <a:pt x="2257850" y="1221080"/>
                  <a:pt x="2253608" y="1215933"/>
                </a:cubicBezTo>
                <a:lnTo>
                  <a:pt x="2253608" y="1182633"/>
                </a:lnTo>
                <a:cubicBezTo>
                  <a:pt x="2256041" y="1179594"/>
                  <a:pt x="2258349" y="1177036"/>
                  <a:pt x="2260533" y="1174959"/>
                </a:cubicBezTo>
                <a:cubicBezTo>
                  <a:pt x="2262717" y="1172881"/>
                  <a:pt x="2264807" y="1171207"/>
                  <a:pt x="2266804" y="1169936"/>
                </a:cubicBezTo>
                <a:cubicBezTo>
                  <a:pt x="2268800" y="1168665"/>
                  <a:pt x="2270765" y="1167734"/>
                  <a:pt x="2272700" y="1167145"/>
                </a:cubicBezTo>
                <a:cubicBezTo>
                  <a:pt x="2274634" y="1166556"/>
                  <a:pt x="2276599" y="1166262"/>
                  <a:pt x="2278596" y="1166262"/>
                </a:cubicBezTo>
                <a:close/>
                <a:moveTo>
                  <a:pt x="1878546" y="1166262"/>
                </a:moveTo>
                <a:cubicBezTo>
                  <a:pt x="1882539" y="1166262"/>
                  <a:pt x="1885877" y="1167192"/>
                  <a:pt x="1888560" y="1169052"/>
                </a:cubicBezTo>
                <a:cubicBezTo>
                  <a:pt x="1891243" y="1170912"/>
                  <a:pt x="1893380" y="1173393"/>
                  <a:pt x="1894971" y="1176494"/>
                </a:cubicBezTo>
                <a:cubicBezTo>
                  <a:pt x="1896562" y="1179594"/>
                  <a:pt x="1897685" y="1183144"/>
                  <a:pt x="1898340" y="1187144"/>
                </a:cubicBezTo>
                <a:cubicBezTo>
                  <a:pt x="1898995" y="1191144"/>
                  <a:pt x="1899322" y="1195283"/>
                  <a:pt x="1899322" y="1199562"/>
                </a:cubicBezTo>
                <a:cubicBezTo>
                  <a:pt x="1899322" y="1203469"/>
                  <a:pt x="1898917" y="1207344"/>
                  <a:pt x="1898106" y="1211189"/>
                </a:cubicBezTo>
                <a:cubicBezTo>
                  <a:pt x="1897295" y="1215034"/>
                  <a:pt x="1896031" y="1218506"/>
                  <a:pt x="1894315" y="1221607"/>
                </a:cubicBezTo>
                <a:cubicBezTo>
                  <a:pt x="1892599" y="1224708"/>
                  <a:pt x="1890353" y="1227188"/>
                  <a:pt x="1887577" y="1229048"/>
                </a:cubicBezTo>
                <a:cubicBezTo>
                  <a:pt x="1884800" y="1230909"/>
                  <a:pt x="1881478" y="1231839"/>
                  <a:pt x="1877610" y="1231839"/>
                </a:cubicBezTo>
                <a:cubicBezTo>
                  <a:pt x="1873430" y="1231839"/>
                  <a:pt x="1869437" y="1230475"/>
                  <a:pt x="1865631" y="1227746"/>
                </a:cubicBezTo>
                <a:cubicBezTo>
                  <a:pt x="1861825" y="1225018"/>
                  <a:pt x="1857800" y="1221080"/>
                  <a:pt x="1853558" y="1215933"/>
                </a:cubicBezTo>
                <a:lnTo>
                  <a:pt x="1853558" y="1182633"/>
                </a:lnTo>
                <a:cubicBezTo>
                  <a:pt x="1855991" y="1179594"/>
                  <a:pt x="1858299" y="1177036"/>
                  <a:pt x="1860483" y="1174959"/>
                </a:cubicBezTo>
                <a:cubicBezTo>
                  <a:pt x="1862667" y="1172881"/>
                  <a:pt x="1864757" y="1171207"/>
                  <a:pt x="1866754" y="1169936"/>
                </a:cubicBezTo>
                <a:cubicBezTo>
                  <a:pt x="1868750" y="1168665"/>
                  <a:pt x="1870715" y="1167734"/>
                  <a:pt x="1872650" y="1167145"/>
                </a:cubicBezTo>
                <a:cubicBezTo>
                  <a:pt x="1874584" y="1166556"/>
                  <a:pt x="1876549" y="1166262"/>
                  <a:pt x="1878546" y="1166262"/>
                </a:cubicBezTo>
                <a:close/>
                <a:moveTo>
                  <a:pt x="1345146" y="1166262"/>
                </a:moveTo>
                <a:cubicBezTo>
                  <a:pt x="1349139" y="1166262"/>
                  <a:pt x="1352477" y="1167192"/>
                  <a:pt x="1355160" y="1169052"/>
                </a:cubicBezTo>
                <a:cubicBezTo>
                  <a:pt x="1357843" y="1170912"/>
                  <a:pt x="1359980" y="1173393"/>
                  <a:pt x="1361571" y="1176494"/>
                </a:cubicBezTo>
                <a:cubicBezTo>
                  <a:pt x="1363162" y="1179594"/>
                  <a:pt x="1364285" y="1183144"/>
                  <a:pt x="1364940" y="1187144"/>
                </a:cubicBezTo>
                <a:cubicBezTo>
                  <a:pt x="1365595" y="1191144"/>
                  <a:pt x="1365922" y="1195283"/>
                  <a:pt x="1365922" y="1199562"/>
                </a:cubicBezTo>
                <a:cubicBezTo>
                  <a:pt x="1365922" y="1203469"/>
                  <a:pt x="1365517" y="1207344"/>
                  <a:pt x="1364706" y="1211189"/>
                </a:cubicBezTo>
                <a:cubicBezTo>
                  <a:pt x="1363895" y="1215034"/>
                  <a:pt x="1362631" y="1218506"/>
                  <a:pt x="1360915" y="1221607"/>
                </a:cubicBezTo>
                <a:cubicBezTo>
                  <a:pt x="1359199" y="1224708"/>
                  <a:pt x="1356953" y="1227188"/>
                  <a:pt x="1354177" y="1229048"/>
                </a:cubicBezTo>
                <a:cubicBezTo>
                  <a:pt x="1351400" y="1230909"/>
                  <a:pt x="1348078" y="1231839"/>
                  <a:pt x="1344210" y="1231839"/>
                </a:cubicBezTo>
                <a:cubicBezTo>
                  <a:pt x="1340030" y="1231839"/>
                  <a:pt x="1336037" y="1230475"/>
                  <a:pt x="1332231" y="1227746"/>
                </a:cubicBezTo>
                <a:cubicBezTo>
                  <a:pt x="1328425" y="1225018"/>
                  <a:pt x="1324401" y="1221080"/>
                  <a:pt x="1320158" y="1215933"/>
                </a:cubicBezTo>
                <a:lnTo>
                  <a:pt x="1320158" y="1182633"/>
                </a:lnTo>
                <a:cubicBezTo>
                  <a:pt x="1322591" y="1179594"/>
                  <a:pt x="1324899" y="1177036"/>
                  <a:pt x="1327083" y="1174959"/>
                </a:cubicBezTo>
                <a:cubicBezTo>
                  <a:pt x="1329267" y="1172881"/>
                  <a:pt x="1331357" y="1171207"/>
                  <a:pt x="1333354" y="1169936"/>
                </a:cubicBezTo>
                <a:cubicBezTo>
                  <a:pt x="1335350" y="1168665"/>
                  <a:pt x="1337315" y="1167734"/>
                  <a:pt x="1339250" y="1167145"/>
                </a:cubicBezTo>
                <a:cubicBezTo>
                  <a:pt x="1341183" y="1166556"/>
                  <a:pt x="1343149" y="1166262"/>
                  <a:pt x="1345146" y="1166262"/>
                </a:cubicBezTo>
                <a:close/>
                <a:moveTo>
                  <a:pt x="1979216" y="1165890"/>
                </a:moveTo>
                <a:cubicBezTo>
                  <a:pt x="1984160" y="1165890"/>
                  <a:pt x="1988290" y="1166773"/>
                  <a:pt x="1991606" y="1168541"/>
                </a:cubicBezTo>
                <a:cubicBezTo>
                  <a:pt x="1994922" y="1170308"/>
                  <a:pt x="1997550" y="1172711"/>
                  <a:pt x="1999490" y="1175749"/>
                </a:cubicBezTo>
                <a:cubicBezTo>
                  <a:pt x="2001430" y="1178788"/>
                  <a:pt x="2002822" y="1182323"/>
                  <a:pt x="2003667" y="1186353"/>
                </a:cubicBezTo>
                <a:cubicBezTo>
                  <a:pt x="2004512" y="1190384"/>
                  <a:pt x="2004934" y="1194663"/>
                  <a:pt x="2004934" y="1199190"/>
                </a:cubicBezTo>
                <a:cubicBezTo>
                  <a:pt x="2004934" y="1204027"/>
                  <a:pt x="2004434" y="1208461"/>
                  <a:pt x="2003432" y="1212491"/>
                </a:cubicBezTo>
                <a:cubicBezTo>
                  <a:pt x="2002431" y="1216522"/>
                  <a:pt x="2000867" y="1219995"/>
                  <a:pt x="1998739" y="1222909"/>
                </a:cubicBezTo>
                <a:cubicBezTo>
                  <a:pt x="1996612" y="1225824"/>
                  <a:pt x="1993890" y="1228087"/>
                  <a:pt x="1990574" y="1229700"/>
                </a:cubicBezTo>
                <a:cubicBezTo>
                  <a:pt x="1987258" y="1231312"/>
                  <a:pt x="1983347" y="1232118"/>
                  <a:pt x="1978842" y="1232118"/>
                </a:cubicBezTo>
                <a:cubicBezTo>
                  <a:pt x="1973898" y="1232118"/>
                  <a:pt x="1969768" y="1231234"/>
                  <a:pt x="1966452" y="1229467"/>
                </a:cubicBezTo>
                <a:cubicBezTo>
                  <a:pt x="1963136" y="1227700"/>
                  <a:pt x="1960492" y="1225312"/>
                  <a:pt x="1958522" y="1222305"/>
                </a:cubicBezTo>
                <a:cubicBezTo>
                  <a:pt x="1956551" y="1219297"/>
                  <a:pt x="1955143" y="1215778"/>
                  <a:pt x="1954298" y="1211747"/>
                </a:cubicBezTo>
                <a:cubicBezTo>
                  <a:pt x="1953453" y="1207716"/>
                  <a:pt x="1953031" y="1203407"/>
                  <a:pt x="1953031" y="1198818"/>
                </a:cubicBezTo>
                <a:cubicBezTo>
                  <a:pt x="1953031" y="1194043"/>
                  <a:pt x="1953547" y="1189640"/>
                  <a:pt x="1954579" y="1185609"/>
                </a:cubicBezTo>
                <a:cubicBezTo>
                  <a:pt x="1955612" y="1181578"/>
                  <a:pt x="1957191" y="1178090"/>
                  <a:pt x="1959319" y="1175145"/>
                </a:cubicBezTo>
                <a:cubicBezTo>
                  <a:pt x="1961446" y="1172199"/>
                  <a:pt x="1964152" y="1169920"/>
                  <a:pt x="1967437" y="1168308"/>
                </a:cubicBezTo>
                <a:cubicBezTo>
                  <a:pt x="1970722" y="1166696"/>
                  <a:pt x="1974649" y="1165890"/>
                  <a:pt x="1979216" y="1165890"/>
                </a:cubicBezTo>
                <a:close/>
                <a:moveTo>
                  <a:pt x="1541066" y="1165890"/>
                </a:moveTo>
                <a:cubicBezTo>
                  <a:pt x="1546010" y="1165890"/>
                  <a:pt x="1550140" y="1166773"/>
                  <a:pt x="1553456" y="1168541"/>
                </a:cubicBezTo>
                <a:cubicBezTo>
                  <a:pt x="1556772" y="1170308"/>
                  <a:pt x="1559400" y="1172711"/>
                  <a:pt x="1561340" y="1175749"/>
                </a:cubicBezTo>
                <a:cubicBezTo>
                  <a:pt x="1563280" y="1178788"/>
                  <a:pt x="1564672" y="1182323"/>
                  <a:pt x="1565517" y="1186353"/>
                </a:cubicBezTo>
                <a:cubicBezTo>
                  <a:pt x="1566362" y="1190384"/>
                  <a:pt x="1566784" y="1194663"/>
                  <a:pt x="1566784" y="1199190"/>
                </a:cubicBezTo>
                <a:cubicBezTo>
                  <a:pt x="1566784" y="1204027"/>
                  <a:pt x="1566284" y="1208461"/>
                  <a:pt x="1565282" y="1212491"/>
                </a:cubicBezTo>
                <a:cubicBezTo>
                  <a:pt x="1564281" y="1216522"/>
                  <a:pt x="1562717" y="1219995"/>
                  <a:pt x="1560589" y="1222909"/>
                </a:cubicBezTo>
                <a:cubicBezTo>
                  <a:pt x="1558462" y="1225824"/>
                  <a:pt x="1555740" y="1228087"/>
                  <a:pt x="1552424" y="1229700"/>
                </a:cubicBezTo>
                <a:cubicBezTo>
                  <a:pt x="1549108" y="1231312"/>
                  <a:pt x="1545197" y="1232118"/>
                  <a:pt x="1540692" y="1232118"/>
                </a:cubicBezTo>
                <a:cubicBezTo>
                  <a:pt x="1535748" y="1232118"/>
                  <a:pt x="1531618" y="1231234"/>
                  <a:pt x="1528302" y="1229467"/>
                </a:cubicBezTo>
                <a:cubicBezTo>
                  <a:pt x="1524986" y="1227700"/>
                  <a:pt x="1522342" y="1225312"/>
                  <a:pt x="1520372" y="1222305"/>
                </a:cubicBezTo>
                <a:cubicBezTo>
                  <a:pt x="1518401" y="1219297"/>
                  <a:pt x="1516993" y="1215778"/>
                  <a:pt x="1516148" y="1211747"/>
                </a:cubicBezTo>
                <a:cubicBezTo>
                  <a:pt x="1515303" y="1207716"/>
                  <a:pt x="1514881" y="1203407"/>
                  <a:pt x="1514881" y="1198818"/>
                </a:cubicBezTo>
                <a:cubicBezTo>
                  <a:pt x="1514881" y="1194043"/>
                  <a:pt x="1515397" y="1189640"/>
                  <a:pt x="1516429" y="1185609"/>
                </a:cubicBezTo>
                <a:cubicBezTo>
                  <a:pt x="1517462" y="1181578"/>
                  <a:pt x="1519041" y="1178090"/>
                  <a:pt x="1521169" y="1175145"/>
                </a:cubicBezTo>
                <a:cubicBezTo>
                  <a:pt x="1523296" y="1172199"/>
                  <a:pt x="1526002" y="1169920"/>
                  <a:pt x="1529287" y="1168308"/>
                </a:cubicBezTo>
                <a:cubicBezTo>
                  <a:pt x="1532572" y="1166696"/>
                  <a:pt x="1536499" y="1165890"/>
                  <a:pt x="1541066" y="1165890"/>
                </a:cubicBezTo>
                <a:close/>
                <a:moveTo>
                  <a:pt x="731442" y="1165890"/>
                </a:moveTo>
                <a:cubicBezTo>
                  <a:pt x="736385" y="1165890"/>
                  <a:pt x="740515" y="1166773"/>
                  <a:pt x="743831" y="1168541"/>
                </a:cubicBezTo>
                <a:cubicBezTo>
                  <a:pt x="747147" y="1170308"/>
                  <a:pt x="749775" y="1172711"/>
                  <a:pt x="751715" y="1175749"/>
                </a:cubicBezTo>
                <a:cubicBezTo>
                  <a:pt x="753655" y="1178788"/>
                  <a:pt x="755047" y="1182323"/>
                  <a:pt x="755892" y="1186353"/>
                </a:cubicBezTo>
                <a:cubicBezTo>
                  <a:pt x="756737" y="1190384"/>
                  <a:pt x="757159" y="1194663"/>
                  <a:pt x="757159" y="1199190"/>
                </a:cubicBezTo>
                <a:cubicBezTo>
                  <a:pt x="757159" y="1204027"/>
                  <a:pt x="756659" y="1208461"/>
                  <a:pt x="755657" y="1212491"/>
                </a:cubicBezTo>
                <a:cubicBezTo>
                  <a:pt x="754656" y="1216522"/>
                  <a:pt x="753092" y="1219995"/>
                  <a:pt x="750964" y="1222909"/>
                </a:cubicBezTo>
                <a:cubicBezTo>
                  <a:pt x="748837" y="1225824"/>
                  <a:pt x="746115" y="1228087"/>
                  <a:pt x="742799" y="1229700"/>
                </a:cubicBezTo>
                <a:cubicBezTo>
                  <a:pt x="739483" y="1231312"/>
                  <a:pt x="735572" y="1232118"/>
                  <a:pt x="731067" y="1232118"/>
                </a:cubicBezTo>
                <a:cubicBezTo>
                  <a:pt x="726123" y="1232118"/>
                  <a:pt x="721993" y="1231234"/>
                  <a:pt x="718677" y="1229467"/>
                </a:cubicBezTo>
                <a:cubicBezTo>
                  <a:pt x="715361" y="1227700"/>
                  <a:pt x="712717" y="1225312"/>
                  <a:pt x="710747" y="1222305"/>
                </a:cubicBezTo>
                <a:cubicBezTo>
                  <a:pt x="708776" y="1219297"/>
                  <a:pt x="707368" y="1215778"/>
                  <a:pt x="706523" y="1211747"/>
                </a:cubicBezTo>
                <a:cubicBezTo>
                  <a:pt x="705678" y="1207716"/>
                  <a:pt x="705256" y="1203407"/>
                  <a:pt x="705256" y="1198818"/>
                </a:cubicBezTo>
                <a:cubicBezTo>
                  <a:pt x="705256" y="1194043"/>
                  <a:pt x="705772" y="1189640"/>
                  <a:pt x="706804" y="1185609"/>
                </a:cubicBezTo>
                <a:cubicBezTo>
                  <a:pt x="707837" y="1181578"/>
                  <a:pt x="709416" y="1178090"/>
                  <a:pt x="711544" y="1175145"/>
                </a:cubicBezTo>
                <a:cubicBezTo>
                  <a:pt x="713671" y="1172199"/>
                  <a:pt x="716377" y="1169920"/>
                  <a:pt x="719662" y="1168308"/>
                </a:cubicBezTo>
                <a:cubicBezTo>
                  <a:pt x="722948" y="1166696"/>
                  <a:pt x="726874" y="1165890"/>
                  <a:pt x="731442" y="1165890"/>
                </a:cubicBezTo>
                <a:close/>
                <a:moveTo>
                  <a:pt x="2176826" y="1165052"/>
                </a:moveTo>
                <a:cubicBezTo>
                  <a:pt x="2184251" y="1165052"/>
                  <a:pt x="2189850" y="1167347"/>
                  <a:pt x="2193624" y="1171936"/>
                </a:cubicBezTo>
                <a:cubicBezTo>
                  <a:pt x="2197398" y="1176525"/>
                  <a:pt x="2199192" y="1182850"/>
                  <a:pt x="2199006" y="1190911"/>
                </a:cubicBezTo>
                <a:lnTo>
                  <a:pt x="2153335" y="1190911"/>
                </a:lnTo>
                <a:cubicBezTo>
                  <a:pt x="2153460" y="1187501"/>
                  <a:pt x="2154052" y="1184229"/>
                  <a:pt x="2155113" y="1181098"/>
                </a:cubicBezTo>
                <a:cubicBezTo>
                  <a:pt x="2156173" y="1177966"/>
                  <a:pt x="2157671" y="1175222"/>
                  <a:pt x="2159606" y="1172866"/>
                </a:cubicBezTo>
                <a:cubicBezTo>
                  <a:pt x="2161540" y="1170509"/>
                  <a:pt x="2163942" y="1168618"/>
                  <a:pt x="2166812" y="1167192"/>
                </a:cubicBezTo>
                <a:cubicBezTo>
                  <a:pt x="2169682" y="1165766"/>
                  <a:pt x="2173020" y="1165052"/>
                  <a:pt x="2176826" y="1165052"/>
                </a:cubicBezTo>
                <a:close/>
                <a:moveTo>
                  <a:pt x="2076781" y="1165052"/>
                </a:moveTo>
                <a:cubicBezTo>
                  <a:pt x="2080626" y="1165052"/>
                  <a:pt x="2083897" y="1165331"/>
                  <a:pt x="2086594" y="1165890"/>
                </a:cubicBezTo>
                <a:cubicBezTo>
                  <a:pt x="2089292" y="1166448"/>
                  <a:pt x="2091494" y="1167285"/>
                  <a:pt x="2093199" y="1168401"/>
                </a:cubicBezTo>
                <a:cubicBezTo>
                  <a:pt x="2094904" y="1169517"/>
                  <a:pt x="2096129" y="1170881"/>
                  <a:pt x="2096873" y="1172494"/>
                </a:cubicBezTo>
                <a:cubicBezTo>
                  <a:pt x="2097617" y="1174106"/>
                  <a:pt x="2097989" y="1175935"/>
                  <a:pt x="2097989" y="1177982"/>
                </a:cubicBezTo>
                <a:cubicBezTo>
                  <a:pt x="2097989" y="1182447"/>
                  <a:pt x="2096300" y="1185873"/>
                  <a:pt x="2092920" y="1188260"/>
                </a:cubicBezTo>
                <a:cubicBezTo>
                  <a:pt x="2089540" y="1190648"/>
                  <a:pt x="2084657" y="1191841"/>
                  <a:pt x="2078270" y="1191841"/>
                </a:cubicBezTo>
                <a:lnTo>
                  <a:pt x="2062642" y="1191841"/>
                </a:lnTo>
                <a:lnTo>
                  <a:pt x="2062642" y="1165796"/>
                </a:lnTo>
                <a:cubicBezTo>
                  <a:pt x="2064317" y="1165610"/>
                  <a:pt x="2066363" y="1165440"/>
                  <a:pt x="2068782" y="1165285"/>
                </a:cubicBezTo>
                <a:cubicBezTo>
                  <a:pt x="2071200" y="1165130"/>
                  <a:pt x="2073867" y="1165052"/>
                  <a:pt x="2076781" y="1165052"/>
                </a:cubicBezTo>
                <a:close/>
                <a:moveTo>
                  <a:pt x="1438606" y="1165052"/>
                </a:moveTo>
                <a:cubicBezTo>
                  <a:pt x="1442451" y="1165052"/>
                  <a:pt x="1445722" y="1165331"/>
                  <a:pt x="1448420" y="1165890"/>
                </a:cubicBezTo>
                <a:cubicBezTo>
                  <a:pt x="1451117" y="1166448"/>
                  <a:pt x="1453318" y="1167285"/>
                  <a:pt x="1455024" y="1168401"/>
                </a:cubicBezTo>
                <a:cubicBezTo>
                  <a:pt x="1456729" y="1169517"/>
                  <a:pt x="1457954" y="1170881"/>
                  <a:pt x="1458698" y="1172494"/>
                </a:cubicBezTo>
                <a:cubicBezTo>
                  <a:pt x="1459442" y="1174106"/>
                  <a:pt x="1459814" y="1175935"/>
                  <a:pt x="1459814" y="1177982"/>
                </a:cubicBezTo>
                <a:cubicBezTo>
                  <a:pt x="1459814" y="1182447"/>
                  <a:pt x="1458124" y="1185873"/>
                  <a:pt x="1454745" y="1188260"/>
                </a:cubicBezTo>
                <a:cubicBezTo>
                  <a:pt x="1451365" y="1190648"/>
                  <a:pt x="1446482" y="1191841"/>
                  <a:pt x="1440094" y="1191841"/>
                </a:cubicBezTo>
                <a:lnTo>
                  <a:pt x="1424468" y="1191841"/>
                </a:lnTo>
                <a:lnTo>
                  <a:pt x="1424468" y="1165796"/>
                </a:lnTo>
                <a:cubicBezTo>
                  <a:pt x="1426142" y="1165610"/>
                  <a:pt x="1428188" y="1165440"/>
                  <a:pt x="1430607" y="1165285"/>
                </a:cubicBezTo>
                <a:cubicBezTo>
                  <a:pt x="1433025" y="1165130"/>
                  <a:pt x="1435692" y="1165052"/>
                  <a:pt x="1438606" y="1165052"/>
                </a:cubicBezTo>
                <a:close/>
                <a:moveTo>
                  <a:pt x="1243376" y="1165052"/>
                </a:moveTo>
                <a:cubicBezTo>
                  <a:pt x="1250801" y="1165052"/>
                  <a:pt x="1256400" y="1167347"/>
                  <a:pt x="1260174" y="1171936"/>
                </a:cubicBezTo>
                <a:cubicBezTo>
                  <a:pt x="1263948" y="1176525"/>
                  <a:pt x="1265742" y="1182850"/>
                  <a:pt x="1265556" y="1190911"/>
                </a:cubicBezTo>
                <a:lnTo>
                  <a:pt x="1219885" y="1190911"/>
                </a:lnTo>
                <a:cubicBezTo>
                  <a:pt x="1220010" y="1187501"/>
                  <a:pt x="1220602" y="1184229"/>
                  <a:pt x="1221663" y="1181098"/>
                </a:cubicBezTo>
                <a:cubicBezTo>
                  <a:pt x="1222723" y="1177966"/>
                  <a:pt x="1224221" y="1175222"/>
                  <a:pt x="1226155" y="1172866"/>
                </a:cubicBezTo>
                <a:cubicBezTo>
                  <a:pt x="1228090" y="1170509"/>
                  <a:pt x="1230492" y="1168618"/>
                  <a:pt x="1233362" y="1167192"/>
                </a:cubicBezTo>
                <a:cubicBezTo>
                  <a:pt x="1236232" y="1165766"/>
                  <a:pt x="1239570" y="1165052"/>
                  <a:pt x="1243376" y="1165052"/>
                </a:cubicBezTo>
                <a:close/>
                <a:moveTo>
                  <a:pt x="1005251" y="1165052"/>
                </a:moveTo>
                <a:cubicBezTo>
                  <a:pt x="1012676" y="1165052"/>
                  <a:pt x="1018275" y="1167347"/>
                  <a:pt x="1022049" y="1171936"/>
                </a:cubicBezTo>
                <a:cubicBezTo>
                  <a:pt x="1025823" y="1176525"/>
                  <a:pt x="1027617" y="1182850"/>
                  <a:pt x="1027431" y="1190911"/>
                </a:cubicBezTo>
                <a:lnTo>
                  <a:pt x="981760" y="1190911"/>
                </a:lnTo>
                <a:cubicBezTo>
                  <a:pt x="981885" y="1187501"/>
                  <a:pt x="982477" y="1184229"/>
                  <a:pt x="983538" y="1181098"/>
                </a:cubicBezTo>
                <a:cubicBezTo>
                  <a:pt x="984598" y="1177966"/>
                  <a:pt x="986096" y="1175222"/>
                  <a:pt x="988030" y="1172866"/>
                </a:cubicBezTo>
                <a:cubicBezTo>
                  <a:pt x="989965" y="1170509"/>
                  <a:pt x="992367" y="1168618"/>
                  <a:pt x="995237" y="1167192"/>
                </a:cubicBezTo>
                <a:cubicBezTo>
                  <a:pt x="998107" y="1165766"/>
                  <a:pt x="1001445" y="1165052"/>
                  <a:pt x="1005251" y="1165052"/>
                </a:cubicBezTo>
                <a:close/>
                <a:moveTo>
                  <a:pt x="897207" y="1154913"/>
                </a:moveTo>
                <a:cubicBezTo>
                  <a:pt x="895780" y="1154913"/>
                  <a:pt x="894680" y="1155363"/>
                  <a:pt x="893905" y="1156262"/>
                </a:cubicBezTo>
                <a:cubicBezTo>
                  <a:pt x="893129" y="1157161"/>
                  <a:pt x="892680" y="1158541"/>
                  <a:pt x="892556" y="1160401"/>
                </a:cubicBezTo>
                <a:cubicBezTo>
                  <a:pt x="891626" y="1169455"/>
                  <a:pt x="890633" y="1177470"/>
                  <a:pt x="889579" y="1184447"/>
                </a:cubicBezTo>
                <a:cubicBezTo>
                  <a:pt x="888525" y="1191423"/>
                  <a:pt x="887409" y="1197515"/>
                  <a:pt x="886231" y="1202724"/>
                </a:cubicBezTo>
                <a:cubicBezTo>
                  <a:pt x="885052" y="1207933"/>
                  <a:pt x="883750" y="1212321"/>
                  <a:pt x="882324" y="1215886"/>
                </a:cubicBezTo>
                <a:cubicBezTo>
                  <a:pt x="880898" y="1219452"/>
                  <a:pt x="879378" y="1222336"/>
                  <a:pt x="877766" y="1224537"/>
                </a:cubicBezTo>
                <a:cubicBezTo>
                  <a:pt x="876154" y="1226739"/>
                  <a:pt x="874417" y="1228320"/>
                  <a:pt x="872557" y="1229281"/>
                </a:cubicBezTo>
                <a:cubicBezTo>
                  <a:pt x="870697" y="1230242"/>
                  <a:pt x="868743" y="1230723"/>
                  <a:pt x="866697" y="1230723"/>
                </a:cubicBezTo>
                <a:cubicBezTo>
                  <a:pt x="866201" y="1230723"/>
                  <a:pt x="865782" y="1230816"/>
                  <a:pt x="865441" y="1231002"/>
                </a:cubicBezTo>
                <a:cubicBezTo>
                  <a:pt x="865100" y="1231188"/>
                  <a:pt x="864821" y="1231560"/>
                  <a:pt x="864604" y="1232118"/>
                </a:cubicBezTo>
                <a:cubicBezTo>
                  <a:pt x="864387" y="1232676"/>
                  <a:pt x="864232" y="1233420"/>
                  <a:pt x="864139" y="1234350"/>
                </a:cubicBezTo>
                <a:cubicBezTo>
                  <a:pt x="864046" y="1235281"/>
                  <a:pt x="863999" y="1236490"/>
                  <a:pt x="863999" y="1237978"/>
                </a:cubicBezTo>
                <a:cubicBezTo>
                  <a:pt x="863999" y="1239404"/>
                  <a:pt x="864061" y="1240567"/>
                  <a:pt x="864185" y="1241466"/>
                </a:cubicBezTo>
                <a:cubicBezTo>
                  <a:pt x="864310" y="1242365"/>
                  <a:pt x="864496" y="1243063"/>
                  <a:pt x="864744" y="1243559"/>
                </a:cubicBezTo>
                <a:cubicBezTo>
                  <a:pt x="864992" y="1244055"/>
                  <a:pt x="865317" y="1244396"/>
                  <a:pt x="865720" y="1244582"/>
                </a:cubicBezTo>
                <a:cubicBezTo>
                  <a:pt x="866123" y="1244768"/>
                  <a:pt x="866604" y="1244861"/>
                  <a:pt x="867162" y="1244861"/>
                </a:cubicBezTo>
                <a:cubicBezTo>
                  <a:pt x="870573" y="1244861"/>
                  <a:pt x="873782" y="1244334"/>
                  <a:pt x="876789" y="1243280"/>
                </a:cubicBezTo>
                <a:cubicBezTo>
                  <a:pt x="879797" y="1242226"/>
                  <a:pt x="882587" y="1240505"/>
                  <a:pt x="885161" y="1238118"/>
                </a:cubicBezTo>
                <a:cubicBezTo>
                  <a:pt x="887734" y="1235730"/>
                  <a:pt x="890106" y="1232583"/>
                  <a:pt x="892277" y="1228676"/>
                </a:cubicBezTo>
                <a:cubicBezTo>
                  <a:pt x="894447" y="1224770"/>
                  <a:pt x="896401" y="1219964"/>
                  <a:pt x="898137" y="1214259"/>
                </a:cubicBezTo>
                <a:cubicBezTo>
                  <a:pt x="899873" y="1208554"/>
                  <a:pt x="901439" y="1201856"/>
                  <a:pt x="902834" y="1194167"/>
                </a:cubicBezTo>
                <a:cubicBezTo>
                  <a:pt x="904230" y="1186477"/>
                  <a:pt x="905423" y="1177703"/>
                  <a:pt x="906415" y="1167843"/>
                </a:cubicBezTo>
                <a:lnTo>
                  <a:pt x="929484" y="1167843"/>
                </a:lnTo>
                <a:lnTo>
                  <a:pt x="929484" y="1240955"/>
                </a:lnTo>
                <a:cubicBezTo>
                  <a:pt x="929484" y="1241451"/>
                  <a:pt x="929608" y="1241869"/>
                  <a:pt x="929856" y="1242210"/>
                </a:cubicBezTo>
                <a:cubicBezTo>
                  <a:pt x="930104" y="1242552"/>
                  <a:pt x="930522" y="1242846"/>
                  <a:pt x="931112" y="1243094"/>
                </a:cubicBezTo>
                <a:cubicBezTo>
                  <a:pt x="931701" y="1243342"/>
                  <a:pt x="932491" y="1243528"/>
                  <a:pt x="933484" y="1243652"/>
                </a:cubicBezTo>
                <a:cubicBezTo>
                  <a:pt x="934476" y="1243776"/>
                  <a:pt x="935747" y="1243838"/>
                  <a:pt x="937297" y="1243838"/>
                </a:cubicBezTo>
                <a:cubicBezTo>
                  <a:pt x="938786" y="1243838"/>
                  <a:pt x="940026" y="1243776"/>
                  <a:pt x="941018" y="1243652"/>
                </a:cubicBezTo>
                <a:cubicBezTo>
                  <a:pt x="942010" y="1243528"/>
                  <a:pt x="942785" y="1243342"/>
                  <a:pt x="943343" y="1243094"/>
                </a:cubicBezTo>
                <a:cubicBezTo>
                  <a:pt x="943902" y="1242846"/>
                  <a:pt x="944305" y="1242552"/>
                  <a:pt x="944553" y="1242210"/>
                </a:cubicBezTo>
                <a:cubicBezTo>
                  <a:pt x="944801" y="1241869"/>
                  <a:pt x="944925" y="1241451"/>
                  <a:pt x="944925" y="1240955"/>
                </a:cubicBezTo>
                <a:lnTo>
                  <a:pt x="944925" y="1160401"/>
                </a:lnTo>
                <a:cubicBezTo>
                  <a:pt x="944925" y="1158541"/>
                  <a:pt x="944506" y="1157161"/>
                  <a:pt x="943669" y="1156262"/>
                </a:cubicBezTo>
                <a:cubicBezTo>
                  <a:pt x="942832" y="1155363"/>
                  <a:pt x="941669" y="1154913"/>
                  <a:pt x="940181" y="1154913"/>
                </a:cubicBezTo>
                <a:close/>
                <a:moveTo>
                  <a:pt x="1747704" y="1154820"/>
                </a:moveTo>
                <a:cubicBezTo>
                  <a:pt x="1746215" y="1154820"/>
                  <a:pt x="1745053" y="1155270"/>
                  <a:pt x="1744215" y="1156169"/>
                </a:cubicBezTo>
                <a:cubicBezTo>
                  <a:pt x="1743378" y="1157068"/>
                  <a:pt x="1742960" y="1158448"/>
                  <a:pt x="1742960" y="1160308"/>
                </a:cubicBezTo>
                <a:lnTo>
                  <a:pt x="1742960" y="1240955"/>
                </a:lnTo>
                <a:cubicBezTo>
                  <a:pt x="1742960" y="1241451"/>
                  <a:pt x="1743068" y="1241869"/>
                  <a:pt x="1743285" y="1242210"/>
                </a:cubicBezTo>
                <a:cubicBezTo>
                  <a:pt x="1743502" y="1242552"/>
                  <a:pt x="1743905" y="1242846"/>
                  <a:pt x="1744494" y="1243094"/>
                </a:cubicBezTo>
                <a:cubicBezTo>
                  <a:pt x="1745084" y="1243342"/>
                  <a:pt x="1745874" y="1243528"/>
                  <a:pt x="1746866" y="1243652"/>
                </a:cubicBezTo>
                <a:cubicBezTo>
                  <a:pt x="1747859" y="1243776"/>
                  <a:pt x="1749099" y="1243838"/>
                  <a:pt x="1750587" y="1243838"/>
                </a:cubicBezTo>
                <a:cubicBezTo>
                  <a:pt x="1752075" y="1243838"/>
                  <a:pt x="1753316" y="1243776"/>
                  <a:pt x="1754308" y="1243652"/>
                </a:cubicBezTo>
                <a:cubicBezTo>
                  <a:pt x="1755300" y="1243528"/>
                  <a:pt x="1756091" y="1243342"/>
                  <a:pt x="1756680" y="1243094"/>
                </a:cubicBezTo>
                <a:cubicBezTo>
                  <a:pt x="1757269" y="1242846"/>
                  <a:pt x="1757687" y="1242552"/>
                  <a:pt x="1757936" y="1242210"/>
                </a:cubicBezTo>
                <a:cubicBezTo>
                  <a:pt x="1758184" y="1241869"/>
                  <a:pt x="1758308" y="1241451"/>
                  <a:pt x="1758308" y="1240955"/>
                </a:cubicBezTo>
                <a:lnTo>
                  <a:pt x="1758308" y="1167843"/>
                </a:lnTo>
                <a:lnTo>
                  <a:pt x="1798212" y="1167843"/>
                </a:lnTo>
                <a:lnTo>
                  <a:pt x="1798212" y="1240955"/>
                </a:lnTo>
                <a:cubicBezTo>
                  <a:pt x="1798212" y="1241451"/>
                  <a:pt x="1798336" y="1241869"/>
                  <a:pt x="1798584" y="1242210"/>
                </a:cubicBezTo>
                <a:cubicBezTo>
                  <a:pt x="1798832" y="1242552"/>
                  <a:pt x="1799251" y="1242846"/>
                  <a:pt x="1799840" y="1243094"/>
                </a:cubicBezTo>
                <a:cubicBezTo>
                  <a:pt x="1800429" y="1243342"/>
                  <a:pt x="1801220" y="1243528"/>
                  <a:pt x="1802212" y="1243652"/>
                </a:cubicBezTo>
                <a:cubicBezTo>
                  <a:pt x="1803204" y="1243776"/>
                  <a:pt x="1804475" y="1243838"/>
                  <a:pt x="1806026" y="1243838"/>
                </a:cubicBezTo>
                <a:cubicBezTo>
                  <a:pt x="1807514" y="1243838"/>
                  <a:pt x="1808754" y="1243776"/>
                  <a:pt x="1809746" y="1243652"/>
                </a:cubicBezTo>
                <a:cubicBezTo>
                  <a:pt x="1810738" y="1243528"/>
                  <a:pt x="1811514" y="1243342"/>
                  <a:pt x="1812072" y="1243094"/>
                </a:cubicBezTo>
                <a:cubicBezTo>
                  <a:pt x="1812630" y="1242846"/>
                  <a:pt x="1813033" y="1242552"/>
                  <a:pt x="1813281" y="1242210"/>
                </a:cubicBezTo>
                <a:cubicBezTo>
                  <a:pt x="1813529" y="1241869"/>
                  <a:pt x="1813653" y="1241451"/>
                  <a:pt x="1813653" y="1240955"/>
                </a:cubicBezTo>
                <a:lnTo>
                  <a:pt x="1813653" y="1160308"/>
                </a:lnTo>
                <a:cubicBezTo>
                  <a:pt x="1813653" y="1158448"/>
                  <a:pt x="1813250" y="1157068"/>
                  <a:pt x="1812444" y="1156169"/>
                </a:cubicBezTo>
                <a:cubicBezTo>
                  <a:pt x="1811638" y="1155270"/>
                  <a:pt x="1810490" y="1154820"/>
                  <a:pt x="1809002" y="1154820"/>
                </a:cubicBezTo>
                <a:close/>
                <a:moveTo>
                  <a:pt x="1119054" y="1154820"/>
                </a:moveTo>
                <a:cubicBezTo>
                  <a:pt x="1117565" y="1154820"/>
                  <a:pt x="1116403" y="1155270"/>
                  <a:pt x="1115565" y="1156169"/>
                </a:cubicBezTo>
                <a:cubicBezTo>
                  <a:pt x="1114728" y="1157068"/>
                  <a:pt x="1114310" y="1158448"/>
                  <a:pt x="1114310" y="1160308"/>
                </a:cubicBezTo>
                <a:lnTo>
                  <a:pt x="1114310" y="1240955"/>
                </a:lnTo>
                <a:cubicBezTo>
                  <a:pt x="1114310" y="1241451"/>
                  <a:pt x="1114418" y="1241869"/>
                  <a:pt x="1114635" y="1242210"/>
                </a:cubicBezTo>
                <a:cubicBezTo>
                  <a:pt x="1114852" y="1242552"/>
                  <a:pt x="1115255" y="1242846"/>
                  <a:pt x="1115844" y="1243094"/>
                </a:cubicBezTo>
                <a:cubicBezTo>
                  <a:pt x="1116434" y="1243342"/>
                  <a:pt x="1117224" y="1243528"/>
                  <a:pt x="1118216" y="1243652"/>
                </a:cubicBezTo>
                <a:cubicBezTo>
                  <a:pt x="1119209" y="1243776"/>
                  <a:pt x="1120449" y="1243838"/>
                  <a:pt x="1121937" y="1243838"/>
                </a:cubicBezTo>
                <a:cubicBezTo>
                  <a:pt x="1123425" y="1243838"/>
                  <a:pt x="1124666" y="1243776"/>
                  <a:pt x="1125658" y="1243652"/>
                </a:cubicBezTo>
                <a:cubicBezTo>
                  <a:pt x="1126650" y="1243528"/>
                  <a:pt x="1127441" y="1243342"/>
                  <a:pt x="1128030" y="1243094"/>
                </a:cubicBezTo>
                <a:cubicBezTo>
                  <a:pt x="1128619" y="1242846"/>
                  <a:pt x="1129038" y="1242552"/>
                  <a:pt x="1129286" y="1242210"/>
                </a:cubicBezTo>
                <a:cubicBezTo>
                  <a:pt x="1129534" y="1241869"/>
                  <a:pt x="1129658" y="1241451"/>
                  <a:pt x="1129658" y="1240955"/>
                </a:cubicBezTo>
                <a:lnTo>
                  <a:pt x="1129658" y="1167843"/>
                </a:lnTo>
                <a:lnTo>
                  <a:pt x="1169562" y="1167843"/>
                </a:lnTo>
                <a:lnTo>
                  <a:pt x="1169562" y="1240955"/>
                </a:lnTo>
                <a:cubicBezTo>
                  <a:pt x="1169562" y="1241451"/>
                  <a:pt x="1169686" y="1241869"/>
                  <a:pt x="1169934" y="1242210"/>
                </a:cubicBezTo>
                <a:cubicBezTo>
                  <a:pt x="1170182" y="1242552"/>
                  <a:pt x="1170601" y="1242846"/>
                  <a:pt x="1171190" y="1243094"/>
                </a:cubicBezTo>
                <a:cubicBezTo>
                  <a:pt x="1171779" y="1243342"/>
                  <a:pt x="1172570" y="1243528"/>
                  <a:pt x="1173562" y="1243652"/>
                </a:cubicBezTo>
                <a:cubicBezTo>
                  <a:pt x="1174554" y="1243776"/>
                  <a:pt x="1175825" y="1243838"/>
                  <a:pt x="1177376" y="1243838"/>
                </a:cubicBezTo>
                <a:cubicBezTo>
                  <a:pt x="1178864" y="1243838"/>
                  <a:pt x="1180104" y="1243776"/>
                  <a:pt x="1181096" y="1243652"/>
                </a:cubicBezTo>
                <a:cubicBezTo>
                  <a:pt x="1182089" y="1243528"/>
                  <a:pt x="1182864" y="1243342"/>
                  <a:pt x="1183422" y="1243094"/>
                </a:cubicBezTo>
                <a:cubicBezTo>
                  <a:pt x="1183980" y="1242846"/>
                  <a:pt x="1184383" y="1242552"/>
                  <a:pt x="1184631" y="1242210"/>
                </a:cubicBezTo>
                <a:cubicBezTo>
                  <a:pt x="1184879" y="1241869"/>
                  <a:pt x="1185003" y="1241451"/>
                  <a:pt x="1185003" y="1240955"/>
                </a:cubicBezTo>
                <a:lnTo>
                  <a:pt x="1185003" y="1160308"/>
                </a:lnTo>
                <a:cubicBezTo>
                  <a:pt x="1185003" y="1158448"/>
                  <a:pt x="1184600" y="1157068"/>
                  <a:pt x="1183794" y="1156169"/>
                </a:cubicBezTo>
                <a:cubicBezTo>
                  <a:pt x="1182988" y="1155270"/>
                  <a:pt x="1181840" y="1154820"/>
                  <a:pt x="1180352" y="1154820"/>
                </a:cubicBezTo>
                <a:close/>
                <a:moveTo>
                  <a:pt x="604704" y="1154820"/>
                </a:moveTo>
                <a:cubicBezTo>
                  <a:pt x="603215" y="1154820"/>
                  <a:pt x="602053" y="1155270"/>
                  <a:pt x="601215" y="1156169"/>
                </a:cubicBezTo>
                <a:cubicBezTo>
                  <a:pt x="600378" y="1157068"/>
                  <a:pt x="599960" y="1158448"/>
                  <a:pt x="599960" y="1160308"/>
                </a:cubicBezTo>
                <a:lnTo>
                  <a:pt x="599960" y="1240955"/>
                </a:lnTo>
                <a:cubicBezTo>
                  <a:pt x="599960" y="1241451"/>
                  <a:pt x="600068" y="1241869"/>
                  <a:pt x="600285" y="1242210"/>
                </a:cubicBezTo>
                <a:cubicBezTo>
                  <a:pt x="600502" y="1242552"/>
                  <a:pt x="600905" y="1242846"/>
                  <a:pt x="601495" y="1243094"/>
                </a:cubicBezTo>
                <a:cubicBezTo>
                  <a:pt x="602084" y="1243342"/>
                  <a:pt x="602874" y="1243528"/>
                  <a:pt x="603866" y="1243652"/>
                </a:cubicBezTo>
                <a:cubicBezTo>
                  <a:pt x="604859" y="1243776"/>
                  <a:pt x="606099" y="1243838"/>
                  <a:pt x="607587" y="1243838"/>
                </a:cubicBezTo>
                <a:cubicBezTo>
                  <a:pt x="609075" y="1243838"/>
                  <a:pt x="610316" y="1243776"/>
                  <a:pt x="611308" y="1243652"/>
                </a:cubicBezTo>
                <a:cubicBezTo>
                  <a:pt x="612300" y="1243528"/>
                  <a:pt x="613091" y="1243342"/>
                  <a:pt x="613680" y="1243094"/>
                </a:cubicBezTo>
                <a:cubicBezTo>
                  <a:pt x="614269" y="1242846"/>
                  <a:pt x="614688" y="1242552"/>
                  <a:pt x="614936" y="1242210"/>
                </a:cubicBezTo>
                <a:cubicBezTo>
                  <a:pt x="615184" y="1241869"/>
                  <a:pt x="615308" y="1241451"/>
                  <a:pt x="615308" y="1240955"/>
                </a:cubicBezTo>
                <a:lnTo>
                  <a:pt x="615308" y="1167843"/>
                </a:lnTo>
                <a:lnTo>
                  <a:pt x="655212" y="1167843"/>
                </a:lnTo>
                <a:lnTo>
                  <a:pt x="655212" y="1240955"/>
                </a:lnTo>
                <a:cubicBezTo>
                  <a:pt x="655212" y="1241451"/>
                  <a:pt x="655336" y="1241869"/>
                  <a:pt x="655584" y="1242210"/>
                </a:cubicBezTo>
                <a:cubicBezTo>
                  <a:pt x="655832" y="1242552"/>
                  <a:pt x="656251" y="1242846"/>
                  <a:pt x="656840" y="1243094"/>
                </a:cubicBezTo>
                <a:cubicBezTo>
                  <a:pt x="657429" y="1243342"/>
                  <a:pt x="658220" y="1243528"/>
                  <a:pt x="659212" y="1243652"/>
                </a:cubicBezTo>
                <a:cubicBezTo>
                  <a:pt x="660204" y="1243776"/>
                  <a:pt x="661475" y="1243838"/>
                  <a:pt x="663026" y="1243838"/>
                </a:cubicBezTo>
                <a:cubicBezTo>
                  <a:pt x="664514" y="1243838"/>
                  <a:pt x="665754" y="1243776"/>
                  <a:pt x="666746" y="1243652"/>
                </a:cubicBezTo>
                <a:cubicBezTo>
                  <a:pt x="667739" y="1243528"/>
                  <a:pt x="668514" y="1243342"/>
                  <a:pt x="669072" y="1243094"/>
                </a:cubicBezTo>
                <a:cubicBezTo>
                  <a:pt x="669630" y="1242846"/>
                  <a:pt x="670033" y="1242552"/>
                  <a:pt x="670281" y="1242210"/>
                </a:cubicBezTo>
                <a:cubicBezTo>
                  <a:pt x="670529" y="1241869"/>
                  <a:pt x="670653" y="1241451"/>
                  <a:pt x="670653" y="1240955"/>
                </a:cubicBezTo>
                <a:lnTo>
                  <a:pt x="670653" y="1160308"/>
                </a:lnTo>
                <a:cubicBezTo>
                  <a:pt x="670653" y="1158448"/>
                  <a:pt x="670250" y="1157068"/>
                  <a:pt x="669444" y="1156169"/>
                </a:cubicBezTo>
                <a:cubicBezTo>
                  <a:pt x="668638" y="1155270"/>
                  <a:pt x="667490" y="1154820"/>
                  <a:pt x="666002" y="1154820"/>
                </a:cubicBezTo>
                <a:close/>
                <a:moveTo>
                  <a:pt x="2436294" y="1154355"/>
                </a:moveTo>
                <a:cubicBezTo>
                  <a:pt x="2434868" y="1154355"/>
                  <a:pt x="2433659" y="1154402"/>
                  <a:pt x="2432666" y="1154495"/>
                </a:cubicBezTo>
                <a:cubicBezTo>
                  <a:pt x="2431674" y="1154588"/>
                  <a:pt x="2430884" y="1154758"/>
                  <a:pt x="2430294" y="1155006"/>
                </a:cubicBezTo>
                <a:cubicBezTo>
                  <a:pt x="2429706" y="1155255"/>
                  <a:pt x="2429302" y="1155565"/>
                  <a:pt x="2429085" y="1155937"/>
                </a:cubicBezTo>
                <a:cubicBezTo>
                  <a:pt x="2428868" y="1156309"/>
                  <a:pt x="2428760" y="1156712"/>
                  <a:pt x="2428760" y="1157146"/>
                </a:cubicBezTo>
                <a:lnTo>
                  <a:pt x="2428760" y="1241048"/>
                </a:lnTo>
                <a:cubicBezTo>
                  <a:pt x="2428760" y="1241482"/>
                  <a:pt x="2428868" y="1241885"/>
                  <a:pt x="2429085" y="1242257"/>
                </a:cubicBezTo>
                <a:cubicBezTo>
                  <a:pt x="2429302" y="1242629"/>
                  <a:pt x="2429674" y="1242924"/>
                  <a:pt x="2430202" y="1243141"/>
                </a:cubicBezTo>
                <a:cubicBezTo>
                  <a:pt x="2430728" y="1243358"/>
                  <a:pt x="2431426" y="1243528"/>
                  <a:pt x="2432294" y="1243652"/>
                </a:cubicBezTo>
                <a:cubicBezTo>
                  <a:pt x="2433162" y="1243776"/>
                  <a:pt x="2434279" y="1243838"/>
                  <a:pt x="2435643" y="1243838"/>
                </a:cubicBezTo>
                <a:cubicBezTo>
                  <a:pt x="2436821" y="1243838"/>
                  <a:pt x="2437813" y="1243792"/>
                  <a:pt x="2438620" y="1243699"/>
                </a:cubicBezTo>
                <a:cubicBezTo>
                  <a:pt x="2439426" y="1243606"/>
                  <a:pt x="2440092" y="1243451"/>
                  <a:pt x="2440620" y="1243234"/>
                </a:cubicBezTo>
                <a:cubicBezTo>
                  <a:pt x="2441146" y="1243017"/>
                  <a:pt x="2441580" y="1242722"/>
                  <a:pt x="2441922" y="1242350"/>
                </a:cubicBezTo>
                <a:cubicBezTo>
                  <a:pt x="2442263" y="1241978"/>
                  <a:pt x="2442650" y="1241544"/>
                  <a:pt x="2443084" y="1241048"/>
                </a:cubicBezTo>
                <a:lnTo>
                  <a:pt x="2478617" y="1192493"/>
                </a:lnTo>
                <a:cubicBezTo>
                  <a:pt x="2480354" y="1190136"/>
                  <a:pt x="2482074" y="1187764"/>
                  <a:pt x="2483780" y="1185377"/>
                </a:cubicBezTo>
                <a:cubicBezTo>
                  <a:pt x="2485485" y="1182989"/>
                  <a:pt x="2487051" y="1180555"/>
                  <a:pt x="2488477" y="1178075"/>
                </a:cubicBezTo>
                <a:cubicBezTo>
                  <a:pt x="2488291" y="1180493"/>
                  <a:pt x="2488136" y="1182958"/>
                  <a:pt x="2488012" y="1185470"/>
                </a:cubicBezTo>
                <a:cubicBezTo>
                  <a:pt x="2487888" y="1187981"/>
                  <a:pt x="2487826" y="1190446"/>
                  <a:pt x="2487826" y="1192865"/>
                </a:cubicBezTo>
                <a:lnTo>
                  <a:pt x="2487826" y="1241048"/>
                </a:lnTo>
                <a:cubicBezTo>
                  <a:pt x="2487826" y="1241482"/>
                  <a:pt x="2487950" y="1241885"/>
                  <a:pt x="2488198" y="1242257"/>
                </a:cubicBezTo>
                <a:cubicBezTo>
                  <a:pt x="2488446" y="1242629"/>
                  <a:pt x="2488880" y="1242924"/>
                  <a:pt x="2489500" y="1243141"/>
                </a:cubicBezTo>
                <a:cubicBezTo>
                  <a:pt x="2490120" y="1243358"/>
                  <a:pt x="2490926" y="1243528"/>
                  <a:pt x="2491918" y="1243652"/>
                </a:cubicBezTo>
                <a:cubicBezTo>
                  <a:pt x="2492911" y="1243776"/>
                  <a:pt x="2494151" y="1243838"/>
                  <a:pt x="2495639" y="1243838"/>
                </a:cubicBezTo>
                <a:cubicBezTo>
                  <a:pt x="2497128" y="1243838"/>
                  <a:pt x="2498368" y="1243776"/>
                  <a:pt x="2499360" y="1243652"/>
                </a:cubicBezTo>
                <a:cubicBezTo>
                  <a:pt x="2500352" y="1243528"/>
                  <a:pt x="2501127" y="1243358"/>
                  <a:pt x="2501686" y="1243141"/>
                </a:cubicBezTo>
                <a:cubicBezTo>
                  <a:pt x="2502244" y="1242924"/>
                  <a:pt x="2502646" y="1242629"/>
                  <a:pt x="2502895" y="1242257"/>
                </a:cubicBezTo>
                <a:cubicBezTo>
                  <a:pt x="2503143" y="1241885"/>
                  <a:pt x="2503267" y="1241482"/>
                  <a:pt x="2503267" y="1241048"/>
                </a:cubicBezTo>
                <a:lnTo>
                  <a:pt x="2503267" y="1157239"/>
                </a:lnTo>
                <a:cubicBezTo>
                  <a:pt x="2503267" y="1156743"/>
                  <a:pt x="2503158" y="1156309"/>
                  <a:pt x="2502941" y="1155937"/>
                </a:cubicBezTo>
                <a:cubicBezTo>
                  <a:pt x="2502724" y="1155565"/>
                  <a:pt x="2502352" y="1155255"/>
                  <a:pt x="2501825" y="1155006"/>
                </a:cubicBezTo>
                <a:cubicBezTo>
                  <a:pt x="2501298" y="1154758"/>
                  <a:pt x="2500585" y="1154588"/>
                  <a:pt x="2499686" y="1154495"/>
                </a:cubicBezTo>
                <a:cubicBezTo>
                  <a:pt x="2498786" y="1154402"/>
                  <a:pt x="2497686" y="1154355"/>
                  <a:pt x="2496384" y="1154355"/>
                </a:cubicBezTo>
                <a:cubicBezTo>
                  <a:pt x="2495081" y="1154355"/>
                  <a:pt x="2494027" y="1154402"/>
                  <a:pt x="2493221" y="1154495"/>
                </a:cubicBezTo>
                <a:cubicBezTo>
                  <a:pt x="2492415" y="1154588"/>
                  <a:pt x="2491717" y="1154743"/>
                  <a:pt x="2491128" y="1154960"/>
                </a:cubicBezTo>
                <a:cubicBezTo>
                  <a:pt x="2490539" y="1155177"/>
                  <a:pt x="2490043" y="1155472"/>
                  <a:pt x="2489640" y="1155844"/>
                </a:cubicBezTo>
                <a:cubicBezTo>
                  <a:pt x="2489237" y="1156216"/>
                  <a:pt x="2488849" y="1156650"/>
                  <a:pt x="2488477" y="1157146"/>
                </a:cubicBezTo>
                <a:lnTo>
                  <a:pt x="2452479" y="1206352"/>
                </a:lnTo>
                <a:cubicBezTo>
                  <a:pt x="2450805" y="1208523"/>
                  <a:pt x="2449239" y="1210740"/>
                  <a:pt x="2447782" y="1213003"/>
                </a:cubicBezTo>
                <a:cubicBezTo>
                  <a:pt x="2446324" y="1215266"/>
                  <a:pt x="2444883" y="1217576"/>
                  <a:pt x="2443456" y="1219933"/>
                </a:cubicBezTo>
                <a:cubicBezTo>
                  <a:pt x="2443642" y="1217576"/>
                  <a:pt x="2443798" y="1215204"/>
                  <a:pt x="2443922" y="1212817"/>
                </a:cubicBezTo>
                <a:cubicBezTo>
                  <a:pt x="2444046" y="1210429"/>
                  <a:pt x="2444108" y="1208026"/>
                  <a:pt x="2444108" y="1205608"/>
                </a:cubicBezTo>
                <a:lnTo>
                  <a:pt x="2444108" y="1157146"/>
                </a:lnTo>
                <a:cubicBezTo>
                  <a:pt x="2444108" y="1156216"/>
                  <a:pt x="2443550" y="1155518"/>
                  <a:pt x="2442433" y="1155053"/>
                </a:cubicBezTo>
                <a:cubicBezTo>
                  <a:pt x="2441317" y="1154588"/>
                  <a:pt x="2439271" y="1154355"/>
                  <a:pt x="2436294" y="1154355"/>
                </a:cubicBezTo>
                <a:close/>
                <a:moveTo>
                  <a:pt x="2350662" y="1154355"/>
                </a:moveTo>
                <a:cubicBezTo>
                  <a:pt x="2349360" y="1154355"/>
                  <a:pt x="2348213" y="1154402"/>
                  <a:pt x="2347220" y="1154495"/>
                </a:cubicBezTo>
                <a:cubicBezTo>
                  <a:pt x="2346228" y="1154588"/>
                  <a:pt x="2345422" y="1154727"/>
                  <a:pt x="2344802" y="1154913"/>
                </a:cubicBezTo>
                <a:cubicBezTo>
                  <a:pt x="2344182" y="1155099"/>
                  <a:pt x="2343732" y="1155332"/>
                  <a:pt x="2343453" y="1155611"/>
                </a:cubicBezTo>
                <a:cubicBezTo>
                  <a:pt x="2343174" y="1155890"/>
                  <a:pt x="2343035" y="1156185"/>
                  <a:pt x="2343035" y="1156495"/>
                </a:cubicBezTo>
                <a:lnTo>
                  <a:pt x="2343035" y="1241513"/>
                </a:lnTo>
                <a:cubicBezTo>
                  <a:pt x="2343035" y="1241823"/>
                  <a:pt x="2343174" y="1242133"/>
                  <a:pt x="2343453" y="1242443"/>
                </a:cubicBezTo>
                <a:cubicBezTo>
                  <a:pt x="2343732" y="1242753"/>
                  <a:pt x="2344182" y="1243001"/>
                  <a:pt x="2344802" y="1243187"/>
                </a:cubicBezTo>
                <a:cubicBezTo>
                  <a:pt x="2345422" y="1243373"/>
                  <a:pt x="2346228" y="1243528"/>
                  <a:pt x="2347220" y="1243652"/>
                </a:cubicBezTo>
                <a:cubicBezTo>
                  <a:pt x="2348213" y="1243776"/>
                  <a:pt x="2349360" y="1243838"/>
                  <a:pt x="2350662" y="1243838"/>
                </a:cubicBezTo>
                <a:cubicBezTo>
                  <a:pt x="2351964" y="1243838"/>
                  <a:pt x="2353112" y="1243776"/>
                  <a:pt x="2354104" y="1243652"/>
                </a:cubicBezTo>
                <a:cubicBezTo>
                  <a:pt x="2355096" y="1243528"/>
                  <a:pt x="2355902" y="1243373"/>
                  <a:pt x="2356522" y="1243187"/>
                </a:cubicBezTo>
                <a:cubicBezTo>
                  <a:pt x="2357142" y="1243001"/>
                  <a:pt x="2357608" y="1242753"/>
                  <a:pt x="2357918" y="1242443"/>
                </a:cubicBezTo>
                <a:cubicBezTo>
                  <a:pt x="2358228" y="1242133"/>
                  <a:pt x="2358382" y="1241823"/>
                  <a:pt x="2358382" y="1241513"/>
                </a:cubicBezTo>
                <a:lnTo>
                  <a:pt x="2358382" y="1203841"/>
                </a:lnTo>
                <a:lnTo>
                  <a:pt x="2364894" y="1203841"/>
                </a:lnTo>
                <a:cubicBezTo>
                  <a:pt x="2367622" y="1203841"/>
                  <a:pt x="2370041" y="1204120"/>
                  <a:pt x="2372149" y="1204678"/>
                </a:cubicBezTo>
                <a:cubicBezTo>
                  <a:pt x="2374258" y="1205236"/>
                  <a:pt x="2376149" y="1206135"/>
                  <a:pt x="2377823" y="1207375"/>
                </a:cubicBezTo>
                <a:cubicBezTo>
                  <a:pt x="2379498" y="1208616"/>
                  <a:pt x="2380970" y="1210243"/>
                  <a:pt x="2382242" y="1212259"/>
                </a:cubicBezTo>
                <a:cubicBezTo>
                  <a:pt x="2383513" y="1214274"/>
                  <a:pt x="2384706" y="1216677"/>
                  <a:pt x="2385823" y="1219468"/>
                </a:cubicBezTo>
                <a:lnTo>
                  <a:pt x="2394752" y="1241141"/>
                </a:lnTo>
                <a:cubicBezTo>
                  <a:pt x="2394876" y="1241575"/>
                  <a:pt x="2395094" y="1241962"/>
                  <a:pt x="2395404" y="1242303"/>
                </a:cubicBezTo>
                <a:cubicBezTo>
                  <a:pt x="2395714" y="1242645"/>
                  <a:pt x="2396210" y="1242924"/>
                  <a:pt x="2396892" y="1243141"/>
                </a:cubicBezTo>
                <a:cubicBezTo>
                  <a:pt x="2397574" y="1243358"/>
                  <a:pt x="2398458" y="1243528"/>
                  <a:pt x="2399543" y="1243652"/>
                </a:cubicBezTo>
                <a:cubicBezTo>
                  <a:pt x="2400628" y="1243776"/>
                  <a:pt x="2402039" y="1243838"/>
                  <a:pt x="2403775" y="1243838"/>
                </a:cubicBezTo>
                <a:cubicBezTo>
                  <a:pt x="2405264" y="1243838"/>
                  <a:pt x="2406488" y="1243792"/>
                  <a:pt x="2407449" y="1243699"/>
                </a:cubicBezTo>
                <a:cubicBezTo>
                  <a:pt x="2408410" y="1243606"/>
                  <a:pt x="2409186" y="1243466"/>
                  <a:pt x="2409775" y="1243280"/>
                </a:cubicBezTo>
                <a:cubicBezTo>
                  <a:pt x="2410364" y="1243094"/>
                  <a:pt x="2410767" y="1242862"/>
                  <a:pt x="2410984" y="1242583"/>
                </a:cubicBezTo>
                <a:cubicBezTo>
                  <a:pt x="2411201" y="1242303"/>
                  <a:pt x="2411310" y="1241978"/>
                  <a:pt x="2411310" y="1241606"/>
                </a:cubicBezTo>
                <a:cubicBezTo>
                  <a:pt x="2411310" y="1241420"/>
                  <a:pt x="2411294" y="1241218"/>
                  <a:pt x="2411263" y="1241001"/>
                </a:cubicBezTo>
                <a:cubicBezTo>
                  <a:pt x="2411232" y="1240784"/>
                  <a:pt x="2411186" y="1240505"/>
                  <a:pt x="2411124" y="1240164"/>
                </a:cubicBezTo>
                <a:cubicBezTo>
                  <a:pt x="2411062" y="1239823"/>
                  <a:pt x="2410968" y="1239466"/>
                  <a:pt x="2410844" y="1239094"/>
                </a:cubicBezTo>
                <a:cubicBezTo>
                  <a:pt x="2410720" y="1238722"/>
                  <a:pt x="2410534" y="1238319"/>
                  <a:pt x="2410286" y="1237885"/>
                </a:cubicBezTo>
                <a:lnTo>
                  <a:pt x="2401078" y="1216677"/>
                </a:lnTo>
                <a:cubicBezTo>
                  <a:pt x="2399900" y="1213887"/>
                  <a:pt x="2398628" y="1211422"/>
                  <a:pt x="2397264" y="1209282"/>
                </a:cubicBezTo>
                <a:cubicBezTo>
                  <a:pt x="2395900" y="1207143"/>
                  <a:pt x="2394427" y="1205298"/>
                  <a:pt x="2392846" y="1203748"/>
                </a:cubicBezTo>
                <a:cubicBezTo>
                  <a:pt x="2391264" y="1202197"/>
                  <a:pt x="2389559" y="1200895"/>
                  <a:pt x="2387730" y="1199841"/>
                </a:cubicBezTo>
                <a:cubicBezTo>
                  <a:pt x="2385900" y="1198787"/>
                  <a:pt x="2383900" y="1197888"/>
                  <a:pt x="2381730" y="1197143"/>
                </a:cubicBezTo>
                <a:lnTo>
                  <a:pt x="2381730" y="1196957"/>
                </a:lnTo>
                <a:cubicBezTo>
                  <a:pt x="2383156" y="1196523"/>
                  <a:pt x="2384644" y="1195919"/>
                  <a:pt x="2386195" y="1195144"/>
                </a:cubicBezTo>
                <a:cubicBezTo>
                  <a:pt x="2387745" y="1194368"/>
                  <a:pt x="2389264" y="1193283"/>
                  <a:pt x="2390753" y="1191888"/>
                </a:cubicBezTo>
                <a:cubicBezTo>
                  <a:pt x="2392241" y="1190493"/>
                  <a:pt x="2393714" y="1188741"/>
                  <a:pt x="2395171" y="1186632"/>
                </a:cubicBezTo>
                <a:cubicBezTo>
                  <a:pt x="2396628" y="1184524"/>
                  <a:pt x="2397977" y="1181920"/>
                  <a:pt x="2399217" y="1178819"/>
                </a:cubicBezTo>
                <a:lnTo>
                  <a:pt x="2407217" y="1160401"/>
                </a:lnTo>
                <a:cubicBezTo>
                  <a:pt x="2407527" y="1159595"/>
                  <a:pt x="2407759" y="1158882"/>
                  <a:pt x="2407914" y="1158262"/>
                </a:cubicBezTo>
                <a:cubicBezTo>
                  <a:pt x="2408070" y="1157642"/>
                  <a:pt x="2408147" y="1157053"/>
                  <a:pt x="2408147" y="1156495"/>
                </a:cubicBezTo>
                <a:cubicBezTo>
                  <a:pt x="2408147" y="1156185"/>
                  <a:pt x="2408054" y="1155890"/>
                  <a:pt x="2407868" y="1155611"/>
                </a:cubicBezTo>
                <a:cubicBezTo>
                  <a:pt x="2407682" y="1155332"/>
                  <a:pt x="2407326" y="1155099"/>
                  <a:pt x="2406798" y="1154913"/>
                </a:cubicBezTo>
                <a:cubicBezTo>
                  <a:pt x="2406271" y="1154727"/>
                  <a:pt x="2405527" y="1154588"/>
                  <a:pt x="2404566" y="1154495"/>
                </a:cubicBezTo>
                <a:cubicBezTo>
                  <a:pt x="2403605" y="1154402"/>
                  <a:pt x="2402380" y="1154355"/>
                  <a:pt x="2400892" y="1154355"/>
                </a:cubicBezTo>
                <a:cubicBezTo>
                  <a:pt x="2399217" y="1154355"/>
                  <a:pt x="2397868" y="1154402"/>
                  <a:pt x="2396845" y="1154495"/>
                </a:cubicBezTo>
                <a:cubicBezTo>
                  <a:pt x="2395822" y="1154588"/>
                  <a:pt x="2395000" y="1154758"/>
                  <a:pt x="2394380" y="1155006"/>
                </a:cubicBezTo>
                <a:cubicBezTo>
                  <a:pt x="2393760" y="1155255"/>
                  <a:pt x="2393295" y="1155565"/>
                  <a:pt x="2392985" y="1155937"/>
                </a:cubicBezTo>
                <a:cubicBezTo>
                  <a:pt x="2392675" y="1156309"/>
                  <a:pt x="2392458" y="1156743"/>
                  <a:pt x="2392334" y="1157239"/>
                </a:cubicBezTo>
                <a:lnTo>
                  <a:pt x="2384520" y="1176494"/>
                </a:lnTo>
                <a:cubicBezTo>
                  <a:pt x="2383466" y="1179222"/>
                  <a:pt x="2382304" y="1181547"/>
                  <a:pt x="2381032" y="1183470"/>
                </a:cubicBezTo>
                <a:cubicBezTo>
                  <a:pt x="2379761" y="1185392"/>
                  <a:pt x="2378319" y="1186958"/>
                  <a:pt x="2376707" y="1188167"/>
                </a:cubicBezTo>
                <a:cubicBezTo>
                  <a:pt x="2375095" y="1189376"/>
                  <a:pt x="2373312" y="1190245"/>
                  <a:pt x="2371358" y="1190772"/>
                </a:cubicBezTo>
                <a:cubicBezTo>
                  <a:pt x="2369405" y="1191299"/>
                  <a:pt x="2367250" y="1191562"/>
                  <a:pt x="2364894" y="1191562"/>
                </a:cubicBezTo>
                <a:lnTo>
                  <a:pt x="2358382" y="1191562"/>
                </a:lnTo>
                <a:lnTo>
                  <a:pt x="2358382" y="1156495"/>
                </a:lnTo>
                <a:cubicBezTo>
                  <a:pt x="2358382" y="1156185"/>
                  <a:pt x="2358228" y="1155890"/>
                  <a:pt x="2357918" y="1155611"/>
                </a:cubicBezTo>
                <a:cubicBezTo>
                  <a:pt x="2357608" y="1155332"/>
                  <a:pt x="2357142" y="1155099"/>
                  <a:pt x="2356522" y="1154913"/>
                </a:cubicBezTo>
                <a:cubicBezTo>
                  <a:pt x="2355902" y="1154727"/>
                  <a:pt x="2355096" y="1154588"/>
                  <a:pt x="2354104" y="1154495"/>
                </a:cubicBezTo>
                <a:cubicBezTo>
                  <a:pt x="2353112" y="1154402"/>
                  <a:pt x="2351964" y="1154355"/>
                  <a:pt x="2350662" y="1154355"/>
                </a:cubicBezTo>
                <a:close/>
                <a:moveTo>
                  <a:pt x="1617144" y="1154355"/>
                </a:moveTo>
                <a:cubicBezTo>
                  <a:pt x="1615718" y="1154355"/>
                  <a:pt x="1614508" y="1154402"/>
                  <a:pt x="1613516" y="1154495"/>
                </a:cubicBezTo>
                <a:cubicBezTo>
                  <a:pt x="1612524" y="1154588"/>
                  <a:pt x="1611734" y="1154758"/>
                  <a:pt x="1611144" y="1155006"/>
                </a:cubicBezTo>
                <a:cubicBezTo>
                  <a:pt x="1610555" y="1155255"/>
                  <a:pt x="1610152" y="1155565"/>
                  <a:pt x="1609935" y="1155937"/>
                </a:cubicBezTo>
                <a:cubicBezTo>
                  <a:pt x="1609718" y="1156309"/>
                  <a:pt x="1609610" y="1156712"/>
                  <a:pt x="1609610" y="1157146"/>
                </a:cubicBezTo>
                <a:lnTo>
                  <a:pt x="1609610" y="1241048"/>
                </a:lnTo>
                <a:cubicBezTo>
                  <a:pt x="1609610" y="1241482"/>
                  <a:pt x="1609718" y="1241885"/>
                  <a:pt x="1609935" y="1242257"/>
                </a:cubicBezTo>
                <a:cubicBezTo>
                  <a:pt x="1610152" y="1242629"/>
                  <a:pt x="1610524" y="1242924"/>
                  <a:pt x="1611052" y="1243141"/>
                </a:cubicBezTo>
                <a:cubicBezTo>
                  <a:pt x="1611578" y="1243358"/>
                  <a:pt x="1612276" y="1243528"/>
                  <a:pt x="1613144" y="1243652"/>
                </a:cubicBezTo>
                <a:cubicBezTo>
                  <a:pt x="1614013" y="1243776"/>
                  <a:pt x="1615129" y="1243838"/>
                  <a:pt x="1616493" y="1243838"/>
                </a:cubicBezTo>
                <a:cubicBezTo>
                  <a:pt x="1617671" y="1243838"/>
                  <a:pt x="1618664" y="1243792"/>
                  <a:pt x="1619470" y="1243699"/>
                </a:cubicBezTo>
                <a:cubicBezTo>
                  <a:pt x="1620276" y="1243606"/>
                  <a:pt x="1620942" y="1243451"/>
                  <a:pt x="1621469" y="1243234"/>
                </a:cubicBezTo>
                <a:cubicBezTo>
                  <a:pt x="1621996" y="1243017"/>
                  <a:pt x="1622431" y="1242722"/>
                  <a:pt x="1622772" y="1242350"/>
                </a:cubicBezTo>
                <a:cubicBezTo>
                  <a:pt x="1623113" y="1241978"/>
                  <a:pt x="1623500" y="1241544"/>
                  <a:pt x="1623934" y="1241048"/>
                </a:cubicBezTo>
                <a:lnTo>
                  <a:pt x="1659467" y="1192493"/>
                </a:lnTo>
                <a:cubicBezTo>
                  <a:pt x="1661203" y="1190136"/>
                  <a:pt x="1662924" y="1187764"/>
                  <a:pt x="1664630" y="1185377"/>
                </a:cubicBezTo>
                <a:cubicBezTo>
                  <a:pt x="1666335" y="1182989"/>
                  <a:pt x="1667901" y="1180555"/>
                  <a:pt x="1669327" y="1178075"/>
                </a:cubicBezTo>
                <a:cubicBezTo>
                  <a:pt x="1669141" y="1180493"/>
                  <a:pt x="1668986" y="1182958"/>
                  <a:pt x="1668862" y="1185470"/>
                </a:cubicBezTo>
                <a:cubicBezTo>
                  <a:pt x="1668738" y="1187981"/>
                  <a:pt x="1668676" y="1190446"/>
                  <a:pt x="1668676" y="1192865"/>
                </a:cubicBezTo>
                <a:lnTo>
                  <a:pt x="1668676" y="1241048"/>
                </a:lnTo>
                <a:cubicBezTo>
                  <a:pt x="1668676" y="1241482"/>
                  <a:pt x="1668800" y="1241885"/>
                  <a:pt x="1669048" y="1242257"/>
                </a:cubicBezTo>
                <a:cubicBezTo>
                  <a:pt x="1669296" y="1242629"/>
                  <a:pt x="1669730" y="1242924"/>
                  <a:pt x="1670350" y="1243141"/>
                </a:cubicBezTo>
                <a:cubicBezTo>
                  <a:pt x="1670970" y="1243358"/>
                  <a:pt x="1671776" y="1243528"/>
                  <a:pt x="1672769" y="1243652"/>
                </a:cubicBezTo>
                <a:cubicBezTo>
                  <a:pt x="1673761" y="1243776"/>
                  <a:pt x="1675001" y="1243838"/>
                  <a:pt x="1676489" y="1243838"/>
                </a:cubicBezTo>
                <a:cubicBezTo>
                  <a:pt x="1677978" y="1243838"/>
                  <a:pt x="1679218" y="1243776"/>
                  <a:pt x="1680210" y="1243652"/>
                </a:cubicBezTo>
                <a:cubicBezTo>
                  <a:pt x="1681202" y="1243528"/>
                  <a:pt x="1681977" y="1243358"/>
                  <a:pt x="1682536" y="1243141"/>
                </a:cubicBezTo>
                <a:cubicBezTo>
                  <a:pt x="1683094" y="1242924"/>
                  <a:pt x="1683497" y="1242629"/>
                  <a:pt x="1683745" y="1242257"/>
                </a:cubicBezTo>
                <a:cubicBezTo>
                  <a:pt x="1683993" y="1241885"/>
                  <a:pt x="1684117" y="1241482"/>
                  <a:pt x="1684117" y="1241048"/>
                </a:cubicBezTo>
                <a:lnTo>
                  <a:pt x="1684117" y="1157239"/>
                </a:lnTo>
                <a:cubicBezTo>
                  <a:pt x="1684117" y="1156743"/>
                  <a:pt x="1684008" y="1156309"/>
                  <a:pt x="1683791" y="1155937"/>
                </a:cubicBezTo>
                <a:cubicBezTo>
                  <a:pt x="1683574" y="1155565"/>
                  <a:pt x="1683202" y="1155255"/>
                  <a:pt x="1682675" y="1155006"/>
                </a:cubicBezTo>
                <a:cubicBezTo>
                  <a:pt x="1682148" y="1154758"/>
                  <a:pt x="1681435" y="1154588"/>
                  <a:pt x="1680536" y="1154495"/>
                </a:cubicBezTo>
                <a:cubicBezTo>
                  <a:pt x="1679636" y="1154402"/>
                  <a:pt x="1678536" y="1154355"/>
                  <a:pt x="1677234" y="1154355"/>
                </a:cubicBezTo>
                <a:cubicBezTo>
                  <a:pt x="1675931" y="1154355"/>
                  <a:pt x="1674877" y="1154402"/>
                  <a:pt x="1674071" y="1154495"/>
                </a:cubicBezTo>
                <a:cubicBezTo>
                  <a:pt x="1673265" y="1154588"/>
                  <a:pt x="1672567" y="1154743"/>
                  <a:pt x="1671978" y="1154960"/>
                </a:cubicBezTo>
                <a:cubicBezTo>
                  <a:pt x="1671389" y="1155177"/>
                  <a:pt x="1670893" y="1155472"/>
                  <a:pt x="1670490" y="1155844"/>
                </a:cubicBezTo>
                <a:cubicBezTo>
                  <a:pt x="1670086" y="1156216"/>
                  <a:pt x="1669699" y="1156650"/>
                  <a:pt x="1669327" y="1157146"/>
                </a:cubicBezTo>
                <a:lnTo>
                  <a:pt x="1633329" y="1206352"/>
                </a:lnTo>
                <a:cubicBezTo>
                  <a:pt x="1631655" y="1208523"/>
                  <a:pt x="1630089" y="1210740"/>
                  <a:pt x="1628632" y="1213003"/>
                </a:cubicBezTo>
                <a:cubicBezTo>
                  <a:pt x="1627175" y="1215266"/>
                  <a:pt x="1625733" y="1217576"/>
                  <a:pt x="1624306" y="1219933"/>
                </a:cubicBezTo>
                <a:cubicBezTo>
                  <a:pt x="1624492" y="1217576"/>
                  <a:pt x="1624647" y="1215204"/>
                  <a:pt x="1624772" y="1212817"/>
                </a:cubicBezTo>
                <a:cubicBezTo>
                  <a:pt x="1624896" y="1210429"/>
                  <a:pt x="1624958" y="1208026"/>
                  <a:pt x="1624958" y="1205608"/>
                </a:cubicBezTo>
                <a:lnTo>
                  <a:pt x="1624958" y="1157146"/>
                </a:lnTo>
                <a:cubicBezTo>
                  <a:pt x="1624958" y="1156216"/>
                  <a:pt x="1624400" y="1155518"/>
                  <a:pt x="1623283" y="1155053"/>
                </a:cubicBezTo>
                <a:cubicBezTo>
                  <a:pt x="1622167" y="1154588"/>
                  <a:pt x="1620121" y="1154355"/>
                  <a:pt x="1617144" y="1154355"/>
                </a:cubicBezTo>
                <a:close/>
                <a:moveTo>
                  <a:pt x="2077711" y="1153518"/>
                </a:moveTo>
                <a:cubicBezTo>
                  <a:pt x="2075603" y="1153518"/>
                  <a:pt x="2073526" y="1153549"/>
                  <a:pt x="2071479" y="1153611"/>
                </a:cubicBezTo>
                <a:cubicBezTo>
                  <a:pt x="2069433" y="1153673"/>
                  <a:pt x="2067448" y="1153751"/>
                  <a:pt x="2065526" y="1153844"/>
                </a:cubicBezTo>
                <a:cubicBezTo>
                  <a:pt x="2063604" y="1153937"/>
                  <a:pt x="2061728" y="1154045"/>
                  <a:pt x="2059898" y="1154169"/>
                </a:cubicBezTo>
                <a:cubicBezTo>
                  <a:pt x="2058069" y="1154293"/>
                  <a:pt x="2056348" y="1154448"/>
                  <a:pt x="2054736" y="1154634"/>
                </a:cubicBezTo>
                <a:cubicBezTo>
                  <a:pt x="2052380" y="1154882"/>
                  <a:pt x="2050628" y="1155689"/>
                  <a:pt x="2049480" y="1157053"/>
                </a:cubicBezTo>
                <a:cubicBezTo>
                  <a:pt x="2048333" y="1158417"/>
                  <a:pt x="2047760" y="1160370"/>
                  <a:pt x="2047760" y="1162913"/>
                </a:cubicBezTo>
                <a:lnTo>
                  <a:pt x="2047760" y="1235002"/>
                </a:lnTo>
                <a:cubicBezTo>
                  <a:pt x="2047760" y="1237606"/>
                  <a:pt x="2048349" y="1239575"/>
                  <a:pt x="2049527" y="1240908"/>
                </a:cubicBezTo>
                <a:cubicBezTo>
                  <a:pt x="2050705" y="1242241"/>
                  <a:pt x="2052535" y="1243063"/>
                  <a:pt x="2055015" y="1243373"/>
                </a:cubicBezTo>
                <a:cubicBezTo>
                  <a:pt x="2056751" y="1243559"/>
                  <a:pt x="2058503" y="1243714"/>
                  <a:pt x="2060270" y="1243838"/>
                </a:cubicBezTo>
                <a:cubicBezTo>
                  <a:pt x="2062038" y="1243962"/>
                  <a:pt x="2063821" y="1244071"/>
                  <a:pt x="2065619" y="1244164"/>
                </a:cubicBezTo>
                <a:cubicBezTo>
                  <a:pt x="2067418" y="1244257"/>
                  <a:pt x="2069278" y="1244319"/>
                  <a:pt x="2071200" y="1244350"/>
                </a:cubicBezTo>
                <a:cubicBezTo>
                  <a:pt x="2073122" y="1244381"/>
                  <a:pt x="2075107" y="1244396"/>
                  <a:pt x="2077153" y="1244396"/>
                </a:cubicBezTo>
                <a:cubicBezTo>
                  <a:pt x="2083664" y="1244396"/>
                  <a:pt x="2089370" y="1243792"/>
                  <a:pt x="2094268" y="1242583"/>
                </a:cubicBezTo>
                <a:cubicBezTo>
                  <a:pt x="2099168" y="1241373"/>
                  <a:pt x="2103260" y="1239606"/>
                  <a:pt x="2106547" y="1237281"/>
                </a:cubicBezTo>
                <a:cubicBezTo>
                  <a:pt x="2109833" y="1234955"/>
                  <a:pt x="2112314" y="1232072"/>
                  <a:pt x="2113988" y="1228630"/>
                </a:cubicBezTo>
                <a:cubicBezTo>
                  <a:pt x="2115662" y="1225188"/>
                  <a:pt x="2116500" y="1221266"/>
                  <a:pt x="2116500" y="1216863"/>
                </a:cubicBezTo>
                <a:cubicBezTo>
                  <a:pt x="2116500" y="1211220"/>
                  <a:pt x="2114949" y="1206538"/>
                  <a:pt x="2111849" y="1202817"/>
                </a:cubicBezTo>
                <a:cubicBezTo>
                  <a:pt x="2108748" y="1199097"/>
                  <a:pt x="2104128" y="1196585"/>
                  <a:pt x="2097989" y="1195283"/>
                </a:cubicBezTo>
                <a:cubicBezTo>
                  <a:pt x="2102888" y="1193857"/>
                  <a:pt x="2106593" y="1191469"/>
                  <a:pt x="2109105" y="1188121"/>
                </a:cubicBezTo>
                <a:cubicBezTo>
                  <a:pt x="2111616" y="1184772"/>
                  <a:pt x="2112872" y="1180741"/>
                  <a:pt x="2112872" y="1176028"/>
                </a:cubicBezTo>
                <a:cubicBezTo>
                  <a:pt x="2112872" y="1172432"/>
                  <a:pt x="2112174" y="1169238"/>
                  <a:pt x="2110779" y="1166448"/>
                </a:cubicBezTo>
                <a:cubicBezTo>
                  <a:pt x="2109384" y="1163657"/>
                  <a:pt x="2107229" y="1161301"/>
                  <a:pt x="2104314" y="1159378"/>
                </a:cubicBezTo>
                <a:cubicBezTo>
                  <a:pt x="2101400" y="1157456"/>
                  <a:pt x="2097741" y="1155999"/>
                  <a:pt x="2093338" y="1155006"/>
                </a:cubicBezTo>
                <a:cubicBezTo>
                  <a:pt x="2088936" y="1154014"/>
                  <a:pt x="2083726" y="1153518"/>
                  <a:pt x="2077711" y="1153518"/>
                </a:cubicBezTo>
                <a:close/>
                <a:moveTo>
                  <a:pt x="1439536" y="1153518"/>
                </a:moveTo>
                <a:cubicBezTo>
                  <a:pt x="1437428" y="1153518"/>
                  <a:pt x="1435350" y="1153549"/>
                  <a:pt x="1433304" y="1153611"/>
                </a:cubicBezTo>
                <a:cubicBezTo>
                  <a:pt x="1431258" y="1153673"/>
                  <a:pt x="1429274" y="1153751"/>
                  <a:pt x="1427351" y="1153844"/>
                </a:cubicBezTo>
                <a:cubicBezTo>
                  <a:pt x="1425429" y="1153937"/>
                  <a:pt x="1423553" y="1154045"/>
                  <a:pt x="1421724" y="1154169"/>
                </a:cubicBezTo>
                <a:cubicBezTo>
                  <a:pt x="1419894" y="1154293"/>
                  <a:pt x="1418173" y="1154448"/>
                  <a:pt x="1416561" y="1154634"/>
                </a:cubicBezTo>
                <a:cubicBezTo>
                  <a:pt x="1414205" y="1154882"/>
                  <a:pt x="1412453" y="1155689"/>
                  <a:pt x="1411306" y="1157053"/>
                </a:cubicBezTo>
                <a:cubicBezTo>
                  <a:pt x="1410158" y="1158417"/>
                  <a:pt x="1409585" y="1160370"/>
                  <a:pt x="1409585" y="1162913"/>
                </a:cubicBezTo>
                <a:lnTo>
                  <a:pt x="1409585" y="1235002"/>
                </a:lnTo>
                <a:cubicBezTo>
                  <a:pt x="1409585" y="1237606"/>
                  <a:pt x="1410174" y="1239575"/>
                  <a:pt x="1411352" y="1240908"/>
                </a:cubicBezTo>
                <a:cubicBezTo>
                  <a:pt x="1412530" y="1242241"/>
                  <a:pt x="1414360" y="1243063"/>
                  <a:pt x="1416840" y="1243373"/>
                </a:cubicBezTo>
                <a:cubicBezTo>
                  <a:pt x="1418576" y="1243559"/>
                  <a:pt x="1420328" y="1243714"/>
                  <a:pt x="1422096" y="1243838"/>
                </a:cubicBezTo>
                <a:cubicBezTo>
                  <a:pt x="1423863" y="1243962"/>
                  <a:pt x="1425646" y="1244071"/>
                  <a:pt x="1427444" y="1244164"/>
                </a:cubicBezTo>
                <a:cubicBezTo>
                  <a:pt x="1429242" y="1244257"/>
                  <a:pt x="1431103" y="1244319"/>
                  <a:pt x="1433025" y="1244350"/>
                </a:cubicBezTo>
                <a:cubicBezTo>
                  <a:pt x="1434948" y="1244381"/>
                  <a:pt x="1436932" y="1244396"/>
                  <a:pt x="1438978" y="1244396"/>
                </a:cubicBezTo>
                <a:cubicBezTo>
                  <a:pt x="1445490" y="1244396"/>
                  <a:pt x="1451194" y="1243792"/>
                  <a:pt x="1456094" y="1242583"/>
                </a:cubicBezTo>
                <a:cubicBezTo>
                  <a:pt x="1460992" y="1241373"/>
                  <a:pt x="1465085" y="1239606"/>
                  <a:pt x="1468372" y="1237281"/>
                </a:cubicBezTo>
                <a:cubicBezTo>
                  <a:pt x="1471658" y="1234955"/>
                  <a:pt x="1474139" y="1232072"/>
                  <a:pt x="1475813" y="1228630"/>
                </a:cubicBezTo>
                <a:cubicBezTo>
                  <a:pt x="1477488" y="1225188"/>
                  <a:pt x="1478325" y="1221266"/>
                  <a:pt x="1478325" y="1216863"/>
                </a:cubicBezTo>
                <a:cubicBezTo>
                  <a:pt x="1478325" y="1211220"/>
                  <a:pt x="1476774" y="1206538"/>
                  <a:pt x="1473674" y="1202817"/>
                </a:cubicBezTo>
                <a:cubicBezTo>
                  <a:pt x="1470573" y="1199097"/>
                  <a:pt x="1465953" y="1196585"/>
                  <a:pt x="1459814" y="1195283"/>
                </a:cubicBezTo>
                <a:cubicBezTo>
                  <a:pt x="1464713" y="1193857"/>
                  <a:pt x="1468418" y="1191469"/>
                  <a:pt x="1470930" y="1188121"/>
                </a:cubicBezTo>
                <a:cubicBezTo>
                  <a:pt x="1473441" y="1184772"/>
                  <a:pt x="1474697" y="1180741"/>
                  <a:pt x="1474697" y="1176028"/>
                </a:cubicBezTo>
                <a:cubicBezTo>
                  <a:pt x="1474697" y="1172432"/>
                  <a:pt x="1473999" y="1169238"/>
                  <a:pt x="1472604" y="1166448"/>
                </a:cubicBezTo>
                <a:cubicBezTo>
                  <a:pt x="1471209" y="1163657"/>
                  <a:pt x="1469054" y="1161301"/>
                  <a:pt x="1466139" y="1159378"/>
                </a:cubicBezTo>
                <a:cubicBezTo>
                  <a:pt x="1463225" y="1157456"/>
                  <a:pt x="1459566" y="1155999"/>
                  <a:pt x="1455163" y="1155006"/>
                </a:cubicBezTo>
                <a:cubicBezTo>
                  <a:pt x="1450760" y="1154014"/>
                  <a:pt x="1445552" y="1153518"/>
                  <a:pt x="1439536" y="1153518"/>
                </a:cubicBezTo>
                <a:close/>
                <a:moveTo>
                  <a:pt x="833192" y="1153146"/>
                </a:moveTo>
                <a:cubicBezTo>
                  <a:pt x="827673" y="1153146"/>
                  <a:pt x="822541" y="1154061"/>
                  <a:pt x="817798" y="1155890"/>
                </a:cubicBezTo>
                <a:cubicBezTo>
                  <a:pt x="813054" y="1157719"/>
                  <a:pt x="808930" y="1160525"/>
                  <a:pt x="805426" y="1164308"/>
                </a:cubicBezTo>
                <a:cubicBezTo>
                  <a:pt x="801923" y="1168091"/>
                  <a:pt x="799163" y="1172943"/>
                  <a:pt x="797148" y="1178865"/>
                </a:cubicBezTo>
                <a:cubicBezTo>
                  <a:pt x="795132" y="1184788"/>
                  <a:pt x="794125" y="1191872"/>
                  <a:pt x="794125" y="1200120"/>
                </a:cubicBezTo>
                <a:cubicBezTo>
                  <a:pt x="794125" y="1207375"/>
                  <a:pt x="794946" y="1213778"/>
                  <a:pt x="796590" y="1219328"/>
                </a:cubicBezTo>
                <a:cubicBezTo>
                  <a:pt x="798233" y="1224878"/>
                  <a:pt x="800620" y="1229560"/>
                  <a:pt x="803752" y="1233374"/>
                </a:cubicBezTo>
                <a:cubicBezTo>
                  <a:pt x="806884" y="1237188"/>
                  <a:pt x="810775" y="1240087"/>
                  <a:pt x="815426" y="1242071"/>
                </a:cubicBezTo>
                <a:cubicBezTo>
                  <a:pt x="820076" y="1244055"/>
                  <a:pt x="825410" y="1245047"/>
                  <a:pt x="831425" y="1245047"/>
                </a:cubicBezTo>
                <a:cubicBezTo>
                  <a:pt x="834339" y="1245047"/>
                  <a:pt x="837161" y="1244768"/>
                  <a:pt x="839889" y="1244210"/>
                </a:cubicBezTo>
                <a:cubicBezTo>
                  <a:pt x="842618" y="1243652"/>
                  <a:pt x="845145" y="1242924"/>
                  <a:pt x="847470" y="1242024"/>
                </a:cubicBezTo>
                <a:cubicBezTo>
                  <a:pt x="849796" y="1241125"/>
                  <a:pt x="851888" y="1240102"/>
                  <a:pt x="853749" y="1238955"/>
                </a:cubicBezTo>
                <a:cubicBezTo>
                  <a:pt x="855609" y="1237808"/>
                  <a:pt x="856927" y="1236846"/>
                  <a:pt x="857702" y="1236071"/>
                </a:cubicBezTo>
                <a:cubicBezTo>
                  <a:pt x="858477" y="1235296"/>
                  <a:pt x="858973" y="1234707"/>
                  <a:pt x="859190" y="1234304"/>
                </a:cubicBezTo>
                <a:cubicBezTo>
                  <a:pt x="859407" y="1233901"/>
                  <a:pt x="859594" y="1233436"/>
                  <a:pt x="859748" y="1232909"/>
                </a:cubicBezTo>
                <a:cubicBezTo>
                  <a:pt x="859904" y="1232382"/>
                  <a:pt x="860012" y="1231730"/>
                  <a:pt x="860074" y="1230955"/>
                </a:cubicBezTo>
                <a:cubicBezTo>
                  <a:pt x="860136" y="1230180"/>
                  <a:pt x="860167" y="1229265"/>
                  <a:pt x="860167" y="1228211"/>
                </a:cubicBezTo>
                <a:cubicBezTo>
                  <a:pt x="860167" y="1226971"/>
                  <a:pt x="860121" y="1225901"/>
                  <a:pt x="860028" y="1225002"/>
                </a:cubicBezTo>
                <a:cubicBezTo>
                  <a:pt x="859934" y="1224103"/>
                  <a:pt x="859780" y="1223359"/>
                  <a:pt x="859562" y="1222770"/>
                </a:cubicBezTo>
                <a:cubicBezTo>
                  <a:pt x="859345" y="1222181"/>
                  <a:pt x="859082" y="1221762"/>
                  <a:pt x="858772" y="1221514"/>
                </a:cubicBezTo>
                <a:cubicBezTo>
                  <a:pt x="858462" y="1221266"/>
                  <a:pt x="858090" y="1221142"/>
                  <a:pt x="857656" y="1221142"/>
                </a:cubicBezTo>
                <a:cubicBezTo>
                  <a:pt x="856911" y="1221142"/>
                  <a:pt x="855873" y="1221685"/>
                  <a:pt x="854540" y="1222770"/>
                </a:cubicBezTo>
                <a:cubicBezTo>
                  <a:pt x="853206" y="1223855"/>
                  <a:pt x="851563" y="1225064"/>
                  <a:pt x="849610" y="1226397"/>
                </a:cubicBezTo>
                <a:cubicBezTo>
                  <a:pt x="847656" y="1227731"/>
                  <a:pt x="845346" y="1228955"/>
                  <a:pt x="842680" y="1230072"/>
                </a:cubicBezTo>
                <a:cubicBezTo>
                  <a:pt x="840013" y="1231188"/>
                  <a:pt x="836913" y="1231746"/>
                  <a:pt x="833378" y="1231746"/>
                </a:cubicBezTo>
                <a:cubicBezTo>
                  <a:pt x="829657" y="1231746"/>
                  <a:pt x="826355" y="1231079"/>
                  <a:pt x="823472" y="1229746"/>
                </a:cubicBezTo>
                <a:cubicBezTo>
                  <a:pt x="820588" y="1228413"/>
                  <a:pt x="818154" y="1226382"/>
                  <a:pt x="816170" y="1223653"/>
                </a:cubicBezTo>
                <a:cubicBezTo>
                  <a:pt x="814185" y="1220925"/>
                  <a:pt x="812682" y="1217530"/>
                  <a:pt x="811658" y="1213468"/>
                </a:cubicBezTo>
                <a:cubicBezTo>
                  <a:pt x="810635" y="1209406"/>
                  <a:pt x="810124" y="1204678"/>
                  <a:pt x="810124" y="1199283"/>
                </a:cubicBezTo>
                <a:cubicBezTo>
                  <a:pt x="810124" y="1188493"/>
                  <a:pt x="812092" y="1180261"/>
                  <a:pt x="816030" y="1174587"/>
                </a:cubicBezTo>
                <a:cubicBezTo>
                  <a:pt x="819968" y="1168913"/>
                  <a:pt x="825627" y="1166076"/>
                  <a:pt x="833006" y="1166076"/>
                </a:cubicBezTo>
                <a:cubicBezTo>
                  <a:pt x="836603" y="1166076"/>
                  <a:pt x="839719" y="1166587"/>
                  <a:pt x="842354" y="1167610"/>
                </a:cubicBezTo>
                <a:cubicBezTo>
                  <a:pt x="844990" y="1168634"/>
                  <a:pt x="847238" y="1169765"/>
                  <a:pt x="849098" y="1171005"/>
                </a:cubicBezTo>
                <a:cubicBezTo>
                  <a:pt x="850958" y="1172246"/>
                  <a:pt x="852493" y="1173377"/>
                  <a:pt x="853702" y="1174401"/>
                </a:cubicBezTo>
                <a:cubicBezTo>
                  <a:pt x="854912" y="1175424"/>
                  <a:pt x="855981" y="1175935"/>
                  <a:pt x="856911" y="1175935"/>
                </a:cubicBezTo>
                <a:cubicBezTo>
                  <a:pt x="857718" y="1175935"/>
                  <a:pt x="858400" y="1175455"/>
                  <a:pt x="858958" y="1174494"/>
                </a:cubicBezTo>
                <a:cubicBezTo>
                  <a:pt x="859516" y="1173532"/>
                  <a:pt x="859795" y="1171843"/>
                  <a:pt x="859795" y="1169424"/>
                </a:cubicBezTo>
                <a:cubicBezTo>
                  <a:pt x="859795" y="1168308"/>
                  <a:pt x="859764" y="1167378"/>
                  <a:pt x="859702" y="1166634"/>
                </a:cubicBezTo>
                <a:cubicBezTo>
                  <a:pt x="859640" y="1165890"/>
                  <a:pt x="859516" y="1165223"/>
                  <a:pt x="859330" y="1164634"/>
                </a:cubicBezTo>
                <a:cubicBezTo>
                  <a:pt x="859144" y="1164045"/>
                  <a:pt x="858911" y="1163533"/>
                  <a:pt x="858632" y="1163099"/>
                </a:cubicBezTo>
                <a:cubicBezTo>
                  <a:pt x="858353" y="1162665"/>
                  <a:pt x="857842" y="1162076"/>
                  <a:pt x="857098" y="1161332"/>
                </a:cubicBezTo>
                <a:cubicBezTo>
                  <a:pt x="856353" y="1160588"/>
                  <a:pt x="855160" y="1159688"/>
                  <a:pt x="853516" y="1158634"/>
                </a:cubicBezTo>
                <a:cubicBezTo>
                  <a:pt x="851873" y="1157580"/>
                  <a:pt x="849997" y="1156650"/>
                  <a:pt x="847889" y="1155844"/>
                </a:cubicBezTo>
                <a:cubicBezTo>
                  <a:pt x="845780" y="1155037"/>
                  <a:pt x="843470" y="1154386"/>
                  <a:pt x="840959" y="1153890"/>
                </a:cubicBezTo>
                <a:cubicBezTo>
                  <a:pt x="838448" y="1153394"/>
                  <a:pt x="835858" y="1153146"/>
                  <a:pt x="833192" y="1153146"/>
                </a:cubicBezTo>
                <a:close/>
                <a:moveTo>
                  <a:pt x="2281513" y="1153053"/>
                </a:moveTo>
                <a:cubicBezTo>
                  <a:pt x="2278722" y="1153053"/>
                  <a:pt x="2276071" y="1153379"/>
                  <a:pt x="2273560" y="1154030"/>
                </a:cubicBezTo>
                <a:cubicBezTo>
                  <a:pt x="2271048" y="1154681"/>
                  <a:pt x="2268599" y="1155642"/>
                  <a:pt x="2266212" y="1156913"/>
                </a:cubicBezTo>
                <a:cubicBezTo>
                  <a:pt x="2263824" y="1158185"/>
                  <a:pt x="2261452" y="1159781"/>
                  <a:pt x="2259096" y="1161704"/>
                </a:cubicBezTo>
                <a:cubicBezTo>
                  <a:pt x="2256739" y="1163626"/>
                  <a:pt x="2254290" y="1165890"/>
                  <a:pt x="2251747" y="1168494"/>
                </a:cubicBezTo>
                <a:lnTo>
                  <a:pt x="2251747" y="1157239"/>
                </a:lnTo>
                <a:cubicBezTo>
                  <a:pt x="2251747" y="1156681"/>
                  <a:pt x="2251639" y="1156231"/>
                  <a:pt x="2251422" y="1155890"/>
                </a:cubicBezTo>
                <a:cubicBezTo>
                  <a:pt x="2251205" y="1155549"/>
                  <a:pt x="2250817" y="1155255"/>
                  <a:pt x="2250259" y="1155006"/>
                </a:cubicBezTo>
                <a:cubicBezTo>
                  <a:pt x="2249701" y="1154758"/>
                  <a:pt x="2249003" y="1154588"/>
                  <a:pt x="2248166" y="1154495"/>
                </a:cubicBezTo>
                <a:cubicBezTo>
                  <a:pt x="2247329" y="1154402"/>
                  <a:pt x="2246259" y="1154355"/>
                  <a:pt x="2244957" y="1154355"/>
                </a:cubicBezTo>
                <a:cubicBezTo>
                  <a:pt x="2243717" y="1154355"/>
                  <a:pt x="2242662" y="1154402"/>
                  <a:pt x="2241794" y="1154495"/>
                </a:cubicBezTo>
                <a:cubicBezTo>
                  <a:pt x="2240926" y="1154588"/>
                  <a:pt x="2240213" y="1154758"/>
                  <a:pt x="2239655" y="1155006"/>
                </a:cubicBezTo>
                <a:cubicBezTo>
                  <a:pt x="2239097" y="1155255"/>
                  <a:pt x="2238725" y="1155549"/>
                  <a:pt x="2238539" y="1155890"/>
                </a:cubicBezTo>
                <a:cubicBezTo>
                  <a:pt x="2238353" y="1156231"/>
                  <a:pt x="2238260" y="1156681"/>
                  <a:pt x="2238260" y="1157239"/>
                </a:cubicBezTo>
                <a:lnTo>
                  <a:pt x="2238260" y="1274162"/>
                </a:lnTo>
                <a:cubicBezTo>
                  <a:pt x="2238260" y="1274658"/>
                  <a:pt x="2238368" y="1275092"/>
                  <a:pt x="2238585" y="1275464"/>
                </a:cubicBezTo>
                <a:cubicBezTo>
                  <a:pt x="2238802" y="1275836"/>
                  <a:pt x="2239205" y="1276146"/>
                  <a:pt x="2239794" y="1276394"/>
                </a:cubicBezTo>
                <a:cubicBezTo>
                  <a:pt x="2240384" y="1276642"/>
                  <a:pt x="2241174" y="1276829"/>
                  <a:pt x="2242166" y="1276953"/>
                </a:cubicBezTo>
                <a:cubicBezTo>
                  <a:pt x="2243159" y="1277077"/>
                  <a:pt x="2244399" y="1277139"/>
                  <a:pt x="2245887" y="1277139"/>
                </a:cubicBezTo>
                <a:cubicBezTo>
                  <a:pt x="2247438" y="1277139"/>
                  <a:pt x="2248709" y="1277077"/>
                  <a:pt x="2249701" y="1276953"/>
                </a:cubicBezTo>
                <a:cubicBezTo>
                  <a:pt x="2250693" y="1276829"/>
                  <a:pt x="2251468" y="1276642"/>
                  <a:pt x="2252026" y="1276394"/>
                </a:cubicBezTo>
                <a:cubicBezTo>
                  <a:pt x="2252584" y="1276146"/>
                  <a:pt x="2252987" y="1275836"/>
                  <a:pt x="2253236" y="1275464"/>
                </a:cubicBezTo>
                <a:cubicBezTo>
                  <a:pt x="2253484" y="1275092"/>
                  <a:pt x="2253608" y="1274658"/>
                  <a:pt x="2253608" y="1274162"/>
                </a:cubicBezTo>
                <a:lnTo>
                  <a:pt x="2253608" y="1232304"/>
                </a:lnTo>
                <a:cubicBezTo>
                  <a:pt x="2255840" y="1234474"/>
                  <a:pt x="2257948" y="1236366"/>
                  <a:pt x="2259933" y="1237978"/>
                </a:cubicBezTo>
                <a:cubicBezTo>
                  <a:pt x="2261917" y="1239590"/>
                  <a:pt x="2263917" y="1240924"/>
                  <a:pt x="2265932" y="1241978"/>
                </a:cubicBezTo>
                <a:cubicBezTo>
                  <a:pt x="2267948" y="1243032"/>
                  <a:pt x="2270010" y="1243807"/>
                  <a:pt x="2272118" y="1244303"/>
                </a:cubicBezTo>
                <a:cubicBezTo>
                  <a:pt x="2274226" y="1244799"/>
                  <a:pt x="2276521" y="1245047"/>
                  <a:pt x="2279001" y="1245047"/>
                </a:cubicBezTo>
                <a:cubicBezTo>
                  <a:pt x="2284830" y="1245047"/>
                  <a:pt x="2290008" y="1243947"/>
                  <a:pt x="2294535" y="1241745"/>
                </a:cubicBezTo>
                <a:cubicBezTo>
                  <a:pt x="2299062" y="1239544"/>
                  <a:pt x="2302860" y="1236412"/>
                  <a:pt x="2305930" y="1232351"/>
                </a:cubicBezTo>
                <a:cubicBezTo>
                  <a:pt x="2309000" y="1228289"/>
                  <a:pt x="2311325" y="1223343"/>
                  <a:pt x="2312906" y="1217514"/>
                </a:cubicBezTo>
                <a:cubicBezTo>
                  <a:pt x="2314488" y="1211685"/>
                  <a:pt x="2315278" y="1205112"/>
                  <a:pt x="2315278" y="1197795"/>
                </a:cubicBezTo>
                <a:cubicBezTo>
                  <a:pt x="2315278" y="1191717"/>
                  <a:pt x="2314658" y="1185966"/>
                  <a:pt x="2313418" y="1180540"/>
                </a:cubicBezTo>
                <a:cubicBezTo>
                  <a:pt x="2312178" y="1175114"/>
                  <a:pt x="2310209" y="1170354"/>
                  <a:pt x="2307511" y="1166262"/>
                </a:cubicBezTo>
                <a:cubicBezTo>
                  <a:pt x="2304814" y="1162169"/>
                  <a:pt x="2301326" y="1158944"/>
                  <a:pt x="2297047" y="1156588"/>
                </a:cubicBezTo>
                <a:cubicBezTo>
                  <a:pt x="2292768" y="1154231"/>
                  <a:pt x="2287590" y="1153053"/>
                  <a:pt x="2281513" y="1153053"/>
                </a:cubicBezTo>
                <a:close/>
                <a:moveTo>
                  <a:pt x="2177612" y="1153053"/>
                </a:moveTo>
                <a:cubicBezTo>
                  <a:pt x="2171473" y="1153053"/>
                  <a:pt x="2165923" y="1154123"/>
                  <a:pt x="2160962" y="1156262"/>
                </a:cubicBezTo>
                <a:cubicBezTo>
                  <a:pt x="2156001" y="1158402"/>
                  <a:pt x="2151769" y="1161471"/>
                  <a:pt x="2148265" y="1165471"/>
                </a:cubicBezTo>
                <a:cubicBezTo>
                  <a:pt x="2144762" y="1169471"/>
                  <a:pt x="2142080" y="1174339"/>
                  <a:pt x="2140219" y="1180075"/>
                </a:cubicBezTo>
                <a:cubicBezTo>
                  <a:pt x="2138359" y="1185811"/>
                  <a:pt x="2137429" y="1192276"/>
                  <a:pt x="2137429" y="1199469"/>
                </a:cubicBezTo>
                <a:cubicBezTo>
                  <a:pt x="2137429" y="1207034"/>
                  <a:pt x="2138328" y="1213670"/>
                  <a:pt x="2140126" y="1219375"/>
                </a:cubicBezTo>
                <a:cubicBezTo>
                  <a:pt x="2141924" y="1225080"/>
                  <a:pt x="2144591" y="1229824"/>
                  <a:pt x="2148126" y="1233606"/>
                </a:cubicBezTo>
                <a:cubicBezTo>
                  <a:pt x="2151660" y="1237389"/>
                  <a:pt x="2156017" y="1240242"/>
                  <a:pt x="2161195" y="1242164"/>
                </a:cubicBezTo>
                <a:cubicBezTo>
                  <a:pt x="2166373" y="1244086"/>
                  <a:pt x="2172403" y="1245047"/>
                  <a:pt x="2179286" y="1245047"/>
                </a:cubicBezTo>
                <a:cubicBezTo>
                  <a:pt x="2183255" y="1245047"/>
                  <a:pt x="2186992" y="1244753"/>
                  <a:pt x="2190495" y="1244164"/>
                </a:cubicBezTo>
                <a:cubicBezTo>
                  <a:pt x="2193999" y="1243575"/>
                  <a:pt x="2197084" y="1242908"/>
                  <a:pt x="2199750" y="1242164"/>
                </a:cubicBezTo>
                <a:cubicBezTo>
                  <a:pt x="2202417" y="1241420"/>
                  <a:pt x="2204587" y="1240660"/>
                  <a:pt x="2206262" y="1239885"/>
                </a:cubicBezTo>
                <a:cubicBezTo>
                  <a:pt x="2207936" y="1239110"/>
                  <a:pt x="2208944" y="1238552"/>
                  <a:pt x="2209285" y="1238211"/>
                </a:cubicBezTo>
                <a:cubicBezTo>
                  <a:pt x="2209626" y="1237870"/>
                  <a:pt x="2209905" y="1237513"/>
                  <a:pt x="2210122" y="1237141"/>
                </a:cubicBezTo>
                <a:cubicBezTo>
                  <a:pt x="2210339" y="1236769"/>
                  <a:pt x="2210494" y="1236350"/>
                  <a:pt x="2210587" y="1235885"/>
                </a:cubicBezTo>
                <a:cubicBezTo>
                  <a:pt x="2210680" y="1235420"/>
                  <a:pt x="2210758" y="1234893"/>
                  <a:pt x="2210820" y="1234304"/>
                </a:cubicBezTo>
                <a:cubicBezTo>
                  <a:pt x="2210882" y="1233715"/>
                  <a:pt x="2210912" y="1233017"/>
                  <a:pt x="2210912" y="1232211"/>
                </a:cubicBezTo>
                <a:cubicBezTo>
                  <a:pt x="2210912" y="1231095"/>
                  <a:pt x="2210866" y="1230149"/>
                  <a:pt x="2210772" y="1229374"/>
                </a:cubicBezTo>
                <a:cubicBezTo>
                  <a:pt x="2210679" y="1228599"/>
                  <a:pt x="2210538" y="1227994"/>
                  <a:pt x="2210352" y="1227560"/>
                </a:cubicBezTo>
                <a:cubicBezTo>
                  <a:pt x="2210164" y="1227126"/>
                  <a:pt x="2209900" y="1226801"/>
                  <a:pt x="2209557" y="1226583"/>
                </a:cubicBezTo>
                <a:cubicBezTo>
                  <a:pt x="2209215" y="1226366"/>
                  <a:pt x="2208826" y="1226258"/>
                  <a:pt x="2208389" y="1226258"/>
                </a:cubicBezTo>
                <a:cubicBezTo>
                  <a:pt x="2207641" y="1226258"/>
                  <a:pt x="2206535" y="1226583"/>
                  <a:pt x="2205071" y="1227235"/>
                </a:cubicBezTo>
                <a:cubicBezTo>
                  <a:pt x="2203606" y="1227886"/>
                  <a:pt x="2201737" y="1228614"/>
                  <a:pt x="2199462" y="1229421"/>
                </a:cubicBezTo>
                <a:cubicBezTo>
                  <a:pt x="2197188" y="1230227"/>
                  <a:pt x="2194492" y="1230955"/>
                  <a:pt x="2191377" y="1231606"/>
                </a:cubicBezTo>
                <a:cubicBezTo>
                  <a:pt x="2188261" y="1232258"/>
                  <a:pt x="2184709" y="1232583"/>
                  <a:pt x="2180721" y="1232583"/>
                </a:cubicBezTo>
                <a:cubicBezTo>
                  <a:pt x="2175674" y="1232583"/>
                  <a:pt x="2171406" y="1231870"/>
                  <a:pt x="2167916" y="1230444"/>
                </a:cubicBezTo>
                <a:cubicBezTo>
                  <a:pt x="2164426" y="1229017"/>
                  <a:pt x="2161591" y="1226971"/>
                  <a:pt x="2159410" y="1224305"/>
                </a:cubicBezTo>
                <a:cubicBezTo>
                  <a:pt x="2157229" y="1221638"/>
                  <a:pt x="2155671" y="1218444"/>
                  <a:pt x="2154737" y="1214724"/>
                </a:cubicBezTo>
                <a:cubicBezTo>
                  <a:pt x="2153802" y="1211003"/>
                  <a:pt x="2153335" y="1206817"/>
                  <a:pt x="2153335" y="1202166"/>
                </a:cubicBezTo>
                <a:lnTo>
                  <a:pt x="2208466" y="1202166"/>
                </a:lnTo>
                <a:cubicBezTo>
                  <a:pt x="2210024" y="1202166"/>
                  <a:pt x="2211411" y="1201655"/>
                  <a:pt x="2212626" y="1200632"/>
                </a:cubicBezTo>
                <a:cubicBezTo>
                  <a:pt x="2213840" y="1199608"/>
                  <a:pt x="2214447" y="1197888"/>
                  <a:pt x="2214447" y="1195469"/>
                </a:cubicBezTo>
                <a:lnTo>
                  <a:pt x="2214447" y="1192679"/>
                </a:lnTo>
                <a:cubicBezTo>
                  <a:pt x="2214447" y="1187222"/>
                  <a:pt x="2213750" y="1182090"/>
                  <a:pt x="2212354" y="1177284"/>
                </a:cubicBezTo>
                <a:cubicBezTo>
                  <a:pt x="2210959" y="1172478"/>
                  <a:pt x="2208773" y="1168292"/>
                  <a:pt x="2205796" y="1164727"/>
                </a:cubicBezTo>
                <a:cubicBezTo>
                  <a:pt x="2202820" y="1161161"/>
                  <a:pt x="2199022" y="1158324"/>
                  <a:pt x="2194402" y="1156216"/>
                </a:cubicBezTo>
                <a:cubicBezTo>
                  <a:pt x="2189782" y="1154107"/>
                  <a:pt x="2184186" y="1153053"/>
                  <a:pt x="2177612" y="1153053"/>
                </a:cubicBezTo>
                <a:close/>
                <a:moveTo>
                  <a:pt x="1979820" y="1153053"/>
                </a:moveTo>
                <a:cubicBezTo>
                  <a:pt x="1972688" y="1153053"/>
                  <a:pt x="1966456" y="1154200"/>
                  <a:pt x="1961123" y="1156495"/>
                </a:cubicBezTo>
                <a:cubicBezTo>
                  <a:pt x="1955790" y="1158789"/>
                  <a:pt x="1951341" y="1162014"/>
                  <a:pt x="1947775" y="1166169"/>
                </a:cubicBezTo>
                <a:cubicBezTo>
                  <a:pt x="1944209" y="1170323"/>
                  <a:pt x="1941543" y="1175269"/>
                  <a:pt x="1939776" y="1181005"/>
                </a:cubicBezTo>
                <a:cubicBezTo>
                  <a:pt x="1938008" y="1186741"/>
                  <a:pt x="1937125" y="1193020"/>
                  <a:pt x="1937125" y="1199841"/>
                </a:cubicBezTo>
                <a:cubicBezTo>
                  <a:pt x="1937125" y="1206910"/>
                  <a:pt x="1937962" y="1213235"/>
                  <a:pt x="1939636" y="1218817"/>
                </a:cubicBezTo>
                <a:cubicBezTo>
                  <a:pt x="1941310" y="1224398"/>
                  <a:pt x="1943853" y="1229141"/>
                  <a:pt x="1947264" y="1233048"/>
                </a:cubicBezTo>
                <a:cubicBezTo>
                  <a:pt x="1950674" y="1236955"/>
                  <a:pt x="1954938" y="1239932"/>
                  <a:pt x="1960053" y="1241978"/>
                </a:cubicBezTo>
                <a:cubicBezTo>
                  <a:pt x="1965169" y="1244024"/>
                  <a:pt x="1971169" y="1245047"/>
                  <a:pt x="1978052" y="1245047"/>
                </a:cubicBezTo>
                <a:cubicBezTo>
                  <a:pt x="1985122" y="1245047"/>
                  <a:pt x="1991338" y="1243885"/>
                  <a:pt x="1996702" y="1241559"/>
                </a:cubicBezTo>
                <a:cubicBezTo>
                  <a:pt x="2002066" y="1239234"/>
                  <a:pt x="2006531" y="1235994"/>
                  <a:pt x="2010097" y="1231839"/>
                </a:cubicBezTo>
                <a:cubicBezTo>
                  <a:pt x="2013662" y="1227684"/>
                  <a:pt x="2016344" y="1222739"/>
                  <a:pt x="2018143" y="1217003"/>
                </a:cubicBezTo>
                <a:cubicBezTo>
                  <a:pt x="2019941" y="1211267"/>
                  <a:pt x="2020840" y="1204988"/>
                  <a:pt x="2020840" y="1198167"/>
                </a:cubicBezTo>
                <a:cubicBezTo>
                  <a:pt x="2020840" y="1191159"/>
                  <a:pt x="2019988" y="1184865"/>
                  <a:pt x="2018282" y="1179284"/>
                </a:cubicBezTo>
                <a:cubicBezTo>
                  <a:pt x="2016577" y="1173703"/>
                  <a:pt x="2014019" y="1168959"/>
                  <a:pt x="2010608" y="1165052"/>
                </a:cubicBezTo>
                <a:cubicBezTo>
                  <a:pt x="2007198" y="1161146"/>
                  <a:pt x="2002934" y="1158169"/>
                  <a:pt x="1997818" y="1156123"/>
                </a:cubicBezTo>
                <a:cubicBezTo>
                  <a:pt x="1992703" y="1154076"/>
                  <a:pt x="1986703" y="1153053"/>
                  <a:pt x="1979820" y="1153053"/>
                </a:cubicBezTo>
                <a:close/>
                <a:moveTo>
                  <a:pt x="1881463" y="1153053"/>
                </a:moveTo>
                <a:cubicBezTo>
                  <a:pt x="1878672" y="1153053"/>
                  <a:pt x="1876021" y="1153379"/>
                  <a:pt x="1873510" y="1154030"/>
                </a:cubicBezTo>
                <a:cubicBezTo>
                  <a:pt x="1870998" y="1154681"/>
                  <a:pt x="1868549" y="1155642"/>
                  <a:pt x="1866162" y="1156913"/>
                </a:cubicBezTo>
                <a:cubicBezTo>
                  <a:pt x="1863774" y="1158185"/>
                  <a:pt x="1861402" y="1159781"/>
                  <a:pt x="1859046" y="1161704"/>
                </a:cubicBezTo>
                <a:cubicBezTo>
                  <a:pt x="1856689" y="1163626"/>
                  <a:pt x="1854240" y="1165890"/>
                  <a:pt x="1851697" y="1168494"/>
                </a:cubicBezTo>
                <a:lnTo>
                  <a:pt x="1851697" y="1157239"/>
                </a:lnTo>
                <a:cubicBezTo>
                  <a:pt x="1851697" y="1156681"/>
                  <a:pt x="1851589" y="1156231"/>
                  <a:pt x="1851372" y="1155890"/>
                </a:cubicBezTo>
                <a:cubicBezTo>
                  <a:pt x="1851155" y="1155549"/>
                  <a:pt x="1850767" y="1155255"/>
                  <a:pt x="1850209" y="1155006"/>
                </a:cubicBezTo>
                <a:cubicBezTo>
                  <a:pt x="1849651" y="1154758"/>
                  <a:pt x="1848953" y="1154588"/>
                  <a:pt x="1848116" y="1154495"/>
                </a:cubicBezTo>
                <a:cubicBezTo>
                  <a:pt x="1847279" y="1154402"/>
                  <a:pt x="1846209" y="1154355"/>
                  <a:pt x="1844907" y="1154355"/>
                </a:cubicBezTo>
                <a:cubicBezTo>
                  <a:pt x="1843667" y="1154355"/>
                  <a:pt x="1842612" y="1154402"/>
                  <a:pt x="1841744" y="1154495"/>
                </a:cubicBezTo>
                <a:cubicBezTo>
                  <a:pt x="1840876" y="1154588"/>
                  <a:pt x="1840163" y="1154758"/>
                  <a:pt x="1839605" y="1155006"/>
                </a:cubicBezTo>
                <a:cubicBezTo>
                  <a:pt x="1839047" y="1155255"/>
                  <a:pt x="1838675" y="1155549"/>
                  <a:pt x="1838489" y="1155890"/>
                </a:cubicBezTo>
                <a:cubicBezTo>
                  <a:pt x="1838303" y="1156231"/>
                  <a:pt x="1838210" y="1156681"/>
                  <a:pt x="1838210" y="1157239"/>
                </a:cubicBezTo>
                <a:lnTo>
                  <a:pt x="1838210" y="1274162"/>
                </a:lnTo>
                <a:cubicBezTo>
                  <a:pt x="1838210" y="1274658"/>
                  <a:pt x="1838318" y="1275092"/>
                  <a:pt x="1838535" y="1275464"/>
                </a:cubicBezTo>
                <a:cubicBezTo>
                  <a:pt x="1838752" y="1275836"/>
                  <a:pt x="1839155" y="1276146"/>
                  <a:pt x="1839744" y="1276394"/>
                </a:cubicBezTo>
                <a:cubicBezTo>
                  <a:pt x="1840334" y="1276642"/>
                  <a:pt x="1841124" y="1276829"/>
                  <a:pt x="1842116" y="1276953"/>
                </a:cubicBezTo>
                <a:cubicBezTo>
                  <a:pt x="1843109" y="1277077"/>
                  <a:pt x="1844349" y="1277139"/>
                  <a:pt x="1845837" y="1277139"/>
                </a:cubicBezTo>
                <a:cubicBezTo>
                  <a:pt x="1847388" y="1277139"/>
                  <a:pt x="1848659" y="1277077"/>
                  <a:pt x="1849651" y="1276953"/>
                </a:cubicBezTo>
                <a:cubicBezTo>
                  <a:pt x="1850643" y="1276829"/>
                  <a:pt x="1851418" y="1276642"/>
                  <a:pt x="1851976" y="1276394"/>
                </a:cubicBezTo>
                <a:cubicBezTo>
                  <a:pt x="1852534" y="1276146"/>
                  <a:pt x="1852937" y="1275836"/>
                  <a:pt x="1853186" y="1275464"/>
                </a:cubicBezTo>
                <a:cubicBezTo>
                  <a:pt x="1853434" y="1275092"/>
                  <a:pt x="1853558" y="1274658"/>
                  <a:pt x="1853558" y="1274162"/>
                </a:cubicBezTo>
                <a:lnTo>
                  <a:pt x="1853558" y="1232304"/>
                </a:lnTo>
                <a:cubicBezTo>
                  <a:pt x="1855790" y="1234474"/>
                  <a:pt x="1857898" y="1236366"/>
                  <a:pt x="1859883" y="1237978"/>
                </a:cubicBezTo>
                <a:cubicBezTo>
                  <a:pt x="1861867" y="1239590"/>
                  <a:pt x="1863867" y="1240924"/>
                  <a:pt x="1865882" y="1241978"/>
                </a:cubicBezTo>
                <a:cubicBezTo>
                  <a:pt x="1867898" y="1243032"/>
                  <a:pt x="1869960" y="1243807"/>
                  <a:pt x="1872068" y="1244303"/>
                </a:cubicBezTo>
                <a:cubicBezTo>
                  <a:pt x="1874176" y="1244799"/>
                  <a:pt x="1876471" y="1245047"/>
                  <a:pt x="1878951" y="1245047"/>
                </a:cubicBezTo>
                <a:cubicBezTo>
                  <a:pt x="1884780" y="1245047"/>
                  <a:pt x="1889958" y="1243947"/>
                  <a:pt x="1894485" y="1241745"/>
                </a:cubicBezTo>
                <a:cubicBezTo>
                  <a:pt x="1899012" y="1239544"/>
                  <a:pt x="1902810" y="1236412"/>
                  <a:pt x="1905880" y="1232351"/>
                </a:cubicBezTo>
                <a:cubicBezTo>
                  <a:pt x="1908950" y="1228289"/>
                  <a:pt x="1911275" y="1223343"/>
                  <a:pt x="1912856" y="1217514"/>
                </a:cubicBezTo>
                <a:cubicBezTo>
                  <a:pt x="1914438" y="1211685"/>
                  <a:pt x="1915228" y="1205112"/>
                  <a:pt x="1915228" y="1197795"/>
                </a:cubicBezTo>
                <a:cubicBezTo>
                  <a:pt x="1915228" y="1191717"/>
                  <a:pt x="1914608" y="1185966"/>
                  <a:pt x="1913368" y="1180540"/>
                </a:cubicBezTo>
                <a:cubicBezTo>
                  <a:pt x="1912128" y="1175114"/>
                  <a:pt x="1910159" y="1170354"/>
                  <a:pt x="1907461" y="1166262"/>
                </a:cubicBezTo>
                <a:cubicBezTo>
                  <a:pt x="1904764" y="1162169"/>
                  <a:pt x="1901276" y="1158944"/>
                  <a:pt x="1896997" y="1156588"/>
                </a:cubicBezTo>
                <a:cubicBezTo>
                  <a:pt x="1892718" y="1154231"/>
                  <a:pt x="1887540" y="1153053"/>
                  <a:pt x="1881463" y="1153053"/>
                </a:cubicBezTo>
                <a:close/>
                <a:moveTo>
                  <a:pt x="1541670" y="1153053"/>
                </a:moveTo>
                <a:cubicBezTo>
                  <a:pt x="1534538" y="1153053"/>
                  <a:pt x="1528306" y="1154200"/>
                  <a:pt x="1522973" y="1156495"/>
                </a:cubicBezTo>
                <a:cubicBezTo>
                  <a:pt x="1517640" y="1158789"/>
                  <a:pt x="1513191" y="1162014"/>
                  <a:pt x="1509625" y="1166169"/>
                </a:cubicBezTo>
                <a:cubicBezTo>
                  <a:pt x="1506060" y="1170323"/>
                  <a:pt x="1503393" y="1175269"/>
                  <a:pt x="1501626" y="1181005"/>
                </a:cubicBezTo>
                <a:cubicBezTo>
                  <a:pt x="1499858" y="1186741"/>
                  <a:pt x="1498975" y="1193020"/>
                  <a:pt x="1498975" y="1199841"/>
                </a:cubicBezTo>
                <a:cubicBezTo>
                  <a:pt x="1498975" y="1206910"/>
                  <a:pt x="1499812" y="1213235"/>
                  <a:pt x="1501486" y="1218817"/>
                </a:cubicBezTo>
                <a:cubicBezTo>
                  <a:pt x="1503160" y="1224398"/>
                  <a:pt x="1505703" y="1229141"/>
                  <a:pt x="1509114" y="1233048"/>
                </a:cubicBezTo>
                <a:cubicBezTo>
                  <a:pt x="1512524" y="1236955"/>
                  <a:pt x="1516788" y="1239932"/>
                  <a:pt x="1521903" y="1241978"/>
                </a:cubicBezTo>
                <a:cubicBezTo>
                  <a:pt x="1527019" y="1244024"/>
                  <a:pt x="1533019" y="1245047"/>
                  <a:pt x="1539902" y="1245047"/>
                </a:cubicBezTo>
                <a:cubicBezTo>
                  <a:pt x="1546972" y="1245047"/>
                  <a:pt x="1553188" y="1243885"/>
                  <a:pt x="1558552" y="1241559"/>
                </a:cubicBezTo>
                <a:cubicBezTo>
                  <a:pt x="1563916" y="1239234"/>
                  <a:pt x="1568381" y="1235994"/>
                  <a:pt x="1571947" y="1231839"/>
                </a:cubicBezTo>
                <a:cubicBezTo>
                  <a:pt x="1575512" y="1227684"/>
                  <a:pt x="1578195" y="1222739"/>
                  <a:pt x="1579993" y="1217003"/>
                </a:cubicBezTo>
                <a:cubicBezTo>
                  <a:pt x="1581791" y="1211267"/>
                  <a:pt x="1582690" y="1204988"/>
                  <a:pt x="1582690" y="1198167"/>
                </a:cubicBezTo>
                <a:cubicBezTo>
                  <a:pt x="1582690" y="1191159"/>
                  <a:pt x="1581838" y="1184865"/>
                  <a:pt x="1580132" y="1179284"/>
                </a:cubicBezTo>
                <a:cubicBezTo>
                  <a:pt x="1578427" y="1173703"/>
                  <a:pt x="1575869" y="1168959"/>
                  <a:pt x="1572458" y="1165052"/>
                </a:cubicBezTo>
                <a:cubicBezTo>
                  <a:pt x="1569048" y="1161146"/>
                  <a:pt x="1564784" y="1158169"/>
                  <a:pt x="1559668" y="1156123"/>
                </a:cubicBezTo>
                <a:cubicBezTo>
                  <a:pt x="1554553" y="1154076"/>
                  <a:pt x="1548553" y="1153053"/>
                  <a:pt x="1541670" y="1153053"/>
                </a:cubicBezTo>
                <a:close/>
                <a:moveTo>
                  <a:pt x="1348063" y="1153053"/>
                </a:moveTo>
                <a:cubicBezTo>
                  <a:pt x="1345272" y="1153053"/>
                  <a:pt x="1342621" y="1153379"/>
                  <a:pt x="1340110" y="1154030"/>
                </a:cubicBezTo>
                <a:cubicBezTo>
                  <a:pt x="1337598" y="1154681"/>
                  <a:pt x="1335149" y="1155642"/>
                  <a:pt x="1332762" y="1156913"/>
                </a:cubicBezTo>
                <a:cubicBezTo>
                  <a:pt x="1330374" y="1158185"/>
                  <a:pt x="1328002" y="1159781"/>
                  <a:pt x="1325646" y="1161704"/>
                </a:cubicBezTo>
                <a:cubicBezTo>
                  <a:pt x="1323289" y="1163626"/>
                  <a:pt x="1320840" y="1165890"/>
                  <a:pt x="1318297" y="1168494"/>
                </a:cubicBezTo>
                <a:lnTo>
                  <a:pt x="1318297" y="1157239"/>
                </a:lnTo>
                <a:cubicBezTo>
                  <a:pt x="1318297" y="1156681"/>
                  <a:pt x="1318189" y="1156231"/>
                  <a:pt x="1317972" y="1155890"/>
                </a:cubicBezTo>
                <a:cubicBezTo>
                  <a:pt x="1317755" y="1155549"/>
                  <a:pt x="1317367" y="1155255"/>
                  <a:pt x="1316809" y="1155006"/>
                </a:cubicBezTo>
                <a:cubicBezTo>
                  <a:pt x="1316251" y="1154758"/>
                  <a:pt x="1315553" y="1154588"/>
                  <a:pt x="1314716" y="1154495"/>
                </a:cubicBezTo>
                <a:cubicBezTo>
                  <a:pt x="1313879" y="1154402"/>
                  <a:pt x="1312809" y="1154355"/>
                  <a:pt x="1311507" y="1154355"/>
                </a:cubicBezTo>
                <a:cubicBezTo>
                  <a:pt x="1310267" y="1154355"/>
                  <a:pt x="1309212" y="1154402"/>
                  <a:pt x="1308344" y="1154495"/>
                </a:cubicBezTo>
                <a:cubicBezTo>
                  <a:pt x="1307476" y="1154588"/>
                  <a:pt x="1306763" y="1154758"/>
                  <a:pt x="1306205" y="1155006"/>
                </a:cubicBezTo>
                <a:cubicBezTo>
                  <a:pt x="1305647" y="1155255"/>
                  <a:pt x="1305275" y="1155549"/>
                  <a:pt x="1305089" y="1155890"/>
                </a:cubicBezTo>
                <a:cubicBezTo>
                  <a:pt x="1304903" y="1156231"/>
                  <a:pt x="1304810" y="1156681"/>
                  <a:pt x="1304810" y="1157239"/>
                </a:cubicBezTo>
                <a:lnTo>
                  <a:pt x="1304810" y="1274162"/>
                </a:lnTo>
                <a:cubicBezTo>
                  <a:pt x="1304810" y="1274658"/>
                  <a:pt x="1304918" y="1275092"/>
                  <a:pt x="1305135" y="1275464"/>
                </a:cubicBezTo>
                <a:cubicBezTo>
                  <a:pt x="1305352" y="1275836"/>
                  <a:pt x="1305755" y="1276146"/>
                  <a:pt x="1306344" y="1276394"/>
                </a:cubicBezTo>
                <a:cubicBezTo>
                  <a:pt x="1306934" y="1276642"/>
                  <a:pt x="1307724" y="1276829"/>
                  <a:pt x="1308716" y="1276953"/>
                </a:cubicBezTo>
                <a:cubicBezTo>
                  <a:pt x="1309709" y="1277077"/>
                  <a:pt x="1310949" y="1277139"/>
                  <a:pt x="1312437" y="1277139"/>
                </a:cubicBezTo>
                <a:cubicBezTo>
                  <a:pt x="1313987" y="1277139"/>
                  <a:pt x="1315259" y="1277077"/>
                  <a:pt x="1316251" y="1276953"/>
                </a:cubicBezTo>
                <a:cubicBezTo>
                  <a:pt x="1317243" y="1276829"/>
                  <a:pt x="1318018" y="1276642"/>
                  <a:pt x="1318576" y="1276394"/>
                </a:cubicBezTo>
                <a:cubicBezTo>
                  <a:pt x="1319134" y="1276146"/>
                  <a:pt x="1319537" y="1275836"/>
                  <a:pt x="1319786" y="1275464"/>
                </a:cubicBezTo>
                <a:cubicBezTo>
                  <a:pt x="1320034" y="1275092"/>
                  <a:pt x="1320158" y="1274658"/>
                  <a:pt x="1320158" y="1274162"/>
                </a:cubicBezTo>
                <a:lnTo>
                  <a:pt x="1320158" y="1232304"/>
                </a:lnTo>
                <a:cubicBezTo>
                  <a:pt x="1322390" y="1234474"/>
                  <a:pt x="1324498" y="1236366"/>
                  <a:pt x="1326483" y="1237978"/>
                </a:cubicBezTo>
                <a:cubicBezTo>
                  <a:pt x="1328467" y="1239590"/>
                  <a:pt x="1330467" y="1240924"/>
                  <a:pt x="1332482" y="1241978"/>
                </a:cubicBezTo>
                <a:cubicBezTo>
                  <a:pt x="1334498" y="1243032"/>
                  <a:pt x="1336560" y="1243807"/>
                  <a:pt x="1338668" y="1244303"/>
                </a:cubicBezTo>
                <a:cubicBezTo>
                  <a:pt x="1340776" y="1244799"/>
                  <a:pt x="1343071" y="1245047"/>
                  <a:pt x="1345552" y="1245047"/>
                </a:cubicBezTo>
                <a:cubicBezTo>
                  <a:pt x="1351380" y="1245047"/>
                  <a:pt x="1356558" y="1243947"/>
                  <a:pt x="1361085" y="1241745"/>
                </a:cubicBezTo>
                <a:cubicBezTo>
                  <a:pt x="1365612" y="1239544"/>
                  <a:pt x="1369410" y="1236412"/>
                  <a:pt x="1372480" y="1232351"/>
                </a:cubicBezTo>
                <a:cubicBezTo>
                  <a:pt x="1375550" y="1228289"/>
                  <a:pt x="1377875" y="1223343"/>
                  <a:pt x="1379456" y="1217514"/>
                </a:cubicBezTo>
                <a:cubicBezTo>
                  <a:pt x="1381038" y="1211685"/>
                  <a:pt x="1381828" y="1205112"/>
                  <a:pt x="1381828" y="1197795"/>
                </a:cubicBezTo>
                <a:cubicBezTo>
                  <a:pt x="1381828" y="1191717"/>
                  <a:pt x="1381208" y="1185966"/>
                  <a:pt x="1379968" y="1180540"/>
                </a:cubicBezTo>
                <a:cubicBezTo>
                  <a:pt x="1378728" y="1175114"/>
                  <a:pt x="1376759" y="1170354"/>
                  <a:pt x="1374061" y="1166262"/>
                </a:cubicBezTo>
                <a:cubicBezTo>
                  <a:pt x="1371364" y="1162169"/>
                  <a:pt x="1367876" y="1158944"/>
                  <a:pt x="1363597" y="1156588"/>
                </a:cubicBezTo>
                <a:cubicBezTo>
                  <a:pt x="1359318" y="1154231"/>
                  <a:pt x="1354140" y="1153053"/>
                  <a:pt x="1348063" y="1153053"/>
                </a:cubicBezTo>
                <a:close/>
                <a:moveTo>
                  <a:pt x="1244162" y="1153053"/>
                </a:moveTo>
                <a:cubicBezTo>
                  <a:pt x="1238023" y="1153053"/>
                  <a:pt x="1232473" y="1154123"/>
                  <a:pt x="1227512" y="1156262"/>
                </a:cubicBezTo>
                <a:cubicBezTo>
                  <a:pt x="1222551" y="1158402"/>
                  <a:pt x="1218319" y="1161471"/>
                  <a:pt x="1214815" y="1165471"/>
                </a:cubicBezTo>
                <a:cubicBezTo>
                  <a:pt x="1211312" y="1169471"/>
                  <a:pt x="1208630" y="1174339"/>
                  <a:pt x="1206769" y="1180075"/>
                </a:cubicBezTo>
                <a:cubicBezTo>
                  <a:pt x="1204909" y="1185811"/>
                  <a:pt x="1203979" y="1192276"/>
                  <a:pt x="1203979" y="1199469"/>
                </a:cubicBezTo>
                <a:cubicBezTo>
                  <a:pt x="1203979" y="1207034"/>
                  <a:pt x="1204878" y="1213670"/>
                  <a:pt x="1206676" y="1219375"/>
                </a:cubicBezTo>
                <a:cubicBezTo>
                  <a:pt x="1208474" y="1225080"/>
                  <a:pt x="1211141" y="1229824"/>
                  <a:pt x="1214676" y="1233606"/>
                </a:cubicBezTo>
                <a:cubicBezTo>
                  <a:pt x="1218210" y="1237389"/>
                  <a:pt x="1222567" y="1240242"/>
                  <a:pt x="1227745" y="1242164"/>
                </a:cubicBezTo>
                <a:cubicBezTo>
                  <a:pt x="1232923" y="1244086"/>
                  <a:pt x="1238953" y="1245047"/>
                  <a:pt x="1245837" y="1245047"/>
                </a:cubicBezTo>
                <a:cubicBezTo>
                  <a:pt x="1249805" y="1245047"/>
                  <a:pt x="1253542" y="1244753"/>
                  <a:pt x="1257045" y="1244164"/>
                </a:cubicBezTo>
                <a:cubicBezTo>
                  <a:pt x="1260549" y="1243575"/>
                  <a:pt x="1263634" y="1242908"/>
                  <a:pt x="1266300" y="1242164"/>
                </a:cubicBezTo>
                <a:cubicBezTo>
                  <a:pt x="1268967" y="1241420"/>
                  <a:pt x="1271137" y="1240660"/>
                  <a:pt x="1272812" y="1239885"/>
                </a:cubicBezTo>
                <a:cubicBezTo>
                  <a:pt x="1274486" y="1239110"/>
                  <a:pt x="1275494" y="1238552"/>
                  <a:pt x="1275835" y="1238211"/>
                </a:cubicBezTo>
                <a:cubicBezTo>
                  <a:pt x="1276176" y="1237870"/>
                  <a:pt x="1276455" y="1237513"/>
                  <a:pt x="1276672" y="1237141"/>
                </a:cubicBezTo>
                <a:cubicBezTo>
                  <a:pt x="1276889" y="1236769"/>
                  <a:pt x="1277044" y="1236350"/>
                  <a:pt x="1277137" y="1235885"/>
                </a:cubicBezTo>
                <a:cubicBezTo>
                  <a:pt x="1277230" y="1235420"/>
                  <a:pt x="1277308" y="1234893"/>
                  <a:pt x="1277370" y="1234304"/>
                </a:cubicBezTo>
                <a:cubicBezTo>
                  <a:pt x="1277432" y="1233715"/>
                  <a:pt x="1277463" y="1233017"/>
                  <a:pt x="1277463" y="1232211"/>
                </a:cubicBezTo>
                <a:cubicBezTo>
                  <a:pt x="1277463" y="1231095"/>
                  <a:pt x="1277416" y="1230149"/>
                  <a:pt x="1277322" y="1229374"/>
                </a:cubicBezTo>
                <a:cubicBezTo>
                  <a:pt x="1277229" y="1228599"/>
                  <a:pt x="1277088" y="1227994"/>
                  <a:pt x="1276902" y="1227560"/>
                </a:cubicBezTo>
                <a:cubicBezTo>
                  <a:pt x="1276714" y="1227126"/>
                  <a:pt x="1276450" y="1226801"/>
                  <a:pt x="1276107" y="1226583"/>
                </a:cubicBezTo>
                <a:cubicBezTo>
                  <a:pt x="1275765" y="1226366"/>
                  <a:pt x="1275375" y="1226258"/>
                  <a:pt x="1274939" y="1226258"/>
                </a:cubicBezTo>
                <a:cubicBezTo>
                  <a:pt x="1274191" y="1226258"/>
                  <a:pt x="1273085" y="1226583"/>
                  <a:pt x="1271621" y="1227235"/>
                </a:cubicBezTo>
                <a:cubicBezTo>
                  <a:pt x="1270156" y="1227886"/>
                  <a:pt x="1268286" y="1228614"/>
                  <a:pt x="1266012" y="1229421"/>
                </a:cubicBezTo>
                <a:cubicBezTo>
                  <a:pt x="1263737" y="1230227"/>
                  <a:pt x="1261042" y="1230955"/>
                  <a:pt x="1257927" y="1231606"/>
                </a:cubicBezTo>
                <a:cubicBezTo>
                  <a:pt x="1254811" y="1232258"/>
                  <a:pt x="1251259" y="1232583"/>
                  <a:pt x="1247271" y="1232583"/>
                </a:cubicBezTo>
                <a:cubicBezTo>
                  <a:pt x="1242224" y="1232583"/>
                  <a:pt x="1237956" y="1231870"/>
                  <a:pt x="1234466" y="1230444"/>
                </a:cubicBezTo>
                <a:cubicBezTo>
                  <a:pt x="1230976" y="1229017"/>
                  <a:pt x="1228141" y="1226971"/>
                  <a:pt x="1225960" y="1224305"/>
                </a:cubicBezTo>
                <a:cubicBezTo>
                  <a:pt x="1223779" y="1221638"/>
                  <a:pt x="1222221" y="1218444"/>
                  <a:pt x="1221286" y="1214724"/>
                </a:cubicBezTo>
                <a:cubicBezTo>
                  <a:pt x="1220352" y="1211003"/>
                  <a:pt x="1219885" y="1206817"/>
                  <a:pt x="1219885" y="1202166"/>
                </a:cubicBezTo>
                <a:lnTo>
                  <a:pt x="1275016" y="1202166"/>
                </a:lnTo>
                <a:cubicBezTo>
                  <a:pt x="1276574" y="1202166"/>
                  <a:pt x="1277961" y="1201655"/>
                  <a:pt x="1279175" y="1200632"/>
                </a:cubicBezTo>
                <a:cubicBezTo>
                  <a:pt x="1280390" y="1199608"/>
                  <a:pt x="1280997" y="1197888"/>
                  <a:pt x="1280997" y="1195469"/>
                </a:cubicBezTo>
                <a:lnTo>
                  <a:pt x="1280997" y="1192679"/>
                </a:lnTo>
                <a:cubicBezTo>
                  <a:pt x="1280997" y="1187222"/>
                  <a:pt x="1280300" y="1182090"/>
                  <a:pt x="1278904" y="1177284"/>
                </a:cubicBezTo>
                <a:cubicBezTo>
                  <a:pt x="1277509" y="1172478"/>
                  <a:pt x="1275323" y="1168292"/>
                  <a:pt x="1272347" y="1164727"/>
                </a:cubicBezTo>
                <a:cubicBezTo>
                  <a:pt x="1269370" y="1161161"/>
                  <a:pt x="1265572" y="1158324"/>
                  <a:pt x="1260952" y="1156216"/>
                </a:cubicBezTo>
                <a:cubicBezTo>
                  <a:pt x="1256332" y="1154107"/>
                  <a:pt x="1250735" y="1153053"/>
                  <a:pt x="1244162" y="1153053"/>
                </a:cubicBezTo>
                <a:close/>
                <a:moveTo>
                  <a:pt x="1006037" y="1153053"/>
                </a:moveTo>
                <a:cubicBezTo>
                  <a:pt x="999898" y="1153053"/>
                  <a:pt x="994348" y="1154123"/>
                  <a:pt x="989387" y="1156262"/>
                </a:cubicBezTo>
                <a:cubicBezTo>
                  <a:pt x="984426" y="1158402"/>
                  <a:pt x="980194" y="1161471"/>
                  <a:pt x="976690" y="1165471"/>
                </a:cubicBezTo>
                <a:cubicBezTo>
                  <a:pt x="973187" y="1169471"/>
                  <a:pt x="970504" y="1174339"/>
                  <a:pt x="968644" y="1180075"/>
                </a:cubicBezTo>
                <a:cubicBezTo>
                  <a:pt x="966784" y="1185811"/>
                  <a:pt x="965854" y="1192276"/>
                  <a:pt x="965854" y="1199469"/>
                </a:cubicBezTo>
                <a:cubicBezTo>
                  <a:pt x="965854" y="1207034"/>
                  <a:pt x="966753" y="1213670"/>
                  <a:pt x="968551" y="1219375"/>
                </a:cubicBezTo>
                <a:cubicBezTo>
                  <a:pt x="970350" y="1225080"/>
                  <a:pt x="973016" y="1229824"/>
                  <a:pt x="976551" y="1233606"/>
                </a:cubicBezTo>
                <a:cubicBezTo>
                  <a:pt x="980085" y="1237389"/>
                  <a:pt x="984442" y="1240242"/>
                  <a:pt x="989620" y="1242164"/>
                </a:cubicBezTo>
                <a:cubicBezTo>
                  <a:pt x="994798" y="1244086"/>
                  <a:pt x="1000828" y="1245047"/>
                  <a:pt x="1007712" y="1245047"/>
                </a:cubicBezTo>
                <a:cubicBezTo>
                  <a:pt x="1011680" y="1245047"/>
                  <a:pt x="1015416" y="1244753"/>
                  <a:pt x="1018920" y="1244164"/>
                </a:cubicBezTo>
                <a:cubicBezTo>
                  <a:pt x="1022424" y="1243575"/>
                  <a:pt x="1025509" y="1242908"/>
                  <a:pt x="1028175" y="1242164"/>
                </a:cubicBezTo>
                <a:cubicBezTo>
                  <a:pt x="1030842" y="1241420"/>
                  <a:pt x="1033012" y="1240660"/>
                  <a:pt x="1034687" y="1239885"/>
                </a:cubicBezTo>
                <a:cubicBezTo>
                  <a:pt x="1036361" y="1239110"/>
                  <a:pt x="1037369" y="1238552"/>
                  <a:pt x="1037710" y="1238211"/>
                </a:cubicBezTo>
                <a:cubicBezTo>
                  <a:pt x="1038051" y="1237870"/>
                  <a:pt x="1038330" y="1237513"/>
                  <a:pt x="1038547" y="1237141"/>
                </a:cubicBezTo>
                <a:cubicBezTo>
                  <a:pt x="1038764" y="1236769"/>
                  <a:pt x="1038919" y="1236350"/>
                  <a:pt x="1039012" y="1235885"/>
                </a:cubicBezTo>
                <a:cubicBezTo>
                  <a:pt x="1039105" y="1235420"/>
                  <a:pt x="1039182" y="1234893"/>
                  <a:pt x="1039244" y="1234304"/>
                </a:cubicBezTo>
                <a:cubicBezTo>
                  <a:pt x="1039307" y="1233715"/>
                  <a:pt x="1039338" y="1233017"/>
                  <a:pt x="1039338" y="1232211"/>
                </a:cubicBezTo>
                <a:cubicBezTo>
                  <a:pt x="1039338" y="1231095"/>
                  <a:pt x="1039291" y="1230149"/>
                  <a:pt x="1039197" y="1229374"/>
                </a:cubicBezTo>
                <a:cubicBezTo>
                  <a:pt x="1039104" y="1228599"/>
                  <a:pt x="1038964" y="1227994"/>
                  <a:pt x="1038776" y="1227560"/>
                </a:cubicBezTo>
                <a:cubicBezTo>
                  <a:pt x="1038589" y="1227126"/>
                  <a:pt x="1038325" y="1226801"/>
                  <a:pt x="1037982" y="1226583"/>
                </a:cubicBezTo>
                <a:cubicBezTo>
                  <a:pt x="1037640" y="1226366"/>
                  <a:pt x="1037250" y="1226258"/>
                  <a:pt x="1036814" y="1226258"/>
                </a:cubicBezTo>
                <a:cubicBezTo>
                  <a:pt x="1036066" y="1226258"/>
                  <a:pt x="1034960" y="1226583"/>
                  <a:pt x="1033496" y="1227235"/>
                </a:cubicBezTo>
                <a:cubicBezTo>
                  <a:pt x="1032031" y="1227886"/>
                  <a:pt x="1030162" y="1228614"/>
                  <a:pt x="1027887" y="1229421"/>
                </a:cubicBezTo>
                <a:cubicBezTo>
                  <a:pt x="1025612" y="1230227"/>
                  <a:pt x="1022917" y="1230955"/>
                  <a:pt x="1019802" y="1231606"/>
                </a:cubicBezTo>
                <a:cubicBezTo>
                  <a:pt x="1016686" y="1232258"/>
                  <a:pt x="1013134" y="1232583"/>
                  <a:pt x="1009146" y="1232583"/>
                </a:cubicBezTo>
                <a:cubicBezTo>
                  <a:pt x="1004099" y="1232583"/>
                  <a:pt x="999830" y="1231870"/>
                  <a:pt x="996341" y="1230444"/>
                </a:cubicBezTo>
                <a:cubicBezTo>
                  <a:pt x="992851" y="1229017"/>
                  <a:pt x="990016" y="1226971"/>
                  <a:pt x="987835" y="1224305"/>
                </a:cubicBezTo>
                <a:cubicBezTo>
                  <a:pt x="985654" y="1221638"/>
                  <a:pt x="984096" y="1218444"/>
                  <a:pt x="983161" y="1214724"/>
                </a:cubicBezTo>
                <a:cubicBezTo>
                  <a:pt x="982227" y="1211003"/>
                  <a:pt x="981760" y="1206817"/>
                  <a:pt x="981760" y="1202166"/>
                </a:cubicBezTo>
                <a:lnTo>
                  <a:pt x="1036891" y="1202166"/>
                </a:lnTo>
                <a:cubicBezTo>
                  <a:pt x="1038450" y="1202166"/>
                  <a:pt x="1039836" y="1201655"/>
                  <a:pt x="1041050" y="1200632"/>
                </a:cubicBezTo>
                <a:cubicBezTo>
                  <a:pt x="1042265" y="1199608"/>
                  <a:pt x="1042872" y="1197888"/>
                  <a:pt x="1042872" y="1195469"/>
                </a:cubicBezTo>
                <a:lnTo>
                  <a:pt x="1042872" y="1192679"/>
                </a:lnTo>
                <a:cubicBezTo>
                  <a:pt x="1042872" y="1187222"/>
                  <a:pt x="1042175" y="1182090"/>
                  <a:pt x="1040779" y="1177284"/>
                </a:cubicBezTo>
                <a:cubicBezTo>
                  <a:pt x="1039384" y="1172478"/>
                  <a:pt x="1037198" y="1168292"/>
                  <a:pt x="1034222" y="1164727"/>
                </a:cubicBezTo>
                <a:cubicBezTo>
                  <a:pt x="1031245" y="1161161"/>
                  <a:pt x="1027447" y="1158324"/>
                  <a:pt x="1022827" y="1156216"/>
                </a:cubicBezTo>
                <a:cubicBezTo>
                  <a:pt x="1018207" y="1154107"/>
                  <a:pt x="1012610" y="1153053"/>
                  <a:pt x="1006037" y="1153053"/>
                </a:cubicBezTo>
                <a:close/>
                <a:moveTo>
                  <a:pt x="732045" y="1153053"/>
                </a:moveTo>
                <a:cubicBezTo>
                  <a:pt x="724913" y="1153053"/>
                  <a:pt x="718681" y="1154200"/>
                  <a:pt x="713348" y="1156495"/>
                </a:cubicBezTo>
                <a:cubicBezTo>
                  <a:pt x="708015" y="1158789"/>
                  <a:pt x="703566" y="1162014"/>
                  <a:pt x="700000" y="1166169"/>
                </a:cubicBezTo>
                <a:cubicBezTo>
                  <a:pt x="696434" y="1170323"/>
                  <a:pt x="693768" y="1175269"/>
                  <a:pt x="692001" y="1181005"/>
                </a:cubicBezTo>
                <a:cubicBezTo>
                  <a:pt x="690233" y="1186741"/>
                  <a:pt x="689350" y="1193020"/>
                  <a:pt x="689350" y="1199841"/>
                </a:cubicBezTo>
                <a:cubicBezTo>
                  <a:pt x="689350" y="1206910"/>
                  <a:pt x="690187" y="1213235"/>
                  <a:pt x="691861" y="1218817"/>
                </a:cubicBezTo>
                <a:cubicBezTo>
                  <a:pt x="693535" y="1224398"/>
                  <a:pt x="696078" y="1229141"/>
                  <a:pt x="699489" y="1233048"/>
                </a:cubicBezTo>
                <a:cubicBezTo>
                  <a:pt x="702899" y="1236955"/>
                  <a:pt x="707162" y="1239932"/>
                  <a:pt x="712278" y="1241978"/>
                </a:cubicBezTo>
                <a:cubicBezTo>
                  <a:pt x="717394" y="1244024"/>
                  <a:pt x="723394" y="1245047"/>
                  <a:pt x="730277" y="1245047"/>
                </a:cubicBezTo>
                <a:cubicBezTo>
                  <a:pt x="737347" y="1245047"/>
                  <a:pt x="743563" y="1243885"/>
                  <a:pt x="748927" y="1241559"/>
                </a:cubicBezTo>
                <a:cubicBezTo>
                  <a:pt x="754291" y="1239234"/>
                  <a:pt x="758756" y="1235994"/>
                  <a:pt x="762322" y="1231839"/>
                </a:cubicBezTo>
                <a:cubicBezTo>
                  <a:pt x="765888" y="1227684"/>
                  <a:pt x="768570" y="1222739"/>
                  <a:pt x="770368" y="1217003"/>
                </a:cubicBezTo>
                <a:cubicBezTo>
                  <a:pt x="772166" y="1211267"/>
                  <a:pt x="773065" y="1204988"/>
                  <a:pt x="773065" y="1198167"/>
                </a:cubicBezTo>
                <a:cubicBezTo>
                  <a:pt x="773065" y="1191159"/>
                  <a:pt x="772213" y="1184865"/>
                  <a:pt x="770507" y="1179284"/>
                </a:cubicBezTo>
                <a:cubicBezTo>
                  <a:pt x="768802" y="1173703"/>
                  <a:pt x="766244" y="1168959"/>
                  <a:pt x="762834" y="1165052"/>
                </a:cubicBezTo>
                <a:cubicBezTo>
                  <a:pt x="759423" y="1161146"/>
                  <a:pt x="755160" y="1158169"/>
                  <a:pt x="750044" y="1156123"/>
                </a:cubicBezTo>
                <a:cubicBezTo>
                  <a:pt x="744928" y="1154076"/>
                  <a:pt x="738928" y="1153053"/>
                  <a:pt x="732045" y="1153053"/>
                </a:cubicBezTo>
                <a:close/>
                <a:moveTo>
                  <a:pt x="1626167" y="1114358"/>
                </a:moveTo>
                <a:cubicBezTo>
                  <a:pt x="1624803" y="1114358"/>
                  <a:pt x="1623640" y="1114420"/>
                  <a:pt x="1622679" y="1114544"/>
                </a:cubicBezTo>
                <a:cubicBezTo>
                  <a:pt x="1621717" y="1114668"/>
                  <a:pt x="1620942" y="1114854"/>
                  <a:pt x="1620353" y="1115102"/>
                </a:cubicBezTo>
                <a:cubicBezTo>
                  <a:pt x="1619764" y="1115350"/>
                  <a:pt x="1619361" y="1115691"/>
                  <a:pt x="1619144" y="1116125"/>
                </a:cubicBezTo>
                <a:cubicBezTo>
                  <a:pt x="1618927" y="1116559"/>
                  <a:pt x="1618818" y="1117086"/>
                  <a:pt x="1618818" y="1117706"/>
                </a:cubicBezTo>
                <a:cubicBezTo>
                  <a:pt x="1618818" y="1121675"/>
                  <a:pt x="1619423" y="1125241"/>
                  <a:pt x="1620632" y="1128403"/>
                </a:cubicBezTo>
                <a:cubicBezTo>
                  <a:pt x="1621842" y="1131566"/>
                  <a:pt x="1623640" y="1134248"/>
                  <a:pt x="1626027" y="1136449"/>
                </a:cubicBezTo>
                <a:cubicBezTo>
                  <a:pt x="1628415" y="1138651"/>
                  <a:pt x="1631391" y="1140341"/>
                  <a:pt x="1634957" y="1141519"/>
                </a:cubicBezTo>
                <a:cubicBezTo>
                  <a:pt x="1638523" y="1142697"/>
                  <a:pt x="1642662" y="1143286"/>
                  <a:pt x="1647375" y="1143286"/>
                </a:cubicBezTo>
                <a:cubicBezTo>
                  <a:pt x="1652522" y="1143286"/>
                  <a:pt x="1656894" y="1142620"/>
                  <a:pt x="1660490" y="1141286"/>
                </a:cubicBezTo>
                <a:cubicBezTo>
                  <a:pt x="1664087" y="1139953"/>
                  <a:pt x="1667033" y="1138124"/>
                  <a:pt x="1669327" y="1135798"/>
                </a:cubicBezTo>
                <a:cubicBezTo>
                  <a:pt x="1671621" y="1133473"/>
                  <a:pt x="1673296" y="1130760"/>
                  <a:pt x="1674350" y="1127659"/>
                </a:cubicBezTo>
                <a:cubicBezTo>
                  <a:pt x="1675404" y="1124559"/>
                  <a:pt x="1675931" y="1121241"/>
                  <a:pt x="1675931" y="1117706"/>
                </a:cubicBezTo>
                <a:cubicBezTo>
                  <a:pt x="1675931" y="1117086"/>
                  <a:pt x="1675807" y="1116559"/>
                  <a:pt x="1675559" y="1116125"/>
                </a:cubicBezTo>
                <a:cubicBezTo>
                  <a:pt x="1675311" y="1115691"/>
                  <a:pt x="1674893" y="1115350"/>
                  <a:pt x="1674303" y="1115102"/>
                </a:cubicBezTo>
                <a:cubicBezTo>
                  <a:pt x="1673714" y="1114854"/>
                  <a:pt x="1672939" y="1114668"/>
                  <a:pt x="1671978" y="1114544"/>
                </a:cubicBezTo>
                <a:cubicBezTo>
                  <a:pt x="1671017" y="1114420"/>
                  <a:pt x="1669792" y="1114358"/>
                  <a:pt x="1668304" y="1114358"/>
                </a:cubicBezTo>
                <a:cubicBezTo>
                  <a:pt x="1666877" y="1114358"/>
                  <a:pt x="1665746" y="1114435"/>
                  <a:pt x="1664909" y="1114590"/>
                </a:cubicBezTo>
                <a:cubicBezTo>
                  <a:pt x="1664072" y="1114745"/>
                  <a:pt x="1663420" y="1114978"/>
                  <a:pt x="1662955" y="1115288"/>
                </a:cubicBezTo>
                <a:cubicBezTo>
                  <a:pt x="1662490" y="1115598"/>
                  <a:pt x="1662180" y="1115986"/>
                  <a:pt x="1662025" y="1116451"/>
                </a:cubicBezTo>
                <a:cubicBezTo>
                  <a:pt x="1661870" y="1116916"/>
                  <a:pt x="1661792" y="1117458"/>
                  <a:pt x="1661792" y="1118078"/>
                </a:cubicBezTo>
                <a:cubicBezTo>
                  <a:pt x="1661792" y="1120063"/>
                  <a:pt x="1661482" y="1121923"/>
                  <a:pt x="1660862" y="1123660"/>
                </a:cubicBezTo>
                <a:cubicBezTo>
                  <a:pt x="1660242" y="1125396"/>
                  <a:pt x="1659312" y="1126884"/>
                  <a:pt x="1658072" y="1128124"/>
                </a:cubicBezTo>
                <a:cubicBezTo>
                  <a:pt x="1656832" y="1129365"/>
                  <a:pt x="1655328" y="1130326"/>
                  <a:pt x="1653560" y="1131008"/>
                </a:cubicBezTo>
                <a:cubicBezTo>
                  <a:pt x="1651793" y="1131690"/>
                  <a:pt x="1649762" y="1132031"/>
                  <a:pt x="1647468" y="1132031"/>
                </a:cubicBezTo>
                <a:cubicBezTo>
                  <a:pt x="1645111" y="1132031"/>
                  <a:pt x="1643034" y="1131690"/>
                  <a:pt x="1641236" y="1131008"/>
                </a:cubicBezTo>
                <a:cubicBezTo>
                  <a:pt x="1639437" y="1130326"/>
                  <a:pt x="1637902" y="1129365"/>
                  <a:pt x="1636631" y="1128124"/>
                </a:cubicBezTo>
                <a:cubicBezTo>
                  <a:pt x="1635360" y="1126884"/>
                  <a:pt x="1634414" y="1125427"/>
                  <a:pt x="1633794" y="1123753"/>
                </a:cubicBezTo>
                <a:cubicBezTo>
                  <a:pt x="1633174" y="1122078"/>
                  <a:pt x="1632864" y="1120249"/>
                  <a:pt x="1632864" y="1118265"/>
                </a:cubicBezTo>
                <a:cubicBezTo>
                  <a:pt x="1632864" y="1117582"/>
                  <a:pt x="1632786" y="1116993"/>
                  <a:pt x="1632632" y="1116497"/>
                </a:cubicBezTo>
                <a:cubicBezTo>
                  <a:pt x="1632477" y="1116001"/>
                  <a:pt x="1632166" y="1115598"/>
                  <a:pt x="1631701" y="1115288"/>
                </a:cubicBezTo>
                <a:cubicBezTo>
                  <a:pt x="1631236" y="1114978"/>
                  <a:pt x="1630570" y="1114745"/>
                  <a:pt x="1629702" y="1114590"/>
                </a:cubicBezTo>
                <a:cubicBezTo>
                  <a:pt x="1628833" y="1114435"/>
                  <a:pt x="1627655" y="1114358"/>
                  <a:pt x="1626167" y="1114358"/>
                </a:cubicBezTo>
                <a:close/>
                <a:moveTo>
                  <a:pt x="3044480" y="898017"/>
                </a:moveTo>
                <a:lnTo>
                  <a:pt x="3057596" y="898017"/>
                </a:lnTo>
                <a:lnTo>
                  <a:pt x="3057596" y="915784"/>
                </a:lnTo>
                <a:cubicBezTo>
                  <a:pt x="3053813" y="920001"/>
                  <a:pt x="3050201" y="923132"/>
                  <a:pt x="3046759" y="925179"/>
                </a:cubicBezTo>
                <a:cubicBezTo>
                  <a:pt x="3043318" y="927225"/>
                  <a:pt x="3039582" y="928248"/>
                  <a:pt x="3035550" y="928248"/>
                </a:cubicBezTo>
                <a:cubicBezTo>
                  <a:pt x="3030590" y="928248"/>
                  <a:pt x="3026730" y="926961"/>
                  <a:pt x="3023970" y="924388"/>
                </a:cubicBezTo>
                <a:cubicBezTo>
                  <a:pt x="3021210" y="921814"/>
                  <a:pt x="3019830" y="918357"/>
                  <a:pt x="3019830" y="914017"/>
                </a:cubicBezTo>
                <a:cubicBezTo>
                  <a:pt x="3019830" y="911474"/>
                  <a:pt x="3020311" y="909226"/>
                  <a:pt x="3021272" y="907273"/>
                </a:cubicBezTo>
                <a:cubicBezTo>
                  <a:pt x="3022233" y="905319"/>
                  <a:pt x="3023737" y="903645"/>
                  <a:pt x="3025784" y="902250"/>
                </a:cubicBezTo>
                <a:cubicBezTo>
                  <a:pt x="3027830" y="900855"/>
                  <a:pt x="3030404" y="899800"/>
                  <a:pt x="3033504" y="899087"/>
                </a:cubicBezTo>
                <a:cubicBezTo>
                  <a:pt x="3036605" y="898374"/>
                  <a:pt x="3040264" y="898017"/>
                  <a:pt x="3044480" y="898017"/>
                </a:cubicBezTo>
                <a:close/>
                <a:moveTo>
                  <a:pt x="1881668" y="897366"/>
                </a:moveTo>
                <a:lnTo>
                  <a:pt x="1896643" y="897366"/>
                </a:lnTo>
                <a:cubicBezTo>
                  <a:pt x="1900674" y="897366"/>
                  <a:pt x="1904162" y="897676"/>
                  <a:pt x="1907108" y="898297"/>
                </a:cubicBezTo>
                <a:cubicBezTo>
                  <a:pt x="1910053" y="898917"/>
                  <a:pt x="1912472" y="899847"/>
                  <a:pt x="1914363" y="901087"/>
                </a:cubicBezTo>
                <a:cubicBezTo>
                  <a:pt x="1916254" y="902327"/>
                  <a:pt x="1917634" y="903893"/>
                  <a:pt x="1918502" y="905784"/>
                </a:cubicBezTo>
                <a:cubicBezTo>
                  <a:pt x="1919371" y="907676"/>
                  <a:pt x="1919805" y="909862"/>
                  <a:pt x="1919805" y="912342"/>
                </a:cubicBezTo>
                <a:cubicBezTo>
                  <a:pt x="1919805" y="914761"/>
                  <a:pt x="1919371" y="916947"/>
                  <a:pt x="1918502" y="918900"/>
                </a:cubicBezTo>
                <a:cubicBezTo>
                  <a:pt x="1917634" y="920853"/>
                  <a:pt x="1916254" y="922512"/>
                  <a:pt x="1914363" y="923876"/>
                </a:cubicBezTo>
                <a:cubicBezTo>
                  <a:pt x="1912472" y="925241"/>
                  <a:pt x="1910100" y="926279"/>
                  <a:pt x="1907247" y="926992"/>
                </a:cubicBezTo>
                <a:cubicBezTo>
                  <a:pt x="1904395" y="927706"/>
                  <a:pt x="1900953" y="928062"/>
                  <a:pt x="1896922" y="928062"/>
                </a:cubicBezTo>
                <a:cubicBezTo>
                  <a:pt x="1895806" y="928062"/>
                  <a:pt x="1894581" y="928031"/>
                  <a:pt x="1893248" y="927969"/>
                </a:cubicBezTo>
                <a:cubicBezTo>
                  <a:pt x="1891915" y="927907"/>
                  <a:pt x="1890582" y="927830"/>
                  <a:pt x="1889248" y="927737"/>
                </a:cubicBezTo>
                <a:cubicBezTo>
                  <a:pt x="1887915" y="927644"/>
                  <a:pt x="1886613" y="927551"/>
                  <a:pt x="1885342" y="927458"/>
                </a:cubicBezTo>
                <a:cubicBezTo>
                  <a:pt x="1884070" y="927365"/>
                  <a:pt x="1882846" y="927225"/>
                  <a:pt x="1881668" y="927039"/>
                </a:cubicBezTo>
                <a:close/>
                <a:moveTo>
                  <a:pt x="879664" y="887134"/>
                </a:moveTo>
                <a:cubicBezTo>
                  <a:pt x="881958" y="887134"/>
                  <a:pt x="883942" y="887584"/>
                  <a:pt x="885617" y="888483"/>
                </a:cubicBezTo>
                <a:cubicBezTo>
                  <a:pt x="887291" y="889382"/>
                  <a:pt x="888640" y="890731"/>
                  <a:pt x="889663" y="892529"/>
                </a:cubicBezTo>
                <a:cubicBezTo>
                  <a:pt x="890686" y="894328"/>
                  <a:pt x="891446" y="896576"/>
                  <a:pt x="891942" y="899273"/>
                </a:cubicBezTo>
                <a:cubicBezTo>
                  <a:pt x="892438" y="901971"/>
                  <a:pt x="892686" y="905056"/>
                  <a:pt x="892686" y="908528"/>
                </a:cubicBezTo>
                <a:cubicBezTo>
                  <a:pt x="892686" y="911877"/>
                  <a:pt x="892485" y="914838"/>
                  <a:pt x="892081" y="917412"/>
                </a:cubicBezTo>
                <a:cubicBezTo>
                  <a:pt x="891678" y="919985"/>
                  <a:pt x="890996" y="922187"/>
                  <a:pt x="890035" y="924016"/>
                </a:cubicBezTo>
                <a:cubicBezTo>
                  <a:pt x="889074" y="925845"/>
                  <a:pt x="887803" y="927225"/>
                  <a:pt x="886221" y="928155"/>
                </a:cubicBezTo>
                <a:cubicBezTo>
                  <a:pt x="884640" y="929085"/>
                  <a:pt x="882609" y="929550"/>
                  <a:pt x="880129" y="929550"/>
                </a:cubicBezTo>
                <a:cubicBezTo>
                  <a:pt x="878020" y="929550"/>
                  <a:pt x="876144" y="929225"/>
                  <a:pt x="874501" y="928574"/>
                </a:cubicBezTo>
                <a:cubicBezTo>
                  <a:pt x="872858" y="927923"/>
                  <a:pt x="871494" y="926775"/>
                  <a:pt x="870408" y="925132"/>
                </a:cubicBezTo>
                <a:cubicBezTo>
                  <a:pt x="869323" y="923489"/>
                  <a:pt x="868486" y="921256"/>
                  <a:pt x="867897" y="918435"/>
                </a:cubicBezTo>
                <a:cubicBezTo>
                  <a:pt x="867308" y="915613"/>
                  <a:pt x="867013" y="912094"/>
                  <a:pt x="867013" y="907877"/>
                </a:cubicBezTo>
                <a:cubicBezTo>
                  <a:pt x="867013" y="904405"/>
                  <a:pt x="867261" y="901382"/>
                  <a:pt x="867757" y="898808"/>
                </a:cubicBezTo>
                <a:cubicBezTo>
                  <a:pt x="868253" y="896235"/>
                  <a:pt x="869013" y="894080"/>
                  <a:pt x="870036" y="892343"/>
                </a:cubicBezTo>
                <a:cubicBezTo>
                  <a:pt x="871060" y="890607"/>
                  <a:pt x="872377" y="889305"/>
                  <a:pt x="873990" y="888437"/>
                </a:cubicBezTo>
                <a:cubicBezTo>
                  <a:pt x="875602" y="887569"/>
                  <a:pt x="877493" y="887134"/>
                  <a:pt x="879664" y="887134"/>
                </a:cubicBezTo>
                <a:close/>
                <a:moveTo>
                  <a:pt x="728045" y="883228"/>
                </a:moveTo>
                <a:cubicBezTo>
                  <a:pt x="732262" y="885274"/>
                  <a:pt x="735967" y="887243"/>
                  <a:pt x="739161" y="889134"/>
                </a:cubicBezTo>
                <a:cubicBezTo>
                  <a:pt x="742354" y="891026"/>
                  <a:pt x="745021" y="892979"/>
                  <a:pt x="747160" y="894994"/>
                </a:cubicBezTo>
                <a:cubicBezTo>
                  <a:pt x="749299" y="897010"/>
                  <a:pt x="750896" y="899180"/>
                  <a:pt x="751950" y="901506"/>
                </a:cubicBezTo>
                <a:cubicBezTo>
                  <a:pt x="753005" y="903831"/>
                  <a:pt x="753532" y="906420"/>
                  <a:pt x="753532" y="909273"/>
                </a:cubicBezTo>
                <a:cubicBezTo>
                  <a:pt x="753532" y="914978"/>
                  <a:pt x="751501" y="919489"/>
                  <a:pt x="747439" y="922807"/>
                </a:cubicBezTo>
                <a:cubicBezTo>
                  <a:pt x="743377" y="926124"/>
                  <a:pt x="737378" y="927783"/>
                  <a:pt x="729440" y="927783"/>
                </a:cubicBezTo>
                <a:cubicBezTo>
                  <a:pt x="721255" y="927783"/>
                  <a:pt x="715100" y="926140"/>
                  <a:pt x="710976" y="922853"/>
                </a:cubicBezTo>
                <a:cubicBezTo>
                  <a:pt x="706852" y="919567"/>
                  <a:pt x="704791" y="914916"/>
                  <a:pt x="704791" y="908901"/>
                </a:cubicBezTo>
                <a:cubicBezTo>
                  <a:pt x="704791" y="906172"/>
                  <a:pt x="705271" y="903676"/>
                  <a:pt x="706232" y="901413"/>
                </a:cubicBezTo>
                <a:cubicBezTo>
                  <a:pt x="707194" y="899149"/>
                  <a:pt x="708620" y="896994"/>
                  <a:pt x="710511" y="894948"/>
                </a:cubicBezTo>
                <a:cubicBezTo>
                  <a:pt x="712402" y="892902"/>
                  <a:pt x="714821" y="890917"/>
                  <a:pt x="717767" y="888995"/>
                </a:cubicBezTo>
                <a:cubicBezTo>
                  <a:pt x="720712" y="887072"/>
                  <a:pt x="724138" y="885150"/>
                  <a:pt x="728045" y="883228"/>
                </a:cubicBezTo>
                <a:close/>
                <a:moveTo>
                  <a:pt x="636888" y="877275"/>
                </a:moveTo>
                <a:cubicBezTo>
                  <a:pt x="640980" y="877275"/>
                  <a:pt x="644422" y="877833"/>
                  <a:pt x="647213" y="878949"/>
                </a:cubicBezTo>
                <a:cubicBezTo>
                  <a:pt x="650003" y="880065"/>
                  <a:pt x="652236" y="881646"/>
                  <a:pt x="653910" y="883693"/>
                </a:cubicBezTo>
                <a:cubicBezTo>
                  <a:pt x="655584" y="885739"/>
                  <a:pt x="656778" y="888235"/>
                  <a:pt x="657491" y="891181"/>
                </a:cubicBezTo>
                <a:cubicBezTo>
                  <a:pt x="658204" y="894126"/>
                  <a:pt x="658561" y="897397"/>
                  <a:pt x="658561" y="900994"/>
                </a:cubicBezTo>
                <a:cubicBezTo>
                  <a:pt x="658561" y="904281"/>
                  <a:pt x="658111" y="907490"/>
                  <a:pt x="657212" y="910621"/>
                </a:cubicBezTo>
                <a:cubicBezTo>
                  <a:pt x="656313" y="913753"/>
                  <a:pt x="654902" y="916574"/>
                  <a:pt x="652980" y="919086"/>
                </a:cubicBezTo>
                <a:cubicBezTo>
                  <a:pt x="651057" y="921597"/>
                  <a:pt x="648639" y="923597"/>
                  <a:pt x="645724" y="925086"/>
                </a:cubicBezTo>
                <a:cubicBezTo>
                  <a:pt x="642810" y="926574"/>
                  <a:pt x="639368" y="927318"/>
                  <a:pt x="635399" y="927318"/>
                </a:cubicBezTo>
                <a:cubicBezTo>
                  <a:pt x="631493" y="927318"/>
                  <a:pt x="628082" y="926620"/>
                  <a:pt x="625168" y="925225"/>
                </a:cubicBezTo>
                <a:cubicBezTo>
                  <a:pt x="622253" y="923830"/>
                  <a:pt x="619819" y="921504"/>
                  <a:pt x="617866" y="918249"/>
                </a:cubicBezTo>
                <a:cubicBezTo>
                  <a:pt x="615912" y="914993"/>
                  <a:pt x="614424" y="910668"/>
                  <a:pt x="613401" y="905273"/>
                </a:cubicBezTo>
                <a:cubicBezTo>
                  <a:pt x="612378" y="899878"/>
                  <a:pt x="611866" y="893181"/>
                  <a:pt x="611866" y="885181"/>
                </a:cubicBezTo>
                <a:cubicBezTo>
                  <a:pt x="613478" y="884065"/>
                  <a:pt x="615261" y="883026"/>
                  <a:pt x="617215" y="882065"/>
                </a:cubicBezTo>
                <a:cubicBezTo>
                  <a:pt x="619168" y="881104"/>
                  <a:pt x="621214" y="880267"/>
                  <a:pt x="623354" y="879553"/>
                </a:cubicBezTo>
                <a:cubicBezTo>
                  <a:pt x="625493" y="878840"/>
                  <a:pt x="627710" y="878282"/>
                  <a:pt x="630004" y="877879"/>
                </a:cubicBezTo>
                <a:cubicBezTo>
                  <a:pt x="632299" y="877476"/>
                  <a:pt x="634593" y="877275"/>
                  <a:pt x="636888" y="877275"/>
                </a:cubicBezTo>
                <a:close/>
                <a:moveTo>
                  <a:pt x="880036" y="876902"/>
                </a:moveTo>
                <a:cubicBezTo>
                  <a:pt x="875509" y="876902"/>
                  <a:pt x="871587" y="877709"/>
                  <a:pt x="868269" y="879321"/>
                </a:cubicBezTo>
                <a:cubicBezTo>
                  <a:pt x="864951" y="880933"/>
                  <a:pt x="862238" y="883135"/>
                  <a:pt x="860130" y="885925"/>
                </a:cubicBezTo>
                <a:cubicBezTo>
                  <a:pt x="858022" y="888716"/>
                  <a:pt x="856456" y="892033"/>
                  <a:pt x="855433" y="895878"/>
                </a:cubicBezTo>
                <a:cubicBezTo>
                  <a:pt x="854409" y="899723"/>
                  <a:pt x="853898" y="903909"/>
                  <a:pt x="853898" y="908435"/>
                </a:cubicBezTo>
                <a:cubicBezTo>
                  <a:pt x="853898" y="913396"/>
                  <a:pt x="854378" y="917815"/>
                  <a:pt x="855339" y="921690"/>
                </a:cubicBezTo>
                <a:cubicBezTo>
                  <a:pt x="856301" y="925566"/>
                  <a:pt x="857804" y="928853"/>
                  <a:pt x="859851" y="931550"/>
                </a:cubicBezTo>
                <a:cubicBezTo>
                  <a:pt x="861897" y="934248"/>
                  <a:pt x="864533" y="936310"/>
                  <a:pt x="867757" y="937736"/>
                </a:cubicBezTo>
                <a:cubicBezTo>
                  <a:pt x="870982" y="939162"/>
                  <a:pt x="874858" y="939875"/>
                  <a:pt x="879385" y="939875"/>
                </a:cubicBezTo>
                <a:cubicBezTo>
                  <a:pt x="883849" y="939875"/>
                  <a:pt x="887741" y="939100"/>
                  <a:pt x="891058" y="937550"/>
                </a:cubicBezTo>
                <a:cubicBezTo>
                  <a:pt x="894376" y="936000"/>
                  <a:pt x="897120" y="933845"/>
                  <a:pt x="899290" y="931085"/>
                </a:cubicBezTo>
                <a:cubicBezTo>
                  <a:pt x="901461" y="928326"/>
                  <a:pt x="903073" y="924993"/>
                  <a:pt x="904127" y="921086"/>
                </a:cubicBezTo>
                <a:cubicBezTo>
                  <a:pt x="905181" y="917179"/>
                  <a:pt x="905709" y="912838"/>
                  <a:pt x="905709" y="908063"/>
                </a:cubicBezTo>
                <a:cubicBezTo>
                  <a:pt x="905709" y="903847"/>
                  <a:pt x="905305" y="899847"/>
                  <a:pt x="904499" y="896064"/>
                </a:cubicBezTo>
                <a:cubicBezTo>
                  <a:pt x="903693" y="892281"/>
                  <a:pt x="902298" y="888979"/>
                  <a:pt x="900313" y="886158"/>
                </a:cubicBezTo>
                <a:cubicBezTo>
                  <a:pt x="898329" y="883336"/>
                  <a:pt x="895678" y="881088"/>
                  <a:pt x="892360" y="879414"/>
                </a:cubicBezTo>
                <a:cubicBezTo>
                  <a:pt x="889043" y="877740"/>
                  <a:pt x="884935" y="876902"/>
                  <a:pt x="880036" y="876902"/>
                </a:cubicBezTo>
                <a:close/>
                <a:moveTo>
                  <a:pt x="3144753" y="863415"/>
                </a:moveTo>
                <a:cubicBezTo>
                  <a:pt x="3148970" y="863415"/>
                  <a:pt x="3152520" y="864268"/>
                  <a:pt x="3155404" y="865973"/>
                </a:cubicBezTo>
                <a:cubicBezTo>
                  <a:pt x="3158287" y="867678"/>
                  <a:pt x="3160582" y="869942"/>
                  <a:pt x="3162287" y="872763"/>
                </a:cubicBezTo>
                <a:cubicBezTo>
                  <a:pt x="3163992" y="875585"/>
                  <a:pt x="3165233" y="878856"/>
                  <a:pt x="3166008" y="882577"/>
                </a:cubicBezTo>
                <a:cubicBezTo>
                  <a:pt x="3166783" y="886297"/>
                  <a:pt x="3167170" y="890204"/>
                  <a:pt x="3167170" y="894297"/>
                </a:cubicBezTo>
                <a:cubicBezTo>
                  <a:pt x="3167170" y="899320"/>
                  <a:pt x="3166612" y="903878"/>
                  <a:pt x="3165496" y="907970"/>
                </a:cubicBezTo>
                <a:cubicBezTo>
                  <a:pt x="3164380" y="912063"/>
                  <a:pt x="3162752" y="915536"/>
                  <a:pt x="3160613" y="918388"/>
                </a:cubicBezTo>
                <a:cubicBezTo>
                  <a:pt x="3158473" y="921241"/>
                  <a:pt x="3155822" y="923458"/>
                  <a:pt x="3152660" y="925039"/>
                </a:cubicBezTo>
                <a:cubicBezTo>
                  <a:pt x="3149497" y="926620"/>
                  <a:pt x="3145900" y="927411"/>
                  <a:pt x="3141870" y="927411"/>
                </a:cubicBezTo>
                <a:cubicBezTo>
                  <a:pt x="3137281" y="927411"/>
                  <a:pt x="3133405" y="926543"/>
                  <a:pt x="3130242" y="924807"/>
                </a:cubicBezTo>
                <a:cubicBezTo>
                  <a:pt x="3127080" y="923070"/>
                  <a:pt x="3124538" y="920497"/>
                  <a:pt x="3122615" y="917086"/>
                </a:cubicBezTo>
                <a:cubicBezTo>
                  <a:pt x="3120693" y="913675"/>
                  <a:pt x="3119313" y="909428"/>
                  <a:pt x="3118476" y="904343"/>
                </a:cubicBezTo>
                <a:cubicBezTo>
                  <a:pt x="3117638" y="899258"/>
                  <a:pt x="3117220" y="893367"/>
                  <a:pt x="3117220" y="886669"/>
                </a:cubicBezTo>
                <a:cubicBezTo>
                  <a:pt x="3117220" y="885305"/>
                  <a:pt x="3117220" y="883972"/>
                  <a:pt x="3117220" y="882670"/>
                </a:cubicBezTo>
                <a:cubicBezTo>
                  <a:pt x="3117220" y="881367"/>
                  <a:pt x="3117251" y="880220"/>
                  <a:pt x="3117313" y="879228"/>
                </a:cubicBezTo>
                <a:cubicBezTo>
                  <a:pt x="3119794" y="876561"/>
                  <a:pt x="3122119" y="874251"/>
                  <a:pt x="3124289" y="872298"/>
                </a:cubicBezTo>
                <a:cubicBezTo>
                  <a:pt x="3126460" y="870345"/>
                  <a:pt x="3128630" y="868701"/>
                  <a:pt x="3130800" y="867368"/>
                </a:cubicBezTo>
                <a:cubicBezTo>
                  <a:pt x="3132971" y="866035"/>
                  <a:pt x="3135188" y="865043"/>
                  <a:pt x="3137451" y="864392"/>
                </a:cubicBezTo>
                <a:cubicBezTo>
                  <a:pt x="3139715" y="863741"/>
                  <a:pt x="3142149" y="863415"/>
                  <a:pt x="3144753" y="863415"/>
                </a:cubicBezTo>
                <a:close/>
                <a:moveTo>
                  <a:pt x="2306553" y="863415"/>
                </a:moveTo>
                <a:cubicBezTo>
                  <a:pt x="2310770" y="863415"/>
                  <a:pt x="2314320" y="864268"/>
                  <a:pt x="2317204" y="865973"/>
                </a:cubicBezTo>
                <a:cubicBezTo>
                  <a:pt x="2320087" y="867678"/>
                  <a:pt x="2322382" y="869942"/>
                  <a:pt x="2324087" y="872763"/>
                </a:cubicBezTo>
                <a:cubicBezTo>
                  <a:pt x="2325792" y="875585"/>
                  <a:pt x="2327032" y="878856"/>
                  <a:pt x="2327808" y="882577"/>
                </a:cubicBezTo>
                <a:cubicBezTo>
                  <a:pt x="2328583" y="886297"/>
                  <a:pt x="2328970" y="890204"/>
                  <a:pt x="2328970" y="894297"/>
                </a:cubicBezTo>
                <a:cubicBezTo>
                  <a:pt x="2328970" y="899320"/>
                  <a:pt x="2328412" y="903878"/>
                  <a:pt x="2327296" y="907970"/>
                </a:cubicBezTo>
                <a:cubicBezTo>
                  <a:pt x="2326180" y="912063"/>
                  <a:pt x="2324552" y="915536"/>
                  <a:pt x="2322413" y="918388"/>
                </a:cubicBezTo>
                <a:cubicBezTo>
                  <a:pt x="2320273" y="921241"/>
                  <a:pt x="2317622" y="923458"/>
                  <a:pt x="2314460" y="925039"/>
                </a:cubicBezTo>
                <a:cubicBezTo>
                  <a:pt x="2311297" y="926620"/>
                  <a:pt x="2307700" y="927411"/>
                  <a:pt x="2303670" y="927411"/>
                </a:cubicBezTo>
                <a:cubicBezTo>
                  <a:pt x="2299081" y="927411"/>
                  <a:pt x="2295205" y="926543"/>
                  <a:pt x="2292042" y="924807"/>
                </a:cubicBezTo>
                <a:cubicBezTo>
                  <a:pt x="2288880" y="923070"/>
                  <a:pt x="2286337" y="920497"/>
                  <a:pt x="2284415" y="917086"/>
                </a:cubicBezTo>
                <a:cubicBezTo>
                  <a:pt x="2282493" y="913675"/>
                  <a:pt x="2281113" y="909428"/>
                  <a:pt x="2280276" y="904343"/>
                </a:cubicBezTo>
                <a:cubicBezTo>
                  <a:pt x="2279439" y="899258"/>
                  <a:pt x="2279020" y="893367"/>
                  <a:pt x="2279020" y="886669"/>
                </a:cubicBezTo>
                <a:cubicBezTo>
                  <a:pt x="2279020" y="885305"/>
                  <a:pt x="2279020" y="883972"/>
                  <a:pt x="2279020" y="882670"/>
                </a:cubicBezTo>
                <a:cubicBezTo>
                  <a:pt x="2279020" y="881367"/>
                  <a:pt x="2279051" y="880220"/>
                  <a:pt x="2279113" y="879228"/>
                </a:cubicBezTo>
                <a:cubicBezTo>
                  <a:pt x="2281593" y="876561"/>
                  <a:pt x="2283919" y="874251"/>
                  <a:pt x="2286089" y="872298"/>
                </a:cubicBezTo>
                <a:cubicBezTo>
                  <a:pt x="2288260" y="870345"/>
                  <a:pt x="2290430" y="868701"/>
                  <a:pt x="2292600" y="867368"/>
                </a:cubicBezTo>
                <a:cubicBezTo>
                  <a:pt x="2294771" y="866035"/>
                  <a:pt x="2296988" y="865043"/>
                  <a:pt x="2299251" y="864392"/>
                </a:cubicBezTo>
                <a:cubicBezTo>
                  <a:pt x="2301515" y="863741"/>
                  <a:pt x="2303949" y="863415"/>
                  <a:pt x="2306553" y="863415"/>
                </a:cubicBezTo>
                <a:close/>
                <a:moveTo>
                  <a:pt x="2727644" y="862671"/>
                </a:moveTo>
                <a:lnTo>
                  <a:pt x="2754154" y="862671"/>
                </a:lnTo>
                <a:lnTo>
                  <a:pt x="2754154" y="925458"/>
                </a:lnTo>
                <a:lnTo>
                  <a:pt x="2708761" y="925458"/>
                </a:lnTo>
                <a:cubicBezTo>
                  <a:pt x="2710622" y="923163"/>
                  <a:pt x="2712420" y="920512"/>
                  <a:pt x="2714156" y="917505"/>
                </a:cubicBezTo>
                <a:cubicBezTo>
                  <a:pt x="2715892" y="914497"/>
                  <a:pt x="2717551" y="910606"/>
                  <a:pt x="2719133" y="905831"/>
                </a:cubicBezTo>
                <a:cubicBezTo>
                  <a:pt x="2720714" y="901056"/>
                  <a:pt x="2722202" y="895196"/>
                  <a:pt x="2723598" y="888251"/>
                </a:cubicBezTo>
                <a:cubicBezTo>
                  <a:pt x="2724993" y="881305"/>
                  <a:pt x="2726342" y="872779"/>
                  <a:pt x="2727644" y="862671"/>
                </a:cubicBezTo>
                <a:close/>
                <a:moveTo>
                  <a:pt x="1003619" y="862671"/>
                </a:moveTo>
                <a:lnTo>
                  <a:pt x="1030129" y="862671"/>
                </a:lnTo>
                <a:lnTo>
                  <a:pt x="1030129" y="925458"/>
                </a:lnTo>
                <a:lnTo>
                  <a:pt x="984736" y="925458"/>
                </a:lnTo>
                <a:cubicBezTo>
                  <a:pt x="986597" y="923163"/>
                  <a:pt x="988395" y="920512"/>
                  <a:pt x="990131" y="917505"/>
                </a:cubicBezTo>
                <a:cubicBezTo>
                  <a:pt x="991868" y="914497"/>
                  <a:pt x="993526" y="910606"/>
                  <a:pt x="995108" y="905831"/>
                </a:cubicBezTo>
                <a:cubicBezTo>
                  <a:pt x="996689" y="901056"/>
                  <a:pt x="998177" y="895196"/>
                  <a:pt x="999573" y="888251"/>
                </a:cubicBezTo>
                <a:cubicBezTo>
                  <a:pt x="1000968" y="881305"/>
                  <a:pt x="1002316" y="872779"/>
                  <a:pt x="1003619" y="862671"/>
                </a:cubicBezTo>
                <a:close/>
                <a:moveTo>
                  <a:pt x="2945346" y="861462"/>
                </a:moveTo>
                <a:cubicBezTo>
                  <a:pt x="2949339" y="861462"/>
                  <a:pt x="2952677" y="862392"/>
                  <a:pt x="2955360" y="864252"/>
                </a:cubicBezTo>
                <a:cubicBezTo>
                  <a:pt x="2958043" y="866112"/>
                  <a:pt x="2960180" y="868593"/>
                  <a:pt x="2961771" y="871694"/>
                </a:cubicBezTo>
                <a:cubicBezTo>
                  <a:pt x="2963362" y="874794"/>
                  <a:pt x="2964484" y="878344"/>
                  <a:pt x="2965140" y="882344"/>
                </a:cubicBezTo>
                <a:cubicBezTo>
                  <a:pt x="2965795" y="886344"/>
                  <a:pt x="2966122" y="890483"/>
                  <a:pt x="2966122" y="894762"/>
                </a:cubicBezTo>
                <a:cubicBezTo>
                  <a:pt x="2966122" y="898669"/>
                  <a:pt x="2965717" y="902544"/>
                  <a:pt x="2964906" y="906389"/>
                </a:cubicBezTo>
                <a:cubicBezTo>
                  <a:pt x="2964095" y="910234"/>
                  <a:pt x="2962831" y="913706"/>
                  <a:pt x="2961115" y="916807"/>
                </a:cubicBezTo>
                <a:cubicBezTo>
                  <a:pt x="2959400" y="919908"/>
                  <a:pt x="2957153" y="922388"/>
                  <a:pt x="2954377" y="924248"/>
                </a:cubicBezTo>
                <a:cubicBezTo>
                  <a:pt x="2951600" y="926109"/>
                  <a:pt x="2948278" y="927039"/>
                  <a:pt x="2944410" y="927039"/>
                </a:cubicBezTo>
                <a:cubicBezTo>
                  <a:pt x="2940230" y="927039"/>
                  <a:pt x="2936237" y="925675"/>
                  <a:pt x="2932431" y="922946"/>
                </a:cubicBezTo>
                <a:cubicBezTo>
                  <a:pt x="2928625" y="920218"/>
                  <a:pt x="2924600" y="916280"/>
                  <a:pt x="2920358" y="911133"/>
                </a:cubicBezTo>
                <a:lnTo>
                  <a:pt x="2920358" y="877833"/>
                </a:lnTo>
                <a:cubicBezTo>
                  <a:pt x="2922790" y="874794"/>
                  <a:pt x="2925099" y="872236"/>
                  <a:pt x="2927283" y="870159"/>
                </a:cubicBezTo>
                <a:cubicBezTo>
                  <a:pt x="2929467" y="868081"/>
                  <a:pt x="2931557" y="866407"/>
                  <a:pt x="2933554" y="865136"/>
                </a:cubicBezTo>
                <a:cubicBezTo>
                  <a:pt x="2935550" y="863865"/>
                  <a:pt x="2937515" y="862934"/>
                  <a:pt x="2939450" y="862345"/>
                </a:cubicBezTo>
                <a:cubicBezTo>
                  <a:pt x="2941384" y="861756"/>
                  <a:pt x="2943349" y="861462"/>
                  <a:pt x="2945346" y="861462"/>
                </a:cubicBezTo>
                <a:close/>
                <a:moveTo>
                  <a:pt x="2107146" y="861462"/>
                </a:moveTo>
                <a:cubicBezTo>
                  <a:pt x="2111139" y="861462"/>
                  <a:pt x="2114477" y="862392"/>
                  <a:pt x="2117160" y="864252"/>
                </a:cubicBezTo>
                <a:cubicBezTo>
                  <a:pt x="2119843" y="866112"/>
                  <a:pt x="2121980" y="868593"/>
                  <a:pt x="2123571" y="871694"/>
                </a:cubicBezTo>
                <a:cubicBezTo>
                  <a:pt x="2125162" y="874794"/>
                  <a:pt x="2126285" y="878344"/>
                  <a:pt x="2126940" y="882344"/>
                </a:cubicBezTo>
                <a:cubicBezTo>
                  <a:pt x="2127595" y="886344"/>
                  <a:pt x="2127922" y="890483"/>
                  <a:pt x="2127922" y="894762"/>
                </a:cubicBezTo>
                <a:cubicBezTo>
                  <a:pt x="2127922" y="898669"/>
                  <a:pt x="2127517" y="902544"/>
                  <a:pt x="2126706" y="906389"/>
                </a:cubicBezTo>
                <a:cubicBezTo>
                  <a:pt x="2125895" y="910234"/>
                  <a:pt x="2124631" y="913706"/>
                  <a:pt x="2122915" y="916807"/>
                </a:cubicBezTo>
                <a:cubicBezTo>
                  <a:pt x="2121199" y="919908"/>
                  <a:pt x="2118953" y="922388"/>
                  <a:pt x="2116177" y="924248"/>
                </a:cubicBezTo>
                <a:cubicBezTo>
                  <a:pt x="2113400" y="926109"/>
                  <a:pt x="2110078" y="927039"/>
                  <a:pt x="2106210" y="927039"/>
                </a:cubicBezTo>
                <a:cubicBezTo>
                  <a:pt x="2102030" y="927039"/>
                  <a:pt x="2098037" y="925675"/>
                  <a:pt x="2094231" y="922946"/>
                </a:cubicBezTo>
                <a:cubicBezTo>
                  <a:pt x="2090425" y="920218"/>
                  <a:pt x="2086401" y="916280"/>
                  <a:pt x="2082158" y="911133"/>
                </a:cubicBezTo>
                <a:lnTo>
                  <a:pt x="2082158" y="877833"/>
                </a:lnTo>
                <a:cubicBezTo>
                  <a:pt x="2084591" y="874794"/>
                  <a:pt x="2086899" y="872236"/>
                  <a:pt x="2089083" y="870159"/>
                </a:cubicBezTo>
                <a:cubicBezTo>
                  <a:pt x="2091267" y="868081"/>
                  <a:pt x="2093357" y="866407"/>
                  <a:pt x="2095354" y="865136"/>
                </a:cubicBezTo>
                <a:cubicBezTo>
                  <a:pt x="2097350" y="863865"/>
                  <a:pt x="2099316" y="862934"/>
                  <a:pt x="2101250" y="862345"/>
                </a:cubicBezTo>
                <a:cubicBezTo>
                  <a:pt x="2103184" y="861756"/>
                  <a:pt x="2105149" y="861462"/>
                  <a:pt x="2107146" y="861462"/>
                </a:cubicBezTo>
                <a:close/>
                <a:moveTo>
                  <a:pt x="3246042" y="861090"/>
                </a:moveTo>
                <a:cubicBezTo>
                  <a:pt x="3250985" y="861090"/>
                  <a:pt x="3255115" y="861973"/>
                  <a:pt x="3258431" y="863741"/>
                </a:cubicBezTo>
                <a:cubicBezTo>
                  <a:pt x="3261747" y="865508"/>
                  <a:pt x="3264375" y="867911"/>
                  <a:pt x="3266315" y="870949"/>
                </a:cubicBezTo>
                <a:cubicBezTo>
                  <a:pt x="3268255" y="873988"/>
                  <a:pt x="3269647" y="877523"/>
                  <a:pt x="3270492" y="881553"/>
                </a:cubicBezTo>
                <a:cubicBezTo>
                  <a:pt x="3271337" y="885584"/>
                  <a:pt x="3271760" y="889863"/>
                  <a:pt x="3271760" y="894390"/>
                </a:cubicBezTo>
                <a:cubicBezTo>
                  <a:pt x="3271760" y="899227"/>
                  <a:pt x="3271258" y="903661"/>
                  <a:pt x="3270257" y="907691"/>
                </a:cubicBezTo>
                <a:cubicBezTo>
                  <a:pt x="3269256" y="911722"/>
                  <a:pt x="3267692" y="915195"/>
                  <a:pt x="3265564" y="918109"/>
                </a:cubicBezTo>
                <a:cubicBezTo>
                  <a:pt x="3263437" y="921024"/>
                  <a:pt x="3260715" y="923287"/>
                  <a:pt x="3257399" y="924900"/>
                </a:cubicBezTo>
                <a:cubicBezTo>
                  <a:pt x="3254083" y="926512"/>
                  <a:pt x="3250172" y="927318"/>
                  <a:pt x="3245666" y="927318"/>
                </a:cubicBezTo>
                <a:cubicBezTo>
                  <a:pt x="3240723" y="927318"/>
                  <a:pt x="3236593" y="926434"/>
                  <a:pt x="3233277" y="924667"/>
                </a:cubicBezTo>
                <a:cubicBezTo>
                  <a:pt x="3229961" y="922900"/>
                  <a:pt x="3227317" y="920512"/>
                  <a:pt x="3225346" y="917505"/>
                </a:cubicBezTo>
                <a:cubicBezTo>
                  <a:pt x="3223376" y="914497"/>
                  <a:pt x="3221968" y="910978"/>
                  <a:pt x="3221123" y="906947"/>
                </a:cubicBezTo>
                <a:cubicBezTo>
                  <a:pt x="3220278" y="902916"/>
                  <a:pt x="3219856" y="898607"/>
                  <a:pt x="3219856" y="894018"/>
                </a:cubicBezTo>
                <a:cubicBezTo>
                  <a:pt x="3219856" y="889243"/>
                  <a:pt x="3220372" y="884840"/>
                  <a:pt x="3221404" y="880809"/>
                </a:cubicBezTo>
                <a:cubicBezTo>
                  <a:pt x="3222436" y="876778"/>
                  <a:pt x="3224016" y="873290"/>
                  <a:pt x="3226144" y="870345"/>
                </a:cubicBezTo>
                <a:cubicBezTo>
                  <a:pt x="3228271" y="867399"/>
                  <a:pt x="3230977" y="865120"/>
                  <a:pt x="3234262" y="863508"/>
                </a:cubicBezTo>
                <a:cubicBezTo>
                  <a:pt x="3237548" y="861896"/>
                  <a:pt x="3241474" y="861090"/>
                  <a:pt x="3246042" y="861090"/>
                </a:cubicBezTo>
                <a:close/>
                <a:moveTo>
                  <a:pt x="2836466" y="861090"/>
                </a:moveTo>
                <a:cubicBezTo>
                  <a:pt x="2841410" y="861090"/>
                  <a:pt x="2845540" y="861973"/>
                  <a:pt x="2848856" y="863741"/>
                </a:cubicBezTo>
                <a:cubicBezTo>
                  <a:pt x="2852172" y="865508"/>
                  <a:pt x="2854800" y="867911"/>
                  <a:pt x="2856740" y="870949"/>
                </a:cubicBezTo>
                <a:cubicBezTo>
                  <a:pt x="2858680" y="873988"/>
                  <a:pt x="2860072" y="877523"/>
                  <a:pt x="2860917" y="881553"/>
                </a:cubicBezTo>
                <a:cubicBezTo>
                  <a:pt x="2861762" y="885584"/>
                  <a:pt x="2862184" y="889863"/>
                  <a:pt x="2862184" y="894390"/>
                </a:cubicBezTo>
                <a:cubicBezTo>
                  <a:pt x="2862184" y="899227"/>
                  <a:pt x="2861684" y="903661"/>
                  <a:pt x="2860682" y="907691"/>
                </a:cubicBezTo>
                <a:cubicBezTo>
                  <a:pt x="2859681" y="911722"/>
                  <a:pt x="2858116" y="915195"/>
                  <a:pt x="2855990" y="918109"/>
                </a:cubicBezTo>
                <a:cubicBezTo>
                  <a:pt x="2853862" y="921024"/>
                  <a:pt x="2851140" y="923287"/>
                  <a:pt x="2847824" y="924900"/>
                </a:cubicBezTo>
                <a:cubicBezTo>
                  <a:pt x="2844508" y="926512"/>
                  <a:pt x="2840597" y="927318"/>
                  <a:pt x="2836092" y="927318"/>
                </a:cubicBezTo>
                <a:cubicBezTo>
                  <a:pt x="2831148" y="927318"/>
                  <a:pt x="2827018" y="926434"/>
                  <a:pt x="2823702" y="924667"/>
                </a:cubicBezTo>
                <a:cubicBezTo>
                  <a:pt x="2820386" y="922900"/>
                  <a:pt x="2817742" y="920512"/>
                  <a:pt x="2815772" y="917505"/>
                </a:cubicBezTo>
                <a:cubicBezTo>
                  <a:pt x="2813801" y="914497"/>
                  <a:pt x="2812393" y="910978"/>
                  <a:pt x="2811548" y="906947"/>
                </a:cubicBezTo>
                <a:cubicBezTo>
                  <a:pt x="2810703" y="902916"/>
                  <a:pt x="2810280" y="898607"/>
                  <a:pt x="2810280" y="894018"/>
                </a:cubicBezTo>
                <a:cubicBezTo>
                  <a:pt x="2810280" y="889243"/>
                  <a:pt x="2810797" y="884840"/>
                  <a:pt x="2811829" y="880809"/>
                </a:cubicBezTo>
                <a:cubicBezTo>
                  <a:pt x="2812862" y="876778"/>
                  <a:pt x="2814442" y="873290"/>
                  <a:pt x="2816568" y="870345"/>
                </a:cubicBezTo>
                <a:cubicBezTo>
                  <a:pt x="2818696" y="867399"/>
                  <a:pt x="2821402" y="865120"/>
                  <a:pt x="2824687" y="863508"/>
                </a:cubicBezTo>
                <a:cubicBezTo>
                  <a:pt x="2827972" y="861896"/>
                  <a:pt x="2831899" y="861090"/>
                  <a:pt x="2836466" y="861090"/>
                </a:cubicBezTo>
                <a:close/>
                <a:moveTo>
                  <a:pt x="2531842" y="861090"/>
                </a:moveTo>
                <a:cubicBezTo>
                  <a:pt x="2536617" y="861090"/>
                  <a:pt x="2540570" y="861989"/>
                  <a:pt x="2543702" y="863787"/>
                </a:cubicBezTo>
                <a:cubicBezTo>
                  <a:pt x="2546833" y="865585"/>
                  <a:pt x="2549314" y="868004"/>
                  <a:pt x="2551143" y="871042"/>
                </a:cubicBezTo>
                <a:cubicBezTo>
                  <a:pt x="2552972" y="874081"/>
                  <a:pt x="2554259" y="877600"/>
                  <a:pt x="2555003" y="881600"/>
                </a:cubicBezTo>
                <a:cubicBezTo>
                  <a:pt x="2555747" y="885600"/>
                  <a:pt x="2556119" y="889801"/>
                  <a:pt x="2556119" y="894204"/>
                </a:cubicBezTo>
                <a:cubicBezTo>
                  <a:pt x="2556119" y="899599"/>
                  <a:pt x="2555577" y="904374"/>
                  <a:pt x="2554492" y="908528"/>
                </a:cubicBezTo>
                <a:cubicBezTo>
                  <a:pt x="2553406" y="912683"/>
                  <a:pt x="2551810" y="916140"/>
                  <a:pt x="2549701" y="918900"/>
                </a:cubicBezTo>
                <a:cubicBezTo>
                  <a:pt x="2547593" y="921659"/>
                  <a:pt x="2544988" y="923752"/>
                  <a:pt x="2541888" y="925179"/>
                </a:cubicBezTo>
                <a:cubicBezTo>
                  <a:pt x="2538787" y="926605"/>
                  <a:pt x="2535222" y="927318"/>
                  <a:pt x="2531191" y="927318"/>
                </a:cubicBezTo>
                <a:cubicBezTo>
                  <a:pt x="2526354" y="927318"/>
                  <a:pt x="2522385" y="926465"/>
                  <a:pt x="2519284" y="924760"/>
                </a:cubicBezTo>
                <a:cubicBezTo>
                  <a:pt x="2516184" y="923055"/>
                  <a:pt x="2513719" y="920698"/>
                  <a:pt x="2511890" y="917691"/>
                </a:cubicBezTo>
                <a:cubicBezTo>
                  <a:pt x="2510060" y="914683"/>
                  <a:pt x="2508774" y="911148"/>
                  <a:pt x="2508029" y="907087"/>
                </a:cubicBezTo>
                <a:cubicBezTo>
                  <a:pt x="2507285" y="903025"/>
                  <a:pt x="2506913" y="898638"/>
                  <a:pt x="2506913" y="893925"/>
                </a:cubicBezTo>
                <a:cubicBezTo>
                  <a:pt x="2506913" y="889274"/>
                  <a:pt x="2507394" y="884933"/>
                  <a:pt x="2508355" y="880902"/>
                </a:cubicBezTo>
                <a:cubicBezTo>
                  <a:pt x="2509316" y="876872"/>
                  <a:pt x="2510820" y="873399"/>
                  <a:pt x="2512866" y="870484"/>
                </a:cubicBezTo>
                <a:cubicBezTo>
                  <a:pt x="2514912" y="867570"/>
                  <a:pt x="2517517" y="865275"/>
                  <a:pt x="2520680" y="863601"/>
                </a:cubicBezTo>
                <a:cubicBezTo>
                  <a:pt x="2523842" y="861927"/>
                  <a:pt x="2527563" y="861090"/>
                  <a:pt x="2531842" y="861090"/>
                </a:cubicBezTo>
                <a:close/>
                <a:moveTo>
                  <a:pt x="1798242" y="861090"/>
                </a:moveTo>
                <a:cubicBezTo>
                  <a:pt x="1803185" y="861090"/>
                  <a:pt x="1807315" y="861973"/>
                  <a:pt x="1810631" y="863741"/>
                </a:cubicBezTo>
                <a:cubicBezTo>
                  <a:pt x="1813947" y="865508"/>
                  <a:pt x="1816575" y="867911"/>
                  <a:pt x="1818515" y="870949"/>
                </a:cubicBezTo>
                <a:cubicBezTo>
                  <a:pt x="1820455" y="873988"/>
                  <a:pt x="1821847" y="877523"/>
                  <a:pt x="1822692" y="881553"/>
                </a:cubicBezTo>
                <a:cubicBezTo>
                  <a:pt x="1823537" y="885584"/>
                  <a:pt x="1823959" y="889863"/>
                  <a:pt x="1823959" y="894390"/>
                </a:cubicBezTo>
                <a:cubicBezTo>
                  <a:pt x="1823959" y="899227"/>
                  <a:pt x="1823459" y="903661"/>
                  <a:pt x="1822457" y="907691"/>
                </a:cubicBezTo>
                <a:cubicBezTo>
                  <a:pt x="1821456" y="911722"/>
                  <a:pt x="1819892" y="915195"/>
                  <a:pt x="1817764" y="918109"/>
                </a:cubicBezTo>
                <a:cubicBezTo>
                  <a:pt x="1815637" y="921024"/>
                  <a:pt x="1812915" y="923287"/>
                  <a:pt x="1809599" y="924900"/>
                </a:cubicBezTo>
                <a:cubicBezTo>
                  <a:pt x="1806283" y="926512"/>
                  <a:pt x="1802372" y="927318"/>
                  <a:pt x="1797866" y="927318"/>
                </a:cubicBezTo>
                <a:cubicBezTo>
                  <a:pt x="1792923" y="927318"/>
                  <a:pt x="1788793" y="926434"/>
                  <a:pt x="1785477" y="924667"/>
                </a:cubicBezTo>
                <a:cubicBezTo>
                  <a:pt x="1782161" y="922900"/>
                  <a:pt x="1779517" y="920512"/>
                  <a:pt x="1777546" y="917505"/>
                </a:cubicBezTo>
                <a:cubicBezTo>
                  <a:pt x="1775576" y="914497"/>
                  <a:pt x="1774168" y="910978"/>
                  <a:pt x="1773323" y="906947"/>
                </a:cubicBezTo>
                <a:cubicBezTo>
                  <a:pt x="1772478" y="902916"/>
                  <a:pt x="1772056" y="898607"/>
                  <a:pt x="1772056" y="894018"/>
                </a:cubicBezTo>
                <a:cubicBezTo>
                  <a:pt x="1772056" y="889243"/>
                  <a:pt x="1772572" y="884840"/>
                  <a:pt x="1773604" y="880809"/>
                </a:cubicBezTo>
                <a:cubicBezTo>
                  <a:pt x="1774636" y="876778"/>
                  <a:pt x="1776216" y="873290"/>
                  <a:pt x="1778344" y="870345"/>
                </a:cubicBezTo>
                <a:cubicBezTo>
                  <a:pt x="1780471" y="867399"/>
                  <a:pt x="1783177" y="865120"/>
                  <a:pt x="1786462" y="863508"/>
                </a:cubicBezTo>
                <a:cubicBezTo>
                  <a:pt x="1789748" y="861896"/>
                  <a:pt x="1793674" y="861090"/>
                  <a:pt x="1798242" y="861090"/>
                </a:cubicBezTo>
                <a:close/>
                <a:moveTo>
                  <a:pt x="1112442" y="861090"/>
                </a:moveTo>
                <a:cubicBezTo>
                  <a:pt x="1117385" y="861090"/>
                  <a:pt x="1121515" y="861973"/>
                  <a:pt x="1124831" y="863741"/>
                </a:cubicBezTo>
                <a:cubicBezTo>
                  <a:pt x="1128147" y="865508"/>
                  <a:pt x="1130775" y="867911"/>
                  <a:pt x="1132715" y="870949"/>
                </a:cubicBezTo>
                <a:cubicBezTo>
                  <a:pt x="1134655" y="873988"/>
                  <a:pt x="1136047" y="877523"/>
                  <a:pt x="1136892" y="881553"/>
                </a:cubicBezTo>
                <a:cubicBezTo>
                  <a:pt x="1137737" y="885584"/>
                  <a:pt x="1138159" y="889863"/>
                  <a:pt x="1138159" y="894390"/>
                </a:cubicBezTo>
                <a:cubicBezTo>
                  <a:pt x="1138159" y="899227"/>
                  <a:pt x="1137659" y="903661"/>
                  <a:pt x="1136657" y="907691"/>
                </a:cubicBezTo>
                <a:cubicBezTo>
                  <a:pt x="1135656" y="911722"/>
                  <a:pt x="1134092" y="915195"/>
                  <a:pt x="1131964" y="918109"/>
                </a:cubicBezTo>
                <a:cubicBezTo>
                  <a:pt x="1129837" y="921024"/>
                  <a:pt x="1127115" y="923287"/>
                  <a:pt x="1123799" y="924900"/>
                </a:cubicBezTo>
                <a:cubicBezTo>
                  <a:pt x="1120483" y="926512"/>
                  <a:pt x="1116572" y="927318"/>
                  <a:pt x="1112066" y="927318"/>
                </a:cubicBezTo>
                <a:cubicBezTo>
                  <a:pt x="1107123" y="927318"/>
                  <a:pt x="1102993" y="926434"/>
                  <a:pt x="1099677" y="924667"/>
                </a:cubicBezTo>
                <a:cubicBezTo>
                  <a:pt x="1096361" y="922900"/>
                  <a:pt x="1093717" y="920512"/>
                  <a:pt x="1091747" y="917505"/>
                </a:cubicBezTo>
                <a:cubicBezTo>
                  <a:pt x="1089776" y="914497"/>
                  <a:pt x="1088368" y="910978"/>
                  <a:pt x="1087523" y="906947"/>
                </a:cubicBezTo>
                <a:cubicBezTo>
                  <a:pt x="1086678" y="902916"/>
                  <a:pt x="1086256" y="898607"/>
                  <a:pt x="1086256" y="894018"/>
                </a:cubicBezTo>
                <a:cubicBezTo>
                  <a:pt x="1086256" y="889243"/>
                  <a:pt x="1086772" y="884840"/>
                  <a:pt x="1087804" y="880809"/>
                </a:cubicBezTo>
                <a:cubicBezTo>
                  <a:pt x="1088837" y="876778"/>
                  <a:pt x="1090416" y="873290"/>
                  <a:pt x="1092544" y="870345"/>
                </a:cubicBezTo>
                <a:cubicBezTo>
                  <a:pt x="1094671" y="867399"/>
                  <a:pt x="1097377" y="865120"/>
                  <a:pt x="1100662" y="863508"/>
                </a:cubicBezTo>
                <a:cubicBezTo>
                  <a:pt x="1103948" y="861896"/>
                  <a:pt x="1107874" y="861090"/>
                  <a:pt x="1112442" y="861090"/>
                </a:cubicBezTo>
                <a:close/>
                <a:moveTo>
                  <a:pt x="2205401" y="860252"/>
                </a:moveTo>
                <a:cubicBezTo>
                  <a:pt x="2212826" y="860252"/>
                  <a:pt x="2218425" y="862547"/>
                  <a:pt x="2222199" y="867136"/>
                </a:cubicBezTo>
                <a:cubicBezTo>
                  <a:pt x="2225973" y="871725"/>
                  <a:pt x="2227767" y="878050"/>
                  <a:pt x="2227581" y="886111"/>
                </a:cubicBezTo>
                <a:lnTo>
                  <a:pt x="2181910" y="886111"/>
                </a:lnTo>
                <a:cubicBezTo>
                  <a:pt x="2182035" y="882701"/>
                  <a:pt x="2182628" y="879429"/>
                  <a:pt x="2183688" y="876298"/>
                </a:cubicBezTo>
                <a:cubicBezTo>
                  <a:pt x="2184748" y="873166"/>
                  <a:pt x="2186246" y="870422"/>
                  <a:pt x="2188180" y="868066"/>
                </a:cubicBezTo>
                <a:cubicBezTo>
                  <a:pt x="2190115" y="865709"/>
                  <a:pt x="2192517" y="863818"/>
                  <a:pt x="2195387" y="862392"/>
                </a:cubicBezTo>
                <a:cubicBezTo>
                  <a:pt x="2198257" y="860965"/>
                  <a:pt x="2201595" y="860252"/>
                  <a:pt x="2205401" y="860252"/>
                </a:cubicBezTo>
                <a:close/>
                <a:moveTo>
                  <a:pt x="1895806" y="860252"/>
                </a:moveTo>
                <a:cubicBezTo>
                  <a:pt x="1899651" y="860252"/>
                  <a:pt x="1902922" y="860531"/>
                  <a:pt x="1905620" y="861090"/>
                </a:cubicBezTo>
                <a:cubicBezTo>
                  <a:pt x="1908317" y="861648"/>
                  <a:pt x="1910518" y="862485"/>
                  <a:pt x="1912224" y="863601"/>
                </a:cubicBezTo>
                <a:cubicBezTo>
                  <a:pt x="1913929" y="864717"/>
                  <a:pt x="1915154" y="866081"/>
                  <a:pt x="1915898" y="867694"/>
                </a:cubicBezTo>
                <a:cubicBezTo>
                  <a:pt x="1916642" y="869306"/>
                  <a:pt x="1917014" y="871135"/>
                  <a:pt x="1917014" y="873182"/>
                </a:cubicBezTo>
                <a:cubicBezTo>
                  <a:pt x="1917014" y="877647"/>
                  <a:pt x="1915324" y="881073"/>
                  <a:pt x="1911945" y="883460"/>
                </a:cubicBezTo>
                <a:cubicBezTo>
                  <a:pt x="1908565" y="885848"/>
                  <a:pt x="1903682" y="887041"/>
                  <a:pt x="1897294" y="887041"/>
                </a:cubicBezTo>
                <a:lnTo>
                  <a:pt x="1881668" y="887041"/>
                </a:lnTo>
                <a:lnTo>
                  <a:pt x="1881668" y="860996"/>
                </a:lnTo>
                <a:cubicBezTo>
                  <a:pt x="1883342" y="860810"/>
                  <a:pt x="1885388" y="860640"/>
                  <a:pt x="1887807" y="860485"/>
                </a:cubicBezTo>
                <a:cubicBezTo>
                  <a:pt x="1890225" y="860330"/>
                  <a:pt x="1892892" y="860252"/>
                  <a:pt x="1895806" y="860252"/>
                </a:cubicBezTo>
                <a:close/>
                <a:moveTo>
                  <a:pt x="1519601" y="860252"/>
                </a:moveTo>
                <a:cubicBezTo>
                  <a:pt x="1527026" y="860252"/>
                  <a:pt x="1532625" y="862547"/>
                  <a:pt x="1536399" y="867136"/>
                </a:cubicBezTo>
                <a:cubicBezTo>
                  <a:pt x="1540173" y="871725"/>
                  <a:pt x="1541967" y="878050"/>
                  <a:pt x="1541781" y="886111"/>
                </a:cubicBezTo>
                <a:lnTo>
                  <a:pt x="1496110" y="886111"/>
                </a:lnTo>
                <a:cubicBezTo>
                  <a:pt x="1496235" y="882701"/>
                  <a:pt x="1496827" y="879429"/>
                  <a:pt x="1497888" y="876298"/>
                </a:cubicBezTo>
                <a:cubicBezTo>
                  <a:pt x="1498948" y="873166"/>
                  <a:pt x="1500446" y="870422"/>
                  <a:pt x="1502380" y="868066"/>
                </a:cubicBezTo>
                <a:cubicBezTo>
                  <a:pt x="1504315" y="865709"/>
                  <a:pt x="1506717" y="863818"/>
                  <a:pt x="1509587" y="862392"/>
                </a:cubicBezTo>
                <a:cubicBezTo>
                  <a:pt x="1512457" y="860965"/>
                  <a:pt x="1515795" y="860252"/>
                  <a:pt x="1519601" y="860252"/>
                </a:cubicBezTo>
                <a:close/>
                <a:moveTo>
                  <a:pt x="3304446" y="850020"/>
                </a:moveTo>
                <a:cubicBezTo>
                  <a:pt x="3303950" y="850020"/>
                  <a:pt x="3303516" y="850160"/>
                  <a:pt x="3303144" y="850439"/>
                </a:cubicBezTo>
                <a:cubicBezTo>
                  <a:pt x="3302772" y="850718"/>
                  <a:pt x="3302446" y="851152"/>
                  <a:pt x="3302167" y="851741"/>
                </a:cubicBezTo>
                <a:cubicBezTo>
                  <a:pt x="3301888" y="852330"/>
                  <a:pt x="3301671" y="853059"/>
                  <a:pt x="3301516" y="853927"/>
                </a:cubicBezTo>
                <a:cubicBezTo>
                  <a:pt x="3301361" y="854795"/>
                  <a:pt x="3301283" y="855788"/>
                  <a:pt x="3301283" y="856904"/>
                </a:cubicBezTo>
                <a:cubicBezTo>
                  <a:pt x="3301283" y="858144"/>
                  <a:pt x="3301361" y="859214"/>
                  <a:pt x="3301516" y="860113"/>
                </a:cubicBezTo>
                <a:cubicBezTo>
                  <a:pt x="3301671" y="861012"/>
                  <a:pt x="3301872" y="861741"/>
                  <a:pt x="3302120" y="862299"/>
                </a:cubicBezTo>
                <a:cubicBezTo>
                  <a:pt x="3302368" y="862857"/>
                  <a:pt x="3302694" y="863275"/>
                  <a:pt x="3303097" y="863554"/>
                </a:cubicBezTo>
                <a:cubicBezTo>
                  <a:pt x="3303500" y="863834"/>
                  <a:pt x="3303950" y="863973"/>
                  <a:pt x="3304446" y="863973"/>
                </a:cubicBezTo>
                <a:lnTo>
                  <a:pt x="3329560" y="863973"/>
                </a:lnTo>
                <a:lnTo>
                  <a:pt x="3329560" y="936155"/>
                </a:lnTo>
                <a:cubicBezTo>
                  <a:pt x="3329560" y="936651"/>
                  <a:pt x="3329669" y="937069"/>
                  <a:pt x="3329886" y="937410"/>
                </a:cubicBezTo>
                <a:cubicBezTo>
                  <a:pt x="3330103" y="937751"/>
                  <a:pt x="3330506" y="938046"/>
                  <a:pt x="3331095" y="938294"/>
                </a:cubicBezTo>
                <a:cubicBezTo>
                  <a:pt x="3331684" y="938542"/>
                  <a:pt x="3332475" y="938728"/>
                  <a:pt x="3333467" y="938852"/>
                </a:cubicBezTo>
                <a:cubicBezTo>
                  <a:pt x="3334459" y="938976"/>
                  <a:pt x="3335700" y="939038"/>
                  <a:pt x="3337188" y="939038"/>
                </a:cubicBezTo>
                <a:cubicBezTo>
                  <a:pt x="3338738" y="939038"/>
                  <a:pt x="3340010" y="938976"/>
                  <a:pt x="3341002" y="938852"/>
                </a:cubicBezTo>
                <a:cubicBezTo>
                  <a:pt x="3341994" y="938728"/>
                  <a:pt x="3342769" y="938542"/>
                  <a:pt x="3343327" y="938294"/>
                </a:cubicBezTo>
                <a:cubicBezTo>
                  <a:pt x="3343885" y="938046"/>
                  <a:pt x="3344288" y="937751"/>
                  <a:pt x="3344536" y="937410"/>
                </a:cubicBezTo>
                <a:cubicBezTo>
                  <a:pt x="3344784" y="937069"/>
                  <a:pt x="3344908" y="936651"/>
                  <a:pt x="3344908" y="936155"/>
                </a:cubicBezTo>
                <a:lnTo>
                  <a:pt x="3344908" y="863973"/>
                </a:lnTo>
                <a:lnTo>
                  <a:pt x="3370023" y="863973"/>
                </a:lnTo>
                <a:cubicBezTo>
                  <a:pt x="3370581" y="863973"/>
                  <a:pt x="3371046" y="863834"/>
                  <a:pt x="3371418" y="863554"/>
                </a:cubicBezTo>
                <a:cubicBezTo>
                  <a:pt x="3371790" y="863275"/>
                  <a:pt x="3372116" y="862857"/>
                  <a:pt x="3372395" y="862299"/>
                </a:cubicBezTo>
                <a:cubicBezTo>
                  <a:pt x="3372674" y="861741"/>
                  <a:pt x="3372876" y="861027"/>
                  <a:pt x="3373000" y="860159"/>
                </a:cubicBezTo>
                <a:cubicBezTo>
                  <a:pt x="3373124" y="859291"/>
                  <a:pt x="3373186" y="858237"/>
                  <a:pt x="3373186" y="856997"/>
                </a:cubicBezTo>
                <a:cubicBezTo>
                  <a:pt x="3373186" y="855881"/>
                  <a:pt x="3373108" y="854873"/>
                  <a:pt x="3372953" y="853974"/>
                </a:cubicBezTo>
                <a:cubicBezTo>
                  <a:pt x="3372798" y="853074"/>
                  <a:pt x="3372596" y="852330"/>
                  <a:pt x="3372348" y="851741"/>
                </a:cubicBezTo>
                <a:cubicBezTo>
                  <a:pt x="3372101" y="851152"/>
                  <a:pt x="3371775" y="850718"/>
                  <a:pt x="3371372" y="850439"/>
                </a:cubicBezTo>
                <a:cubicBezTo>
                  <a:pt x="3370969" y="850160"/>
                  <a:pt x="3370519" y="850020"/>
                  <a:pt x="3370023" y="850020"/>
                </a:cubicBezTo>
                <a:close/>
                <a:moveTo>
                  <a:pt x="2718342" y="850020"/>
                </a:moveTo>
                <a:cubicBezTo>
                  <a:pt x="2717598" y="850020"/>
                  <a:pt x="2716947" y="850144"/>
                  <a:pt x="2716389" y="850392"/>
                </a:cubicBezTo>
                <a:cubicBezTo>
                  <a:pt x="2715830" y="850641"/>
                  <a:pt x="2715350" y="850966"/>
                  <a:pt x="2714947" y="851369"/>
                </a:cubicBezTo>
                <a:cubicBezTo>
                  <a:pt x="2714544" y="851772"/>
                  <a:pt x="2714234" y="852330"/>
                  <a:pt x="2714017" y="853043"/>
                </a:cubicBezTo>
                <a:cubicBezTo>
                  <a:pt x="2713800" y="853757"/>
                  <a:pt x="2713629" y="854547"/>
                  <a:pt x="2713505" y="855415"/>
                </a:cubicBezTo>
                <a:cubicBezTo>
                  <a:pt x="2712327" y="866019"/>
                  <a:pt x="2711025" y="875135"/>
                  <a:pt x="2709598" y="882763"/>
                </a:cubicBezTo>
                <a:cubicBezTo>
                  <a:pt x="2708172" y="890390"/>
                  <a:pt x="2706606" y="896917"/>
                  <a:pt x="2704901" y="902343"/>
                </a:cubicBezTo>
                <a:cubicBezTo>
                  <a:pt x="2703196" y="907769"/>
                  <a:pt x="2701351" y="912280"/>
                  <a:pt x="2699366" y="915877"/>
                </a:cubicBezTo>
                <a:cubicBezTo>
                  <a:pt x="2697382" y="919474"/>
                  <a:pt x="2695242" y="922667"/>
                  <a:pt x="2692948" y="925458"/>
                </a:cubicBezTo>
                <a:lnTo>
                  <a:pt x="2686995" y="925458"/>
                </a:lnTo>
                <a:cubicBezTo>
                  <a:pt x="2685569" y="925458"/>
                  <a:pt x="2684608" y="925706"/>
                  <a:pt x="2684112" y="926202"/>
                </a:cubicBezTo>
                <a:cubicBezTo>
                  <a:pt x="2683615" y="926698"/>
                  <a:pt x="2683368" y="927721"/>
                  <a:pt x="2683368" y="929271"/>
                </a:cubicBezTo>
                <a:lnTo>
                  <a:pt x="2683368" y="966571"/>
                </a:lnTo>
                <a:cubicBezTo>
                  <a:pt x="2683368" y="967006"/>
                  <a:pt x="2683476" y="967362"/>
                  <a:pt x="2683693" y="967641"/>
                </a:cubicBezTo>
                <a:cubicBezTo>
                  <a:pt x="2683910" y="967920"/>
                  <a:pt x="2684282" y="968153"/>
                  <a:pt x="2684809" y="968339"/>
                </a:cubicBezTo>
                <a:cubicBezTo>
                  <a:pt x="2685336" y="968525"/>
                  <a:pt x="2686018" y="968680"/>
                  <a:pt x="2686856" y="968804"/>
                </a:cubicBezTo>
                <a:cubicBezTo>
                  <a:pt x="2687693" y="968928"/>
                  <a:pt x="2688762" y="968990"/>
                  <a:pt x="2690065" y="968990"/>
                </a:cubicBezTo>
                <a:cubicBezTo>
                  <a:pt x="2691243" y="968990"/>
                  <a:pt x="2692235" y="968928"/>
                  <a:pt x="2693041" y="968804"/>
                </a:cubicBezTo>
                <a:cubicBezTo>
                  <a:pt x="2693847" y="968680"/>
                  <a:pt x="2694514" y="968525"/>
                  <a:pt x="2695041" y="968339"/>
                </a:cubicBezTo>
                <a:cubicBezTo>
                  <a:pt x="2695568" y="968153"/>
                  <a:pt x="2695925" y="967920"/>
                  <a:pt x="2696111" y="967641"/>
                </a:cubicBezTo>
                <a:cubicBezTo>
                  <a:pt x="2696297" y="967362"/>
                  <a:pt x="2696390" y="967006"/>
                  <a:pt x="2696390" y="966571"/>
                </a:cubicBezTo>
                <a:lnTo>
                  <a:pt x="2696390" y="938480"/>
                </a:lnTo>
                <a:lnTo>
                  <a:pt x="2771827" y="938480"/>
                </a:lnTo>
                <a:lnTo>
                  <a:pt x="2771827" y="966571"/>
                </a:lnTo>
                <a:cubicBezTo>
                  <a:pt x="2771827" y="967006"/>
                  <a:pt x="2771936" y="967362"/>
                  <a:pt x="2772153" y="967641"/>
                </a:cubicBezTo>
                <a:cubicBezTo>
                  <a:pt x="2772370" y="967920"/>
                  <a:pt x="2772742" y="968153"/>
                  <a:pt x="2773269" y="968339"/>
                </a:cubicBezTo>
                <a:cubicBezTo>
                  <a:pt x="2773796" y="968525"/>
                  <a:pt x="2774463" y="968680"/>
                  <a:pt x="2775269" y="968804"/>
                </a:cubicBezTo>
                <a:cubicBezTo>
                  <a:pt x="2776075" y="968928"/>
                  <a:pt x="2777098" y="968990"/>
                  <a:pt x="2778338" y="968990"/>
                </a:cubicBezTo>
                <a:cubicBezTo>
                  <a:pt x="2779516" y="968990"/>
                  <a:pt x="2780540" y="968928"/>
                  <a:pt x="2781408" y="968804"/>
                </a:cubicBezTo>
                <a:cubicBezTo>
                  <a:pt x="2782276" y="968680"/>
                  <a:pt x="2782974" y="968525"/>
                  <a:pt x="2783501" y="968339"/>
                </a:cubicBezTo>
                <a:cubicBezTo>
                  <a:pt x="2784028" y="968153"/>
                  <a:pt x="2784384" y="967920"/>
                  <a:pt x="2784570" y="967641"/>
                </a:cubicBezTo>
                <a:cubicBezTo>
                  <a:pt x="2784756" y="967362"/>
                  <a:pt x="2784850" y="967006"/>
                  <a:pt x="2784850" y="966571"/>
                </a:cubicBezTo>
                <a:lnTo>
                  <a:pt x="2784850" y="929271"/>
                </a:lnTo>
                <a:cubicBezTo>
                  <a:pt x="2784850" y="927721"/>
                  <a:pt x="2784570" y="926698"/>
                  <a:pt x="2784012" y="926202"/>
                </a:cubicBezTo>
                <a:cubicBezTo>
                  <a:pt x="2783454" y="925706"/>
                  <a:pt x="2782524" y="925458"/>
                  <a:pt x="2781222" y="925458"/>
                </a:cubicBezTo>
                <a:lnTo>
                  <a:pt x="2769595" y="925458"/>
                </a:lnTo>
                <a:lnTo>
                  <a:pt x="2769595" y="855508"/>
                </a:lnTo>
                <a:cubicBezTo>
                  <a:pt x="2769595" y="853648"/>
                  <a:pt x="2769176" y="852268"/>
                  <a:pt x="2768339" y="851369"/>
                </a:cubicBezTo>
                <a:cubicBezTo>
                  <a:pt x="2767502" y="850470"/>
                  <a:pt x="2766339" y="850020"/>
                  <a:pt x="2764851" y="850020"/>
                </a:cubicBezTo>
                <a:close/>
                <a:moveTo>
                  <a:pt x="2580546" y="850020"/>
                </a:moveTo>
                <a:cubicBezTo>
                  <a:pt x="2580050" y="850020"/>
                  <a:pt x="2579616" y="850160"/>
                  <a:pt x="2579244" y="850439"/>
                </a:cubicBezTo>
                <a:cubicBezTo>
                  <a:pt x="2578872" y="850718"/>
                  <a:pt x="2578546" y="851152"/>
                  <a:pt x="2578267" y="851741"/>
                </a:cubicBezTo>
                <a:cubicBezTo>
                  <a:pt x="2577988" y="852330"/>
                  <a:pt x="2577771" y="853059"/>
                  <a:pt x="2577616" y="853927"/>
                </a:cubicBezTo>
                <a:cubicBezTo>
                  <a:pt x="2577461" y="854795"/>
                  <a:pt x="2577383" y="855788"/>
                  <a:pt x="2577383" y="856904"/>
                </a:cubicBezTo>
                <a:cubicBezTo>
                  <a:pt x="2577383" y="858144"/>
                  <a:pt x="2577461" y="859214"/>
                  <a:pt x="2577616" y="860113"/>
                </a:cubicBezTo>
                <a:cubicBezTo>
                  <a:pt x="2577771" y="861012"/>
                  <a:pt x="2577972" y="861741"/>
                  <a:pt x="2578220" y="862299"/>
                </a:cubicBezTo>
                <a:cubicBezTo>
                  <a:pt x="2578468" y="862857"/>
                  <a:pt x="2578794" y="863275"/>
                  <a:pt x="2579197" y="863554"/>
                </a:cubicBezTo>
                <a:cubicBezTo>
                  <a:pt x="2579600" y="863834"/>
                  <a:pt x="2580050" y="863973"/>
                  <a:pt x="2580546" y="863973"/>
                </a:cubicBezTo>
                <a:lnTo>
                  <a:pt x="2605660" y="863973"/>
                </a:lnTo>
                <a:lnTo>
                  <a:pt x="2605660" y="936155"/>
                </a:lnTo>
                <a:cubicBezTo>
                  <a:pt x="2605660" y="936651"/>
                  <a:pt x="2605769" y="937069"/>
                  <a:pt x="2605986" y="937410"/>
                </a:cubicBezTo>
                <a:cubicBezTo>
                  <a:pt x="2606203" y="937751"/>
                  <a:pt x="2606606" y="938046"/>
                  <a:pt x="2607195" y="938294"/>
                </a:cubicBezTo>
                <a:cubicBezTo>
                  <a:pt x="2607784" y="938542"/>
                  <a:pt x="2608575" y="938728"/>
                  <a:pt x="2609567" y="938852"/>
                </a:cubicBezTo>
                <a:cubicBezTo>
                  <a:pt x="2610560" y="938976"/>
                  <a:pt x="2611800" y="939038"/>
                  <a:pt x="2613288" y="939038"/>
                </a:cubicBezTo>
                <a:cubicBezTo>
                  <a:pt x="2614838" y="939038"/>
                  <a:pt x="2616110" y="938976"/>
                  <a:pt x="2617102" y="938852"/>
                </a:cubicBezTo>
                <a:cubicBezTo>
                  <a:pt x="2618094" y="938728"/>
                  <a:pt x="2618869" y="938542"/>
                  <a:pt x="2619427" y="938294"/>
                </a:cubicBezTo>
                <a:cubicBezTo>
                  <a:pt x="2619985" y="938046"/>
                  <a:pt x="2620388" y="937751"/>
                  <a:pt x="2620636" y="937410"/>
                </a:cubicBezTo>
                <a:cubicBezTo>
                  <a:pt x="2620884" y="937069"/>
                  <a:pt x="2621008" y="936651"/>
                  <a:pt x="2621008" y="936155"/>
                </a:cubicBezTo>
                <a:lnTo>
                  <a:pt x="2621008" y="863973"/>
                </a:lnTo>
                <a:lnTo>
                  <a:pt x="2646123" y="863973"/>
                </a:lnTo>
                <a:cubicBezTo>
                  <a:pt x="2646681" y="863973"/>
                  <a:pt x="2647146" y="863834"/>
                  <a:pt x="2647518" y="863554"/>
                </a:cubicBezTo>
                <a:cubicBezTo>
                  <a:pt x="2647890" y="863275"/>
                  <a:pt x="2648216" y="862857"/>
                  <a:pt x="2648495" y="862299"/>
                </a:cubicBezTo>
                <a:cubicBezTo>
                  <a:pt x="2648774" y="861741"/>
                  <a:pt x="2648976" y="861027"/>
                  <a:pt x="2649100" y="860159"/>
                </a:cubicBezTo>
                <a:cubicBezTo>
                  <a:pt x="2649224" y="859291"/>
                  <a:pt x="2649286" y="858237"/>
                  <a:pt x="2649286" y="856997"/>
                </a:cubicBezTo>
                <a:cubicBezTo>
                  <a:pt x="2649286" y="855881"/>
                  <a:pt x="2649208" y="854873"/>
                  <a:pt x="2649053" y="853974"/>
                </a:cubicBezTo>
                <a:cubicBezTo>
                  <a:pt x="2648898" y="853074"/>
                  <a:pt x="2648697" y="852330"/>
                  <a:pt x="2648448" y="851741"/>
                </a:cubicBezTo>
                <a:cubicBezTo>
                  <a:pt x="2648201" y="851152"/>
                  <a:pt x="2647875" y="850718"/>
                  <a:pt x="2647472" y="850439"/>
                </a:cubicBezTo>
                <a:cubicBezTo>
                  <a:pt x="2647069" y="850160"/>
                  <a:pt x="2646619" y="850020"/>
                  <a:pt x="2646123" y="850020"/>
                </a:cubicBezTo>
                <a:close/>
                <a:moveTo>
                  <a:pt x="1980471" y="850020"/>
                </a:moveTo>
                <a:cubicBezTo>
                  <a:pt x="1979975" y="850020"/>
                  <a:pt x="1979541" y="850160"/>
                  <a:pt x="1979168" y="850439"/>
                </a:cubicBezTo>
                <a:cubicBezTo>
                  <a:pt x="1978796" y="850718"/>
                  <a:pt x="1978471" y="851152"/>
                  <a:pt x="1978192" y="851741"/>
                </a:cubicBezTo>
                <a:cubicBezTo>
                  <a:pt x="1977913" y="852330"/>
                  <a:pt x="1977696" y="853059"/>
                  <a:pt x="1977541" y="853927"/>
                </a:cubicBezTo>
                <a:cubicBezTo>
                  <a:pt x="1977386" y="854795"/>
                  <a:pt x="1977308" y="855788"/>
                  <a:pt x="1977308" y="856904"/>
                </a:cubicBezTo>
                <a:cubicBezTo>
                  <a:pt x="1977308" y="858144"/>
                  <a:pt x="1977386" y="859214"/>
                  <a:pt x="1977541" y="860113"/>
                </a:cubicBezTo>
                <a:cubicBezTo>
                  <a:pt x="1977696" y="861012"/>
                  <a:pt x="1977897" y="861741"/>
                  <a:pt x="1978145" y="862299"/>
                </a:cubicBezTo>
                <a:cubicBezTo>
                  <a:pt x="1978393" y="862857"/>
                  <a:pt x="1978719" y="863275"/>
                  <a:pt x="1979122" y="863554"/>
                </a:cubicBezTo>
                <a:cubicBezTo>
                  <a:pt x="1979525" y="863834"/>
                  <a:pt x="1979975" y="863973"/>
                  <a:pt x="1980471" y="863973"/>
                </a:cubicBezTo>
                <a:lnTo>
                  <a:pt x="2005586" y="863973"/>
                </a:lnTo>
                <a:lnTo>
                  <a:pt x="2005586" y="936155"/>
                </a:lnTo>
                <a:cubicBezTo>
                  <a:pt x="2005586" y="936651"/>
                  <a:pt x="2005694" y="937069"/>
                  <a:pt x="2005911" y="937410"/>
                </a:cubicBezTo>
                <a:cubicBezTo>
                  <a:pt x="2006128" y="937751"/>
                  <a:pt x="2006531" y="938046"/>
                  <a:pt x="2007120" y="938294"/>
                </a:cubicBezTo>
                <a:cubicBezTo>
                  <a:pt x="2007709" y="938542"/>
                  <a:pt x="2008500" y="938728"/>
                  <a:pt x="2009492" y="938852"/>
                </a:cubicBezTo>
                <a:cubicBezTo>
                  <a:pt x="2010484" y="938976"/>
                  <a:pt x="2011725" y="939038"/>
                  <a:pt x="2013213" y="939038"/>
                </a:cubicBezTo>
                <a:cubicBezTo>
                  <a:pt x="2014763" y="939038"/>
                  <a:pt x="2016034" y="938976"/>
                  <a:pt x="2017027" y="938852"/>
                </a:cubicBezTo>
                <a:cubicBezTo>
                  <a:pt x="2018019" y="938728"/>
                  <a:pt x="2018794" y="938542"/>
                  <a:pt x="2019352" y="938294"/>
                </a:cubicBezTo>
                <a:cubicBezTo>
                  <a:pt x="2019910" y="938046"/>
                  <a:pt x="2020313" y="937751"/>
                  <a:pt x="2020561" y="937410"/>
                </a:cubicBezTo>
                <a:cubicBezTo>
                  <a:pt x="2020809" y="937069"/>
                  <a:pt x="2020933" y="936651"/>
                  <a:pt x="2020933" y="936155"/>
                </a:cubicBezTo>
                <a:lnTo>
                  <a:pt x="2020933" y="863973"/>
                </a:lnTo>
                <a:lnTo>
                  <a:pt x="2046048" y="863973"/>
                </a:lnTo>
                <a:cubicBezTo>
                  <a:pt x="2046606" y="863973"/>
                  <a:pt x="2047071" y="863834"/>
                  <a:pt x="2047443" y="863554"/>
                </a:cubicBezTo>
                <a:cubicBezTo>
                  <a:pt x="2047816" y="863275"/>
                  <a:pt x="2048141" y="862857"/>
                  <a:pt x="2048420" y="862299"/>
                </a:cubicBezTo>
                <a:cubicBezTo>
                  <a:pt x="2048699" y="861741"/>
                  <a:pt x="2048901" y="861027"/>
                  <a:pt x="2049025" y="860159"/>
                </a:cubicBezTo>
                <a:cubicBezTo>
                  <a:pt x="2049149" y="859291"/>
                  <a:pt x="2049211" y="858237"/>
                  <a:pt x="2049211" y="856997"/>
                </a:cubicBezTo>
                <a:cubicBezTo>
                  <a:pt x="2049211" y="855881"/>
                  <a:pt x="2049133" y="854873"/>
                  <a:pt x="2048978" y="853974"/>
                </a:cubicBezTo>
                <a:cubicBezTo>
                  <a:pt x="2048823" y="853074"/>
                  <a:pt x="2048622" y="852330"/>
                  <a:pt x="2048374" y="851741"/>
                </a:cubicBezTo>
                <a:cubicBezTo>
                  <a:pt x="2048126" y="851152"/>
                  <a:pt x="2047800" y="850718"/>
                  <a:pt x="2047397" y="850439"/>
                </a:cubicBezTo>
                <a:cubicBezTo>
                  <a:pt x="2046994" y="850160"/>
                  <a:pt x="2046544" y="850020"/>
                  <a:pt x="2046048" y="850020"/>
                </a:cubicBezTo>
                <a:close/>
                <a:moveTo>
                  <a:pt x="1675671" y="850020"/>
                </a:moveTo>
                <a:cubicBezTo>
                  <a:pt x="1675175" y="850020"/>
                  <a:pt x="1674741" y="850160"/>
                  <a:pt x="1674368" y="850439"/>
                </a:cubicBezTo>
                <a:cubicBezTo>
                  <a:pt x="1673996" y="850718"/>
                  <a:pt x="1673671" y="851152"/>
                  <a:pt x="1673392" y="851741"/>
                </a:cubicBezTo>
                <a:cubicBezTo>
                  <a:pt x="1673113" y="852330"/>
                  <a:pt x="1672896" y="853059"/>
                  <a:pt x="1672741" y="853927"/>
                </a:cubicBezTo>
                <a:cubicBezTo>
                  <a:pt x="1672586" y="854795"/>
                  <a:pt x="1672508" y="855788"/>
                  <a:pt x="1672508" y="856904"/>
                </a:cubicBezTo>
                <a:cubicBezTo>
                  <a:pt x="1672508" y="858144"/>
                  <a:pt x="1672586" y="859214"/>
                  <a:pt x="1672741" y="860113"/>
                </a:cubicBezTo>
                <a:cubicBezTo>
                  <a:pt x="1672896" y="861012"/>
                  <a:pt x="1673097" y="861741"/>
                  <a:pt x="1673345" y="862299"/>
                </a:cubicBezTo>
                <a:cubicBezTo>
                  <a:pt x="1673593" y="862857"/>
                  <a:pt x="1673919" y="863275"/>
                  <a:pt x="1674322" y="863554"/>
                </a:cubicBezTo>
                <a:cubicBezTo>
                  <a:pt x="1674725" y="863834"/>
                  <a:pt x="1675175" y="863973"/>
                  <a:pt x="1675671" y="863973"/>
                </a:cubicBezTo>
                <a:lnTo>
                  <a:pt x="1700786" y="863973"/>
                </a:lnTo>
                <a:lnTo>
                  <a:pt x="1700786" y="936155"/>
                </a:lnTo>
                <a:cubicBezTo>
                  <a:pt x="1700786" y="936651"/>
                  <a:pt x="1700894" y="937069"/>
                  <a:pt x="1701111" y="937410"/>
                </a:cubicBezTo>
                <a:cubicBezTo>
                  <a:pt x="1701328" y="937751"/>
                  <a:pt x="1701731" y="938046"/>
                  <a:pt x="1702320" y="938294"/>
                </a:cubicBezTo>
                <a:cubicBezTo>
                  <a:pt x="1702910" y="938542"/>
                  <a:pt x="1703700" y="938728"/>
                  <a:pt x="1704692" y="938852"/>
                </a:cubicBezTo>
                <a:cubicBezTo>
                  <a:pt x="1705684" y="938976"/>
                  <a:pt x="1706925" y="939038"/>
                  <a:pt x="1708413" y="939038"/>
                </a:cubicBezTo>
                <a:cubicBezTo>
                  <a:pt x="1709963" y="939038"/>
                  <a:pt x="1711235" y="938976"/>
                  <a:pt x="1712227" y="938852"/>
                </a:cubicBezTo>
                <a:cubicBezTo>
                  <a:pt x="1713219" y="938728"/>
                  <a:pt x="1713994" y="938542"/>
                  <a:pt x="1714552" y="938294"/>
                </a:cubicBezTo>
                <a:cubicBezTo>
                  <a:pt x="1715110" y="938046"/>
                  <a:pt x="1715513" y="937751"/>
                  <a:pt x="1715761" y="937410"/>
                </a:cubicBezTo>
                <a:cubicBezTo>
                  <a:pt x="1716010" y="937069"/>
                  <a:pt x="1716133" y="936651"/>
                  <a:pt x="1716133" y="936155"/>
                </a:cubicBezTo>
                <a:lnTo>
                  <a:pt x="1716133" y="863973"/>
                </a:lnTo>
                <a:lnTo>
                  <a:pt x="1741248" y="863973"/>
                </a:lnTo>
                <a:cubicBezTo>
                  <a:pt x="1741806" y="863973"/>
                  <a:pt x="1742271" y="863834"/>
                  <a:pt x="1742643" y="863554"/>
                </a:cubicBezTo>
                <a:cubicBezTo>
                  <a:pt x="1743016" y="863275"/>
                  <a:pt x="1743341" y="862857"/>
                  <a:pt x="1743620" y="862299"/>
                </a:cubicBezTo>
                <a:cubicBezTo>
                  <a:pt x="1743899" y="861741"/>
                  <a:pt x="1744101" y="861027"/>
                  <a:pt x="1744225" y="860159"/>
                </a:cubicBezTo>
                <a:cubicBezTo>
                  <a:pt x="1744349" y="859291"/>
                  <a:pt x="1744411" y="858237"/>
                  <a:pt x="1744411" y="856997"/>
                </a:cubicBezTo>
                <a:cubicBezTo>
                  <a:pt x="1744411" y="855881"/>
                  <a:pt x="1744333" y="854873"/>
                  <a:pt x="1744178" y="853974"/>
                </a:cubicBezTo>
                <a:cubicBezTo>
                  <a:pt x="1744023" y="853074"/>
                  <a:pt x="1743822" y="852330"/>
                  <a:pt x="1743574" y="851741"/>
                </a:cubicBezTo>
                <a:cubicBezTo>
                  <a:pt x="1743326" y="851152"/>
                  <a:pt x="1743000" y="850718"/>
                  <a:pt x="1742597" y="850439"/>
                </a:cubicBezTo>
                <a:cubicBezTo>
                  <a:pt x="1742194" y="850160"/>
                  <a:pt x="1741744" y="850020"/>
                  <a:pt x="1741248" y="850020"/>
                </a:cubicBezTo>
                <a:close/>
                <a:moveTo>
                  <a:pt x="1363457" y="850020"/>
                </a:moveTo>
                <a:cubicBezTo>
                  <a:pt x="1361287" y="850020"/>
                  <a:pt x="1359659" y="850532"/>
                  <a:pt x="1358574" y="851555"/>
                </a:cubicBezTo>
                <a:cubicBezTo>
                  <a:pt x="1357489" y="852578"/>
                  <a:pt x="1356791" y="854082"/>
                  <a:pt x="1356481" y="856067"/>
                </a:cubicBezTo>
                <a:lnTo>
                  <a:pt x="1347272" y="935318"/>
                </a:lnTo>
                <a:cubicBezTo>
                  <a:pt x="1347148" y="936000"/>
                  <a:pt x="1347148" y="936573"/>
                  <a:pt x="1347272" y="937038"/>
                </a:cubicBezTo>
                <a:cubicBezTo>
                  <a:pt x="1347396" y="937503"/>
                  <a:pt x="1347691" y="937891"/>
                  <a:pt x="1348156" y="938201"/>
                </a:cubicBezTo>
                <a:cubicBezTo>
                  <a:pt x="1348621" y="938511"/>
                  <a:pt x="1349303" y="938728"/>
                  <a:pt x="1350202" y="938852"/>
                </a:cubicBezTo>
                <a:cubicBezTo>
                  <a:pt x="1351102" y="938976"/>
                  <a:pt x="1352326" y="939038"/>
                  <a:pt x="1353876" y="939038"/>
                </a:cubicBezTo>
                <a:cubicBezTo>
                  <a:pt x="1355489" y="939038"/>
                  <a:pt x="1356791" y="938992"/>
                  <a:pt x="1357783" y="938899"/>
                </a:cubicBezTo>
                <a:cubicBezTo>
                  <a:pt x="1358775" y="938806"/>
                  <a:pt x="1359582" y="938651"/>
                  <a:pt x="1360202" y="938434"/>
                </a:cubicBezTo>
                <a:cubicBezTo>
                  <a:pt x="1360822" y="938217"/>
                  <a:pt x="1361240" y="937876"/>
                  <a:pt x="1361458" y="937410"/>
                </a:cubicBezTo>
                <a:cubicBezTo>
                  <a:pt x="1361674" y="936945"/>
                  <a:pt x="1361814" y="936341"/>
                  <a:pt x="1361876" y="935597"/>
                </a:cubicBezTo>
                <a:lnTo>
                  <a:pt x="1367643" y="887600"/>
                </a:lnTo>
                <a:cubicBezTo>
                  <a:pt x="1367767" y="885863"/>
                  <a:pt x="1367938" y="884003"/>
                  <a:pt x="1368155" y="882018"/>
                </a:cubicBezTo>
                <a:cubicBezTo>
                  <a:pt x="1368372" y="880034"/>
                  <a:pt x="1368589" y="878019"/>
                  <a:pt x="1368806" y="875972"/>
                </a:cubicBezTo>
                <a:cubicBezTo>
                  <a:pt x="1369023" y="873926"/>
                  <a:pt x="1369224" y="871880"/>
                  <a:pt x="1369410" y="869833"/>
                </a:cubicBezTo>
                <a:cubicBezTo>
                  <a:pt x="1369596" y="867787"/>
                  <a:pt x="1369782" y="865864"/>
                  <a:pt x="1369969" y="864066"/>
                </a:cubicBezTo>
                <a:lnTo>
                  <a:pt x="1370062" y="861927"/>
                </a:lnTo>
                <a:cubicBezTo>
                  <a:pt x="1370496" y="863725"/>
                  <a:pt x="1371023" y="865647"/>
                  <a:pt x="1371643" y="867694"/>
                </a:cubicBezTo>
                <a:cubicBezTo>
                  <a:pt x="1372263" y="869740"/>
                  <a:pt x="1372898" y="871802"/>
                  <a:pt x="1373550" y="873879"/>
                </a:cubicBezTo>
                <a:cubicBezTo>
                  <a:pt x="1374201" y="875957"/>
                  <a:pt x="1374852" y="877988"/>
                  <a:pt x="1375503" y="879972"/>
                </a:cubicBezTo>
                <a:cubicBezTo>
                  <a:pt x="1376154" y="881956"/>
                  <a:pt x="1376790" y="883817"/>
                  <a:pt x="1377410" y="885553"/>
                </a:cubicBezTo>
                <a:lnTo>
                  <a:pt x="1394339" y="935225"/>
                </a:lnTo>
                <a:cubicBezTo>
                  <a:pt x="1394587" y="935969"/>
                  <a:pt x="1394897" y="936589"/>
                  <a:pt x="1395269" y="937085"/>
                </a:cubicBezTo>
                <a:cubicBezTo>
                  <a:pt x="1395641" y="937581"/>
                  <a:pt x="1396122" y="937969"/>
                  <a:pt x="1396711" y="938248"/>
                </a:cubicBezTo>
                <a:cubicBezTo>
                  <a:pt x="1397300" y="938527"/>
                  <a:pt x="1398029" y="938728"/>
                  <a:pt x="1398897" y="938852"/>
                </a:cubicBezTo>
                <a:cubicBezTo>
                  <a:pt x="1399765" y="938976"/>
                  <a:pt x="1400850" y="939038"/>
                  <a:pt x="1402153" y="939038"/>
                </a:cubicBezTo>
                <a:cubicBezTo>
                  <a:pt x="1403455" y="939038"/>
                  <a:pt x="1404556" y="938976"/>
                  <a:pt x="1405455" y="938852"/>
                </a:cubicBezTo>
                <a:cubicBezTo>
                  <a:pt x="1406354" y="938728"/>
                  <a:pt x="1407098" y="938511"/>
                  <a:pt x="1407687" y="938201"/>
                </a:cubicBezTo>
                <a:cubicBezTo>
                  <a:pt x="1408276" y="937891"/>
                  <a:pt x="1408741" y="937488"/>
                  <a:pt x="1409082" y="936992"/>
                </a:cubicBezTo>
                <a:cubicBezTo>
                  <a:pt x="1409424" y="936496"/>
                  <a:pt x="1409718" y="935876"/>
                  <a:pt x="1409966" y="935132"/>
                </a:cubicBezTo>
                <a:lnTo>
                  <a:pt x="1427546" y="885553"/>
                </a:lnTo>
                <a:cubicBezTo>
                  <a:pt x="1428104" y="883755"/>
                  <a:pt x="1428709" y="881832"/>
                  <a:pt x="1429360" y="879786"/>
                </a:cubicBezTo>
                <a:cubicBezTo>
                  <a:pt x="1430011" y="877740"/>
                  <a:pt x="1430694" y="875693"/>
                  <a:pt x="1431407" y="873647"/>
                </a:cubicBezTo>
                <a:cubicBezTo>
                  <a:pt x="1432120" y="871600"/>
                  <a:pt x="1432786" y="869585"/>
                  <a:pt x="1433407" y="867601"/>
                </a:cubicBezTo>
                <a:cubicBezTo>
                  <a:pt x="1434027" y="865616"/>
                  <a:pt x="1434616" y="863725"/>
                  <a:pt x="1435174" y="861927"/>
                </a:cubicBezTo>
                <a:lnTo>
                  <a:pt x="1435267" y="864066"/>
                </a:lnTo>
                <a:cubicBezTo>
                  <a:pt x="1435453" y="865864"/>
                  <a:pt x="1435624" y="867787"/>
                  <a:pt x="1435778" y="869833"/>
                </a:cubicBezTo>
                <a:cubicBezTo>
                  <a:pt x="1435934" y="871880"/>
                  <a:pt x="1436104" y="873926"/>
                  <a:pt x="1436290" y="875972"/>
                </a:cubicBezTo>
                <a:cubicBezTo>
                  <a:pt x="1436476" y="878019"/>
                  <a:pt x="1436662" y="880034"/>
                  <a:pt x="1436848" y="882018"/>
                </a:cubicBezTo>
                <a:cubicBezTo>
                  <a:pt x="1437034" y="884003"/>
                  <a:pt x="1437220" y="885863"/>
                  <a:pt x="1437406" y="887600"/>
                </a:cubicBezTo>
                <a:lnTo>
                  <a:pt x="1443452" y="936434"/>
                </a:lnTo>
                <a:cubicBezTo>
                  <a:pt x="1443514" y="936992"/>
                  <a:pt x="1443654" y="937441"/>
                  <a:pt x="1443871" y="937783"/>
                </a:cubicBezTo>
                <a:cubicBezTo>
                  <a:pt x="1444088" y="938124"/>
                  <a:pt x="1444476" y="938387"/>
                  <a:pt x="1445034" y="938573"/>
                </a:cubicBezTo>
                <a:cubicBezTo>
                  <a:pt x="1445592" y="938759"/>
                  <a:pt x="1446367" y="938883"/>
                  <a:pt x="1447359" y="938945"/>
                </a:cubicBezTo>
                <a:cubicBezTo>
                  <a:pt x="1448351" y="939007"/>
                  <a:pt x="1449623" y="939038"/>
                  <a:pt x="1451173" y="939038"/>
                </a:cubicBezTo>
                <a:cubicBezTo>
                  <a:pt x="1454025" y="939038"/>
                  <a:pt x="1455917" y="938759"/>
                  <a:pt x="1456847" y="938201"/>
                </a:cubicBezTo>
                <a:cubicBezTo>
                  <a:pt x="1457777" y="937643"/>
                  <a:pt x="1458211" y="936682"/>
                  <a:pt x="1458149" y="935318"/>
                </a:cubicBezTo>
                <a:lnTo>
                  <a:pt x="1448848" y="855881"/>
                </a:lnTo>
                <a:cubicBezTo>
                  <a:pt x="1448661" y="853834"/>
                  <a:pt x="1447995" y="852346"/>
                  <a:pt x="1446848" y="851416"/>
                </a:cubicBezTo>
                <a:cubicBezTo>
                  <a:pt x="1445700" y="850486"/>
                  <a:pt x="1444011" y="850020"/>
                  <a:pt x="1441778" y="850020"/>
                </a:cubicBezTo>
                <a:lnTo>
                  <a:pt x="1434523" y="850020"/>
                </a:lnTo>
                <a:cubicBezTo>
                  <a:pt x="1432786" y="850020"/>
                  <a:pt x="1431314" y="850191"/>
                  <a:pt x="1430104" y="850532"/>
                </a:cubicBezTo>
                <a:cubicBezTo>
                  <a:pt x="1428895" y="850873"/>
                  <a:pt x="1427856" y="851400"/>
                  <a:pt x="1426988" y="852113"/>
                </a:cubicBezTo>
                <a:cubicBezTo>
                  <a:pt x="1426120" y="852826"/>
                  <a:pt x="1425392" y="853757"/>
                  <a:pt x="1424802" y="854904"/>
                </a:cubicBezTo>
                <a:cubicBezTo>
                  <a:pt x="1424213" y="856051"/>
                  <a:pt x="1423671" y="857400"/>
                  <a:pt x="1423174" y="858950"/>
                </a:cubicBezTo>
                <a:lnTo>
                  <a:pt x="1410803" y="894390"/>
                </a:lnTo>
                <a:cubicBezTo>
                  <a:pt x="1410121" y="896374"/>
                  <a:pt x="1409424" y="898452"/>
                  <a:pt x="1408710" y="900622"/>
                </a:cubicBezTo>
                <a:cubicBezTo>
                  <a:pt x="1407997" y="902792"/>
                  <a:pt x="1407300" y="904978"/>
                  <a:pt x="1406617" y="907180"/>
                </a:cubicBezTo>
                <a:cubicBezTo>
                  <a:pt x="1405935" y="909381"/>
                  <a:pt x="1405300" y="911552"/>
                  <a:pt x="1404711" y="913691"/>
                </a:cubicBezTo>
                <a:cubicBezTo>
                  <a:pt x="1404122" y="915830"/>
                  <a:pt x="1403548" y="917861"/>
                  <a:pt x="1402990" y="919784"/>
                </a:cubicBezTo>
                <a:lnTo>
                  <a:pt x="1402804" y="919784"/>
                </a:lnTo>
                <a:cubicBezTo>
                  <a:pt x="1402308" y="917923"/>
                  <a:pt x="1401765" y="915970"/>
                  <a:pt x="1401176" y="913923"/>
                </a:cubicBezTo>
                <a:cubicBezTo>
                  <a:pt x="1400587" y="911877"/>
                  <a:pt x="1399967" y="909784"/>
                  <a:pt x="1399316" y="907645"/>
                </a:cubicBezTo>
                <a:cubicBezTo>
                  <a:pt x="1398664" y="905505"/>
                  <a:pt x="1397967" y="903335"/>
                  <a:pt x="1397223" y="901134"/>
                </a:cubicBezTo>
                <a:cubicBezTo>
                  <a:pt x="1396479" y="898932"/>
                  <a:pt x="1395766" y="896746"/>
                  <a:pt x="1395083" y="894576"/>
                </a:cubicBezTo>
                <a:lnTo>
                  <a:pt x="1382712" y="858950"/>
                </a:lnTo>
                <a:cubicBezTo>
                  <a:pt x="1382154" y="857214"/>
                  <a:pt x="1381565" y="855772"/>
                  <a:pt x="1380945" y="854625"/>
                </a:cubicBezTo>
                <a:cubicBezTo>
                  <a:pt x="1380324" y="853478"/>
                  <a:pt x="1379565" y="852563"/>
                  <a:pt x="1378666" y="851881"/>
                </a:cubicBezTo>
                <a:cubicBezTo>
                  <a:pt x="1377767" y="851199"/>
                  <a:pt x="1376681" y="850718"/>
                  <a:pt x="1375410" y="850439"/>
                </a:cubicBezTo>
                <a:cubicBezTo>
                  <a:pt x="1374139" y="850160"/>
                  <a:pt x="1372604" y="850020"/>
                  <a:pt x="1370806" y="850020"/>
                </a:cubicBezTo>
                <a:close/>
                <a:moveTo>
                  <a:pt x="994317" y="850020"/>
                </a:moveTo>
                <a:cubicBezTo>
                  <a:pt x="993573" y="850020"/>
                  <a:pt x="992922" y="850144"/>
                  <a:pt x="992364" y="850392"/>
                </a:cubicBezTo>
                <a:cubicBezTo>
                  <a:pt x="991806" y="850641"/>
                  <a:pt x="991325" y="850966"/>
                  <a:pt x="990922" y="851369"/>
                </a:cubicBezTo>
                <a:cubicBezTo>
                  <a:pt x="990519" y="851772"/>
                  <a:pt x="990209" y="852330"/>
                  <a:pt x="989992" y="853043"/>
                </a:cubicBezTo>
                <a:cubicBezTo>
                  <a:pt x="989775" y="853757"/>
                  <a:pt x="989604" y="854547"/>
                  <a:pt x="989480" y="855415"/>
                </a:cubicBezTo>
                <a:cubicBezTo>
                  <a:pt x="988302" y="866019"/>
                  <a:pt x="987000" y="875135"/>
                  <a:pt x="985573" y="882763"/>
                </a:cubicBezTo>
                <a:cubicBezTo>
                  <a:pt x="984147" y="890390"/>
                  <a:pt x="982581" y="896917"/>
                  <a:pt x="980876" y="902343"/>
                </a:cubicBezTo>
                <a:cubicBezTo>
                  <a:pt x="979171" y="907769"/>
                  <a:pt x="977326" y="912280"/>
                  <a:pt x="975342" y="915877"/>
                </a:cubicBezTo>
                <a:cubicBezTo>
                  <a:pt x="973357" y="919474"/>
                  <a:pt x="971218" y="922667"/>
                  <a:pt x="968923" y="925458"/>
                </a:cubicBezTo>
                <a:lnTo>
                  <a:pt x="962970" y="925458"/>
                </a:lnTo>
                <a:cubicBezTo>
                  <a:pt x="961544" y="925458"/>
                  <a:pt x="960583" y="925706"/>
                  <a:pt x="960087" y="926202"/>
                </a:cubicBezTo>
                <a:cubicBezTo>
                  <a:pt x="959590" y="926698"/>
                  <a:pt x="959342" y="927721"/>
                  <a:pt x="959342" y="929271"/>
                </a:cubicBezTo>
                <a:lnTo>
                  <a:pt x="959342" y="966571"/>
                </a:lnTo>
                <a:cubicBezTo>
                  <a:pt x="959342" y="967006"/>
                  <a:pt x="959451" y="967362"/>
                  <a:pt x="959668" y="967641"/>
                </a:cubicBezTo>
                <a:cubicBezTo>
                  <a:pt x="959885" y="967920"/>
                  <a:pt x="960257" y="968153"/>
                  <a:pt x="960784" y="968339"/>
                </a:cubicBezTo>
                <a:cubicBezTo>
                  <a:pt x="961311" y="968525"/>
                  <a:pt x="961993" y="968680"/>
                  <a:pt x="962831" y="968804"/>
                </a:cubicBezTo>
                <a:cubicBezTo>
                  <a:pt x="963668" y="968928"/>
                  <a:pt x="964737" y="968990"/>
                  <a:pt x="966040" y="968990"/>
                </a:cubicBezTo>
                <a:cubicBezTo>
                  <a:pt x="967218" y="968990"/>
                  <a:pt x="968210" y="968928"/>
                  <a:pt x="969016" y="968804"/>
                </a:cubicBezTo>
                <a:cubicBezTo>
                  <a:pt x="969822" y="968680"/>
                  <a:pt x="970489" y="968525"/>
                  <a:pt x="971016" y="968339"/>
                </a:cubicBezTo>
                <a:cubicBezTo>
                  <a:pt x="971543" y="968153"/>
                  <a:pt x="971900" y="967920"/>
                  <a:pt x="972086" y="967641"/>
                </a:cubicBezTo>
                <a:cubicBezTo>
                  <a:pt x="972272" y="967362"/>
                  <a:pt x="972365" y="967006"/>
                  <a:pt x="972365" y="966571"/>
                </a:cubicBezTo>
                <a:lnTo>
                  <a:pt x="972365" y="938480"/>
                </a:lnTo>
                <a:lnTo>
                  <a:pt x="1047802" y="938480"/>
                </a:lnTo>
                <a:lnTo>
                  <a:pt x="1047802" y="966571"/>
                </a:lnTo>
                <a:cubicBezTo>
                  <a:pt x="1047802" y="967006"/>
                  <a:pt x="1047911" y="967362"/>
                  <a:pt x="1048128" y="967641"/>
                </a:cubicBezTo>
                <a:cubicBezTo>
                  <a:pt x="1048345" y="967920"/>
                  <a:pt x="1048717" y="968153"/>
                  <a:pt x="1049244" y="968339"/>
                </a:cubicBezTo>
                <a:cubicBezTo>
                  <a:pt x="1049771" y="968525"/>
                  <a:pt x="1050438" y="968680"/>
                  <a:pt x="1051244" y="968804"/>
                </a:cubicBezTo>
                <a:cubicBezTo>
                  <a:pt x="1052050" y="968928"/>
                  <a:pt x="1053073" y="968990"/>
                  <a:pt x="1054313" y="968990"/>
                </a:cubicBezTo>
                <a:cubicBezTo>
                  <a:pt x="1055492" y="968990"/>
                  <a:pt x="1056515" y="968928"/>
                  <a:pt x="1057383" y="968804"/>
                </a:cubicBezTo>
                <a:cubicBezTo>
                  <a:pt x="1058251" y="968680"/>
                  <a:pt x="1058949" y="968525"/>
                  <a:pt x="1059476" y="968339"/>
                </a:cubicBezTo>
                <a:cubicBezTo>
                  <a:pt x="1060003" y="968153"/>
                  <a:pt x="1060360" y="967920"/>
                  <a:pt x="1060546" y="967641"/>
                </a:cubicBezTo>
                <a:cubicBezTo>
                  <a:pt x="1060732" y="967362"/>
                  <a:pt x="1060825" y="967006"/>
                  <a:pt x="1060825" y="966571"/>
                </a:cubicBezTo>
                <a:lnTo>
                  <a:pt x="1060825" y="929271"/>
                </a:lnTo>
                <a:cubicBezTo>
                  <a:pt x="1060825" y="927721"/>
                  <a:pt x="1060546" y="926698"/>
                  <a:pt x="1059987" y="926202"/>
                </a:cubicBezTo>
                <a:cubicBezTo>
                  <a:pt x="1059429" y="925706"/>
                  <a:pt x="1058499" y="925458"/>
                  <a:pt x="1057197" y="925458"/>
                </a:cubicBezTo>
                <a:lnTo>
                  <a:pt x="1045570" y="925458"/>
                </a:lnTo>
                <a:lnTo>
                  <a:pt x="1045570" y="855508"/>
                </a:lnTo>
                <a:cubicBezTo>
                  <a:pt x="1045570" y="853648"/>
                  <a:pt x="1045151" y="852268"/>
                  <a:pt x="1044314" y="851369"/>
                </a:cubicBezTo>
                <a:cubicBezTo>
                  <a:pt x="1043477" y="850470"/>
                  <a:pt x="1042314" y="850020"/>
                  <a:pt x="1040826" y="850020"/>
                </a:cubicBezTo>
                <a:close/>
                <a:moveTo>
                  <a:pt x="3484044" y="849555"/>
                </a:moveTo>
                <a:cubicBezTo>
                  <a:pt x="3482618" y="849555"/>
                  <a:pt x="3481408" y="849602"/>
                  <a:pt x="3480416" y="849695"/>
                </a:cubicBezTo>
                <a:cubicBezTo>
                  <a:pt x="3479424" y="849788"/>
                  <a:pt x="3478634" y="849958"/>
                  <a:pt x="3478044" y="850206"/>
                </a:cubicBezTo>
                <a:cubicBezTo>
                  <a:pt x="3477455" y="850455"/>
                  <a:pt x="3477052" y="850765"/>
                  <a:pt x="3476835" y="851137"/>
                </a:cubicBezTo>
                <a:cubicBezTo>
                  <a:pt x="3476618" y="851509"/>
                  <a:pt x="3476510" y="851912"/>
                  <a:pt x="3476510" y="852346"/>
                </a:cubicBezTo>
                <a:lnTo>
                  <a:pt x="3476510" y="936248"/>
                </a:lnTo>
                <a:cubicBezTo>
                  <a:pt x="3476510" y="936682"/>
                  <a:pt x="3476618" y="937085"/>
                  <a:pt x="3476835" y="937457"/>
                </a:cubicBezTo>
                <a:cubicBezTo>
                  <a:pt x="3477052" y="937829"/>
                  <a:pt x="3477424" y="938124"/>
                  <a:pt x="3477952" y="938341"/>
                </a:cubicBezTo>
                <a:cubicBezTo>
                  <a:pt x="3478478" y="938558"/>
                  <a:pt x="3479176" y="938728"/>
                  <a:pt x="3480044" y="938852"/>
                </a:cubicBezTo>
                <a:cubicBezTo>
                  <a:pt x="3480912" y="938976"/>
                  <a:pt x="3482028" y="939038"/>
                  <a:pt x="3483393" y="939038"/>
                </a:cubicBezTo>
                <a:cubicBezTo>
                  <a:pt x="3484571" y="939038"/>
                  <a:pt x="3485563" y="938992"/>
                  <a:pt x="3486370" y="938899"/>
                </a:cubicBezTo>
                <a:cubicBezTo>
                  <a:pt x="3487176" y="938806"/>
                  <a:pt x="3487842" y="938651"/>
                  <a:pt x="3488370" y="938434"/>
                </a:cubicBezTo>
                <a:cubicBezTo>
                  <a:pt x="3488896" y="938217"/>
                  <a:pt x="3489330" y="937922"/>
                  <a:pt x="3489672" y="937550"/>
                </a:cubicBezTo>
                <a:cubicBezTo>
                  <a:pt x="3490013" y="937178"/>
                  <a:pt x="3490400" y="936744"/>
                  <a:pt x="3490834" y="936248"/>
                </a:cubicBezTo>
                <a:lnTo>
                  <a:pt x="3526367" y="887693"/>
                </a:lnTo>
                <a:cubicBezTo>
                  <a:pt x="3528103" y="885336"/>
                  <a:pt x="3529824" y="882964"/>
                  <a:pt x="3531530" y="880577"/>
                </a:cubicBezTo>
                <a:cubicBezTo>
                  <a:pt x="3533235" y="878189"/>
                  <a:pt x="3534800" y="875755"/>
                  <a:pt x="3536227" y="873275"/>
                </a:cubicBezTo>
                <a:cubicBezTo>
                  <a:pt x="3536041" y="875693"/>
                  <a:pt x="3535886" y="878158"/>
                  <a:pt x="3535762" y="880670"/>
                </a:cubicBezTo>
                <a:cubicBezTo>
                  <a:pt x="3535638" y="883181"/>
                  <a:pt x="3535576" y="885646"/>
                  <a:pt x="3535576" y="888065"/>
                </a:cubicBezTo>
                <a:lnTo>
                  <a:pt x="3535576" y="936248"/>
                </a:lnTo>
                <a:cubicBezTo>
                  <a:pt x="3535576" y="936682"/>
                  <a:pt x="3535700" y="937085"/>
                  <a:pt x="3535948" y="937457"/>
                </a:cubicBezTo>
                <a:cubicBezTo>
                  <a:pt x="3536196" y="937829"/>
                  <a:pt x="3536630" y="938124"/>
                  <a:pt x="3537250" y="938341"/>
                </a:cubicBezTo>
                <a:cubicBezTo>
                  <a:pt x="3537870" y="938558"/>
                  <a:pt x="3538676" y="938728"/>
                  <a:pt x="3539668" y="938852"/>
                </a:cubicBezTo>
                <a:cubicBezTo>
                  <a:pt x="3540661" y="938976"/>
                  <a:pt x="3541901" y="939038"/>
                  <a:pt x="3543389" y="939038"/>
                </a:cubicBezTo>
                <a:cubicBezTo>
                  <a:pt x="3544878" y="939038"/>
                  <a:pt x="3546118" y="938976"/>
                  <a:pt x="3547110" y="938852"/>
                </a:cubicBezTo>
                <a:cubicBezTo>
                  <a:pt x="3548102" y="938728"/>
                  <a:pt x="3548877" y="938558"/>
                  <a:pt x="3549436" y="938341"/>
                </a:cubicBezTo>
                <a:cubicBezTo>
                  <a:pt x="3549994" y="938124"/>
                  <a:pt x="3550396" y="937829"/>
                  <a:pt x="3550645" y="937457"/>
                </a:cubicBezTo>
                <a:cubicBezTo>
                  <a:pt x="3550893" y="937085"/>
                  <a:pt x="3551017" y="936682"/>
                  <a:pt x="3551017" y="936248"/>
                </a:cubicBezTo>
                <a:lnTo>
                  <a:pt x="3551017" y="852439"/>
                </a:lnTo>
                <a:cubicBezTo>
                  <a:pt x="3551017" y="851943"/>
                  <a:pt x="3550908" y="851509"/>
                  <a:pt x="3550691" y="851137"/>
                </a:cubicBezTo>
                <a:cubicBezTo>
                  <a:pt x="3550474" y="850765"/>
                  <a:pt x="3550102" y="850455"/>
                  <a:pt x="3549575" y="850206"/>
                </a:cubicBezTo>
                <a:cubicBezTo>
                  <a:pt x="3549048" y="849958"/>
                  <a:pt x="3548335" y="849788"/>
                  <a:pt x="3547436" y="849695"/>
                </a:cubicBezTo>
                <a:cubicBezTo>
                  <a:pt x="3546536" y="849602"/>
                  <a:pt x="3545436" y="849555"/>
                  <a:pt x="3544134" y="849555"/>
                </a:cubicBezTo>
                <a:cubicBezTo>
                  <a:pt x="3542831" y="849555"/>
                  <a:pt x="3541777" y="849602"/>
                  <a:pt x="3540971" y="849695"/>
                </a:cubicBezTo>
                <a:cubicBezTo>
                  <a:pt x="3540164" y="849788"/>
                  <a:pt x="3539467" y="849943"/>
                  <a:pt x="3538878" y="850160"/>
                </a:cubicBezTo>
                <a:cubicBezTo>
                  <a:pt x="3538289" y="850377"/>
                  <a:pt x="3537792" y="850672"/>
                  <a:pt x="3537390" y="851044"/>
                </a:cubicBezTo>
                <a:cubicBezTo>
                  <a:pt x="3536986" y="851416"/>
                  <a:pt x="3536599" y="851850"/>
                  <a:pt x="3536227" y="852346"/>
                </a:cubicBezTo>
                <a:lnTo>
                  <a:pt x="3500229" y="901552"/>
                </a:lnTo>
                <a:cubicBezTo>
                  <a:pt x="3498555" y="903723"/>
                  <a:pt x="3496989" y="905939"/>
                  <a:pt x="3495532" y="908203"/>
                </a:cubicBezTo>
                <a:cubicBezTo>
                  <a:pt x="3494074" y="910466"/>
                  <a:pt x="3492632" y="912776"/>
                  <a:pt x="3491206" y="915133"/>
                </a:cubicBezTo>
                <a:cubicBezTo>
                  <a:pt x="3491392" y="912776"/>
                  <a:pt x="3491548" y="910404"/>
                  <a:pt x="3491672" y="908017"/>
                </a:cubicBezTo>
                <a:cubicBezTo>
                  <a:pt x="3491796" y="905629"/>
                  <a:pt x="3491858" y="903226"/>
                  <a:pt x="3491858" y="900808"/>
                </a:cubicBezTo>
                <a:lnTo>
                  <a:pt x="3491858" y="852346"/>
                </a:lnTo>
                <a:cubicBezTo>
                  <a:pt x="3491858" y="851416"/>
                  <a:pt x="3491300" y="850718"/>
                  <a:pt x="3490183" y="850253"/>
                </a:cubicBezTo>
                <a:cubicBezTo>
                  <a:pt x="3489067" y="849788"/>
                  <a:pt x="3487021" y="849555"/>
                  <a:pt x="3484044" y="849555"/>
                </a:cubicBezTo>
                <a:close/>
                <a:moveTo>
                  <a:pt x="3398412" y="849555"/>
                </a:moveTo>
                <a:cubicBezTo>
                  <a:pt x="3397110" y="849555"/>
                  <a:pt x="3395963" y="849602"/>
                  <a:pt x="3394970" y="849695"/>
                </a:cubicBezTo>
                <a:cubicBezTo>
                  <a:pt x="3393978" y="849788"/>
                  <a:pt x="3393172" y="849927"/>
                  <a:pt x="3392552" y="850113"/>
                </a:cubicBezTo>
                <a:cubicBezTo>
                  <a:pt x="3391932" y="850299"/>
                  <a:pt x="3391482" y="850532"/>
                  <a:pt x="3391203" y="850811"/>
                </a:cubicBezTo>
                <a:cubicBezTo>
                  <a:pt x="3390924" y="851090"/>
                  <a:pt x="3390785" y="851385"/>
                  <a:pt x="3390785" y="851695"/>
                </a:cubicBezTo>
                <a:lnTo>
                  <a:pt x="3390785" y="936713"/>
                </a:lnTo>
                <a:cubicBezTo>
                  <a:pt x="3390785" y="937023"/>
                  <a:pt x="3390924" y="937333"/>
                  <a:pt x="3391203" y="937643"/>
                </a:cubicBezTo>
                <a:cubicBezTo>
                  <a:pt x="3391482" y="937953"/>
                  <a:pt x="3391932" y="938201"/>
                  <a:pt x="3392552" y="938387"/>
                </a:cubicBezTo>
                <a:cubicBezTo>
                  <a:pt x="3393172" y="938573"/>
                  <a:pt x="3393978" y="938728"/>
                  <a:pt x="3394970" y="938852"/>
                </a:cubicBezTo>
                <a:cubicBezTo>
                  <a:pt x="3395963" y="938976"/>
                  <a:pt x="3397110" y="939038"/>
                  <a:pt x="3398412" y="939038"/>
                </a:cubicBezTo>
                <a:cubicBezTo>
                  <a:pt x="3399714" y="939038"/>
                  <a:pt x="3400862" y="938976"/>
                  <a:pt x="3401854" y="938852"/>
                </a:cubicBezTo>
                <a:cubicBezTo>
                  <a:pt x="3402846" y="938728"/>
                  <a:pt x="3403652" y="938573"/>
                  <a:pt x="3404272" y="938387"/>
                </a:cubicBezTo>
                <a:cubicBezTo>
                  <a:pt x="3404892" y="938201"/>
                  <a:pt x="3405358" y="937953"/>
                  <a:pt x="3405668" y="937643"/>
                </a:cubicBezTo>
                <a:cubicBezTo>
                  <a:pt x="3405978" y="937333"/>
                  <a:pt x="3406132" y="937023"/>
                  <a:pt x="3406132" y="936713"/>
                </a:cubicBezTo>
                <a:lnTo>
                  <a:pt x="3406132" y="899041"/>
                </a:lnTo>
                <a:lnTo>
                  <a:pt x="3412644" y="899041"/>
                </a:lnTo>
                <a:cubicBezTo>
                  <a:pt x="3415372" y="899041"/>
                  <a:pt x="3417791" y="899320"/>
                  <a:pt x="3419899" y="899878"/>
                </a:cubicBezTo>
                <a:cubicBezTo>
                  <a:pt x="3422008" y="900436"/>
                  <a:pt x="3423899" y="901335"/>
                  <a:pt x="3425573" y="902575"/>
                </a:cubicBezTo>
                <a:cubicBezTo>
                  <a:pt x="3427248" y="903816"/>
                  <a:pt x="3428720" y="905443"/>
                  <a:pt x="3429992" y="907459"/>
                </a:cubicBezTo>
                <a:cubicBezTo>
                  <a:pt x="3431263" y="909474"/>
                  <a:pt x="3432456" y="911877"/>
                  <a:pt x="3433573" y="914668"/>
                </a:cubicBezTo>
                <a:lnTo>
                  <a:pt x="3442502" y="936341"/>
                </a:lnTo>
                <a:cubicBezTo>
                  <a:pt x="3442626" y="936775"/>
                  <a:pt x="3442844" y="937162"/>
                  <a:pt x="3443154" y="937503"/>
                </a:cubicBezTo>
                <a:cubicBezTo>
                  <a:pt x="3443464" y="937845"/>
                  <a:pt x="3443960" y="938124"/>
                  <a:pt x="3444642" y="938341"/>
                </a:cubicBezTo>
                <a:cubicBezTo>
                  <a:pt x="3445324" y="938558"/>
                  <a:pt x="3446208" y="938728"/>
                  <a:pt x="3447293" y="938852"/>
                </a:cubicBezTo>
                <a:cubicBezTo>
                  <a:pt x="3448378" y="938976"/>
                  <a:pt x="3449789" y="939038"/>
                  <a:pt x="3451525" y="939038"/>
                </a:cubicBezTo>
                <a:cubicBezTo>
                  <a:pt x="3453014" y="939038"/>
                  <a:pt x="3454238" y="938992"/>
                  <a:pt x="3455199" y="938899"/>
                </a:cubicBezTo>
                <a:cubicBezTo>
                  <a:pt x="3456161" y="938806"/>
                  <a:pt x="3456936" y="938666"/>
                  <a:pt x="3457525" y="938480"/>
                </a:cubicBezTo>
                <a:cubicBezTo>
                  <a:pt x="3458114" y="938294"/>
                  <a:pt x="3458517" y="938062"/>
                  <a:pt x="3458734" y="937783"/>
                </a:cubicBezTo>
                <a:cubicBezTo>
                  <a:pt x="3458951" y="937503"/>
                  <a:pt x="3459060" y="937178"/>
                  <a:pt x="3459060" y="936806"/>
                </a:cubicBezTo>
                <a:cubicBezTo>
                  <a:pt x="3459060" y="936620"/>
                  <a:pt x="3459044" y="936418"/>
                  <a:pt x="3459013" y="936201"/>
                </a:cubicBezTo>
                <a:cubicBezTo>
                  <a:pt x="3458982" y="935984"/>
                  <a:pt x="3458936" y="935705"/>
                  <a:pt x="3458874" y="935364"/>
                </a:cubicBezTo>
                <a:cubicBezTo>
                  <a:pt x="3458812" y="935023"/>
                  <a:pt x="3458718" y="934666"/>
                  <a:pt x="3458594" y="934294"/>
                </a:cubicBezTo>
                <a:cubicBezTo>
                  <a:pt x="3458471" y="933922"/>
                  <a:pt x="3458285" y="933519"/>
                  <a:pt x="3458036" y="933085"/>
                </a:cubicBezTo>
                <a:lnTo>
                  <a:pt x="3448828" y="911877"/>
                </a:lnTo>
                <a:cubicBezTo>
                  <a:pt x="3447650" y="909087"/>
                  <a:pt x="3446378" y="906622"/>
                  <a:pt x="3445014" y="904482"/>
                </a:cubicBezTo>
                <a:cubicBezTo>
                  <a:pt x="3443650" y="902343"/>
                  <a:pt x="3442177" y="900498"/>
                  <a:pt x="3440596" y="898948"/>
                </a:cubicBezTo>
                <a:cubicBezTo>
                  <a:pt x="3439014" y="897397"/>
                  <a:pt x="3437309" y="896095"/>
                  <a:pt x="3435480" y="895041"/>
                </a:cubicBezTo>
                <a:cubicBezTo>
                  <a:pt x="3433650" y="893987"/>
                  <a:pt x="3431650" y="893088"/>
                  <a:pt x="3429480" y="892343"/>
                </a:cubicBezTo>
                <a:lnTo>
                  <a:pt x="3429480" y="892157"/>
                </a:lnTo>
                <a:cubicBezTo>
                  <a:pt x="3430906" y="891723"/>
                  <a:pt x="3432395" y="891119"/>
                  <a:pt x="3433945" y="890344"/>
                </a:cubicBezTo>
                <a:cubicBezTo>
                  <a:pt x="3435495" y="889568"/>
                  <a:pt x="3437014" y="888483"/>
                  <a:pt x="3438503" y="887088"/>
                </a:cubicBezTo>
                <a:cubicBezTo>
                  <a:pt x="3439991" y="885693"/>
                  <a:pt x="3441464" y="883941"/>
                  <a:pt x="3442921" y="881832"/>
                </a:cubicBezTo>
                <a:cubicBezTo>
                  <a:pt x="3444378" y="879724"/>
                  <a:pt x="3445727" y="877120"/>
                  <a:pt x="3446967" y="874019"/>
                </a:cubicBezTo>
                <a:lnTo>
                  <a:pt x="3454967" y="855601"/>
                </a:lnTo>
                <a:cubicBezTo>
                  <a:pt x="3455277" y="854795"/>
                  <a:pt x="3455510" y="854082"/>
                  <a:pt x="3455664" y="853462"/>
                </a:cubicBezTo>
                <a:cubicBezTo>
                  <a:pt x="3455820" y="852842"/>
                  <a:pt x="3455897" y="852253"/>
                  <a:pt x="3455897" y="851695"/>
                </a:cubicBezTo>
                <a:cubicBezTo>
                  <a:pt x="3455897" y="851385"/>
                  <a:pt x="3455804" y="851090"/>
                  <a:pt x="3455618" y="850811"/>
                </a:cubicBezTo>
                <a:cubicBezTo>
                  <a:pt x="3455432" y="850532"/>
                  <a:pt x="3455076" y="850299"/>
                  <a:pt x="3454548" y="850113"/>
                </a:cubicBezTo>
                <a:cubicBezTo>
                  <a:pt x="3454021" y="849927"/>
                  <a:pt x="3453277" y="849788"/>
                  <a:pt x="3452316" y="849695"/>
                </a:cubicBezTo>
                <a:cubicBezTo>
                  <a:pt x="3451355" y="849602"/>
                  <a:pt x="3450130" y="849555"/>
                  <a:pt x="3448642" y="849555"/>
                </a:cubicBezTo>
                <a:cubicBezTo>
                  <a:pt x="3446967" y="849555"/>
                  <a:pt x="3445618" y="849602"/>
                  <a:pt x="3444595" y="849695"/>
                </a:cubicBezTo>
                <a:cubicBezTo>
                  <a:pt x="3443572" y="849788"/>
                  <a:pt x="3442751" y="849958"/>
                  <a:pt x="3442130" y="850206"/>
                </a:cubicBezTo>
                <a:cubicBezTo>
                  <a:pt x="3441510" y="850455"/>
                  <a:pt x="3441045" y="850765"/>
                  <a:pt x="3440735" y="851137"/>
                </a:cubicBezTo>
                <a:cubicBezTo>
                  <a:pt x="3440425" y="851509"/>
                  <a:pt x="3440208" y="851943"/>
                  <a:pt x="3440084" y="852439"/>
                </a:cubicBezTo>
                <a:lnTo>
                  <a:pt x="3432270" y="871694"/>
                </a:lnTo>
                <a:cubicBezTo>
                  <a:pt x="3431216" y="874422"/>
                  <a:pt x="3430054" y="876747"/>
                  <a:pt x="3428782" y="878670"/>
                </a:cubicBezTo>
                <a:cubicBezTo>
                  <a:pt x="3427511" y="880592"/>
                  <a:pt x="3426070" y="882158"/>
                  <a:pt x="3424457" y="883367"/>
                </a:cubicBezTo>
                <a:cubicBezTo>
                  <a:pt x="3422845" y="884576"/>
                  <a:pt x="3421062" y="885445"/>
                  <a:pt x="3419108" y="885972"/>
                </a:cubicBezTo>
                <a:cubicBezTo>
                  <a:pt x="3417155" y="886499"/>
                  <a:pt x="3415000" y="886762"/>
                  <a:pt x="3412644" y="886762"/>
                </a:cubicBezTo>
                <a:lnTo>
                  <a:pt x="3406132" y="886762"/>
                </a:lnTo>
                <a:lnTo>
                  <a:pt x="3406132" y="851695"/>
                </a:lnTo>
                <a:cubicBezTo>
                  <a:pt x="3406132" y="851385"/>
                  <a:pt x="3405978" y="851090"/>
                  <a:pt x="3405668" y="850811"/>
                </a:cubicBezTo>
                <a:cubicBezTo>
                  <a:pt x="3405358" y="850532"/>
                  <a:pt x="3404892" y="850299"/>
                  <a:pt x="3404272" y="850113"/>
                </a:cubicBezTo>
                <a:cubicBezTo>
                  <a:pt x="3403652" y="849927"/>
                  <a:pt x="3402846" y="849788"/>
                  <a:pt x="3401854" y="849695"/>
                </a:cubicBezTo>
                <a:cubicBezTo>
                  <a:pt x="3400862" y="849602"/>
                  <a:pt x="3399714" y="849555"/>
                  <a:pt x="3398412" y="849555"/>
                </a:cubicBezTo>
                <a:close/>
                <a:moveTo>
                  <a:pt x="2368168" y="849555"/>
                </a:moveTo>
                <a:cubicBezTo>
                  <a:pt x="2366308" y="849555"/>
                  <a:pt x="2364820" y="849633"/>
                  <a:pt x="2363703" y="849788"/>
                </a:cubicBezTo>
                <a:cubicBezTo>
                  <a:pt x="2362587" y="849943"/>
                  <a:pt x="2361781" y="850237"/>
                  <a:pt x="2361285" y="850672"/>
                </a:cubicBezTo>
                <a:cubicBezTo>
                  <a:pt x="2360788" y="851106"/>
                  <a:pt x="2360540" y="851695"/>
                  <a:pt x="2360540" y="852439"/>
                </a:cubicBezTo>
                <a:cubicBezTo>
                  <a:pt x="2360540" y="853183"/>
                  <a:pt x="2360788" y="854206"/>
                  <a:pt x="2361285" y="855508"/>
                </a:cubicBezTo>
                <a:lnTo>
                  <a:pt x="2391144" y="935504"/>
                </a:lnTo>
                <a:cubicBezTo>
                  <a:pt x="2391330" y="936124"/>
                  <a:pt x="2391670" y="936713"/>
                  <a:pt x="2392166" y="937271"/>
                </a:cubicBezTo>
                <a:cubicBezTo>
                  <a:pt x="2392662" y="937829"/>
                  <a:pt x="2393190" y="938232"/>
                  <a:pt x="2393748" y="938480"/>
                </a:cubicBezTo>
                <a:lnTo>
                  <a:pt x="2382214" y="967595"/>
                </a:lnTo>
                <a:cubicBezTo>
                  <a:pt x="2381842" y="968463"/>
                  <a:pt x="2381686" y="969207"/>
                  <a:pt x="2381748" y="969827"/>
                </a:cubicBezTo>
                <a:cubicBezTo>
                  <a:pt x="2381810" y="970447"/>
                  <a:pt x="2382105" y="970943"/>
                  <a:pt x="2382632" y="971315"/>
                </a:cubicBezTo>
                <a:cubicBezTo>
                  <a:pt x="2383159" y="971687"/>
                  <a:pt x="2383919" y="971951"/>
                  <a:pt x="2384911" y="972106"/>
                </a:cubicBezTo>
                <a:cubicBezTo>
                  <a:pt x="2385903" y="972261"/>
                  <a:pt x="2387206" y="972339"/>
                  <a:pt x="2388818" y="972339"/>
                </a:cubicBezTo>
                <a:cubicBezTo>
                  <a:pt x="2391918" y="972339"/>
                  <a:pt x="2394228" y="972075"/>
                  <a:pt x="2395748" y="971548"/>
                </a:cubicBezTo>
                <a:cubicBezTo>
                  <a:pt x="2397267" y="971021"/>
                  <a:pt x="2398213" y="970261"/>
                  <a:pt x="2398585" y="969269"/>
                </a:cubicBezTo>
                <a:lnTo>
                  <a:pt x="2409747" y="938480"/>
                </a:lnTo>
                <a:lnTo>
                  <a:pt x="2439792" y="855229"/>
                </a:lnTo>
                <a:cubicBezTo>
                  <a:pt x="2440164" y="854113"/>
                  <a:pt x="2440350" y="853183"/>
                  <a:pt x="2440350" y="852439"/>
                </a:cubicBezTo>
                <a:cubicBezTo>
                  <a:pt x="2440350" y="851695"/>
                  <a:pt x="2440086" y="851106"/>
                  <a:pt x="2439559" y="850672"/>
                </a:cubicBezTo>
                <a:cubicBezTo>
                  <a:pt x="2439032" y="850237"/>
                  <a:pt x="2438210" y="849943"/>
                  <a:pt x="2437094" y="849788"/>
                </a:cubicBezTo>
                <a:cubicBezTo>
                  <a:pt x="2435978" y="849633"/>
                  <a:pt x="2434552" y="849555"/>
                  <a:pt x="2432815" y="849555"/>
                </a:cubicBezTo>
                <a:cubicBezTo>
                  <a:pt x="2430831" y="849555"/>
                  <a:pt x="2429312" y="849633"/>
                  <a:pt x="2428258" y="849788"/>
                </a:cubicBezTo>
                <a:cubicBezTo>
                  <a:pt x="2427203" y="849943"/>
                  <a:pt x="2426412" y="850191"/>
                  <a:pt x="2425886" y="850532"/>
                </a:cubicBezTo>
                <a:cubicBezTo>
                  <a:pt x="2425358" y="850873"/>
                  <a:pt x="2424909" y="851633"/>
                  <a:pt x="2424537" y="852811"/>
                </a:cubicBezTo>
                <a:lnTo>
                  <a:pt x="2401468" y="920342"/>
                </a:lnTo>
                <a:lnTo>
                  <a:pt x="2401189" y="920342"/>
                </a:lnTo>
                <a:lnTo>
                  <a:pt x="2377284" y="853183"/>
                </a:lnTo>
                <a:cubicBezTo>
                  <a:pt x="2376974" y="852377"/>
                  <a:pt x="2376679" y="851741"/>
                  <a:pt x="2376400" y="851276"/>
                </a:cubicBezTo>
                <a:cubicBezTo>
                  <a:pt x="2376121" y="850811"/>
                  <a:pt x="2375671" y="850455"/>
                  <a:pt x="2375051" y="850206"/>
                </a:cubicBezTo>
                <a:cubicBezTo>
                  <a:pt x="2374431" y="849958"/>
                  <a:pt x="2373594" y="849788"/>
                  <a:pt x="2372540" y="849695"/>
                </a:cubicBezTo>
                <a:cubicBezTo>
                  <a:pt x="2371486" y="849602"/>
                  <a:pt x="2370028" y="849555"/>
                  <a:pt x="2368168" y="849555"/>
                </a:cubicBezTo>
                <a:close/>
                <a:moveTo>
                  <a:pt x="1588662" y="849555"/>
                </a:moveTo>
                <a:cubicBezTo>
                  <a:pt x="1587174" y="849555"/>
                  <a:pt x="1585934" y="849602"/>
                  <a:pt x="1584941" y="849695"/>
                </a:cubicBezTo>
                <a:cubicBezTo>
                  <a:pt x="1583949" y="849788"/>
                  <a:pt x="1583159" y="849974"/>
                  <a:pt x="1582570" y="850253"/>
                </a:cubicBezTo>
                <a:cubicBezTo>
                  <a:pt x="1581980" y="850532"/>
                  <a:pt x="1581577" y="850842"/>
                  <a:pt x="1581360" y="851183"/>
                </a:cubicBezTo>
                <a:cubicBezTo>
                  <a:pt x="1581143" y="851524"/>
                  <a:pt x="1581035" y="851943"/>
                  <a:pt x="1581035" y="852439"/>
                </a:cubicBezTo>
                <a:lnTo>
                  <a:pt x="1581035" y="936155"/>
                </a:lnTo>
                <a:cubicBezTo>
                  <a:pt x="1581035" y="936651"/>
                  <a:pt x="1581143" y="937069"/>
                  <a:pt x="1581360" y="937410"/>
                </a:cubicBezTo>
                <a:cubicBezTo>
                  <a:pt x="1581577" y="937751"/>
                  <a:pt x="1581980" y="938046"/>
                  <a:pt x="1582570" y="938294"/>
                </a:cubicBezTo>
                <a:cubicBezTo>
                  <a:pt x="1583159" y="938542"/>
                  <a:pt x="1583949" y="938728"/>
                  <a:pt x="1584941" y="938852"/>
                </a:cubicBezTo>
                <a:cubicBezTo>
                  <a:pt x="1585934" y="938976"/>
                  <a:pt x="1587174" y="939038"/>
                  <a:pt x="1588662" y="939038"/>
                </a:cubicBezTo>
                <a:cubicBezTo>
                  <a:pt x="1590212" y="939038"/>
                  <a:pt x="1591484" y="938976"/>
                  <a:pt x="1592476" y="938852"/>
                </a:cubicBezTo>
                <a:cubicBezTo>
                  <a:pt x="1593468" y="938728"/>
                  <a:pt x="1594243" y="938542"/>
                  <a:pt x="1594801" y="938294"/>
                </a:cubicBezTo>
                <a:cubicBezTo>
                  <a:pt x="1595359" y="938046"/>
                  <a:pt x="1595763" y="937751"/>
                  <a:pt x="1596010" y="937410"/>
                </a:cubicBezTo>
                <a:cubicBezTo>
                  <a:pt x="1596259" y="937069"/>
                  <a:pt x="1596383" y="936651"/>
                  <a:pt x="1596383" y="936155"/>
                </a:cubicBezTo>
                <a:lnTo>
                  <a:pt x="1596383" y="899413"/>
                </a:lnTo>
                <a:lnTo>
                  <a:pt x="1639078" y="899413"/>
                </a:lnTo>
                <a:lnTo>
                  <a:pt x="1639078" y="936155"/>
                </a:lnTo>
                <a:cubicBezTo>
                  <a:pt x="1639078" y="936651"/>
                  <a:pt x="1639202" y="937069"/>
                  <a:pt x="1639450" y="937410"/>
                </a:cubicBezTo>
                <a:cubicBezTo>
                  <a:pt x="1639698" y="937751"/>
                  <a:pt x="1640101" y="938046"/>
                  <a:pt x="1640659" y="938294"/>
                </a:cubicBezTo>
                <a:cubicBezTo>
                  <a:pt x="1641217" y="938542"/>
                  <a:pt x="1641992" y="938728"/>
                  <a:pt x="1642984" y="938852"/>
                </a:cubicBezTo>
                <a:cubicBezTo>
                  <a:pt x="1643977" y="938976"/>
                  <a:pt x="1645248" y="939038"/>
                  <a:pt x="1646798" y="939038"/>
                </a:cubicBezTo>
                <a:cubicBezTo>
                  <a:pt x="1648286" y="939038"/>
                  <a:pt x="1649527" y="938976"/>
                  <a:pt x="1650519" y="938852"/>
                </a:cubicBezTo>
                <a:cubicBezTo>
                  <a:pt x="1651511" y="938728"/>
                  <a:pt x="1652286" y="938542"/>
                  <a:pt x="1652844" y="938294"/>
                </a:cubicBezTo>
                <a:cubicBezTo>
                  <a:pt x="1653402" y="938046"/>
                  <a:pt x="1653806" y="937751"/>
                  <a:pt x="1654054" y="937410"/>
                </a:cubicBezTo>
                <a:cubicBezTo>
                  <a:pt x="1654302" y="937069"/>
                  <a:pt x="1654426" y="936651"/>
                  <a:pt x="1654426" y="936155"/>
                </a:cubicBezTo>
                <a:lnTo>
                  <a:pt x="1654426" y="852439"/>
                </a:lnTo>
                <a:cubicBezTo>
                  <a:pt x="1654426" y="851943"/>
                  <a:pt x="1654302" y="851524"/>
                  <a:pt x="1654054" y="851183"/>
                </a:cubicBezTo>
                <a:cubicBezTo>
                  <a:pt x="1653806" y="850842"/>
                  <a:pt x="1653402" y="850532"/>
                  <a:pt x="1652844" y="850253"/>
                </a:cubicBezTo>
                <a:cubicBezTo>
                  <a:pt x="1652286" y="849974"/>
                  <a:pt x="1651511" y="849788"/>
                  <a:pt x="1650519" y="849695"/>
                </a:cubicBezTo>
                <a:cubicBezTo>
                  <a:pt x="1649527" y="849602"/>
                  <a:pt x="1648286" y="849555"/>
                  <a:pt x="1646798" y="849555"/>
                </a:cubicBezTo>
                <a:cubicBezTo>
                  <a:pt x="1645248" y="849555"/>
                  <a:pt x="1643977" y="849602"/>
                  <a:pt x="1642984" y="849695"/>
                </a:cubicBezTo>
                <a:cubicBezTo>
                  <a:pt x="1641992" y="849788"/>
                  <a:pt x="1641217" y="849974"/>
                  <a:pt x="1640659" y="850253"/>
                </a:cubicBezTo>
                <a:cubicBezTo>
                  <a:pt x="1640101" y="850532"/>
                  <a:pt x="1639698" y="850842"/>
                  <a:pt x="1639450" y="851183"/>
                </a:cubicBezTo>
                <a:cubicBezTo>
                  <a:pt x="1639202" y="851524"/>
                  <a:pt x="1639078" y="851943"/>
                  <a:pt x="1639078" y="852439"/>
                </a:cubicBezTo>
                <a:lnTo>
                  <a:pt x="1639078" y="886483"/>
                </a:lnTo>
                <a:lnTo>
                  <a:pt x="1596383" y="886483"/>
                </a:lnTo>
                <a:lnTo>
                  <a:pt x="1596383" y="852439"/>
                </a:lnTo>
                <a:cubicBezTo>
                  <a:pt x="1596383" y="851943"/>
                  <a:pt x="1596259" y="851524"/>
                  <a:pt x="1596010" y="851183"/>
                </a:cubicBezTo>
                <a:cubicBezTo>
                  <a:pt x="1595763" y="850842"/>
                  <a:pt x="1595359" y="850532"/>
                  <a:pt x="1594801" y="850253"/>
                </a:cubicBezTo>
                <a:cubicBezTo>
                  <a:pt x="1594243" y="849974"/>
                  <a:pt x="1593468" y="849788"/>
                  <a:pt x="1592476" y="849695"/>
                </a:cubicBezTo>
                <a:cubicBezTo>
                  <a:pt x="1591484" y="849602"/>
                  <a:pt x="1590212" y="849555"/>
                  <a:pt x="1588662" y="849555"/>
                </a:cubicBezTo>
                <a:close/>
                <a:moveTo>
                  <a:pt x="1263268" y="849555"/>
                </a:moveTo>
                <a:cubicBezTo>
                  <a:pt x="1261408" y="849555"/>
                  <a:pt x="1259919" y="849633"/>
                  <a:pt x="1258803" y="849788"/>
                </a:cubicBezTo>
                <a:cubicBezTo>
                  <a:pt x="1257687" y="849943"/>
                  <a:pt x="1256881" y="850237"/>
                  <a:pt x="1256385" y="850672"/>
                </a:cubicBezTo>
                <a:cubicBezTo>
                  <a:pt x="1255889" y="851106"/>
                  <a:pt x="1255641" y="851695"/>
                  <a:pt x="1255641" y="852439"/>
                </a:cubicBezTo>
                <a:cubicBezTo>
                  <a:pt x="1255641" y="853183"/>
                  <a:pt x="1255889" y="854206"/>
                  <a:pt x="1256385" y="855508"/>
                </a:cubicBezTo>
                <a:lnTo>
                  <a:pt x="1286243" y="935504"/>
                </a:lnTo>
                <a:cubicBezTo>
                  <a:pt x="1286430" y="936124"/>
                  <a:pt x="1286770" y="936713"/>
                  <a:pt x="1287267" y="937271"/>
                </a:cubicBezTo>
                <a:cubicBezTo>
                  <a:pt x="1287763" y="937829"/>
                  <a:pt x="1288290" y="938232"/>
                  <a:pt x="1288848" y="938480"/>
                </a:cubicBezTo>
                <a:lnTo>
                  <a:pt x="1277314" y="967595"/>
                </a:lnTo>
                <a:cubicBezTo>
                  <a:pt x="1276942" y="968463"/>
                  <a:pt x="1276787" y="969207"/>
                  <a:pt x="1276849" y="969827"/>
                </a:cubicBezTo>
                <a:cubicBezTo>
                  <a:pt x="1276911" y="970447"/>
                  <a:pt x="1277205" y="970943"/>
                  <a:pt x="1277732" y="971315"/>
                </a:cubicBezTo>
                <a:cubicBezTo>
                  <a:pt x="1278259" y="971687"/>
                  <a:pt x="1279019" y="971951"/>
                  <a:pt x="1280011" y="972106"/>
                </a:cubicBezTo>
                <a:cubicBezTo>
                  <a:pt x="1281003" y="972261"/>
                  <a:pt x="1282306" y="972339"/>
                  <a:pt x="1283918" y="972339"/>
                </a:cubicBezTo>
                <a:cubicBezTo>
                  <a:pt x="1287019" y="972339"/>
                  <a:pt x="1289328" y="972075"/>
                  <a:pt x="1290848" y="971548"/>
                </a:cubicBezTo>
                <a:cubicBezTo>
                  <a:pt x="1292367" y="971021"/>
                  <a:pt x="1293313" y="970261"/>
                  <a:pt x="1293685" y="969269"/>
                </a:cubicBezTo>
                <a:lnTo>
                  <a:pt x="1304847" y="938480"/>
                </a:lnTo>
                <a:lnTo>
                  <a:pt x="1334892" y="855229"/>
                </a:lnTo>
                <a:cubicBezTo>
                  <a:pt x="1335264" y="854113"/>
                  <a:pt x="1335450" y="853183"/>
                  <a:pt x="1335450" y="852439"/>
                </a:cubicBezTo>
                <a:cubicBezTo>
                  <a:pt x="1335450" y="851695"/>
                  <a:pt x="1335186" y="851106"/>
                  <a:pt x="1334659" y="850672"/>
                </a:cubicBezTo>
                <a:cubicBezTo>
                  <a:pt x="1334132" y="850237"/>
                  <a:pt x="1333310" y="849943"/>
                  <a:pt x="1332194" y="849788"/>
                </a:cubicBezTo>
                <a:cubicBezTo>
                  <a:pt x="1331078" y="849633"/>
                  <a:pt x="1329652" y="849555"/>
                  <a:pt x="1327915" y="849555"/>
                </a:cubicBezTo>
                <a:cubicBezTo>
                  <a:pt x="1325931" y="849555"/>
                  <a:pt x="1324412" y="849633"/>
                  <a:pt x="1323358" y="849788"/>
                </a:cubicBezTo>
                <a:cubicBezTo>
                  <a:pt x="1322303" y="849943"/>
                  <a:pt x="1321513" y="850191"/>
                  <a:pt x="1320986" y="850532"/>
                </a:cubicBezTo>
                <a:cubicBezTo>
                  <a:pt x="1320458" y="850873"/>
                  <a:pt x="1320009" y="851633"/>
                  <a:pt x="1319637" y="852811"/>
                </a:cubicBezTo>
                <a:lnTo>
                  <a:pt x="1296568" y="920342"/>
                </a:lnTo>
                <a:lnTo>
                  <a:pt x="1296289" y="920342"/>
                </a:lnTo>
                <a:lnTo>
                  <a:pt x="1272384" y="853183"/>
                </a:lnTo>
                <a:cubicBezTo>
                  <a:pt x="1272074" y="852377"/>
                  <a:pt x="1271779" y="851741"/>
                  <a:pt x="1271500" y="851276"/>
                </a:cubicBezTo>
                <a:cubicBezTo>
                  <a:pt x="1271221" y="850811"/>
                  <a:pt x="1270772" y="850455"/>
                  <a:pt x="1270151" y="850206"/>
                </a:cubicBezTo>
                <a:cubicBezTo>
                  <a:pt x="1269531" y="849958"/>
                  <a:pt x="1268694" y="849788"/>
                  <a:pt x="1267640" y="849695"/>
                </a:cubicBezTo>
                <a:cubicBezTo>
                  <a:pt x="1266586" y="849602"/>
                  <a:pt x="1265128" y="849555"/>
                  <a:pt x="1263268" y="849555"/>
                </a:cubicBezTo>
                <a:close/>
                <a:moveTo>
                  <a:pt x="1188612" y="849555"/>
                </a:moveTo>
                <a:cubicBezTo>
                  <a:pt x="1187310" y="849555"/>
                  <a:pt x="1186163" y="849602"/>
                  <a:pt x="1185171" y="849695"/>
                </a:cubicBezTo>
                <a:cubicBezTo>
                  <a:pt x="1184178" y="849788"/>
                  <a:pt x="1183372" y="849927"/>
                  <a:pt x="1182752" y="850113"/>
                </a:cubicBezTo>
                <a:cubicBezTo>
                  <a:pt x="1182132" y="850299"/>
                  <a:pt x="1181682" y="850532"/>
                  <a:pt x="1181403" y="850811"/>
                </a:cubicBezTo>
                <a:cubicBezTo>
                  <a:pt x="1181124" y="851090"/>
                  <a:pt x="1180985" y="851385"/>
                  <a:pt x="1180985" y="851695"/>
                </a:cubicBezTo>
                <a:lnTo>
                  <a:pt x="1180985" y="936713"/>
                </a:lnTo>
                <a:cubicBezTo>
                  <a:pt x="1180985" y="937023"/>
                  <a:pt x="1181124" y="937333"/>
                  <a:pt x="1181403" y="937643"/>
                </a:cubicBezTo>
                <a:cubicBezTo>
                  <a:pt x="1181682" y="937953"/>
                  <a:pt x="1182132" y="938201"/>
                  <a:pt x="1182752" y="938387"/>
                </a:cubicBezTo>
                <a:cubicBezTo>
                  <a:pt x="1183372" y="938573"/>
                  <a:pt x="1184178" y="938728"/>
                  <a:pt x="1185171" y="938852"/>
                </a:cubicBezTo>
                <a:cubicBezTo>
                  <a:pt x="1186163" y="938976"/>
                  <a:pt x="1187310" y="939038"/>
                  <a:pt x="1188612" y="939038"/>
                </a:cubicBezTo>
                <a:cubicBezTo>
                  <a:pt x="1189914" y="939038"/>
                  <a:pt x="1191062" y="938976"/>
                  <a:pt x="1192054" y="938852"/>
                </a:cubicBezTo>
                <a:cubicBezTo>
                  <a:pt x="1193046" y="938728"/>
                  <a:pt x="1193852" y="938573"/>
                  <a:pt x="1194472" y="938387"/>
                </a:cubicBezTo>
                <a:cubicBezTo>
                  <a:pt x="1195092" y="938201"/>
                  <a:pt x="1195558" y="937953"/>
                  <a:pt x="1195868" y="937643"/>
                </a:cubicBezTo>
                <a:cubicBezTo>
                  <a:pt x="1196178" y="937333"/>
                  <a:pt x="1196333" y="937023"/>
                  <a:pt x="1196333" y="936713"/>
                </a:cubicBezTo>
                <a:lnTo>
                  <a:pt x="1196333" y="899041"/>
                </a:lnTo>
                <a:lnTo>
                  <a:pt x="1202844" y="899041"/>
                </a:lnTo>
                <a:cubicBezTo>
                  <a:pt x="1205572" y="899041"/>
                  <a:pt x="1207991" y="899320"/>
                  <a:pt x="1210099" y="899878"/>
                </a:cubicBezTo>
                <a:cubicBezTo>
                  <a:pt x="1212208" y="900436"/>
                  <a:pt x="1214099" y="901335"/>
                  <a:pt x="1215773" y="902575"/>
                </a:cubicBezTo>
                <a:cubicBezTo>
                  <a:pt x="1217448" y="903816"/>
                  <a:pt x="1218920" y="905443"/>
                  <a:pt x="1220192" y="907459"/>
                </a:cubicBezTo>
                <a:cubicBezTo>
                  <a:pt x="1221463" y="909474"/>
                  <a:pt x="1222657" y="911877"/>
                  <a:pt x="1223773" y="914668"/>
                </a:cubicBezTo>
                <a:lnTo>
                  <a:pt x="1232702" y="936341"/>
                </a:lnTo>
                <a:cubicBezTo>
                  <a:pt x="1232826" y="936775"/>
                  <a:pt x="1233044" y="937162"/>
                  <a:pt x="1233354" y="937503"/>
                </a:cubicBezTo>
                <a:cubicBezTo>
                  <a:pt x="1233664" y="937845"/>
                  <a:pt x="1234160" y="938124"/>
                  <a:pt x="1234842" y="938341"/>
                </a:cubicBezTo>
                <a:cubicBezTo>
                  <a:pt x="1235524" y="938558"/>
                  <a:pt x="1236408" y="938728"/>
                  <a:pt x="1237493" y="938852"/>
                </a:cubicBezTo>
                <a:cubicBezTo>
                  <a:pt x="1238578" y="938976"/>
                  <a:pt x="1239989" y="939038"/>
                  <a:pt x="1241725" y="939038"/>
                </a:cubicBezTo>
                <a:cubicBezTo>
                  <a:pt x="1243214" y="939038"/>
                  <a:pt x="1244438" y="938992"/>
                  <a:pt x="1245399" y="938899"/>
                </a:cubicBezTo>
                <a:cubicBezTo>
                  <a:pt x="1246361" y="938806"/>
                  <a:pt x="1247136" y="938666"/>
                  <a:pt x="1247725" y="938480"/>
                </a:cubicBezTo>
                <a:cubicBezTo>
                  <a:pt x="1248314" y="938294"/>
                  <a:pt x="1248717" y="938062"/>
                  <a:pt x="1248934" y="937783"/>
                </a:cubicBezTo>
                <a:cubicBezTo>
                  <a:pt x="1249151" y="937503"/>
                  <a:pt x="1249260" y="937178"/>
                  <a:pt x="1249260" y="936806"/>
                </a:cubicBezTo>
                <a:cubicBezTo>
                  <a:pt x="1249260" y="936620"/>
                  <a:pt x="1249244" y="936418"/>
                  <a:pt x="1249213" y="936201"/>
                </a:cubicBezTo>
                <a:cubicBezTo>
                  <a:pt x="1249182" y="935984"/>
                  <a:pt x="1249136" y="935705"/>
                  <a:pt x="1249074" y="935364"/>
                </a:cubicBezTo>
                <a:cubicBezTo>
                  <a:pt x="1249012" y="935023"/>
                  <a:pt x="1248919" y="934666"/>
                  <a:pt x="1248794" y="934294"/>
                </a:cubicBezTo>
                <a:cubicBezTo>
                  <a:pt x="1248670" y="933922"/>
                  <a:pt x="1248485" y="933519"/>
                  <a:pt x="1248236" y="933085"/>
                </a:cubicBezTo>
                <a:lnTo>
                  <a:pt x="1239028" y="911877"/>
                </a:lnTo>
                <a:cubicBezTo>
                  <a:pt x="1237850" y="909087"/>
                  <a:pt x="1236578" y="906622"/>
                  <a:pt x="1235214" y="904482"/>
                </a:cubicBezTo>
                <a:cubicBezTo>
                  <a:pt x="1233850" y="902343"/>
                  <a:pt x="1232377" y="900498"/>
                  <a:pt x="1230796" y="898948"/>
                </a:cubicBezTo>
                <a:cubicBezTo>
                  <a:pt x="1229214" y="897397"/>
                  <a:pt x="1227509" y="896095"/>
                  <a:pt x="1225680" y="895041"/>
                </a:cubicBezTo>
                <a:cubicBezTo>
                  <a:pt x="1223850" y="893987"/>
                  <a:pt x="1221850" y="893088"/>
                  <a:pt x="1219680" y="892343"/>
                </a:cubicBezTo>
                <a:lnTo>
                  <a:pt x="1219680" y="892157"/>
                </a:lnTo>
                <a:cubicBezTo>
                  <a:pt x="1221106" y="891723"/>
                  <a:pt x="1222595" y="891119"/>
                  <a:pt x="1224145" y="890344"/>
                </a:cubicBezTo>
                <a:cubicBezTo>
                  <a:pt x="1225695" y="889568"/>
                  <a:pt x="1227214" y="888483"/>
                  <a:pt x="1228703" y="887088"/>
                </a:cubicBezTo>
                <a:cubicBezTo>
                  <a:pt x="1230191" y="885693"/>
                  <a:pt x="1231664" y="883941"/>
                  <a:pt x="1233121" y="881832"/>
                </a:cubicBezTo>
                <a:cubicBezTo>
                  <a:pt x="1234578" y="879724"/>
                  <a:pt x="1235927" y="877120"/>
                  <a:pt x="1237167" y="874019"/>
                </a:cubicBezTo>
                <a:lnTo>
                  <a:pt x="1245167" y="855601"/>
                </a:lnTo>
                <a:cubicBezTo>
                  <a:pt x="1245477" y="854795"/>
                  <a:pt x="1245710" y="854082"/>
                  <a:pt x="1245864" y="853462"/>
                </a:cubicBezTo>
                <a:cubicBezTo>
                  <a:pt x="1246020" y="852842"/>
                  <a:pt x="1246097" y="852253"/>
                  <a:pt x="1246097" y="851695"/>
                </a:cubicBezTo>
                <a:cubicBezTo>
                  <a:pt x="1246097" y="851385"/>
                  <a:pt x="1246004" y="851090"/>
                  <a:pt x="1245818" y="850811"/>
                </a:cubicBezTo>
                <a:cubicBezTo>
                  <a:pt x="1245632" y="850532"/>
                  <a:pt x="1245275" y="850299"/>
                  <a:pt x="1244748" y="850113"/>
                </a:cubicBezTo>
                <a:cubicBezTo>
                  <a:pt x="1244221" y="849927"/>
                  <a:pt x="1243477" y="849788"/>
                  <a:pt x="1242516" y="849695"/>
                </a:cubicBezTo>
                <a:cubicBezTo>
                  <a:pt x="1241555" y="849602"/>
                  <a:pt x="1240330" y="849555"/>
                  <a:pt x="1238842" y="849555"/>
                </a:cubicBezTo>
                <a:cubicBezTo>
                  <a:pt x="1237167" y="849555"/>
                  <a:pt x="1235819" y="849602"/>
                  <a:pt x="1234795" y="849695"/>
                </a:cubicBezTo>
                <a:cubicBezTo>
                  <a:pt x="1233772" y="849788"/>
                  <a:pt x="1232951" y="849958"/>
                  <a:pt x="1232330" y="850206"/>
                </a:cubicBezTo>
                <a:cubicBezTo>
                  <a:pt x="1231710" y="850455"/>
                  <a:pt x="1231245" y="850765"/>
                  <a:pt x="1230935" y="851137"/>
                </a:cubicBezTo>
                <a:cubicBezTo>
                  <a:pt x="1230625" y="851509"/>
                  <a:pt x="1230408" y="851943"/>
                  <a:pt x="1230284" y="852439"/>
                </a:cubicBezTo>
                <a:lnTo>
                  <a:pt x="1222471" y="871694"/>
                </a:lnTo>
                <a:cubicBezTo>
                  <a:pt x="1221416" y="874422"/>
                  <a:pt x="1220254" y="876747"/>
                  <a:pt x="1218982" y="878670"/>
                </a:cubicBezTo>
                <a:cubicBezTo>
                  <a:pt x="1217711" y="880592"/>
                  <a:pt x="1216269" y="882158"/>
                  <a:pt x="1214657" y="883367"/>
                </a:cubicBezTo>
                <a:cubicBezTo>
                  <a:pt x="1213045" y="884576"/>
                  <a:pt x="1211262" y="885445"/>
                  <a:pt x="1209309" y="885972"/>
                </a:cubicBezTo>
                <a:cubicBezTo>
                  <a:pt x="1207355" y="886499"/>
                  <a:pt x="1205200" y="886762"/>
                  <a:pt x="1202844" y="886762"/>
                </a:cubicBezTo>
                <a:lnTo>
                  <a:pt x="1196333" y="886762"/>
                </a:lnTo>
                <a:lnTo>
                  <a:pt x="1196333" y="851695"/>
                </a:lnTo>
                <a:cubicBezTo>
                  <a:pt x="1196333" y="851385"/>
                  <a:pt x="1196178" y="851090"/>
                  <a:pt x="1195868" y="850811"/>
                </a:cubicBezTo>
                <a:cubicBezTo>
                  <a:pt x="1195558" y="850532"/>
                  <a:pt x="1195092" y="850299"/>
                  <a:pt x="1194472" y="850113"/>
                </a:cubicBezTo>
                <a:cubicBezTo>
                  <a:pt x="1193852" y="849927"/>
                  <a:pt x="1193046" y="849788"/>
                  <a:pt x="1192054" y="849695"/>
                </a:cubicBezTo>
                <a:cubicBezTo>
                  <a:pt x="1191062" y="849602"/>
                  <a:pt x="1189914" y="849555"/>
                  <a:pt x="1188612" y="849555"/>
                </a:cubicBezTo>
                <a:close/>
                <a:moveTo>
                  <a:pt x="290267" y="849183"/>
                </a:moveTo>
                <a:cubicBezTo>
                  <a:pt x="286236" y="849183"/>
                  <a:pt x="282407" y="849943"/>
                  <a:pt x="278779" y="851462"/>
                </a:cubicBezTo>
                <a:cubicBezTo>
                  <a:pt x="275152" y="852981"/>
                  <a:pt x="272005" y="855090"/>
                  <a:pt x="269338" y="857787"/>
                </a:cubicBezTo>
                <a:cubicBezTo>
                  <a:pt x="266672" y="860485"/>
                  <a:pt x="264579" y="863616"/>
                  <a:pt x="263059" y="867182"/>
                </a:cubicBezTo>
                <a:cubicBezTo>
                  <a:pt x="261540" y="870748"/>
                  <a:pt x="260780" y="874608"/>
                  <a:pt x="260780" y="878763"/>
                </a:cubicBezTo>
                <a:cubicBezTo>
                  <a:pt x="260780" y="882794"/>
                  <a:pt x="261525" y="886623"/>
                  <a:pt x="263013" y="890251"/>
                </a:cubicBezTo>
                <a:cubicBezTo>
                  <a:pt x="264501" y="893878"/>
                  <a:pt x="266578" y="897025"/>
                  <a:pt x="269245" y="899692"/>
                </a:cubicBezTo>
                <a:cubicBezTo>
                  <a:pt x="271911" y="902358"/>
                  <a:pt x="275059" y="904436"/>
                  <a:pt x="278686" y="905924"/>
                </a:cubicBezTo>
                <a:cubicBezTo>
                  <a:pt x="282314" y="907412"/>
                  <a:pt x="286143" y="908156"/>
                  <a:pt x="290174" y="908156"/>
                </a:cubicBezTo>
                <a:cubicBezTo>
                  <a:pt x="294267" y="908156"/>
                  <a:pt x="298111" y="907397"/>
                  <a:pt x="301708" y="905877"/>
                </a:cubicBezTo>
                <a:cubicBezTo>
                  <a:pt x="305305" y="904358"/>
                  <a:pt x="308452" y="902265"/>
                  <a:pt x="311149" y="899599"/>
                </a:cubicBezTo>
                <a:cubicBezTo>
                  <a:pt x="313847" y="896932"/>
                  <a:pt x="315955" y="893785"/>
                  <a:pt x="317475" y="890158"/>
                </a:cubicBezTo>
                <a:cubicBezTo>
                  <a:pt x="318994" y="886530"/>
                  <a:pt x="319754" y="882701"/>
                  <a:pt x="319754" y="878670"/>
                </a:cubicBezTo>
                <a:cubicBezTo>
                  <a:pt x="319754" y="874577"/>
                  <a:pt x="318994" y="870732"/>
                  <a:pt x="317475" y="867136"/>
                </a:cubicBezTo>
                <a:cubicBezTo>
                  <a:pt x="315955" y="863539"/>
                  <a:pt x="313862" y="860407"/>
                  <a:pt x="311196" y="857741"/>
                </a:cubicBezTo>
                <a:cubicBezTo>
                  <a:pt x="308529" y="855074"/>
                  <a:pt x="305382" y="852981"/>
                  <a:pt x="301755" y="851462"/>
                </a:cubicBezTo>
                <a:cubicBezTo>
                  <a:pt x="298127" y="849943"/>
                  <a:pt x="294298" y="849183"/>
                  <a:pt x="290267" y="849183"/>
                </a:cubicBezTo>
                <a:close/>
                <a:moveTo>
                  <a:pt x="1896736" y="848718"/>
                </a:moveTo>
                <a:cubicBezTo>
                  <a:pt x="1894628" y="848718"/>
                  <a:pt x="1892550" y="848749"/>
                  <a:pt x="1890504" y="848811"/>
                </a:cubicBezTo>
                <a:cubicBezTo>
                  <a:pt x="1888458" y="848873"/>
                  <a:pt x="1886473" y="848951"/>
                  <a:pt x="1884551" y="849044"/>
                </a:cubicBezTo>
                <a:cubicBezTo>
                  <a:pt x="1882629" y="849137"/>
                  <a:pt x="1880753" y="849245"/>
                  <a:pt x="1878924" y="849369"/>
                </a:cubicBezTo>
                <a:cubicBezTo>
                  <a:pt x="1877094" y="849493"/>
                  <a:pt x="1875373" y="849648"/>
                  <a:pt x="1873761" y="849834"/>
                </a:cubicBezTo>
                <a:cubicBezTo>
                  <a:pt x="1871404" y="850082"/>
                  <a:pt x="1869653" y="850889"/>
                  <a:pt x="1868506" y="852253"/>
                </a:cubicBezTo>
                <a:cubicBezTo>
                  <a:pt x="1867358" y="853617"/>
                  <a:pt x="1866785" y="855570"/>
                  <a:pt x="1866785" y="858113"/>
                </a:cubicBezTo>
                <a:lnTo>
                  <a:pt x="1866785" y="930202"/>
                </a:lnTo>
                <a:cubicBezTo>
                  <a:pt x="1866785" y="932806"/>
                  <a:pt x="1867374" y="934775"/>
                  <a:pt x="1868552" y="936108"/>
                </a:cubicBezTo>
                <a:cubicBezTo>
                  <a:pt x="1869730" y="937441"/>
                  <a:pt x="1871560" y="938263"/>
                  <a:pt x="1874040" y="938573"/>
                </a:cubicBezTo>
                <a:cubicBezTo>
                  <a:pt x="1875776" y="938759"/>
                  <a:pt x="1877528" y="938914"/>
                  <a:pt x="1879296" y="939038"/>
                </a:cubicBezTo>
                <a:cubicBezTo>
                  <a:pt x="1881063" y="939162"/>
                  <a:pt x="1882846" y="939271"/>
                  <a:pt x="1884644" y="939364"/>
                </a:cubicBezTo>
                <a:cubicBezTo>
                  <a:pt x="1886442" y="939457"/>
                  <a:pt x="1888303" y="939519"/>
                  <a:pt x="1890225" y="939550"/>
                </a:cubicBezTo>
                <a:cubicBezTo>
                  <a:pt x="1892147" y="939581"/>
                  <a:pt x="1894132" y="939596"/>
                  <a:pt x="1896178" y="939596"/>
                </a:cubicBezTo>
                <a:cubicBezTo>
                  <a:pt x="1902690" y="939596"/>
                  <a:pt x="1908394" y="938992"/>
                  <a:pt x="1913294" y="937783"/>
                </a:cubicBezTo>
                <a:cubicBezTo>
                  <a:pt x="1918192" y="936573"/>
                  <a:pt x="1922285" y="934806"/>
                  <a:pt x="1925572" y="932480"/>
                </a:cubicBezTo>
                <a:cubicBezTo>
                  <a:pt x="1928858" y="930155"/>
                  <a:pt x="1931339" y="927272"/>
                  <a:pt x="1933013" y="923830"/>
                </a:cubicBezTo>
                <a:cubicBezTo>
                  <a:pt x="1934688" y="920388"/>
                  <a:pt x="1935525" y="916466"/>
                  <a:pt x="1935525" y="912063"/>
                </a:cubicBezTo>
                <a:cubicBezTo>
                  <a:pt x="1935525" y="906420"/>
                  <a:pt x="1933974" y="901738"/>
                  <a:pt x="1930874" y="898017"/>
                </a:cubicBezTo>
                <a:cubicBezTo>
                  <a:pt x="1927773" y="894297"/>
                  <a:pt x="1923153" y="891785"/>
                  <a:pt x="1917014" y="890483"/>
                </a:cubicBezTo>
                <a:cubicBezTo>
                  <a:pt x="1921913" y="889057"/>
                  <a:pt x="1925618" y="886669"/>
                  <a:pt x="1928130" y="883321"/>
                </a:cubicBezTo>
                <a:cubicBezTo>
                  <a:pt x="1930641" y="879972"/>
                  <a:pt x="1931897" y="875941"/>
                  <a:pt x="1931897" y="871228"/>
                </a:cubicBezTo>
                <a:cubicBezTo>
                  <a:pt x="1931897" y="867632"/>
                  <a:pt x="1931199" y="864438"/>
                  <a:pt x="1929804" y="861648"/>
                </a:cubicBezTo>
                <a:cubicBezTo>
                  <a:pt x="1928409" y="858857"/>
                  <a:pt x="1926254" y="856501"/>
                  <a:pt x="1923339" y="854578"/>
                </a:cubicBezTo>
                <a:cubicBezTo>
                  <a:pt x="1920425" y="852656"/>
                  <a:pt x="1916766" y="851199"/>
                  <a:pt x="1912363" y="850206"/>
                </a:cubicBezTo>
                <a:cubicBezTo>
                  <a:pt x="1907960" y="849214"/>
                  <a:pt x="1902751" y="848718"/>
                  <a:pt x="1896736" y="848718"/>
                </a:cubicBezTo>
                <a:close/>
                <a:moveTo>
                  <a:pt x="3246645" y="848253"/>
                </a:moveTo>
                <a:cubicBezTo>
                  <a:pt x="3239514" y="848253"/>
                  <a:pt x="3233281" y="849400"/>
                  <a:pt x="3227948" y="851695"/>
                </a:cubicBezTo>
                <a:cubicBezTo>
                  <a:pt x="3222615" y="853989"/>
                  <a:pt x="3218166" y="857214"/>
                  <a:pt x="3214600" y="861369"/>
                </a:cubicBezTo>
                <a:cubicBezTo>
                  <a:pt x="3211034" y="865523"/>
                  <a:pt x="3208368" y="870469"/>
                  <a:pt x="3206600" y="876205"/>
                </a:cubicBezTo>
                <a:cubicBezTo>
                  <a:pt x="3204833" y="881941"/>
                  <a:pt x="3203950" y="888220"/>
                  <a:pt x="3203950" y="895041"/>
                </a:cubicBezTo>
                <a:cubicBezTo>
                  <a:pt x="3203950" y="902110"/>
                  <a:pt x="3204787" y="908435"/>
                  <a:pt x="3206461" y="914017"/>
                </a:cubicBezTo>
                <a:cubicBezTo>
                  <a:pt x="3208135" y="919598"/>
                  <a:pt x="3210678" y="924341"/>
                  <a:pt x="3214088" y="928248"/>
                </a:cubicBezTo>
                <a:cubicBezTo>
                  <a:pt x="3217499" y="932155"/>
                  <a:pt x="3221762" y="935132"/>
                  <a:pt x="3226878" y="937178"/>
                </a:cubicBezTo>
                <a:cubicBezTo>
                  <a:pt x="3231994" y="939224"/>
                  <a:pt x="3237994" y="940247"/>
                  <a:pt x="3244877" y="940247"/>
                </a:cubicBezTo>
                <a:cubicBezTo>
                  <a:pt x="3251947" y="940247"/>
                  <a:pt x="3258164" y="939085"/>
                  <a:pt x="3263527" y="936759"/>
                </a:cubicBezTo>
                <a:cubicBezTo>
                  <a:pt x="3268892" y="934434"/>
                  <a:pt x="3273356" y="931194"/>
                  <a:pt x="3276922" y="927039"/>
                </a:cubicBezTo>
                <a:cubicBezTo>
                  <a:pt x="3280488" y="922884"/>
                  <a:pt x="3283170" y="917939"/>
                  <a:pt x="3284968" y="912203"/>
                </a:cubicBezTo>
                <a:cubicBezTo>
                  <a:pt x="3286766" y="906467"/>
                  <a:pt x="3287666" y="900188"/>
                  <a:pt x="3287666" y="893367"/>
                </a:cubicBezTo>
                <a:cubicBezTo>
                  <a:pt x="3287666" y="886359"/>
                  <a:pt x="3286813" y="880065"/>
                  <a:pt x="3285108" y="874484"/>
                </a:cubicBezTo>
                <a:cubicBezTo>
                  <a:pt x="3283402" y="868903"/>
                  <a:pt x="3280844" y="864159"/>
                  <a:pt x="3277434" y="860252"/>
                </a:cubicBezTo>
                <a:cubicBezTo>
                  <a:pt x="3274023" y="856346"/>
                  <a:pt x="3269760" y="853369"/>
                  <a:pt x="3264644" y="851323"/>
                </a:cubicBezTo>
                <a:cubicBezTo>
                  <a:pt x="3259528" y="849276"/>
                  <a:pt x="3253528" y="848253"/>
                  <a:pt x="3246645" y="848253"/>
                </a:cubicBezTo>
                <a:close/>
                <a:moveTo>
                  <a:pt x="3039829" y="848253"/>
                </a:moveTo>
                <a:cubicBezTo>
                  <a:pt x="3036605" y="848253"/>
                  <a:pt x="3033411" y="848548"/>
                  <a:pt x="3030248" y="849137"/>
                </a:cubicBezTo>
                <a:cubicBezTo>
                  <a:pt x="3027086" y="849726"/>
                  <a:pt x="3024172" y="850470"/>
                  <a:pt x="3021505" y="851369"/>
                </a:cubicBezTo>
                <a:cubicBezTo>
                  <a:pt x="3018838" y="852268"/>
                  <a:pt x="3016482" y="853261"/>
                  <a:pt x="3014436" y="854346"/>
                </a:cubicBezTo>
                <a:cubicBezTo>
                  <a:pt x="3012389" y="855431"/>
                  <a:pt x="3010948" y="856377"/>
                  <a:pt x="3010110" y="857183"/>
                </a:cubicBezTo>
                <a:cubicBezTo>
                  <a:pt x="3009273" y="857989"/>
                  <a:pt x="3008746" y="858842"/>
                  <a:pt x="3008529" y="859741"/>
                </a:cubicBezTo>
                <a:cubicBezTo>
                  <a:pt x="3008312" y="860640"/>
                  <a:pt x="3008204" y="861865"/>
                  <a:pt x="3008204" y="863415"/>
                </a:cubicBezTo>
                <a:cubicBezTo>
                  <a:pt x="3008204" y="864345"/>
                  <a:pt x="3008266" y="865198"/>
                  <a:pt x="3008390" y="865973"/>
                </a:cubicBezTo>
                <a:cubicBezTo>
                  <a:pt x="3008513" y="866748"/>
                  <a:pt x="3008715" y="867384"/>
                  <a:pt x="3008994" y="867880"/>
                </a:cubicBezTo>
                <a:cubicBezTo>
                  <a:pt x="3009273" y="868376"/>
                  <a:pt x="3009599" y="868748"/>
                  <a:pt x="3009971" y="868996"/>
                </a:cubicBezTo>
                <a:cubicBezTo>
                  <a:pt x="3010343" y="869244"/>
                  <a:pt x="3010777" y="869368"/>
                  <a:pt x="3011273" y="869368"/>
                </a:cubicBezTo>
                <a:cubicBezTo>
                  <a:pt x="3012017" y="869368"/>
                  <a:pt x="3013149" y="868918"/>
                  <a:pt x="3014668" y="868019"/>
                </a:cubicBezTo>
                <a:cubicBezTo>
                  <a:pt x="3016187" y="867120"/>
                  <a:pt x="3018079" y="866128"/>
                  <a:pt x="3020342" y="865043"/>
                </a:cubicBezTo>
                <a:cubicBezTo>
                  <a:pt x="3022606" y="863958"/>
                  <a:pt x="3025241" y="862965"/>
                  <a:pt x="3028249" y="862066"/>
                </a:cubicBezTo>
                <a:cubicBezTo>
                  <a:pt x="3031256" y="861167"/>
                  <a:pt x="3034652" y="860717"/>
                  <a:pt x="3038434" y="860717"/>
                </a:cubicBezTo>
                <a:cubicBezTo>
                  <a:pt x="3041969" y="860717"/>
                  <a:pt x="3044945" y="861136"/>
                  <a:pt x="3047364" y="861973"/>
                </a:cubicBezTo>
                <a:cubicBezTo>
                  <a:pt x="3049782" y="862810"/>
                  <a:pt x="3051751" y="864051"/>
                  <a:pt x="3053270" y="865694"/>
                </a:cubicBezTo>
                <a:cubicBezTo>
                  <a:pt x="3054790" y="867337"/>
                  <a:pt x="3055890" y="869399"/>
                  <a:pt x="3056572" y="871880"/>
                </a:cubicBezTo>
                <a:cubicBezTo>
                  <a:pt x="3057255" y="874360"/>
                  <a:pt x="3057596" y="877213"/>
                  <a:pt x="3057596" y="880437"/>
                </a:cubicBezTo>
                <a:lnTo>
                  <a:pt x="3057596" y="886948"/>
                </a:lnTo>
                <a:lnTo>
                  <a:pt x="3046062" y="886948"/>
                </a:lnTo>
                <a:cubicBezTo>
                  <a:pt x="3039550" y="886948"/>
                  <a:pt x="3033690" y="887522"/>
                  <a:pt x="3028481" y="888669"/>
                </a:cubicBezTo>
                <a:cubicBezTo>
                  <a:pt x="3023272" y="889816"/>
                  <a:pt x="3018870" y="891537"/>
                  <a:pt x="3015273" y="893832"/>
                </a:cubicBezTo>
                <a:cubicBezTo>
                  <a:pt x="3011676" y="896126"/>
                  <a:pt x="3008917" y="899010"/>
                  <a:pt x="3006994" y="902482"/>
                </a:cubicBezTo>
                <a:cubicBezTo>
                  <a:pt x="3005072" y="905955"/>
                  <a:pt x="3004110" y="910048"/>
                  <a:pt x="3004110" y="914761"/>
                </a:cubicBezTo>
                <a:cubicBezTo>
                  <a:pt x="3004110" y="918791"/>
                  <a:pt x="3004808" y="922388"/>
                  <a:pt x="3006204" y="925551"/>
                </a:cubicBezTo>
                <a:cubicBezTo>
                  <a:pt x="3007599" y="928713"/>
                  <a:pt x="3009552" y="931380"/>
                  <a:pt x="3012064" y="933550"/>
                </a:cubicBezTo>
                <a:cubicBezTo>
                  <a:pt x="3014575" y="935721"/>
                  <a:pt x="3017614" y="937379"/>
                  <a:pt x="3021179" y="938527"/>
                </a:cubicBezTo>
                <a:cubicBezTo>
                  <a:pt x="3024745" y="939674"/>
                  <a:pt x="3028730" y="940247"/>
                  <a:pt x="3033132" y="940247"/>
                </a:cubicBezTo>
                <a:cubicBezTo>
                  <a:pt x="3038155" y="940247"/>
                  <a:pt x="3042915" y="939162"/>
                  <a:pt x="3047410" y="936992"/>
                </a:cubicBezTo>
                <a:cubicBezTo>
                  <a:pt x="3051906" y="934821"/>
                  <a:pt x="3055984" y="931783"/>
                  <a:pt x="3059642" y="927876"/>
                </a:cubicBezTo>
                <a:lnTo>
                  <a:pt x="3059642" y="936248"/>
                </a:lnTo>
                <a:cubicBezTo>
                  <a:pt x="3059642" y="936992"/>
                  <a:pt x="3059859" y="937550"/>
                  <a:pt x="3060293" y="937922"/>
                </a:cubicBezTo>
                <a:cubicBezTo>
                  <a:pt x="3060728" y="938294"/>
                  <a:pt x="3061425" y="938573"/>
                  <a:pt x="3062386" y="938759"/>
                </a:cubicBezTo>
                <a:cubicBezTo>
                  <a:pt x="3063348" y="938945"/>
                  <a:pt x="3064634" y="939038"/>
                  <a:pt x="3066246" y="939038"/>
                </a:cubicBezTo>
                <a:cubicBezTo>
                  <a:pt x="3067921" y="939038"/>
                  <a:pt x="3069192" y="938945"/>
                  <a:pt x="3070060" y="938759"/>
                </a:cubicBezTo>
                <a:cubicBezTo>
                  <a:pt x="3070928" y="938573"/>
                  <a:pt x="3071610" y="938294"/>
                  <a:pt x="3072106" y="937922"/>
                </a:cubicBezTo>
                <a:cubicBezTo>
                  <a:pt x="3072603" y="937550"/>
                  <a:pt x="3072850" y="936992"/>
                  <a:pt x="3072850" y="936248"/>
                </a:cubicBezTo>
                <a:lnTo>
                  <a:pt x="3072850" y="879786"/>
                </a:lnTo>
                <a:cubicBezTo>
                  <a:pt x="3072850" y="874577"/>
                  <a:pt x="3072262" y="870019"/>
                  <a:pt x="3071083" y="866112"/>
                </a:cubicBezTo>
                <a:cubicBezTo>
                  <a:pt x="3069905" y="862206"/>
                  <a:pt x="3068014" y="858935"/>
                  <a:pt x="3065409" y="856299"/>
                </a:cubicBezTo>
                <a:cubicBezTo>
                  <a:pt x="3062805" y="853664"/>
                  <a:pt x="3059394" y="851664"/>
                  <a:pt x="3055177" y="850299"/>
                </a:cubicBezTo>
                <a:cubicBezTo>
                  <a:pt x="3050961" y="848935"/>
                  <a:pt x="3045845" y="848253"/>
                  <a:pt x="3039829" y="848253"/>
                </a:cubicBezTo>
                <a:close/>
                <a:moveTo>
                  <a:pt x="2948263" y="848253"/>
                </a:moveTo>
                <a:cubicBezTo>
                  <a:pt x="2945472" y="848253"/>
                  <a:pt x="2942821" y="848579"/>
                  <a:pt x="2940310" y="849230"/>
                </a:cubicBezTo>
                <a:cubicBezTo>
                  <a:pt x="2937798" y="849881"/>
                  <a:pt x="2935349" y="850842"/>
                  <a:pt x="2932962" y="852113"/>
                </a:cubicBezTo>
                <a:cubicBezTo>
                  <a:pt x="2930574" y="853385"/>
                  <a:pt x="2928202" y="854981"/>
                  <a:pt x="2925846" y="856904"/>
                </a:cubicBezTo>
                <a:cubicBezTo>
                  <a:pt x="2923490" y="858826"/>
                  <a:pt x="2921040" y="861090"/>
                  <a:pt x="2918497" y="863694"/>
                </a:cubicBezTo>
                <a:lnTo>
                  <a:pt x="2918497" y="852439"/>
                </a:lnTo>
                <a:cubicBezTo>
                  <a:pt x="2918497" y="851881"/>
                  <a:pt x="2918388" y="851431"/>
                  <a:pt x="2918172" y="851090"/>
                </a:cubicBezTo>
                <a:cubicBezTo>
                  <a:pt x="2917955" y="850749"/>
                  <a:pt x="2917567" y="850455"/>
                  <a:pt x="2917009" y="850206"/>
                </a:cubicBezTo>
                <a:cubicBezTo>
                  <a:pt x="2916451" y="849958"/>
                  <a:pt x="2915753" y="849788"/>
                  <a:pt x="2914916" y="849695"/>
                </a:cubicBezTo>
                <a:cubicBezTo>
                  <a:pt x="2914079" y="849602"/>
                  <a:pt x="2913009" y="849555"/>
                  <a:pt x="2911707" y="849555"/>
                </a:cubicBezTo>
                <a:cubicBezTo>
                  <a:pt x="2910467" y="849555"/>
                  <a:pt x="2909412" y="849602"/>
                  <a:pt x="2908544" y="849695"/>
                </a:cubicBezTo>
                <a:cubicBezTo>
                  <a:pt x="2907676" y="849788"/>
                  <a:pt x="2906963" y="849958"/>
                  <a:pt x="2906405" y="850206"/>
                </a:cubicBezTo>
                <a:cubicBezTo>
                  <a:pt x="2905847" y="850455"/>
                  <a:pt x="2905475" y="850749"/>
                  <a:pt x="2905289" y="851090"/>
                </a:cubicBezTo>
                <a:cubicBezTo>
                  <a:pt x="2905103" y="851431"/>
                  <a:pt x="2905010" y="851881"/>
                  <a:pt x="2905010" y="852439"/>
                </a:cubicBezTo>
                <a:lnTo>
                  <a:pt x="2905010" y="969362"/>
                </a:lnTo>
                <a:cubicBezTo>
                  <a:pt x="2905010" y="969858"/>
                  <a:pt x="2905118" y="970292"/>
                  <a:pt x="2905335" y="970664"/>
                </a:cubicBezTo>
                <a:cubicBezTo>
                  <a:pt x="2905552" y="971036"/>
                  <a:pt x="2905956" y="971346"/>
                  <a:pt x="2906544" y="971594"/>
                </a:cubicBezTo>
                <a:cubicBezTo>
                  <a:pt x="2907134" y="971842"/>
                  <a:pt x="2907924" y="972028"/>
                  <a:pt x="2908916" y="972153"/>
                </a:cubicBezTo>
                <a:cubicBezTo>
                  <a:pt x="2909909" y="972277"/>
                  <a:pt x="2911149" y="972339"/>
                  <a:pt x="2912637" y="972339"/>
                </a:cubicBezTo>
                <a:cubicBezTo>
                  <a:pt x="2914188" y="972339"/>
                  <a:pt x="2915458" y="972277"/>
                  <a:pt x="2916451" y="972153"/>
                </a:cubicBezTo>
                <a:cubicBezTo>
                  <a:pt x="2917443" y="972028"/>
                  <a:pt x="2918218" y="971842"/>
                  <a:pt x="2918776" y="971594"/>
                </a:cubicBezTo>
                <a:cubicBezTo>
                  <a:pt x="2919334" y="971346"/>
                  <a:pt x="2919737" y="971036"/>
                  <a:pt x="2919986" y="970664"/>
                </a:cubicBezTo>
                <a:cubicBezTo>
                  <a:pt x="2920234" y="970292"/>
                  <a:pt x="2920358" y="969858"/>
                  <a:pt x="2920358" y="969362"/>
                </a:cubicBezTo>
                <a:lnTo>
                  <a:pt x="2920358" y="927504"/>
                </a:lnTo>
                <a:cubicBezTo>
                  <a:pt x="2922590" y="929674"/>
                  <a:pt x="2924698" y="931566"/>
                  <a:pt x="2926683" y="933178"/>
                </a:cubicBezTo>
                <a:cubicBezTo>
                  <a:pt x="2928667" y="934790"/>
                  <a:pt x="2930667" y="936124"/>
                  <a:pt x="2932682" y="937178"/>
                </a:cubicBezTo>
                <a:cubicBezTo>
                  <a:pt x="2934698" y="938232"/>
                  <a:pt x="2936760" y="939007"/>
                  <a:pt x="2938868" y="939503"/>
                </a:cubicBezTo>
                <a:cubicBezTo>
                  <a:pt x="2940977" y="939999"/>
                  <a:pt x="2943271" y="940247"/>
                  <a:pt x="2945752" y="940247"/>
                </a:cubicBezTo>
                <a:cubicBezTo>
                  <a:pt x="2951581" y="940247"/>
                  <a:pt x="2956758" y="939147"/>
                  <a:pt x="2961285" y="936945"/>
                </a:cubicBezTo>
                <a:cubicBezTo>
                  <a:pt x="2965812" y="934744"/>
                  <a:pt x="2969610" y="931612"/>
                  <a:pt x="2972680" y="927551"/>
                </a:cubicBezTo>
                <a:cubicBezTo>
                  <a:pt x="2975750" y="923489"/>
                  <a:pt x="2978075" y="918543"/>
                  <a:pt x="2979656" y="912714"/>
                </a:cubicBezTo>
                <a:cubicBezTo>
                  <a:pt x="2981238" y="906885"/>
                  <a:pt x="2982028" y="900312"/>
                  <a:pt x="2982028" y="892995"/>
                </a:cubicBezTo>
                <a:cubicBezTo>
                  <a:pt x="2982028" y="886917"/>
                  <a:pt x="2981408" y="881166"/>
                  <a:pt x="2980168" y="875740"/>
                </a:cubicBezTo>
                <a:cubicBezTo>
                  <a:pt x="2978928" y="870314"/>
                  <a:pt x="2976959" y="865554"/>
                  <a:pt x="2974261" y="861462"/>
                </a:cubicBezTo>
                <a:cubicBezTo>
                  <a:pt x="2971564" y="857369"/>
                  <a:pt x="2968076" y="854144"/>
                  <a:pt x="2963797" y="851788"/>
                </a:cubicBezTo>
                <a:cubicBezTo>
                  <a:pt x="2959518" y="849431"/>
                  <a:pt x="2954340" y="848253"/>
                  <a:pt x="2948263" y="848253"/>
                </a:cubicBezTo>
                <a:close/>
                <a:moveTo>
                  <a:pt x="2837070" y="848253"/>
                </a:moveTo>
                <a:cubicBezTo>
                  <a:pt x="2829938" y="848253"/>
                  <a:pt x="2823706" y="849400"/>
                  <a:pt x="2818373" y="851695"/>
                </a:cubicBezTo>
                <a:cubicBezTo>
                  <a:pt x="2813040" y="853989"/>
                  <a:pt x="2808590" y="857214"/>
                  <a:pt x="2805025" y="861369"/>
                </a:cubicBezTo>
                <a:cubicBezTo>
                  <a:pt x="2801459" y="865523"/>
                  <a:pt x="2798793" y="870469"/>
                  <a:pt x="2797026" y="876205"/>
                </a:cubicBezTo>
                <a:cubicBezTo>
                  <a:pt x="2795258" y="881941"/>
                  <a:pt x="2794374" y="888220"/>
                  <a:pt x="2794374" y="895041"/>
                </a:cubicBezTo>
                <a:cubicBezTo>
                  <a:pt x="2794374" y="902110"/>
                  <a:pt x="2795212" y="908435"/>
                  <a:pt x="2796886" y="914017"/>
                </a:cubicBezTo>
                <a:cubicBezTo>
                  <a:pt x="2798560" y="919598"/>
                  <a:pt x="2801103" y="924341"/>
                  <a:pt x="2804514" y="928248"/>
                </a:cubicBezTo>
                <a:cubicBezTo>
                  <a:pt x="2807924" y="932155"/>
                  <a:pt x="2812188" y="935132"/>
                  <a:pt x="2817304" y="937178"/>
                </a:cubicBezTo>
                <a:cubicBezTo>
                  <a:pt x="2822420" y="939224"/>
                  <a:pt x="2828419" y="940247"/>
                  <a:pt x="2835302" y="940247"/>
                </a:cubicBezTo>
                <a:cubicBezTo>
                  <a:pt x="2842372" y="940247"/>
                  <a:pt x="2848588" y="939085"/>
                  <a:pt x="2853952" y="936759"/>
                </a:cubicBezTo>
                <a:cubicBezTo>
                  <a:pt x="2859316" y="934434"/>
                  <a:pt x="2863781" y="931194"/>
                  <a:pt x="2867347" y="927039"/>
                </a:cubicBezTo>
                <a:cubicBezTo>
                  <a:pt x="2870912" y="922884"/>
                  <a:pt x="2873594" y="917939"/>
                  <a:pt x="2875393" y="912203"/>
                </a:cubicBezTo>
                <a:cubicBezTo>
                  <a:pt x="2877191" y="906467"/>
                  <a:pt x="2878090" y="900188"/>
                  <a:pt x="2878090" y="893367"/>
                </a:cubicBezTo>
                <a:cubicBezTo>
                  <a:pt x="2878090" y="886359"/>
                  <a:pt x="2877238" y="880065"/>
                  <a:pt x="2875532" y="874484"/>
                </a:cubicBezTo>
                <a:cubicBezTo>
                  <a:pt x="2873827" y="868903"/>
                  <a:pt x="2871269" y="864159"/>
                  <a:pt x="2867858" y="860252"/>
                </a:cubicBezTo>
                <a:cubicBezTo>
                  <a:pt x="2864448" y="856346"/>
                  <a:pt x="2860184" y="853369"/>
                  <a:pt x="2855068" y="851323"/>
                </a:cubicBezTo>
                <a:cubicBezTo>
                  <a:pt x="2849952" y="849276"/>
                  <a:pt x="2843953" y="848253"/>
                  <a:pt x="2837070" y="848253"/>
                </a:cubicBezTo>
                <a:close/>
                <a:moveTo>
                  <a:pt x="2532493" y="848253"/>
                </a:moveTo>
                <a:cubicBezTo>
                  <a:pt x="2526168" y="848253"/>
                  <a:pt x="2520587" y="849199"/>
                  <a:pt x="2515750" y="851090"/>
                </a:cubicBezTo>
                <a:cubicBezTo>
                  <a:pt x="2510913" y="852981"/>
                  <a:pt x="2506805" y="855632"/>
                  <a:pt x="2503425" y="859043"/>
                </a:cubicBezTo>
                <a:cubicBezTo>
                  <a:pt x="2500045" y="862454"/>
                  <a:pt x="2497379" y="866516"/>
                  <a:pt x="2495426" y="871228"/>
                </a:cubicBezTo>
                <a:cubicBezTo>
                  <a:pt x="2493472" y="875941"/>
                  <a:pt x="2492216" y="881150"/>
                  <a:pt x="2491658" y="886855"/>
                </a:cubicBezTo>
                <a:lnTo>
                  <a:pt x="2472682" y="886855"/>
                </a:lnTo>
                <a:lnTo>
                  <a:pt x="2472682" y="852439"/>
                </a:lnTo>
                <a:cubicBezTo>
                  <a:pt x="2472682" y="851943"/>
                  <a:pt x="2472558" y="851524"/>
                  <a:pt x="2472310" y="851183"/>
                </a:cubicBezTo>
                <a:cubicBezTo>
                  <a:pt x="2472062" y="850842"/>
                  <a:pt x="2471660" y="850532"/>
                  <a:pt x="2471101" y="850253"/>
                </a:cubicBezTo>
                <a:cubicBezTo>
                  <a:pt x="2470543" y="849974"/>
                  <a:pt x="2469768" y="849788"/>
                  <a:pt x="2468776" y="849695"/>
                </a:cubicBezTo>
                <a:cubicBezTo>
                  <a:pt x="2467784" y="849602"/>
                  <a:pt x="2466512" y="849555"/>
                  <a:pt x="2464962" y="849555"/>
                </a:cubicBezTo>
                <a:cubicBezTo>
                  <a:pt x="2463474" y="849555"/>
                  <a:pt x="2462234" y="849602"/>
                  <a:pt x="2461242" y="849695"/>
                </a:cubicBezTo>
                <a:cubicBezTo>
                  <a:pt x="2460249" y="849788"/>
                  <a:pt x="2459459" y="849974"/>
                  <a:pt x="2458870" y="850253"/>
                </a:cubicBezTo>
                <a:cubicBezTo>
                  <a:pt x="2458280" y="850532"/>
                  <a:pt x="2457878" y="850842"/>
                  <a:pt x="2457660" y="851183"/>
                </a:cubicBezTo>
                <a:cubicBezTo>
                  <a:pt x="2457443" y="851524"/>
                  <a:pt x="2457335" y="851943"/>
                  <a:pt x="2457335" y="852439"/>
                </a:cubicBezTo>
                <a:lnTo>
                  <a:pt x="2457335" y="936155"/>
                </a:lnTo>
                <a:cubicBezTo>
                  <a:pt x="2457335" y="936651"/>
                  <a:pt x="2457443" y="937069"/>
                  <a:pt x="2457660" y="937410"/>
                </a:cubicBezTo>
                <a:cubicBezTo>
                  <a:pt x="2457878" y="937751"/>
                  <a:pt x="2458280" y="938046"/>
                  <a:pt x="2458870" y="938294"/>
                </a:cubicBezTo>
                <a:cubicBezTo>
                  <a:pt x="2459459" y="938542"/>
                  <a:pt x="2460249" y="938728"/>
                  <a:pt x="2461242" y="938852"/>
                </a:cubicBezTo>
                <a:cubicBezTo>
                  <a:pt x="2462234" y="938976"/>
                  <a:pt x="2463474" y="939038"/>
                  <a:pt x="2464962" y="939038"/>
                </a:cubicBezTo>
                <a:cubicBezTo>
                  <a:pt x="2466512" y="939038"/>
                  <a:pt x="2467784" y="938976"/>
                  <a:pt x="2468776" y="938852"/>
                </a:cubicBezTo>
                <a:cubicBezTo>
                  <a:pt x="2469768" y="938728"/>
                  <a:pt x="2470543" y="938542"/>
                  <a:pt x="2471101" y="938294"/>
                </a:cubicBezTo>
                <a:cubicBezTo>
                  <a:pt x="2471660" y="938046"/>
                  <a:pt x="2472062" y="937751"/>
                  <a:pt x="2472310" y="937410"/>
                </a:cubicBezTo>
                <a:cubicBezTo>
                  <a:pt x="2472558" y="937069"/>
                  <a:pt x="2472682" y="936651"/>
                  <a:pt x="2472682" y="936155"/>
                </a:cubicBezTo>
                <a:lnTo>
                  <a:pt x="2472682" y="899041"/>
                </a:lnTo>
                <a:lnTo>
                  <a:pt x="2491286" y="899041"/>
                </a:lnTo>
                <a:cubicBezTo>
                  <a:pt x="2491596" y="905552"/>
                  <a:pt x="2492604" y="911366"/>
                  <a:pt x="2494309" y="916481"/>
                </a:cubicBezTo>
                <a:cubicBezTo>
                  <a:pt x="2496014" y="921597"/>
                  <a:pt x="2498495" y="925923"/>
                  <a:pt x="2501750" y="929457"/>
                </a:cubicBezTo>
                <a:cubicBezTo>
                  <a:pt x="2505006" y="932992"/>
                  <a:pt x="2509052" y="935674"/>
                  <a:pt x="2513890" y="937503"/>
                </a:cubicBezTo>
                <a:cubicBezTo>
                  <a:pt x="2518726" y="939333"/>
                  <a:pt x="2524494" y="940247"/>
                  <a:pt x="2531191" y="940247"/>
                </a:cubicBezTo>
                <a:cubicBezTo>
                  <a:pt x="2537702" y="940247"/>
                  <a:pt x="2543500" y="939069"/>
                  <a:pt x="2548585" y="936713"/>
                </a:cubicBezTo>
                <a:cubicBezTo>
                  <a:pt x="2553670" y="934356"/>
                  <a:pt x="2557964" y="931101"/>
                  <a:pt x="2561468" y="926946"/>
                </a:cubicBezTo>
                <a:cubicBezTo>
                  <a:pt x="2564972" y="922791"/>
                  <a:pt x="2567638" y="917830"/>
                  <a:pt x="2569468" y="912063"/>
                </a:cubicBezTo>
                <a:cubicBezTo>
                  <a:pt x="2571297" y="906296"/>
                  <a:pt x="2572212" y="900002"/>
                  <a:pt x="2572212" y="893181"/>
                </a:cubicBezTo>
                <a:cubicBezTo>
                  <a:pt x="2572212" y="886359"/>
                  <a:pt x="2571390" y="880174"/>
                  <a:pt x="2569746" y="874624"/>
                </a:cubicBezTo>
                <a:cubicBezTo>
                  <a:pt x="2568103" y="869074"/>
                  <a:pt x="2565638" y="864345"/>
                  <a:pt x="2562352" y="860438"/>
                </a:cubicBezTo>
                <a:cubicBezTo>
                  <a:pt x="2559065" y="856532"/>
                  <a:pt x="2554941" y="853524"/>
                  <a:pt x="2549980" y="851416"/>
                </a:cubicBezTo>
                <a:cubicBezTo>
                  <a:pt x="2545019" y="849307"/>
                  <a:pt x="2539190" y="848253"/>
                  <a:pt x="2532493" y="848253"/>
                </a:cubicBezTo>
                <a:close/>
                <a:moveTo>
                  <a:pt x="2206187" y="848253"/>
                </a:moveTo>
                <a:cubicBezTo>
                  <a:pt x="2200048" y="848253"/>
                  <a:pt x="2194498" y="849323"/>
                  <a:pt x="2189537" y="851462"/>
                </a:cubicBezTo>
                <a:cubicBezTo>
                  <a:pt x="2184576" y="853602"/>
                  <a:pt x="2180344" y="856671"/>
                  <a:pt x="2176840" y="860671"/>
                </a:cubicBezTo>
                <a:cubicBezTo>
                  <a:pt x="2173337" y="864671"/>
                  <a:pt x="2170654" y="869539"/>
                  <a:pt x="2168794" y="875275"/>
                </a:cubicBezTo>
                <a:cubicBezTo>
                  <a:pt x="2166934" y="881011"/>
                  <a:pt x="2166004" y="887476"/>
                  <a:pt x="2166004" y="894669"/>
                </a:cubicBezTo>
                <a:cubicBezTo>
                  <a:pt x="2166004" y="902234"/>
                  <a:pt x="2166903" y="908870"/>
                  <a:pt x="2168701" y="914575"/>
                </a:cubicBezTo>
                <a:cubicBezTo>
                  <a:pt x="2170500" y="920280"/>
                  <a:pt x="2173166" y="925024"/>
                  <a:pt x="2176701" y="928806"/>
                </a:cubicBezTo>
                <a:cubicBezTo>
                  <a:pt x="2180235" y="932589"/>
                  <a:pt x="2184592" y="935442"/>
                  <a:pt x="2189770" y="937364"/>
                </a:cubicBezTo>
                <a:cubicBezTo>
                  <a:pt x="2194948" y="939286"/>
                  <a:pt x="2200978" y="940247"/>
                  <a:pt x="2207862" y="940247"/>
                </a:cubicBezTo>
                <a:cubicBezTo>
                  <a:pt x="2211830" y="940247"/>
                  <a:pt x="2215567" y="939953"/>
                  <a:pt x="2219070" y="939364"/>
                </a:cubicBezTo>
                <a:cubicBezTo>
                  <a:pt x="2222574" y="938775"/>
                  <a:pt x="2225659" y="938108"/>
                  <a:pt x="2228325" y="937364"/>
                </a:cubicBezTo>
                <a:cubicBezTo>
                  <a:pt x="2230992" y="936620"/>
                  <a:pt x="2233162" y="935860"/>
                  <a:pt x="2234837" y="935085"/>
                </a:cubicBezTo>
                <a:cubicBezTo>
                  <a:pt x="2236511" y="934310"/>
                  <a:pt x="2237519" y="933752"/>
                  <a:pt x="2237860" y="933411"/>
                </a:cubicBezTo>
                <a:cubicBezTo>
                  <a:pt x="2238201" y="933070"/>
                  <a:pt x="2238480" y="932713"/>
                  <a:pt x="2238697" y="932341"/>
                </a:cubicBezTo>
                <a:cubicBezTo>
                  <a:pt x="2238914" y="931969"/>
                  <a:pt x="2239069" y="931550"/>
                  <a:pt x="2239162" y="931085"/>
                </a:cubicBezTo>
                <a:cubicBezTo>
                  <a:pt x="2239255" y="930620"/>
                  <a:pt x="2239333" y="930093"/>
                  <a:pt x="2239394" y="929504"/>
                </a:cubicBezTo>
                <a:cubicBezTo>
                  <a:pt x="2239456" y="928915"/>
                  <a:pt x="2239488" y="928217"/>
                  <a:pt x="2239488" y="927411"/>
                </a:cubicBezTo>
                <a:cubicBezTo>
                  <a:pt x="2239488" y="926295"/>
                  <a:pt x="2239441" y="925349"/>
                  <a:pt x="2239347" y="924574"/>
                </a:cubicBezTo>
                <a:cubicBezTo>
                  <a:pt x="2239254" y="923799"/>
                  <a:pt x="2239113" y="923194"/>
                  <a:pt x="2238926" y="922760"/>
                </a:cubicBezTo>
                <a:cubicBezTo>
                  <a:pt x="2238740" y="922326"/>
                  <a:pt x="2238475" y="922001"/>
                  <a:pt x="2238132" y="921783"/>
                </a:cubicBezTo>
                <a:cubicBezTo>
                  <a:pt x="2237790" y="921566"/>
                  <a:pt x="2237400" y="921458"/>
                  <a:pt x="2236964" y="921458"/>
                </a:cubicBezTo>
                <a:cubicBezTo>
                  <a:pt x="2236216" y="921458"/>
                  <a:pt x="2235110" y="921783"/>
                  <a:pt x="2233646" y="922435"/>
                </a:cubicBezTo>
                <a:cubicBezTo>
                  <a:pt x="2232181" y="923086"/>
                  <a:pt x="2230312" y="923814"/>
                  <a:pt x="2228037" y="924621"/>
                </a:cubicBezTo>
                <a:cubicBezTo>
                  <a:pt x="2225762" y="925427"/>
                  <a:pt x="2223067" y="926155"/>
                  <a:pt x="2219952" y="926806"/>
                </a:cubicBezTo>
                <a:cubicBezTo>
                  <a:pt x="2216836" y="927458"/>
                  <a:pt x="2213284" y="927783"/>
                  <a:pt x="2209296" y="927783"/>
                </a:cubicBezTo>
                <a:cubicBezTo>
                  <a:pt x="2204249" y="927783"/>
                  <a:pt x="2199980" y="927070"/>
                  <a:pt x="2196491" y="925644"/>
                </a:cubicBezTo>
                <a:cubicBezTo>
                  <a:pt x="2193001" y="924217"/>
                  <a:pt x="2190166" y="922171"/>
                  <a:pt x="2187985" y="919505"/>
                </a:cubicBezTo>
                <a:cubicBezTo>
                  <a:pt x="2185804" y="916838"/>
                  <a:pt x="2184246" y="913644"/>
                  <a:pt x="2183312" y="909924"/>
                </a:cubicBezTo>
                <a:cubicBezTo>
                  <a:pt x="2182377" y="906203"/>
                  <a:pt x="2181910" y="902017"/>
                  <a:pt x="2181910" y="897366"/>
                </a:cubicBezTo>
                <a:lnTo>
                  <a:pt x="2237042" y="897366"/>
                </a:lnTo>
                <a:cubicBezTo>
                  <a:pt x="2238600" y="897366"/>
                  <a:pt x="2239986" y="896855"/>
                  <a:pt x="2241200" y="895832"/>
                </a:cubicBezTo>
                <a:cubicBezTo>
                  <a:pt x="2242415" y="894808"/>
                  <a:pt x="2243022" y="893088"/>
                  <a:pt x="2243022" y="890669"/>
                </a:cubicBezTo>
                <a:lnTo>
                  <a:pt x="2243022" y="887879"/>
                </a:lnTo>
                <a:cubicBezTo>
                  <a:pt x="2243022" y="882422"/>
                  <a:pt x="2242324" y="877290"/>
                  <a:pt x="2240929" y="872484"/>
                </a:cubicBezTo>
                <a:cubicBezTo>
                  <a:pt x="2239534" y="867678"/>
                  <a:pt x="2237348" y="863492"/>
                  <a:pt x="2234372" y="859927"/>
                </a:cubicBezTo>
                <a:cubicBezTo>
                  <a:pt x="2231395" y="856361"/>
                  <a:pt x="2227597" y="853524"/>
                  <a:pt x="2222977" y="851416"/>
                </a:cubicBezTo>
                <a:cubicBezTo>
                  <a:pt x="2218357" y="849307"/>
                  <a:pt x="2212760" y="848253"/>
                  <a:pt x="2206187" y="848253"/>
                </a:cubicBezTo>
                <a:close/>
                <a:moveTo>
                  <a:pt x="2110063" y="848253"/>
                </a:moveTo>
                <a:cubicBezTo>
                  <a:pt x="2107272" y="848253"/>
                  <a:pt x="2104621" y="848579"/>
                  <a:pt x="2102110" y="849230"/>
                </a:cubicBezTo>
                <a:cubicBezTo>
                  <a:pt x="2099598" y="849881"/>
                  <a:pt x="2097149" y="850842"/>
                  <a:pt x="2094762" y="852113"/>
                </a:cubicBezTo>
                <a:cubicBezTo>
                  <a:pt x="2092374" y="853385"/>
                  <a:pt x="2090002" y="854981"/>
                  <a:pt x="2087646" y="856904"/>
                </a:cubicBezTo>
                <a:cubicBezTo>
                  <a:pt x="2085289" y="858826"/>
                  <a:pt x="2082840" y="861090"/>
                  <a:pt x="2080297" y="863694"/>
                </a:cubicBezTo>
                <a:lnTo>
                  <a:pt x="2080297" y="852439"/>
                </a:lnTo>
                <a:cubicBezTo>
                  <a:pt x="2080297" y="851881"/>
                  <a:pt x="2080189" y="851431"/>
                  <a:pt x="2079972" y="851090"/>
                </a:cubicBezTo>
                <a:cubicBezTo>
                  <a:pt x="2079755" y="850749"/>
                  <a:pt x="2079367" y="850455"/>
                  <a:pt x="2078809" y="850206"/>
                </a:cubicBezTo>
                <a:cubicBezTo>
                  <a:pt x="2078251" y="849958"/>
                  <a:pt x="2077553" y="849788"/>
                  <a:pt x="2076716" y="849695"/>
                </a:cubicBezTo>
                <a:cubicBezTo>
                  <a:pt x="2075879" y="849602"/>
                  <a:pt x="2074809" y="849555"/>
                  <a:pt x="2073507" y="849555"/>
                </a:cubicBezTo>
                <a:cubicBezTo>
                  <a:pt x="2072267" y="849555"/>
                  <a:pt x="2071213" y="849602"/>
                  <a:pt x="2070344" y="849695"/>
                </a:cubicBezTo>
                <a:cubicBezTo>
                  <a:pt x="2069476" y="849788"/>
                  <a:pt x="2068763" y="849958"/>
                  <a:pt x="2068205" y="850206"/>
                </a:cubicBezTo>
                <a:cubicBezTo>
                  <a:pt x="2067647" y="850455"/>
                  <a:pt x="2067275" y="850749"/>
                  <a:pt x="2067089" y="851090"/>
                </a:cubicBezTo>
                <a:cubicBezTo>
                  <a:pt x="2066903" y="851431"/>
                  <a:pt x="2066810" y="851881"/>
                  <a:pt x="2066810" y="852439"/>
                </a:cubicBezTo>
                <a:lnTo>
                  <a:pt x="2066810" y="969362"/>
                </a:lnTo>
                <a:cubicBezTo>
                  <a:pt x="2066810" y="969858"/>
                  <a:pt x="2066918" y="970292"/>
                  <a:pt x="2067135" y="970664"/>
                </a:cubicBezTo>
                <a:cubicBezTo>
                  <a:pt x="2067352" y="971036"/>
                  <a:pt x="2067755" y="971346"/>
                  <a:pt x="2068344" y="971594"/>
                </a:cubicBezTo>
                <a:cubicBezTo>
                  <a:pt x="2068934" y="971842"/>
                  <a:pt x="2069724" y="972028"/>
                  <a:pt x="2070716" y="972153"/>
                </a:cubicBezTo>
                <a:cubicBezTo>
                  <a:pt x="2071709" y="972277"/>
                  <a:pt x="2072949" y="972339"/>
                  <a:pt x="2074437" y="972339"/>
                </a:cubicBezTo>
                <a:cubicBezTo>
                  <a:pt x="2075988" y="972339"/>
                  <a:pt x="2077259" y="972277"/>
                  <a:pt x="2078251" y="972153"/>
                </a:cubicBezTo>
                <a:cubicBezTo>
                  <a:pt x="2079243" y="972028"/>
                  <a:pt x="2080018" y="971842"/>
                  <a:pt x="2080576" y="971594"/>
                </a:cubicBezTo>
                <a:cubicBezTo>
                  <a:pt x="2081134" y="971346"/>
                  <a:pt x="2081538" y="971036"/>
                  <a:pt x="2081786" y="970664"/>
                </a:cubicBezTo>
                <a:cubicBezTo>
                  <a:pt x="2082034" y="970292"/>
                  <a:pt x="2082158" y="969858"/>
                  <a:pt x="2082158" y="969362"/>
                </a:cubicBezTo>
                <a:lnTo>
                  <a:pt x="2082158" y="927504"/>
                </a:lnTo>
                <a:cubicBezTo>
                  <a:pt x="2084390" y="929674"/>
                  <a:pt x="2086498" y="931566"/>
                  <a:pt x="2088483" y="933178"/>
                </a:cubicBezTo>
                <a:cubicBezTo>
                  <a:pt x="2090467" y="934790"/>
                  <a:pt x="2092467" y="936124"/>
                  <a:pt x="2094482" y="937178"/>
                </a:cubicBezTo>
                <a:cubicBezTo>
                  <a:pt x="2096498" y="938232"/>
                  <a:pt x="2098560" y="939007"/>
                  <a:pt x="2100668" y="939503"/>
                </a:cubicBezTo>
                <a:cubicBezTo>
                  <a:pt x="2102776" y="939999"/>
                  <a:pt x="2105071" y="940247"/>
                  <a:pt x="2107551" y="940247"/>
                </a:cubicBezTo>
                <a:cubicBezTo>
                  <a:pt x="2113380" y="940247"/>
                  <a:pt x="2118559" y="939147"/>
                  <a:pt x="2123085" y="936945"/>
                </a:cubicBezTo>
                <a:cubicBezTo>
                  <a:pt x="2127612" y="934744"/>
                  <a:pt x="2131410" y="931612"/>
                  <a:pt x="2134480" y="927551"/>
                </a:cubicBezTo>
                <a:cubicBezTo>
                  <a:pt x="2137550" y="923489"/>
                  <a:pt x="2139875" y="918543"/>
                  <a:pt x="2141456" y="912714"/>
                </a:cubicBezTo>
                <a:cubicBezTo>
                  <a:pt x="2143038" y="906885"/>
                  <a:pt x="2143828" y="900312"/>
                  <a:pt x="2143828" y="892995"/>
                </a:cubicBezTo>
                <a:cubicBezTo>
                  <a:pt x="2143828" y="886917"/>
                  <a:pt x="2143208" y="881166"/>
                  <a:pt x="2141968" y="875740"/>
                </a:cubicBezTo>
                <a:cubicBezTo>
                  <a:pt x="2140728" y="870314"/>
                  <a:pt x="2138759" y="865554"/>
                  <a:pt x="2136061" y="861462"/>
                </a:cubicBezTo>
                <a:cubicBezTo>
                  <a:pt x="2133364" y="857369"/>
                  <a:pt x="2129876" y="854144"/>
                  <a:pt x="2125597" y="851788"/>
                </a:cubicBezTo>
                <a:cubicBezTo>
                  <a:pt x="2121318" y="849431"/>
                  <a:pt x="2116140" y="848253"/>
                  <a:pt x="2110063" y="848253"/>
                </a:cubicBezTo>
                <a:close/>
                <a:moveTo>
                  <a:pt x="1798845" y="848253"/>
                </a:moveTo>
                <a:cubicBezTo>
                  <a:pt x="1791713" y="848253"/>
                  <a:pt x="1785481" y="849400"/>
                  <a:pt x="1780148" y="851695"/>
                </a:cubicBezTo>
                <a:cubicBezTo>
                  <a:pt x="1774815" y="853989"/>
                  <a:pt x="1770366" y="857214"/>
                  <a:pt x="1766800" y="861369"/>
                </a:cubicBezTo>
                <a:cubicBezTo>
                  <a:pt x="1763235" y="865523"/>
                  <a:pt x="1760568" y="870469"/>
                  <a:pt x="1758801" y="876205"/>
                </a:cubicBezTo>
                <a:cubicBezTo>
                  <a:pt x="1757033" y="881941"/>
                  <a:pt x="1756150" y="888220"/>
                  <a:pt x="1756150" y="895041"/>
                </a:cubicBezTo>
                <a:cubicBezTo>
                  <a:pt x="1756150" y="902110"/>
                  <a:pt x="1756987" y="908435"/>
                  <a:pt x="1758661" y="914017"/>
                </a:cubicBezTo>
                <a:cubicBezTo>
                  <a:pt x="1760335" y="919598"/>
                  <a:pt x="1762878" y="924341"/>
                  <a:pt x="1766288" y="928248"/>
                </a:cubicBezTo>
                <a:cubicBezTo>
                  <a:pt x="1769699" y="932155"/>
                  <a:pt x="1773962" y="935132"/>
                  <a:pt x="1779078" y="937178"/>
                </a:cubicBezTo>
                <a:cubicBezTo>
                  <a:pt x="1784194" y="939224"/>
                  <a:pt x="1790194" y="940247"/>
                  <a:pt x="1797077" y="940247"/>
                </a:cubicBezTo>
                <a:cubicBezTo>
                  <a:pt x="1804147" y="940247"/>
                  <a:pt x="1810363" y="939085"/>
                  <a:pt x="1815727" y="936759"/>
                </a:cubicBezTo>
                <a:cubicBezTo>
                  <a:pt x="1821091" y="934434"/>
                  <a:pt x="1825556" y="931194"/>
                  <a:pt x="1829122" y="927039"/>
                </a:cubicBezTo>
                <a:cubicBezTo>
                  <a:pt x="1832688" y="922884"/>
                  <a:pt x="1835370" y="917939"/>
                  <a:pt x="1837168" y="912203"/>
                </a:cubicBezTo>
                <a:cubicBezTo>
                  <a:pt x="1838966" y="906467"/>
                  <a:pt x="1839865" y="900188"/>
                  <a:pt x="1839865" y="893367"/>
                </a:cubicBezTo>
                <a:cubicBezTo>
                  <a:pt x="1839865" y="886359"/>
                  <a:pt x="1839013" y="880065"/>
                  <a:pt x="1837307" y="874484"/>
                </a:cubicBezTo>
                <a:cubicBezTo>
                  <a:pt x="1835602" y="868903"/>
                  <a:pt x="1833044" y="864159"/>
                  <a:pt x="1829634" y="860252"/>
                </a:cubicBezTo>
                <a:cubicBezTo>
                  <a:pt x="1826223" y="856346"/>
                  <a:pt x="1821960" y="853369"/>
                  <a:pt x="1816844" y="851323"/>
                </a:cubicBezTo>
                <a:cubicBezTo>
                  <a:pt x="1811728" y="849276"/>
                  <a:pt x="1805728" y="848253"/>
                  <a:pt x="1798845" y="848253"/>
                </a:cubicBezTo>
                <a:close/>
                <a:moveTo>
                  <a:pt x="1520387" y="848253"/>
                </a:moveTo>
                <a:cubicBezTo>
                  <a:pt x="1514248" y="848253"/>
                  <a:pt x="1508698" y="849323"/>
                  <a:pt x="1503737" y="851462"/>
                </a:cubicBezTo>
                <a:cubicBezTo>
                  <a:pt x="1498776" y="853602"/>
                  <a:pt x="1494544" y="856671"/>
                  <a:pt x="1491040" y="860671"/>
                </a:cubicBezTo>
                <a:cubicBezTo>
                  <a:pt x="1487537" y="864671"/>
                  <a:pt x="1484854" y="869539"/>
                  <a:pt x="1482994" y="875275"/>
                </a:cubicBezTo>
                <a:cubicBezTo>
                  <a:pt x="1481134" y="881011"/>
                  <a:pt x="1480204" y="887476"/>
                  <a:pt x="1480204" y="894669"/>
                </a:cubicBezTo>
                <a:cubicBezTo>
                  <a:pt x="1480204" y="902234"/>
                  <a:pt x="1481103" y="908870"/>
                  <a:pt x="1482901" y="914575"/>
                </a:cubicBezTo>
                <a:cubicBezTo>
                  <a:pt x="1484700" y="920280"/>
                  <a:pt x="1487366" y="925024"/>
                  <a:pt x="1490901" y="928806"/>
                </a:cubicBezTo>
                <a:cubicBezTo>
                  <a:pt x="1494435" y="932589"/>
                  <a:pt x="1498792" y="935442"/>
                  <a:pt x="1503970" y="937364"/>
                </a:cubicBezTo>
                <a:cubicBezTo>
                  <a:pt x="1509148" y="939286"/>
                  <a:pt x="1515178" y="940247"/>
                  <a:pt x="1522062" y="940247"/>
                </a:cubicBezTo>
                <a:cubicBezTo>
                  <a:pt x="1526030" y="940247"/>
                  <a:pt x="1529767" y="939953"/>
                  <a:pt x="1533270" y="939364"/>
                </a:cubicBezTo>
                <a:cubicBezTo>
                  <a:pt x="1536774" y="938775"/>
                  <a:pt x="1539859" y="938108"/>
                  <a:pt x="1542525" y="937364"/>
                </a:cubicBezTo>
                <a:cubicBezTo>
                  <a:pt x="1545192" y="936620"/>
                  <a:pt x="1547362" y="935860"/>
                  <a:pt x="1549037" y="935085"/>
                </a:cubicBezTo>
                <a:cubicBezTo>
                  <a:pt x="1550711" y="934310"/>
                  <a:pt x="1551719" y="933752"/>
                  <a:pt x="1552060" y="933411"/>
                </a:cubicBezTo>
                <a:cubicBezTo>
                  <a:pt x="1552401" y="933070"/>
                  <a:pt x="1552680" y="932713"/>
                  <a:pt x="1552897" y="932341"/>
                </a:cubicBezTo>
                <a:cubicBezTo>
                  <a:pt x="1553114" y="931969"/>
                  <a:pt x="1553269" y="931550"/>
                  <a:pt x="1553362" y="931085"/>
                </a:cubicBezTo>
                <a:cubicBezTo>
                  <a:pt x="1553455" y="930620"/>
                  <a:pt x="1553532" y="930093"/>
                  <a:pt x="1553594" y="929504"/>
                </a:cubicBezTo>
                <a:cubicBezTo>
                  <a:pt x="1553656" y="928915"/>
                  <a:pt x="1553688" y="928217"/>
                  <a:pt x="1553688" y="927411"/>
                </a:cubicBezTo>
                <a:cubicBezTo>
                  <a:pt x="1553688" y="926295"/>
                  <a:pt x="1553641" y="925349"/>
                  <a:pt x="1553547" y="924574"/>
                </a:cubicBezTo>
                <a:cubicBezTo>
                  <a:pt x="1553454" y="923799"/>
                  <a:pt x="1553314" y="923194"/>
                  <a:pt x="1553126" y="922760"/>
                </a:cubicBezTo>
                <a:cubicBezTo>
                  <a:pt x="1552940" y="922326"/>
                  <a:pt x="1552675" y="922001"/>
                  <a:pt x="1552332" y="921783"/>
                </a:cubicBezTo>
                <a:cubicBezTo>
                  <a:pt x="1551990" y="921566"/>
                  <a:pt x="1551600" y="921458"/>
                  <a:pt x="1551164" y="921458"/>
                </a:cubicBezTo>
                <a:cubicBezTo>
                  <a:pt x="1550416" y="921458"/>
                  <a:pt x="1549310" y="921783"/>
                  <a:pt x="1547846" y="922435"/>
                </a:cubicBezTo>
                <a:cubicBezTo>
                  <a:pt x="1546381" y="923086"/>
                  <a:pt x="1544512" y="923814"/>
                  <a:pt x="1542237" y="924621"/>
                </a:cubicBezTo>
                <a:cubicBezTo>
                  <a:pt x="1539962" y="925427"/>
                  <a:pt x="1537267" y="926155"/>
                  <a:pt x="1534152" y="926806"/>
                </a:cubicBezTo>
                <a:cubicBezTo>
                  <a:pt x="1531036" y="927458"/>
                  <a:pt x="1527484" y="927783"/>
                  <a:pt x="1523496" y="927783"/>
                </a:cubicBezTo>
                <a:cubicBezTo>
                  <a:pt x="1518449" y="927783"/>
                  <a:pt x="1514180" y="927070"/>
                  <a:pt x="1510691" y="925644"/>
                </a:cubicBezTo>
                <a:cubicBezTo>
                  <a:pt x="1507201" y="924217"/>
                  <a:pt x="1504366" y="922171"/>
                  <a:pt x="1502185" y="919505"/>
                </a:cubicBezTo>
                <a:cubicBezTo>
                  <a:pt x="1500004" y="916838"/>
                  <a:pt x="1498446" y="913644"/>
                  <a:pt x="1497512" y="909924"/>
                </a:cubicBezTo>
                <a:cubicBezTo>
                  <a:pt x="1496577" y="906203"/>
                  <a:pt x="1496110" y="902017"/>
                  <a:pt x="1496110" y="897366"/>
                </a:cubicBezTo>
                <a:lnTo>
                  <a:pt x="1551242" y="897366"/>
                </a:lnTo>
                <a:cubicBezTo>
                  <a:pt x="1552800" y="897366"/>
                  <a:pt x="1554186" y="896855"/>
                  <a:pt x="1555400" y="895832"/>
                </a:cubicBezTo>
                <a:cubicBezTo>
                  <a:pt x="1556615" y="894808"/>
                  <a:pt x="1557222" y="893088"/>
                  <a:pt x="1557222" y="890669"/>
                </a:cubicBezTo>
                <a:lnTo>
                  <a:pt x="1557222" y="887879"/>
                </a:lnTo>
                <a:cubicBezTo>
                  <a:pt x="1557222" y="882422"/>
                  <a:pt x="1556524" y="877290"/>
                  <a:pt x="1555129" y="872484"/>
                </a:cubicBezTo>
                <a:cubicBezTo>
                  <a:pt x="1553734" y="867678"/>
                  <a:pt x="1551548" y="863492"/>
                  <a:pt x="1548572" y="859927"/>
                </a:cubicBezTo>
                <a:cubicBezTo>
                  <a:pt x="1545595" y="856361"/>
                  <a:pt x="1541797" y="853524"/>
                  <a:pt x="1537177" y="851416"/>
                </a:cubicBezTo>
                <a:cubicBezTo>
                  <a:pt x="1532557" y="849307"/>
                  <a:pt x="1526960" y="848253"/>
                  <a:pt x="1520387" y="848253"/>
                </a:cubicBezTo>
                <a:close/>
                <a:moveTo>
                  <a:pt x="1113045" y="848253"/>
                </a:moveTo>
                <a:cubicBezTo>
                  <a:pt x="1105913" y="848253"/>
                  <a:pt x="1099681" y="849400"/>
                  <a:pt x="1094348" y="851695"/>
                </a:cubicBezTo>
                <a:cubicBezTo>
                  <a:pt x="1089015" y="853989"/>
                  <a:pt x="1084566" y="857214"/>
                  <a:pt x="1081000" y="861369"/>
                </a:cubicBezTo>
                <a:cubicBezTo>
                  <a:pt x="1077434" y="865523"/>
                  <a:pt x="1074768" y="870469"/>
                  <a:pt x="1073001" y="876205"/>
                </a:cubicBezTo>
                <a:cubicBezTo>
                  <a:pt x="1071233" y="881941"/>
                  <a:pt x="1070350" y="888220"/>
                  <a:pt x="1070350" y="895041"/>
                </a:cubicBezTo>
                <a:cubicBezTo>
                  <a:pt x="1070350" y="902110"/>
                  <a:pt x="1071187" y="908435"/>
                  <a:pt x="1072861" y="914017"/>
                </a:cubicBezTo>
                <a:cubicBezTo>
                  <a:pt x="1074535" y="919598"/>
                  <a:pt x="1077078" y="924341"/>
                  <a:pt x="1080488" y="928248"/>
                </a:cubicBezTo>
                <a:cubicBezTo>
                  <a:pt x="1083899" y="932155"/>
                  <a:pt x="1088162" y="935132"/>
                  <a:pt x="1093278" y="937178"/>
                </a:cubicBezTo>
                <a:cubicBezTo>
                  <a:pt x="1098394" y="939224"/>
                  <a:pt x="1104394" y="940247"/>
                  <a:pt x="1111277" y="940247"/>
                </a:cubicBezTo>
                <a:cubicBezTo>
                  <a:pt x="1118347" y="940247"/>
                  <a:pt x="1124563" y="939085"/>
                  <a:pt x="1129927" y="936759"/>
                </a:cubicBezTo>
                <a:cubicBezTo>
                  <a:pt x="1135291" y="934434"/>
                  <a:pt x="1139756" y="931194"/>
                  <a:pt x="1143322" y="927039"/>
                </a:cubicBezTo>
                <a:cubicBezTo>
                  <a:pt x="1146888" y="922884"/>
                  <a:pt x="1149570" y="917939"/>
                  <a:pt x="1151368" y="912203"/>
                </a:cubicBezTo>
                <a:cubicBezTo>
                  <a:pt x="1153166" y="906467"/>
                  <a:pt x="1154065" y="900188"/>
                  <a:pt x="1154065" y="893367"/>
                </a:cubicBezTo>
                <a:cubicBezTo>
                  <a:pt x="1154065" y="886359"/>
                  <a:pt x="1153213" y="880065"/>
                  <a:pt x="1151507" y="874484"/>
                </a:cubicBezTo>
                <a:cubicBezTo>
                  <a:pt x="1149802" y="868903"/>
                  <a:pt x="1147244" y="864159"/>
                  <a:pt x="1143834" y="860252"/>
                </a:cubicBezTo>
                <a:cubicBezTo>
                  <a:pt x="1140423" y="856346"/>
                  <a:pt x="1136160" y="853369"/>
                  <a:pt x="1131044" y="851323"/>
                </a:cubicBezTo>
                <a:cubicBezTo>
                  <a:pt x="1125928" y="849276"/>
                  <a:pt x="1119928" y="848253"/>
                  <a:pt x="1113045" y="848253"/>
                </a:cubicBezTo>
                <a:close/>
                <a:moveTo>
                  <a:pt x="729068" y="828812"/>
                </a:moveTo>
                <a:cubicBezTo>
                  <a:pt x="732355" y="828812"/>
                  <a:pt x="735285" y="829200"/>
                  <a:pt x="737858" y="829975"/>
                </a:cubicBezTo>
                <a:cubicBezTo>
                  <a:pt x="740432" y="830750"/>
                  <a:pt x="742587" y="831882"/>
                  <a:pt x="744323" y="833370"/>
                </a:cubicBezTo>
                <a:cubicBezTo>
                  <a:pt x="746059" y="834859"/>
                  <a:pt x="747377" y="836657"/>
                  <a:pt x="748276" y="838765"/>
                </a:cubicBezTo>
                <a:cubicBezTo>
                  <a:pt x="749175" y="840874"/>
                  <a:pt x="749625" y="843230"/>
                  <a:pt x="749625" y="845835"/>
                </a:cubicBezTo>
                <a:cubicBezTo>
                  <a:pt x="749625" y="850548"/>
                  <a:pt x="747951" y="854857"/>
                  <a:pt x="744602" y="858764"/>
                </a:cubicBezTo>
                <a:cubicBezTo>
                  <a:pt x="741253" y="862671"/>
                  <a:pt x="736448" y="866236"/>
                  <a:pt x="730184" y="869461"/>
                </a:cubicBezTo>
                <a:cubicBezTo>
                  <a:pt x="726464" y="867539"/>
                  <a:pt x="723255" y="865694"/>
                  <a:pt x="720557" y="863927"/>
                </a:cubicBezTo>
                <a:cubicBezTo>
                  <a:pt x="717860" y="862159"/>
                  <a:pt x="715627" y="860345"/>
                  <a:pt x="713860" y="858485"/>
                </a:cubicBezTo>
                <a:cubicBezTo>
                  <a:pt x="712092" y="856625"/>
                  <a:pt x="710790" y="854656"/>
                  <a:pt x="709953" y="852578"/>
                </a:cubicBezTo>
                <a:cubicBezTo>
                  <a:pt x="709116" y="850501"/>
                  <a:pt x="708697" y="848253"/>
                  <a:pt x="708697" y="845835"/>
                </a:cubicBezTo>
                <a:cubicBezTo>
                  <a:pt x="708697" y="840564"/>
                  <a:pt x="710418" y="836409"/>
                  <a:pt x="713860" y="833370"/>
                </a:cubicBezTo>
                <a:cubicBezTo>
                  <a:pt x="717301" y="830332"/>
                  <a:pt x="722371" y="828812"/>
                  <a:pt x="729068" y="828812"/>
                </a:cubicBezTo>
                <a:close/>
                <a:moveTo>
                  <a:pt x="808691" y="826952"/>
                </a:moveTo>
                <a:cubicBezTo>
                  <a:pt x="810986" y="826952"/>
                  <a:pt x="812970" y="827402"/>
                  <a:pt x="814644" y="828301"/>
                </a:cubicBezTo>
                <a:cubicBezTo>
                  <a:pt x="816319" y="829200"/>
                  <a:pt x="817667" y="830549"/>
                  <a:pt x="818691" y="832347"/>
                </a:cubicBezTo>
                <a:cubicBezTo>
                  <a:pt x="819714" y="834145"/>
                  <a:pt x="820473" y="836393"/>
                  <a:pt x="820970" y="839091"/>
                </a:cubicBezTo>
                <a:cubicBezTo>
                  <a:pt x="821466" y="841788"/>
                  <a:pt x="821714" y="844873"/>
                  <a:pt x="821714" y="848346"/>
                </a:cubicBezTo>
                <a:cubicBezTo>
                  <a:pt x="821714" y="851695"/>
                  <a:pt x="821512" y="854656"/>
                  <a:pt x="821109" y="857229"/>
                </a:cubicBezTo>
                <a:cubicBezTo>
                  <a:pt x="820706" y="859803"/>
                  <a:pt x="820024" y="862004"/>
                  <a:pt x="819063" y="863834"/>
                </a:cubicBezTo>
                <a:cubicBezTo>
                  <a:pt x="818101" y="865663"/>
                  <a:pt x="816830" y="867043"/>
                  <a:pt x="815249" y="867973"/>
                </a:cubicBezTo>
                <a:cubicBezTo>
                  <a:pt x="813668" y="868903"/>
                  <a:pt x="811637" y="869368"/>
                  <a:pt x="809156" y="869368"/>
                </a:cubicBezTo>
                <a:cubicBezTo>
                  <a:pt x="807048" y="869368"/>
                  <a:pt x="805172" y="869043"/>
                  <a:pt x="803529" y="868391"/>
                </a:cubicBezTo>
                <a:cubicBezTo>
                  <a:pt x="801885" y="867740"/>
                  <a:pt x="800521" y="866593"/>
                  <a:pt x="799436" y="864950"/>
                </a:cubicBezTo>
                <a:cubicBezTo>
                  <a:pt x="798351" y="863306"/>
                  <a:pt x="797514" y="861074"/>
                  <a:pt x="796924" y="858252"/>
                </a:cubicBezTo>
                <a:cubicBezTo>
                  <a:pt x="796335" y="855431"/>
                  <a:pt x="796041" y="851912"/>
                  <a:pt x="796041" y="847695"/>
                </a:cubicBezTo>
                <a:cubicBezTo>
                  <a:pt x="796041" y="844222"/>
                  <a:pt x="796289" y="841199"/>
                  <a:pt x="796785" y="838626"/>
                </a:cubicBezTo>
                <a:cubicBezTo>
                  <a:pt x="797281" y="836052"/>
                  <a:pt x="798041" y="833897"/>
                  <a:pt x="799064" y="832161"/>
                </a:cubicBezTo>
                <a:cubicBezTo>
                  <a:pt x="800087" y="830425"/>
                  <a:pt x="801405" y="829122"/>
                  <a:pt x="803017" y="828254"/>
                </a:cubicBezTo>
                <a:cubicBezTo>
                  <a:pt x="804629" y="827386"/>
                  <a:pt x="806521" y="826952"/>
                  <a:pt x="808691" y="826952"/>
                </a:cubicBezTo>
                <a:close/>
                <a:moveTo>
                  <a:pt x="809063" y="816720"/>
                </a:moveTo>
                <a:cubicBezTo>
                  <a:pt x="804536" y="816720"/>
                  <a:pt x="800614" y="817526"/>
                  <a:pt x="797296" y="819139"/>
                </a:cubicBezTo>
                <a:cubicBezTo>
                  <a:pt x="793979" y="820751"/>
                  <a:pt x="791266" y="822952"/>
                  <a:pt x="789158" y="825743"/>
                </a:cubicBezTo>
                <a:cubicBezTo>
                  <a:pt x="787049" y="828533"/>
                  <a:pt x="785483" y="831851"/>
                  <a:pt x="784460" y="835696"/>
                </a:cubicBezTo>
                <a:cubicBezTo>
                  <a:pt x="783437" y="839540"/>
                  <a:pt x="782925" y="843726"/>
                  <a:pt x="782925" y="848253"/>
                </a:cubicBezTo>
                <a:cubicBezTo>
                  <a:pt x="782925" y="853214"/>
                  <a:pt x="783406" y="857632"/>
                  <a:pt x="784367" y="861508"/>
                </a:cubicBezTo>
                <a:cubicBezTo>
                  <a:pt x="785328" y="865384"/>
                  <a:pt x="786832" y="868670"/>
                  <a:pt x="788878" y="871368"/>
                </a:cubicBezTo>
                <a:cubicBezTo>
                  <a:pt x="790925" y="874065"/>
                  <a:pt x="793560" y="876127"/>
                  <a:pt x="796785" y="877554"/>
                </a:cubicBezTo>
                <a:cubicBezTo>
                  <a:pt x="800010" y="878980"/>
                  <a:pt x="803885" y="879693"/>
                  <a:pt x="808412" y="879693"/>
                </a:cubicBezTo>
                <a:cubicBezTo>
                  <a:pt x="812877" y="879693"/>
                  <a:pt x="816768" y="878918"/>
                  <a:pt x="820086" y="877368"/>
                </a:cubicBezTo>
                <a:cubicBezTo>
                  <a:pt x="823403" y="875817"/>
                  <a:pt x="826148" y="873662"/>
                  <a:pt x="828318" y="870903"/>
                </a:cubicBezTo>
                <a:cubicBezTo>
                  <a:pt x="830488" y="868143"/>
                  <a:pt x="832101" y="864810"/>
                  <a:pt x="833155" y="860903"/>
                </a:cubicBezTo>
                <a:cubicBezTo>
                  <a:pt x="834209" y="856997"/>
                  <a:pt x="834736" y="852656"/>
                  <a:pt x="834736" y="847881"/>
                </a:cubicBezTo>
                <a:cubicBezTo>
                  <a:pt x="834736" y="843664"/>
                  <a:pt x="834333" y="839664"/>
                  <a:pt x="833527" y="835882"/>
                </a:cubicBezTo>
                <a:cubicBezTo>
                  <a:pt x="832721" y="832099"/>
                  <a:pt x="831325" y="828797"/>
                  <a:pt x="829341" y="825975"/>
                </a:cubicBezTo>
                <a:cubicBezTo>
                  <a:pt x="827357" y="823154"/>
                  <a:pt x="824706" y="820906"/>
                  <a:pt x="821388" y="819232"/>
                </a:cubicBezTo>
                <a:cubicBezTo>
                  <a:pt x="818070" y="817557"/>
                  <a:pt x="813962" y="816720"/>
                  <a:pt x="809063" y="816720"/>
                </a:cubicBezTo>
                <a:close/>
                <a:moveTo>
                  <a:pt x="645724" y="816441"/>
                </a:moveTo>
                <a:cubicBezTo>
                  <a:pt x="638903" y="816441"/>
                  <a:pt x="632919" y="817371"/>
                  <a:pt x="627772" y="819232"/>
                </a:cubicBezTo>
                <a:cubicBezTo>
                  <a:pt x="622625" y="821092"/>
                  <a:pt x="618207" y="823619"/>
                  <a:pt x="614517" y="826813"/>
                </a:cubicBezTo>
                <a:cubicBezTo>
                  <a:pt x="610827" y="830006"/>
                  <a:pt x="607758" y="833758"/>
                  <a:pt x="605308" y="838068"/>
                </a:cubicBezTo>
                <a:cubicBezTo>
                  <a:pt x="602859" y="842377"/>
                  <a:pt x="600921" y="846982"/>
                  <a:pt x="599495" y="851881"/>
                </a:cubicBezTo>
                <a:cubicBezTo>
                  <a:pt x="598068" y="856780"/>
                  <a:pt x="597076" y="861865"/>
                  <a:pt x="596518" y="867136"/>
                </a:cubicBezTo>
                <a:cubicBezTo>
                  <a:pt x="595960" y="872407"/>
                  <a:pt x="595681" y="877616"/>
                  <a:pt x="595681" y="882763"/>
                </a:cubicBezTo>
                <a:cubicBezTo>
                  <a:pt x="595681" y="888592"/>
                  <a:pt x="595929" y="894049"/>
                  <a:pt x="596425" y="899134"/>
                </a:cubicBezTo>
                <a:cubicBezTo>
                  <a:pt x="596921" y="904219"/>
                  <a:pt x="597743" y="908901"/>
                  <a:pt x="598890" y="913179"/>
                </a:cubicBezTo>
                <a:cubicBezTo>
                  <a:pt x="600037" y="917458"/>
                  <a:pt x="601557" y="921272"/>
                  <a:pt x="603448" y="924621"/>
                </a:cubicBezTo>
                <a:cubicBezTo>
                  <a:pt x="605339" y="927969"/>
                  <a:pt x="607711" y="930791"/>
                  <a:pt x="610564" y="933085"/>
                </a:cubicBezTo>
                <a:cubicBezTo>
                  <a:pt x="613416" y="935380"/>
                  <a:pt x="616765" y="937147"/>
                  <a:pt x="620610" y="938387"/>
                </a:cubicBezTo>
                <a:cubicBezTo>
                  <a:pt x="624454" y="939627"/>
                  <a:pt x="628888" y="940247"/>
                  <a:pt x="633911" y="940247"/>
                </a:cubicBezTo>
                <a:cubicBezTo>
                  <a:pt x="640918" y="940247"/>
                  <a:pt x="646996" y="939116"/>
                  <a:pt x="652143" y="936852"/>
                </a:cubicBezTo>
                <a:cubicBezTo>
                  <a:pt x="657290" y="934589"/>
                  <a:pt x="661537" y="931581"/>
                  <a:pt x="664886" y="927830"/>
                </a:cubicBezTo>
                <a:cubicBezTo>
                  <a:pt x="668235" y="924078"/>
                  <a:pt x="670715" y="919737"/>
                  <a:pt x="672327" y="914807"/>
                </a:cubicBezTo>
                <a:cubicBezTo>
                  <a:pt x="673940" y="909877"/>
                  <a:pt x="674746" y="904777"/>
                  <a:pt x="674746" y="899506"/>
                </a:cubicBezTo>
                <a:cubicBezTo>
                  <a:pt x="674746" y="894545"/>
                  <a:pt x="674157" y="889940"/>
                  <a:pt x="672979" y="885693"/>
                </a:cubicBezTo>
                <a:cubicBezTo>
                  <a:pt x="671800" y="881445"/>
                  <a:pt x="669831" y="877755"/>
                  <a:pt x="667072" y="874624"/>
                </a:cubicBezTo>
                <a:cubicBezTo>
                  <a:pt x="664312" y="871492"/>
                  <a:pt x="660700" y="869043"/>
                  <a:pt x="656235" y="867275"/>
                </a:cubicBezTo>
                <a:cubicBezTo>
                  <a:pt x="651771" y="865508"/>
                  <a:pt x="646283" y="864624"/>
                  <a:pt x="639771" y="864624"/>
                </a:cubicBezTo>
                <a:cubicBezTo>
                  <a:pt x="636733" y="864624"/>
                  <a:pt x="633880" y="864857"/>
                  <a:pt x="631214" y="865322"/>
                </a:cubicBezTo>
                <a:cubicBezTo>
                  <a:pt x="628547" y="865787"/>
                  <a:pt x="626020" y="866392"/>
                  <a:pt x="623633" y="867136"/>
                </a:cubicBezTo>
                <a:cubicBezTo>
                  <a:pt x="621245" y="867880"/>
                  <a:pt x="619044" y="868717"/>
                  <a:pt x="617028" y="869647"/>
                </a:cubicBezTo>
                <a:cubicBezTo>
                  <a:pt x="615013" y="870577"/>
                  <a:pt x="613199" y="871507"/>
                  <a:pt x="611587" y="872438"/>
                </a:cubicBezTo>
                <a:cubicBezTo>
                  <a:pt x="611773" y="866733"/>
                  <a:pt x="612502" y="861260"/>
                  <a:pt x="613773" y="856020"/>
                </a:cubicBezTo>
                <a:cubicBezTo>
                  <a:pt x="615044" y="850780"/>
                  <a:pt x="616997" y="846176"/>
                  <a:pt x="619633" y="842207"/>
                </a:cubicBezTo>
                <a:cubicBezTo>
                  <a:pt x="622268" y="838238"/>
                  <a:pt x="625664" y="835076"/>
                  <a:pt x="629818" y="832719"/>
                </a:cubicBezTo>
                <a:cubicBezTo>
                  <a:pt x="633973" y="830363"/>
                  <a:pt x="638934" y="829184"/>
                  <a:pt x="644701" y="829184"/>
                </a:cubicBezTo>
                <a:cubicBezTo>
                  <a:pt x="647864" y="829184"/>
                  <a:pt x="650639" y="829402"/>
                  <a:pt x="653026" y="829836"/>
                </a:cubicBezTo>
                <a:cubicBezTo>
                  <a:pt x="655414" y="830270"/>
                  <a:pt x="657445" y="830750"/>
                  <a:pt x="659119" y="831277"/>
                </a:cubicBezTo>
                <a:cubicBezTo>
                  <a:pt x="660793" y="831804"/>
                  <a:pt x="662220" y="832285"/>
                  <a:pt x="663398" y="832719"/>
                </a:cubicBezTo>
                <a:cubicBezTo>
                  <a:pt x="664576" y="833153"/>
                  <a:pt x="665506" y="833370"/>
                  <a:pt x="666188" y="833370"/>
                </a:cubicBezTo>
                <a:cubicBezTo>
                  <a:pt x="666746" y="833370"/>
                  <a:pt x="667196" y="833246"/>
                  <a:pt x="667537" y="832998"/>
                </a:cubicBezTo>
                <a:cubicBezTo>
                  <a:pt x="667878" y="832750"/>
                  <a:pt x="668157" y="832378"/>
                  <a:pt x="668374" y="831882"/>
                </a:cubicBezTo>
                <a:cubicBezTo>
                  <a:pt x="668591" y="831386"/>
                  <a:pt x="668715" y="830735"/>
                  <a:pt x="668746" y="829929"/>
                </a:cubicBezTo>
                <a:cubicBezTo>
                  <a:pt x="668777" y="829122"/>
                  <a:pt x="668793" y="828161"/>
                  <a:pt x="668793" y="827045"/>
                </a:cubicBezTo>
                <a:cubicBezTo>
                  <a:pt x="668793" y="826177"/>
                  <a:pt x="668762" y="825448"/>
                  <a:pt x="668700" y="824859"/>
                </a:cubicBezTo>
                <a:cubicBezTo>
                  <a:pt x="668638" y="824270"/>
                  <a:pt x="668545" y="823743"/>
                  <a:pt x="668421" y="823278"/>
                </a:cubicBezTo>
                <a:cubicBezTo>
                  <a:pt x="668297" y="822813"/>
                  <a:pt x="668126" y="822379"/>
                  <a:pt x="667909" y="821976"/>
                </a:cubicBezTo>
                <a:cubicBezTo>
                  <a:pt x="667692" y="821573"/>
                  <a:pt x="667366" y="821200"/>
                  <a:pt x="666932" y="820859"/>
                </a:cubicBezTo>
                <a:cubicBezTo>
                  <a:pt x="666498" y="820518"/>
                  <a:pt x="665599" y="820069"/>
                  <a:pt x="664235" y="819511"/>
                </a:cubicBezTo>
                <a:cubicBezTo>
                  <a:pt x="662871" y="818953"/>
                  <a:pt x="661196" y="818441"/>
                  <a:pt x="659212" y="817976"/>
                </a:cubicBezTo>
                <a:cubicBezTo>
                  <a:pt x="657228" y="817511"/>
                  <a:pt x="655057" y="817139"/>
                  <a:pt x="652701" y="816860"/>
                </a:cubicBezTo>
                <a:cubicBezTo>
                  <a:pt x="650344" y="816581"/>
                  <a:pt x="648019" y="816441"/>
                  <a:pt x="645724" y="816441"/>
                </a:cubicBezTo>
                <a:close/>
                <a:moveTo>
                  <a:pt x="730277" y="816348"/>
                </a:moveTo>
                <a:cubicBezTo>
                  <a:pt x="723952" y="816348"/>
                  <a:pt x="718418" y="817139"/>
                  <a:pt x="713674" y="818720"/>
                </a:cubicBezTo>
                <a:cubicBezTo>
                  <a:pt x="708930" y="820301"/>
                  <a:pt x="705023" y="822456"/>
                  <a:pt x="701954" y="825185"/>
                </a:cubicBezTo>
                <a:cubicBezTo>
                  <a:pt x="698884" y="827913"/>
                  <a:pt x="696590" y="831122"/>
                  <a:pt x="695070" y="834812"/>
                </a:cubicBezTo>
                <a:cubicBezTo>
                  <a:pt x="693551" y="838502"/>
                  <a:pt x="692791" y="842455"/>
                  <a:pt x="692791" y="846672"/>
                </a:cubicBezTo>
                <a:cubicBezTo>
                  <a:pt x="692791" y="850020"/>
                  <a:pt x="693303" y="853121"/>
                  <a:pt x="694326" y="855974"/>
                </a:cubicBezTo>
                <a:cubicBezTo>
                  <a:pt x="695349" y="858826"/>
                  <a:pt x="696853" y="861508"/>
                  <a:pt x="698837" y="864020"/>
                </a:cubicBezTo>
                <a:cubicBezTo>
                  <a:pt x="700822" y="866531"/>
                  <a:pt x="703240" y="868856"/>
                  <a:pt x="706093" y="870996"/>
                </a:cubicBezTo>
                <a:cubicBezTo>
                  <a:pt x="708945" y="873135"/>
                  <a:pt x="712232" y="875166"/>
                  <a:pt x="715953" y="877089"/>
                </a:cubicBezTo>
                <a:cubicBezTo>
                  <a:pt x="711674" y="879197"/>
                  <a:pt x="707829" y="881414"/>
                  <a:pt x="704418" y="883739"/>
                </a:cubicBezTo>
                <a:cubicBezTo>
                  <a:pt x="701008" y="886065"/>
                  <a:pt x="698140" y="888561"/>
                  <a:pt x="695814" y="891227"/>
                </a:cubicBezTo>
                <a:cubicBezTo>
                  <a:pt x="693489" y="893894"/>
                  <a:pt x="691706" y="896808"/>
                  <a:pt x="690466" y="899971"/>
                </a:cubicBezTo>
                <a:cubicBezTo>
                  <a:pt x="689226" y="903133"/>
                  <a:pt x="688605" y="906606"/>
                  <a:pt x="688605" y="910389"/>
                </a:cubicBezTo>
                <a:cubicBezTo>
                  <a:pt x="688605" y="915164"/>
                  <a:pt x="689505" y="919412"/>
                  <a:pt x="691303" y="923132"/>
                </a:cubicBezTo>
                <a:cubicBezTo>
                  <a:pt x="693101" y="926853"/>
                  <a:pt x="695706" y="929985"/>
                  <a:pt x="699116" y="932527"/>
                </a:cubicBezTo>
                <a:cubicBezTo>
                  <a:pt x="702527" y="935069"/>
                  <a:pt x="706682" y="936992"/>
                  <a:pt x="711581" y="938294"/>
                </a:cubicBezTo>
                <a:cubicBezTo>
                  <a:pt x="716480" y="939596"/>
                  <a:pt x="722030" y="940247"/>
                  <a:pt x="728231" y="940247"/>
                </a:cubicBezTo>
                <a:cubicBezTo>
                  <a:pt x="734866" y="940247"/>
                  <a:pt x="740757" y="939534"/>
                  <a:pt x="745904" y="938108"/>
                </a:cubicBezTo>
                <a:cubicBezTo>
                  <a:pt x="751051" y="936682"/>
                  <a:pt x="755377" y="934573"/>
                  <a:pt x="758880" y="931783"/>
                </a:cubicBezTo>
                <a:cubicBezTo>
                  <a:pt x="762384" y="928992"/>
                  <a:pt x="765066" y="925566"/>
                  <a:pt x="766926" y="921504"/>
                </a:cubicBezTo>
                <a:cubicBezTo>
                  <a:pt x="768787" y="917443"/>
                  <a:pt x="769717" y="912807"/>
                  <a:pt x="769717" y="907598"/>
                </a:cubicBezTo>
                <a:cubicBezTo>
                  <a:pt x="769717" y="904064"/>
                  <a:pt x="769112" y="900824"/>
                  <a:pt x="767903" y="897878"/>
                </a:cubicBezTo>
                <a:cubicBezTo>
                  <a:pt x="766694" y="894932"/>
                  <a:pt x="764926" y="892142"/>
                  <a:pt x="762601" y="889506"/>
                </a:cubicBezTo>
                <a:cubicBezTo>
                  <a:pt x="760276" y="886871"/>
                  <a:pt x="757392" y="884406"/>
                  <a:pt x="753950" y="882111"/>
                </a:cubicBezTo>
                <a:cubicBezTo>
                  <a:pt x="750509" y="879817"/>
                  <a:pt x="746586" y="877585"/>
                  <a:pt x="742184" y="875414"/>
                </a:cubicBezTo>
                <a:cubicBezTo>
                  <a:pt x="745904" y="873430"/>
                  <a:pt x="749206" y="871306"/>
                  <a:pt x="752090" y="869043"/>
                </a:cubicBezTo>
                <a:cubicBezTo>
                  <a:pt x="754974" y="866779"/>
                  <a:pt x="757408" y="864345"/>
                  <a:pt x="759392" y="861741"/>
                </a:cubicBezTo>
                <a:cubicBezTo>
                  <a:pt x="761376" y="859136"/>
                  <a:pt x="762880" y="856377"/>
                  <a:pt x="763903" y="853462"/>
                </a:cubicBezTo>
                <a:cubicBezTo>
                  <a:pt x="764926" y="850548"/>
                  <a:pt x="765438" y="847509"/>
                  <a:pt x="765438" y="844346"/>
                </a:cubicBezTo>
                <a:cubicBezTo>
                  <a:pt x="765438" y="840440"/>
                  <a:pt x="764756" y="836781"/>
                  <a:pt x="763392" y="833370"/>
                </a:cubicBezTo>
                <a:cubicBezTo>
                  <a:pt x="762027" y="829960"/>
                  <a:pt x="759903" y="826999"/>
                  <a:pt x="757020" y="824487"/>
                </a:cubicBezTo>
                <a:cubicBezTo>
                  <a:pt x="754136" y="821976"/>
                  <a:pt x="750478" y="819991"/>
                  <a:pt x="746044" y="818534"/>
                </a:cubicBezTo>
                <a:cubicBezTo>
                  <a:pt x="741610" y="817077"/>
                  <a:pt x="736354" y="816348"/>
                  <a:pt x="730277" y="816348"/>
                </a:cubicBezTo>
                <a:close/>
                <a:moveTo>
                  <a:pt x="887663" y="814488"/>
                </a:moveTo>
                <a:cubicBezTo>
                  <a:pt x="886361" y="814488"/>
                  <a:pt x="885291" y="814534"/>
                  <a:pt x="884454" y="814627"/>
                </a:cubicBezTo>
                <a:cubicBezTo>
                  <a:pt x="883617" y="814720"/>
                  <a:pt x="882873" y="814860"/>
                  <a:pt x="882222" y="815046"/>
                </a:cubicBezTo>
                <a:cubicBezTo>
                  <a:pt x="881570" y="815232"/>
                  <a:pt x="881028" y="815495"/>
                  <a:pt x="880594" y="815836"/>
                </a:cubicBezTo>
                <a:cubicBezTo>
                  <a:pt x="880160" y="816178"/>
                  <a:pt x="879788" y="816596"/>
                  <a:pt x="879478" y="817092"/>
                </a:cubicBezTo>
                <a:lnTo>
                  <a:pt x="795762" y="936992"/>
                </a:lnTo>
                <a:cubicBezTo>
                  <a:pt x="795266" y="937736"/>
                  <a:pt x="794971" y="938403"/>
                  <a:pt x="794878" y="938992"/>
                </a:cubicBezTo>
                <a:cubicBezTo>
                  <a:pt x="794785" y="939581"/>
                  <a:pt x="794909" y="940077"/>
                  <a:pt x="795250" y="940480"/>
                </a:cubicBezTo>
                <a:cubicBezTo>
                  <a:pt x="795591" y="940883"/>
                  <a:pt x="796180" y="941209"/>
                  <a:pt x="797018" y="941457"/>
                </a:cubicBezTo>
                <a:cubicBezTo>
                  <a:pt x="797855" y="941705"/>
                  <a:pt x="798955" y="941829"/>
                  <a:pt x="800320" y="941829"/>
                </a:cubicBezTo>
                <a:cubicBezTo>
                  <a:pt x="801560" y="941829"/>
                  <a:pt x="802614" y="941782"/>
                  <a:pt x="803482" y="941689"/>
                </a:cubicBezTo>
                <a:cubicBezTo>
                  <a:pt x="804350" y="941596"/>
                  <a:pt x="805094" y="941441"/>
                  <a:pt x="805715" y="941224"/>
                </a:cubicBezTo>
                <a:cubicBezTo>
                  <a:pt x="806335" y="941007"/>
                  <a:pt x="806862" y="940759"/>
                  <a:pt x="807296" y="940480"/>
                </a:cubicBezTo>
                <a:cubicBezTo>
                  <a:pt x="807730" y="940201"/>
                  <a:pt x="808102" y="939782"/>
                  <a:pt x="808412" y="939224"/>
                </a:cubicBezTo>
                <a:lnTo>
                  <a:pt x="892221" y="819325"/>
                </a:lnTo>
                <a:cubicBezTo>
                  <a:pt x="892717" y="818642"/>
                  <a:pt x="893012" y="817991"/>
                  <a:pt x="893105" y="817371"/>
                </a:cubicBezTo>
                <a:cubicBezTo>
                  <a:pt x="893198" y="816751"/>
                  <a:pt x="893058" y="816224"/>
                  <a:pt x="892686" y="815790"/>
                </a:cubicBezTo>
                <a:cubicBezTo>
                  <a:pt x="892314" y="815356"/>
                  <a:pt x="891709" y="815030"/>
                  <a:pt x="890872" y="814813"/>
                </a:cubicBezTo>
                <a:cubicBezTo>
                  <a:pt x="890035" y="814596"/>
                  <a:pt x="888965" y="814488"/>
                  <a:pt x="887663" y="814488"/>
                </a:cubicBezTo>
                <a:close/>
                <a:moveTo>
                  <a:pt x="3176658" y="808116"/>
                </a:moveTo>
                <a:cubicBezTo>
                  <a:pt x="3175976" y="808085"/>
                  <a:pt x="3175108" y="808163"/>
                  <a:pt x="3174054" y="808349"/>
                </a:cubicBezTo>
                <a:lnTo>
                  <a:pt x="3144195" y="813278"/>
                </a:lnTo>
                <a:cubicBezTo>
                  <a:pt x="3140660" y="813899"/>
                  <a:pt x="3137482" y="814612"/>
                  <a:pt x="3134661" y="815418"/>
                </a:cubicBezTo>
                <a:cubicBezTo>
                  <a:pt x="3131840" y="816224"/>
                  <a:pt x="3129312" y="817170"/>
                  <a:pt x="3127080" y="818255"/>
                </a:cubicBezTo>
                <a:cubicBezTo>
                  <a:pt x="3124848" y="819340"/>
                  <a:pt x="3122817" y="820518"/>
                  <a:pt x="3120987" y="821790"/>
                </a:cubicBezTo>
                <a:cubicBezTo>
                  <a:pt x="3119158" y="823061"/>
                  <a:pt x="3117298" y="824751"/>
                  <a:pt x="3115406" y="826859"/>
                </a:cubicBezTo>
                <a:cubicBezTo>
                  <a:pt x="3113515" y="828967"/>
                  <a:pt x="3111670" y="831820"/>
                  <a:pt x="3109872" y="835417"/>
                </a:cubicBezTo>
                <a:cubicBezTo>
                  <a:pt x="3108074" y="839013"/>
                  <a:pt x="3106523" y="843370"/>
                  <a:pt x="3105221" y="848486"/>
                </a:cubicBezTo>
                <a:cubicBezTo>
                  <a:pt x="3103918" y="853602"/>
                  <a:pt x="3102911" y="859369"/>
                  <a:pt x="3102198" y="865787"/>
                </a:cubicBezTo>
                <a:cubicBezTo>
                  <a:pt x="3101484" y="872205"/>
                  <a:pt x="3101128" y="879228"/>
                  <a:pt x="3101128" y="886855"/>
                </a:cubicBezTo>
                <a:cubicBezTo>
                  <a:pt x="3101128" y="895847"/>
                  <a:pt x="3101903" y="903676"/>
                  <a:pt x="3103454" y="910342"/>
                </a:cubicBezTo>
                <a:cubicBezTo>
                  <a:pt x="3105004" y="917009"/>
                  <a:pt x="3107407" y="922559"/>
                  <a:pt x="3110662" y="926992"/>
                </a:cubicBezTo>
                <a:cubicBezTo>
                  <a:pt x="3113918" y="931426"/>
                  <a:pt x="3118042" y="934744"/>
                  <a:pt x="3123034" y="936945"/>
                </a:cubicBezTo>
                <a:cubicBezTo>
                  <a:pt x="3128026" y="939147"/>
                  <a:pt x="3133932" y="940247"/>
                  <a:pt x="3140754" y="940247"/>
                </a:cubicBezTo>
                <a:cubicBezTo>
                  <a:pt x="3147327" y="940247"/>
                  <a:pt x="3153234" y="939100"/>
                  <a:pt x="3158473" y="936806"/>
                </a:cubicBezTo>
                <a:cubicBezTo>
                  <a:pt x="3163714" y="934511"/>
                  <a:pt x="3168163" y="931271"/>
                  <a:pt x="3171821" y="927085"/>
                </a:cubicBezTo>
                <a:cubicBezTo>
                  <a:pt x="3175480" y="922900"/>
                  <a:pt x="3178271" y="917923"/>
                  <a:pt x="3180193" y="912156"/>
                </a:cubicBezTo>
                <a:cubicBezTo>
                  <a:pt x="3182116" y="906389"/>
                  <a:pt x="3183076" y="900002"/>
                  <a:pt x="3183076" y="892995"/>
                </a:cubicBezTo>
                <a:cubicBezTo>
                  <a:pt x="3183076" y="886731"/>
                  <a:pt x="3182348" y="880995"/>
                  <a:pt x="3180890" y="875786"/>
                </a:cubicBezTo>
                <a:cubicBezTo>
                  <a:pt x="3179433" y="870577"/>
                  <a:pt x="3177232" y="866112"/>
                  <a:pt x="3174286" y="862392"/>
                </a:cubicBezTo>
                <a:cubicBezTo>
                  <a:pt x="3171341" y="858671"/>
                  <a:pt x="3167620" y="855803"/>
                  <a:pt x="3163124" y="853788"/>
                </a:cubicBezTo>
                <a:cubicBezTo>
                  <a:pt x="3158628" y="851772"/>
                  <a:pt x="3153373" y="850765"/>
                  <a:pt x="3147358" y="850765"/>
                </a:cubicBezTo>
                <a:cubicBezTo>
                  <a:pt x="3144195" y="850765"/>
                  <a:pt x="3141203" y="851090"/>
                  <a:pt x="3138382" y="851741"/>
                </a:cubicBezTo>
                <a:cubicBezTo>
                  <a:pt x="3135560" y="852392"/>
                  <a:pt x="3132878" y="853338"/>
                  <a:pt x="3130336" y="854578"/>
                </a:cubicBezTo>
                <a:cubicBezTo>
                  <a:pt x="3127793" y="855819"/>
                  <a:pt x="3125375" y="857322"/>
                  <a:pt x="3123080" y="859090"/>
                </a:cubicBezTo>
                <a:cubicBezTo>
                  <a:pt x="3120786" y="860857"/>
                  <a:pt x="3118615" y="862826"/>
                  <a:pt x="3116569" y="864996"/>
                </a:cubicBezTo>
                <a:cubicBezTo>
                  <a:pt x="3117003" y="861710"/>
                  <a:pt x="3117452" y="858625"/>
                  <a:pt x="3117918" y="855741"/>
                </a:cubicBezTo>
                <a:cubicBezTo>
                  <a:pt x="3118383" y="852857"/>
                  <a:pt x="3118972" y="850191"/>
                  <a:pt x="3119685" y="847741"/>
                </a:cubicBezTo>
                <a:cubicBezTo>
                  <a:pt x="3120398" y="845292"/>
                  <a:pt x="3121266" y="843106"/>
                  <a:pt x="3122290" y="841184"/>
                </a:cubicBezTo>
                <a:cubicBezTo>
                  <a:pt x="3123313" y="839261"/>
                  <a:pt x="3124444" y="837649"/>
                  <a:pt x="3125684" y="836347"/>
                </a:cubicBezTo>
                <a:cubicBezTo>
                  <a:pt x="3126925" y="835045"/>
                  <a:pt x="3128165" y="833975"/>
                  <a:pt x="3129405" y="833138"/>
                </a:cubicBezTo>
                <a:cubicBezTo>
                  <a:pt x="3130646" y="832301"/>
                  <a:pt x="3132088" y="831541"/>
                  <a:pt x="3133730" y="830859"/>
                </a:cubicBezTo>
                <a:cubicBezTo>
                  <a:pt x="3135374" y="830177"/>
                  <a:pt x="3137250" y="829557"/>
                  <a:pt x="3139358" y="828998"/>
                </a:cubicBezTo>
                <a:cubicBezTo>
                  <a:pt x="3141467" y="828440"/>
                  <a:pt x="3143916" y="827944"/>
                  <a:pt x="3146706" y="827510"/>
                </a:cubicBezTo>
                <a:lnTo>
                  <a:pt x="3174519" y="822859"/>
                </a:lnTo>
                <a:cubicBezTo>
                  <a:pt x="3175511" y="822673"/>
                  <a:pt x="3176317" y="822425"/>
                  <a:pt x="3176937" y="822115"/>
                </a:cubicBezTo>
                <a:cubicBezTo>
                  <a:pt x="3177558" y="821805"/>
                  <a:pt x="3178023" y="821371"/>
                  <a:pt x="3178332" y="820813"/>
                </a:cubicBezTo>
                <a:cubicBezTo>
                  <a:pt x="3178643" y="820255"/>
                  <a:pt x="3178860" y="819542"/>
                  <a:pt x="3178984" y="818673"/>
                </a:cubicBezTo>
                <a:cubicBezTo>
                  <a:pt x="3179108" y="817805"/>
                  <a:pt x="3179170" y="816751"/>
                  <a:pt x="3179170" y="815511"/>
                </a:cubicBezTo>
                <a:cubicBezTo>
                  <a:pt x="3179170" y="813651"/>
                  <a:pt x="3179108" y="812193"/>
                  <a:pt x="3178984" y="811139"/>
                </a:cubicBezTo>
                <a:cubicBezTo>
                  <a:pt x="3178860" y="810085"/>
                  <a:pt x="3178612" y="809325"/>
                  <a:pt x="3178240" y="808860"/>
                </a:cubicBezTo>
                <a:cubicBezTo>
                  <a:pt x="3177868" y="808395"/>
                  <a:pt x="3177340" y="808147"/>
                  <a:pt x="3176658" y="808116"/>
                </a:cubicBezTo>
                <a:close/>
                <a:moveTo>
                  <a:pt x="2338458" y="808116"/>
                </a:moveTo>
                <a:cubicBezTo>
                  <a:pt x="2337776" y="808085"/>
                  <a:pt x="2336908" y="808163"/>
                  <a:pt x="2335854" y="808349"/>
                </a:cubicBezTo>
                <a:lnTo>
                  <a:pt x="2305995" y="813278"/>
                </a:lnTo>
                <a:cubicBezTo>
                  <a:pt x="2302460" y="813899"/>
                  <a:pt x="2299282" y="814612"/>
                  <a:pt x="2296461" y="815418"/>
                </a:cubicBezTo>
                <a:cubicBezTo>
                  <a:pt x="2293639" y="816224"/>
                  <a:pt x="2291112" y="817170"/>
                  <a:pt x="2288880" y="818255"/>
                </a:cubicBezTo>
                <a:cubicBezTo>
                  <a:pt x="2286647" y="819340"/>
                  <a:pt x="2284616" y="820518"/>
                  <a:pt x="2282787" y="821790"/>
                </a:cubicBezTo>
                <a:cubicBezTo>
                  <a:pt x="2280958" y="823061"/>
                  <a:pt x="2279098" y="824751"/>
                  <a:pt x="2277206" y="826859"/>
                </a:cubicBezTo>
                <a:cubicBezTo>
                  <a:pt x="2275315" y="828967"/>
                  <a:pt x="2273470" y="831820"/>
                  <a:pt x="2271672" y="835417"/>
                </a:cubicBezTo>
                <a:cubicBezTo>
                  <a:pt x="2269873" y="839013"/>
                  <a:pt x="2268323" y="843370"/>
                  <a:pt x="2267021" y="848486"/>
                </a:cubicBezTo>
                <a:cubicBezTo>
                  <a:pt x="2265718" y="853602"/>
                  <a:pt x="2264711" y="859369"/>
                  <a:pt x="2263998" y="865787"/>
                </a:cubicBezTo>
                <a:cubicBezTo>
                  <a:pt x="2263285" y="872205"/>
                  <a:pt x="2262928" y="879228"/>
                  <a:pt x="2262928" y="886855"/>
                </a:cubicBezTo>
                <a:cubicBezTo>
                  <a:pt x="2262928" y="895847"/>
                  <a:pt x="2263703" y="903676"/>
                  <a:pt x="2265253" y="910342"/>
                </a:cubicBezTo>
                <a:cubicBezTo>
                  <a:pt x="2266804" y="917009"/>
                  <a:pt x="2269207" y="922559"/>
                  <a:pt x="2272462" y="926992"/>
                </a:cubicBezTo>
                <a:cubicBezTo>
                  <a:pt x="2275718" y="931426"/>
                  <a:pt x="2279842" y="934744"/>
                  <a:pt x="2284834" y="936945"/>
                </a:cubicBezTo>
                <a:cubicBezTo>
                  <a:pt x="2289825" y="939147"/>
                  <a:pt x="2295732" y="940247"/>
                  <a:pt x="2302554" y="940247"/>
                </a:cubicBezTo>
                <a:cubicBezTo>
                  <a:pt x="2309127" y="940247"/>
                  <a:pt x="2315033" y="939100"/>
                  <a:pt x="2320273" y="936806"/>
                </a:cubicBezTo>
                <a:cubicBezTo>
                  <a:pt x="2325513" y="934511"/>
                  <a:pt x="2329962" y="931271"/>
                  <a:pt x="2333621" y="927085"/>
                </a:cubicBezTo>
                <a:cubicBezTo>
                  <a:pt x="2337280" y="922900"/>
                  <a:pt x="2340071" y="917923"/>
                  <a:pt x="2341993" y="912156"/>
                </a:cubicBezTo>
                <a:cubicBezTo>
                  <a:pt x="2343915" y="906389"/>
                  <a:pt x="2344876" y="900002"/>
                  <a:pt x="2344876" y="892995"/>
                </a:cubicBezTo>
                <a:cubicBezTo>
                  <a:pt x="2344876" y="886731"/>
                  <a:pt x="2344148" y="880995"/>
                  <a:pt x="2342690" y="875786"/>
                </a:cubicBezTo>
                <a:cubicBezTo>
                  <a:pt x="2341233" y="870577"/>
                  <a:pt x="2339032" y="866112"/>
                  <a:pt x="2336086" y="862392"/>
                </a:cubicBezTo>
                <a:cubicBezTo>
                  <a:pt x="2333141" y="858671"/>
                  <a:pt x="2329420" y="855803"/>
                  <a:pt x="2324924" y="853788"/>
                </a:cubicBezTo>
                <a:cubicBezTo>
                  <a:pt x="2320428" y="851772"/>
                  <a:pt x="2315173" y="850765"/>
                  <a:pt x="2309158" y="850765"/>
                </a:cubicBezTo>
                <a:cubicBezTo>
                  <a:pt x="2305995" y="850765"/>
                  <a:pt x="2303003" y="851090"/>
                  <a:pt x="2300182" y="851741"/>
                </a:cubicBezTo>
                <a:cubicBezTo>
                  <a:pt x="2297360" y="852392"/>
                  <a:pt x="2294678" y="853338"/>
                  <a:pt x="2292136" y="854578"/>
                </a:cubicBezTo>
                <a:cubicBezTo>
                  <a:pt x="2289593" y="855819"/>
                  <a:pt x="2287174" y="857322"/>
                  <a:pt x="2284880" y="859090"/>
                </a:cubicBezTo>
                <a:cubicBezTo>
                  <a:pt x="2282586" y="860857"/>
                  <a:pt x="2280415" y="862826"/>
                  <a:pt x="2278369" y="864996"/>
                </a:cubicBezTo>
                <a:cubicBezTo>
                  <a:pt x="2278803" y="861710"/>
                  <a:pt x="2279252" y="858625"/>
                  <a:pt x="2279718" y="855741"/>
                </a:cubicBezTo>
                <a:cubicBezTo>
                  <a:pt x="2280183" y="852857"/>
                  <a:pt x="2280772" y="850191"/>
                  <a:pt x="2281485" y="847741"/>
                </a:cubicBezTo>
                <a:cubicBezTo>
                  <a:pt x="2282198" y="845292"/>
                  <a:pt x="2283066" y="843106"/>
                  <a:pt x="2284090" y="841184"/>
                </a:cubicBezTo>
                <a:cubicBezTo>
                  <a:pt x="2285113" y="839261"/>
                  <a:pt x="2286244" y="837649"/>
                  <a:pt x="2287485" y="836347"/>
                </a:cubicBezTo>
                <a:cubicBezTo>
                  <a:pt x="2288725" y="835045"/>
                  <a:pt x="2289965" y="833975"/>
                  <a:pt x="2291205" y="833138"/>
                </a:cubicBezTo>
                <a:cubicBezTo>
                  <a:pt x="2292446" y="832301"/>
                  <a:pt x="2293887" y="831541"/>
                  <a:pt x="2295531" y="830859"/>
                </a:cubicBezTo>
                <a:cubicBezTo>
                  <a:pt x="2297174" y="830177"/>
                  <a:pt x="2299050" y="829557"/>
                  <a:pt x="2301158" y="828998"/>
                </a:cubicBezTo>
                <a:cubicBezTo>
                  <a:pt x="2303266" y="828440"/>
                  <a:pt x="2305716" y="827944"/>
                  <a:pt x="2308507" y="827510"/>
                </a:cubicBezTo>
                <a:lnTo>
                  <a:pt x="2336319" y="822859"/>
                </a:lnTo>
                <a:cubicBezTo>
                  <a:pt x="2337311" y="822673"/>
                  <a:pt x="2338117" y="822425"/>
                  <a:pt x="2338737" y="822115"/>
                </a:cubicBezTo>
                <a:cubicBezTo>
                  <a:pt x="2339357" y="821805"/>
                  <a:pt x="2339822" y="821371"/>
                  <a:pt x="2340132" y="820813"/>
                </a:cubicBezTo>
                <a:cubicBezTo>
                  <a:pt x="2340443" y="820255"/>
                  <a:pt x="2340660" y="819542"/>
                  <a:pt x="2340784" y="818673"/>
                </a:cubicBezTo>
                <a:cubicBezTo>
                  <a:pt x="2340908" y="817805"/>
                  <a:pt x="2340970" y="816751"/>
                  <a:pt x="2340970" y="815511"/>
                </a:cubicBezTo>
                <a:cubicBezTo>
                  <a:pt x="2340970" y="813651"/>
                  <a:pt x="2340908" y="812193"/>
                  <a:pt x="2340784" y="811139"/>
                </a:cubicBezTo>
                <a:cubicBezTo>
                  <a:pt x="2340660" y="810085"/>
                  <a:pt x="2340412" y="809325"/>
                  <a:pt x="2340040" y="808860"/>
                </a:cubicBezTo>
                <a:cubicBezTo>
                  <a:pt x="2339668" y="808395"/>
                  <a:pt x="2339140" y="808147"/>
                  <a:pt x="2338458" y="808116"/>
                </a:cubicBezTo>
                <a:close/>
                <a:moveTo>
                  <a:pt x="2042386" y="369195"/>
                </a:moveTo>
                <a:cubicBezTo>
                  <a:pt x="2034766" y="369195"/>
                  <a:pt x="2028242" y="371719"/>
                  <a:pt x="2022812" y="376767"/>
                </a:cubicBezTo>
                <a:cubicBezTo>
                  <a:pt x="2017383" y="381815"/>
                  <a:pt x="2014668" y="388435"/>
                  <a:pt x="2014668" y="396627"/>
                </a:cubicBezTo>
                <a:cubicBezTo>
                  <a:pt x="2014668" y="404818"/>
                  <a:pt x="2017383" y="411533"/>
                  <a:pt x="2022812" y="416772"/>
                </a:cubicBezTo>
                <a:cubicBezTo>
                  <a:pt x="2028242" y="422011"/>
                  <a:pt x="2034766" y="424630"/>
                  <a:pt x="2042386" y="424630"/>
                </a:cubicBezTo>
                <a:cubicBezTo>
                  <a:pt x="2050197" y="424630"/>
                  <a:pt x="2056769" y="422011"/>
                  <a:pt x="2062103" y="416772"/>
                </a:cubicBezTo>
                <a:cubicBezTo>
                  <a:pt x="2067437" y="411533"/>
                  <a:pt x="2070104" y="404818"/>
                  <a:pt x="2070104" y="396627"/>
                </a:cubicBezTo>
                <a:cubicBezTo>
                  <a:pt x="2070104" y="388435"/>
                  <a:pt x="2067437" y="381815"/>
                  <a:pt x="2062103" y="376767"/>
                </a:cubicBezTo>
                <a:cubicBezTo>
                  <a:pt x="2056769" y="371719"/>
                  <a:pt x="2050197" y="369195"/>
                  <a:pt x="2042386" y="369195"/>
                </a:cubicBezTo>
                <a:close/>
                <a:moveTo>
                  <a:pt x="1913513" y="358050"/>
                </a:moveTo>
                <a:lnTo>
                  <a:pt x="1944088" y="358050"/>
                </a:lnTo>
                <a:lnTo>
                  <a:pt x="1944088" y="373767"/>
                </a:lnTo>
                <a:cubicBezTo>
                  <a:pt x="1941421" y="380625"/>
                  <a:pt x="1937135" y="385816"/>
                  <a:pt x="1931230" y="389340"/>
                </a:cubicBezTo>
                <a:cubicBezTo>
                  <a:pt x="1925324" y="392864"/>
                  <a:pt x="1918656" y="394626"/>
                  <a:pt x="1911227" y="394626"/>
                </a:cubicBezTo>
                <a:cubicBezTo>
                  <a:pt x="1903417" y="394626"/>
                  <a:pt x="1897273" y="392960"/>
                  <a:pt x="1892796" y="389626"/>
                </a:cubicBezTo>
                <a:cubicBezTo>
                  <a:pt x="1888319" y="386292"/>
                  <a:pt x="1886081" y="381768"/>
                  <a:pt x="1886081" y="376053"/>
                </a:cubicBezTo>
                <a:cubicBezTo>
                  <a:pt x="1886081" y="370909"/>
                  <a:pt x="1888034" y="366623"/>
                  <a:pt x="1891939" y="363194"/>
                </a:cubicBezTo>
                <a:cubicBezTo>
                  <a:pt x="1895844" y="359765"/>
                  <a:pt x="1903036" y="358050"/>
                  <a:pt x="1913513" y="358050"/>
                </a:cubicBezTo>
                <a:close/>
                <a:moveTo>
                  <a:pt x="684788" y="358050"/>
                </a:moveTo>
                <a:lnTo>
                  <a:pt x="715363" y="358050"/>
                </a:lnTo>
                <a:lnTo>
                  <a:pt x="715363" y="373767"/>
                </a:lnTo>
                <a:cubicBezTo>
                  <a:pt x="712696" y="380625"/>
                  <a:pt x="708410" y="385816"/>
                  <a:pt x="702505" y="389340"/>
                </a:cubicBezTo>
                <a:cubicBezTo>
                  <a:pt x="696599" y="392864"/>
                  <a:pt x="689932" y="394626"/>
                  <a:pt x="682502" y="394626"/>
                </a:cubicBezTo>
                <a:cubicBezTo>
                  <a:pt x="674692" y="394626"/>
                  <a:pt x="668548" y="392960"/>
                  <a:pt x="664071" y="389626"/>
                </a:cubicBezTo>
                <a:cubicBezTo>
                  <a:pt x="659594" y="386292"/>
                  <a:pt x="657356" y="381768"/>
                  <a:pt x="657356" y="376053"/>
                </a:cubicBezTo>
                <a:cubicBezTo>
                  <a:pt x="657356" y="370909"/>
                  <a:pt x="659309" y="366623"/>
                  <a:pt x="663214" y="363194"/>
                </a:cubicBezTo>
                <a:cubicBezTo>
                  <a:pt x="667119" y="359765"/>
                  <a:pt x="674311" y="358050"/>
                  <a:pt x="684788" y="358050"/>
                </a:cubicBezTo>
                <a:close/>
                <a:moveTo>
                  <a:pt x="1673959" y="268611"/>
                </a:moveTo>
                <a:lnTo>
                  <a:pt x="1673959" y="422344"/>
                </a:lnTo>
                <a:lnTo>
                  <a:pt x="1718536" y="422344"/>
                </a:lnTo>
                <a:lnTo>
                  <a:pt x="1718427" y="363836"/>
                </a:lnTo>
                <a:lnTo>
                  <a:pt x="1741617" y="363959"/>
                </a:lnTo>
                <a:lnTo>
                  <a:pt x="1782830" y="422344"/>
                </a:lnTo>
                <a:lnTo>
                  <a:pt x="1835408" y="422344"/>
                </a:lnTo>
                <a:lnTo>
                  <a:pt x="1777976" y="342375"/>
                </a:lnTo>
                <a:lnTo>
                  <a:pt x="1831693" y="268611"/>
                </a:lnTo>
                <a:lnTo>
                  <a:pt x="1784259" y="268611"/>
                </a:lnTo>
                <a:lnTo>
                  <a:pt x="1742470" y="328531"/>
                </a:lnTo>
                <a:lnTo>
                  <a:pt x="1718361" y="328402"/>
                </a:lnTo>
                <a:lnTo>
                  <a:pt x="1718251" y="268896"/>
                </a:lnTo>
                <a:close/>
                <a:moveTo>
                  <a:pt x="1473934" y="268611"/>
                </a:moveTo>
                <a:lnTo>
                  <a:pt x="1474220" y="422344"/>
                </a:lnTo>
                <a:lnTo>
                  <a:pt x="1515082" y="422344"/>
                </a:lnTo>
                <a:lnTo>
                  <a:pt x="1589663" y="330904"/>
                </a:lnTo>
                <a:lnTo>
                  <a:pt x="1589949" y="422344"/>
                </a:lnTo>
                <a:lnTo>
                  <a:pt x="1633954" y="422344"/>
                </a:lnTo>
                <a:lnTo>
                  <a:pt x="1633668" y="268896"/>
                </a:lnTo>
                <a:lnTo>
                  <a:pt x="1593092" y="268611"/>
                </a:lnTo>
                <a:lnTo>
                  <a:pt x="1518226" y="360051"/>
                </a:lnTo>
                <a:lnTo>
                  <a:pt x="1517940" y="268896"/>
                </a:lnTo>
                <a:close/>
                <a:moveTo>
                  <a:pt x="1302389" y="268611"/>
                </a:moveTo>
                <a:lnTo>
                  <a:pt x="1302389" y="304901"/>
                </a:lnTo>
                <a:lnTo>
                  <a:pt x="1354396" y="305141"/>
                </a:lnTo>
                <a:lnTo>
                  <a:pt x="1354396" y="422344"/>
                </a:lnTo>
                <a:lnTo>
                  <a:pt x="1398687" y="422344"/>
                </a:lnTo>
                <a:lnTo>
                  <a:pt x="1398687" y="305187"/>
                </a:lnTo>
                <a:lnTo>
                  <a:pt x="1450693" y="305187"/>
                </a:lnTo>
                <a:lnTo>
                  <a:pt x="1450408" y="268896"/>
                </a:lnTo>
                <a:close/>
                <a:moveTo>
                  <a:pt x="950059" y="268611"/>
                </a:moveTo>
                <a:lnTo>
                  <a:pt x="950345" y="422344"/>
                </a:lnTo>
                <a:lnTo>
                  <a:pt x="991207" y="422344"/>
                </a:lnTo>
                <a:lnTo>
                  <a:pt x="1065788" y="330904"/>
                </a:lnTo>
                <a:lnTo>
                  <a:pt x="1066074" y="422344"/>
                </a:lnTo>
                <a:lnTo>
                  <a:pt x="1110079" y="422344"/>
                </a:lnTo>
                <a:lnTo>
                  <a:pt x="1109793" y="268896"/>
                </a:lnTo>
                <a:lnTo>
                  <a:pt x="1069217" y="268611"/>
                </a:lnTo>
                <a:lnTo>
                  <a:pt x="994350" y="360051"/>
                </a:lnTo>
                <a:lnTo>
                  <a:pt x="994065" y="268896"/>
                </a:lnTo>
                <a:close/>
                <a:moveTo>
                  <a:pt x="778514" y="268611"/>
                </a:moveTo>
                <a:lnTo>
                  <a:pt x="778514" y="304901"/>
                </a:lnTo>
                <a:lnTo>
                  <a:pt x="830521" y="305141"/>
                </a:lnTo>
                <a:lnTo>
                  <a:pt x="830521" y="422344"/>
                </a:lnTo>
                <a:lnTo>
                  <a:pt x="874812" y="422344"/>
                </a:lnTo>
                <a:lnTo>
                  <a:pt x="874812" y="305187"/>
                </a:lnTo>
                <a:lnTo>
                  <a:pt x="926818" y="305187"/>
                </a:lnTo>
                <a:lnTo>
                  <a:pt x="926532" y="268896"/>
                </a:lnTo>
                <a:close/>
                <a:moveTo>
                  <a:pt x="454664" y="268611"/>
                </a:moveTo>
                <a:lnTo>
                  <a:pt x="454664" y="304901"/>
                </a:lnTo>
                <a:lnTo>
                  <a:pt x="506670" y="305141"/>
                </a:lnTo>
                <a:lnTo>
                  <a:pt x="506670" y="422344"/>
                </a:lnTo>
                <a:lnTo>
                  <a:pt x="550962" y="422344"/>
                </a:lnTo>
                <a:lnTo>
                  <a:pt x="550962" y="305187"/>
                </a:lnTo>
                <a:lnTo>
                  <a:pt x="602968" y="305187"/>
                </a:lnTo>
                <a:lnTo>
                  <a:pt x="602683" y="268896"/>
                </a:lnTo>
                <a:close/>
                <a:moveTo>
                  <a:pt x="2042386" y="266610"/>
                </a:moveTo>
                <a:cubicBezTo>
                  <a:pt x="2034766" y="266610"/>
                  <a:pt x="2028242" y="269134"/>
                  <a:pt x="2022812" y="274183"/>
                </a:cubicBezTo>
                <a:cubicBezTo>
                  <a:pt x="2017383" y="279231"/>
                  <a:pt x="2014668" y="285851"/>
                  <a:pt x="2014668" y="294042"/>
                </a:cubicBezTo>
                <a:cubicBezTo>
                  <a:pt x="2014668" y="302234"/>
                  <a:pt x="2017383" y="308949"/>
                  <a:pt x="2022812" y="314188"/>
                </a:cubicBezTo>
                <a:cubicBezTo>
                  <a:pt x="2028242" y="319427"/>
                  <a:pt x="2034766" y="322046"/>
                  <a:pt x="2042386" y="322046"/>
                </a:cubicBezTo>
                <a:cubicBezTo>
                  <a:pt x="2050197" y="322046"/>
                  <a:pt x="2056769" y="319427"/>
                  <a:pt x="2062103" y="314188"/>
                </a:cubicBezTo>
                <a:cubicBezTo>
                  <a:pt x="2067437" y="308949"/>
                  <a:pt x="2070104" y="302234"/>
                  <a:pt x="2070104" y="294042"/>
                </a:cubicBezTo>
                <a:cubicBezTo>
                  <a:pt x="2070104" y="285851"/>
                  <a:pt x="2067437" y="279231"/>
                  <a:pt x="2062103" y="274183"/>
                </a:cubicBezTo>
                <a:cubicBezTo>
                  <a:pt x="2056769" y="269134"/>
                  <a:pt x="2050197" y="266610"/>
                  <a:pt x="2042386" y="266610"/>
                </a:cubicBezTo>
                <a:close/>
                <a:moveTo>
                  <a:pt x="1914656" y="266325"/>
                </a:moveTo>
                <a:cubicBezTo>
                  <a:pt x="1902464" y="266325"/>
                  <a:pt x="1890462" y="267944"/>
                  <a:pt x="1878651" y="271182"/>
                </a:cubicBezTo>
                <a:cubicBezTo>
                  <a:pt x="1866840" y="274421"/>
                  <a:pt x="1856744" y="278993"/>
                  <a:pt x="1848362" y="284898"/>
                </a:cubicBezTo>
                <a:lnTo>
                  <a:pt x="1864364" y="316045"/>
                </a:lnTo>
                <a:cubicBezTo>
                  <a:pt x="1869889" y="311664"/>
                  <a:pt x="1876604" y="308187"/>
                  <a:pt x="1884509" y="305615"/>
                </a:cubicBezTo>
                <a:cubicBezTo>
                  <a:pt x="1892415" y="303044"/>
                  <a:pt x="1900464" y="301758"/>
                  <a:pt x="1908655" y="301758"/>
                </a:cubicBezTo>
                <a:cubicBezTo>
                  <a:pt x="1920657" y="301758"/>
                  <a:pt x="1929563" y="304425"/>
                  <a:pt x="1935373" y="309759"/>
                </a:cubicBezTo>
                <a:cubicBezTo>
                  <a:pt x="1941183" y="315093"/>
                  <a:pt x="1944088" y="322522"/>
                  <a:pt x="1944088" y="332047"/>
                </a:cubicBezTo>
                <a:lnTo>
                  <a:pt x="1908655" y="332047"/>
                </a:lnTo>
                <a:cubicBezTo>
                  <a:pt x="1893034" y="332047"/>
                  <a:pt x="1880366" y="334000"/>
                  <a:pt x="1870650" y="337905"/>
                </a:cubicBezTo>
                <a:cubicBezTo>
                  <a:pt x="1860935" y="341810"/>
                  <a:pt x="1853839" y="347192"/>
                  <a:pt x="1849362" y="354050"/>
                </a:cubicBezTo>
                <a:cubicBezTo>
                  <a:pt x="1844886" y="360908"/>
                  <a:pt x="1842647" y="368909"/>
                  <a:pt x="1842647" y="378053"/>
                </a:cubicBezTo>
                <a:cubicBezTo>
                  <a:pt x="1842647" y="386816"/>
                  <a:pt x="1844933" y="394722"/>
                  <a:pt x="1849505" y="401770"/>
                </a:cubicBezTo>
                <a:cubicBezTo>
                  <a:pt x="1854077" y="408819"/>
                  <a:pt x="1860649" y="414391"/>
                  <a:pt x="1869222" y="418487"/>
                </a:cubicBezTo>
                <a:cubicBezTo>
                  <a:pt x="1877794" y="422582"/>
                  <a:pt x="1888081" y="424630"/>
                  <a:pt x="1900083" y="424630"/>
                </a:cubicBezTo>
                <a:cubicBezTo>
                  <a:pt x="1913608" y="424630"/>
                  <a:pt x="1924657" y="422058"/>
                  <a:pt x="1933230" y="416915"/>
                </a:cubicBezTo>
                <a:cubicBezTo>
                  <a:pt x="1937516" y="414343"/>
                  <a:pt x="1941136" y="411176"/>
                  <a:pt x="1944088" y="407414"/>
                </a:cubicBezTo>
                <a:lnTo>
                  <a:pt x="1946946" y="401967"/>
                </a:lnTo>
                <a:lnTo>
                  <a:pt x="1946946" y="422344"/>
                </a:lnTo>
                <a:lnTo>
                  <a:pt x="1988665" y="422344"/>
                </a:lnTo>
                <a:lnTo>
                  <a:pt x="1988665" y="334619"/>
                </a:lnTo>
                <a:cubicBezTo>
                  <a:pt x="1988665" y="311187"/>
                  <a:pt x="1982188" y="293947"/>
                  <a:pt x="1969234" y="282898"/>
                </a:cubicBezTo>
                <a:cubicBezTo>
                  <a:pt x="1956280" y="271849"/>
                  <a:pt x="1938088" y="266325"/>
                  <a:pt x="1914656" y="266325"/>
                </a:cubicBezTo>
                <a:close/>
                <a:moveTo>
                  <a:pt x="1223236" y="266325"/>
                </a:moveTo>
                <a:cubicBezTo>
                  <a:pt x="1206663" y="266325"/>
                  <a:pt x="1191899" y="269706"/>
                  <a:pt x="1178945" y="276469"/>
                </a:cubicBezTo>
                <a:cubicBezTo>
                  <a:pt x="1165991" y="283231"/>
                  <a:pt x="1155847" y="292566"/>
                  <a:pt x="1148513" y="304472"/>
                </a:cubicBezTo>
                <a:cubicBezTo>
                  <a:pt x="1141178" y="316379"/>
                  <a:pt x="1137511" y="330047"/>
                  <a:pt x="1137511" y="345477"/>
                </a:cubicBezTo>
                <a:cubicBezTo>
                  <a:pt x="1137511" y="360717"/>
                  <a:pt x="1141178" y="374338"/>
                  <a:pt x="1148513" y="386340"/>
                </a:cubicBezTo>
                <a:cubicBezTo>
                  <a:pt x="1155847" y="398341"/>
                  <a:pt x="1165991" y="407723"/>
                  <a:pt x="1178945" y="414486"/>
                </a:cubicBezTo>
                <a:cubicBezTo>
                  <a:pt x="1191899" y="421249"/>
                  <a:pt x="1206663" y="424630"/>
                  <a:pt x="1223236" y="424630"/>
                </a:cubicBezTo>
                <a:cubicBezTo>
                  <a:pt x="1239429" y="424630"/>
                  <a:pt x="1253526" y="421249"/>
                  <a:pt x="1265527" y="414486"/>
                </a:cubicBezTo>
                <a:cubicBezTo>
                  <a:pt x="1277529" y="407723"/>
                  <a:pt x="1286387" y="398151"/>
                  <a:pt x="1292102" y="385768"/>
                </a:cubicBezTo>
                <a:lnTo>
                  <a:pt x="1257526" y="366909"/>
                </a:lnTo>
                <a:cubicBezTo>
                  <a:pt x="1253526" y="374338"/>
                  <a:pt x="1248525" y="379720"/>
                  <a:pt x="1242524" y="383054"/>
                </a:cubicBezTo>
                <a:cubicBezTo>
                  <a:pt x="1236524" y="386387"/>
                  <a:pt x="1229999" y="388054"/>
                  <a:pt x="1222950" y="388054"/>
                </a:cubicBezTo>
                <a:cubicBezTo>
                  <a:pt x="1215330" y="388054"/>
                  <a:pt x="1208472" y="386340"/>
                  <a:pt x="1202376" y="382911"/>
                </a:cubicBezTo>
                <a:cubicBezTo>
                  <a:pt x="1196281" y="379482"/>
                  <a:pt x="1191470" y="374624"/>
                  <a:pt x="1187946" y="368337"/>
                </a:cubicBezTo>
                <a:cubicBezTo>
                  <a:pt x="1184422" y="362051"/>
                  <a:pt x="1182660" y="354431"/>
                  <a:pt x="1182660" y="345477"/>
                </a:cubicBezTo>
                <a:cubicBezTo>
                  <a:pt x="1182660" y="336524"/>
                  <a:pt x="1184422" y="328904"/>
                  <a:pt x="1187946" y="322617"/>
                </a:cubicBezTo>
                <a:cubicBezTo>
                  <a:pt x="1191470" y="316331"/>
                  <a:pt x="1196281" y="311473"/>
                  <a:pt x="1202376" y="308044"/>
                </a:cubicBezTo>
                <a:cubicBezTo>
                  <a:pt x="1208472" y="304615"/>
                  <a:pt x="1215330" y="302901"/>
                  <a:pt x="1222950" y="302901"/>
                </a:cubicBezTo>
                <a:cubicBezTo>
                  <a:pt x="1229999" y="302901"/>
                  <a:pt x="1236524" y="304615"/>
                  <a:pt x="1242524" y="308044"/>
                </a:cubicBezTo>
                <a:cubicBezTo>
                  <a:pt x="1248525" y="311473"/>
                  <a:pt x="1253526" y="316807"/>
                  <a:pt x="1257526" y="324046"/>
                </a:cubicBezTo>
                <a:lnTo>
                  <a:pt x="1292102" y="305472"/>
                </a:lnTo>
                <a:cubicBezTo>
                  <a:pt x="1286387" y="292899"/>
                  <a:pt x="1277529" y="283231"/>
                  <a:pt x="1265527" y="276469"/>
                </a:cubicBezTo>
                <a:cubicBezTo>
                  <a:pt x="1253526" y="269706"/>
                  <a:pt x="1239429" y="266325"/>
                  <a:pt x="1223236" y="266325"/>
                </a:cubicBezTo>
                <a:close/>
                <a:moveTo>
                  <a:pt x="685931" y="266325"/>
                </a:moveTo>
                <a:cubicBezTo>
                  <a:pt x="673739" y="266325"/>
                  <a:pt x="661738" y="267944"/>
                  <a:pt x="649927" y="271182"/>
                </a:cubicBezTo>
                <a:cubicBezTo>
                  <a:pt x="638116" y="274421"/>
                  <a:pt x="628019" y="278993"/>
                  <a:pt x="619637" y="284898"/>
                </a:cubicBezTo>
                <a:lnTo>
                  <a:pt x="635639" y="316045"/>
                </a:lnTo>
                <a:cubicBezTo>
                  <a:pt x="641164" y="311664"/>
                  <a:pt x="647879" y="308187"/>
                  <a:pt x="655784" y="305615"/>
                </a:cubicBezTo>
                <a:cubicBezTo>
                  <a:pt x="663690" y="303044"/>
                  <a:pt x="671739" y="301758"/>
                  <a:pt x="679930" y="301758"/>
                </a:cubicBezTo>
                <a:cubicBezTo>
                  <a:pt x="691932" y="301758"/>
                  <a:pt x="700838" y="304425"/>
                  <a:pt x="706648" y="309759"/>
                </a:cubicBezTo>
                <a:cubicBezTo>
                  <a:pt x="712458" y="315093"/>
                  <a:pt x="715363" y="322522"/>
                  <a:pt x="715363" y="332047"/>
                </a:cubicBezTo>
                <a:lnTo>
                  <a:pt x="679930" y="332047"/>
                </a:lnTo>
                <a:cubicBezTo>
                  <a:pt x="664309" y="332047"/>
                  <a:pt x="651641" y="334000"/>
                  <a:pt x="641925" y="337905"/>
                </a:cubicBezTo>
                <a:cubicBezTo>
                  <a:pt x="632210" y="341810"/>
                  <a:pt x="625114" y="347192"/>
                  <a:pt x="620637" y="354050"/>
                </a:cubicBezTo>
                <a:cubicBezTo>
                  <a:pt x="616160" y="360908"/>
                  <a:pt x="613922" y="368909"/>
                  <a:pt x="613922" y="378053"/>
                </a:cubicBezTo>
                <a:cubicBezTo>
                  <a:pt x="613922" y="386816"/>
                  <a:pt x="616208" y="394722"/>
                  <a:pt x="620780" y="401770"/>
                </a:cubicBezTo>
                <a:cubicBezTo>
                  <a:pt x="625352" y="408819"/>
                  <a:pt x="631924" y="414391"/>
                  <a:pt x="640497" y="418487"/>
                </a:cubicBezTo>
                <a:cubicBezTo>
                  <a:pt x="649069" y="422582"/>
                  <a:pt x="659356" y="424630"/>
                  <a:pt x="671358" y="424630"/>
                </a:cubicBezTo>
                <a:cubicBezTo>
                  <a:pt x="684883" y="424630"/>
                  <a:pt x="695932" y="422058"/>
                  <a:pt x="704505" y="416915"/>
                </a:cubicBezTo>
                <a:cubicBezTo>
                  <a:pt x="708791" y="414343"/>
                  <a:pt x="712411" y="411176"/>
                  <a:pt x="715363" y="407414"/>
                </a:cubicBezTo>
                <a:lnTo>
                  <a:pt x="718221" y="401967"/>
                </a:lnTo>
                <a:lnTo>
                  <a:pt x="718221" y="422344"/>
                </a:lnTo>
                <a:lnTo>
                  <a:pt x="759940" y="422344"/>
                </a:lnTo>
                <a:lnTo>
                  <a:pt x="759940" y="334619"/>
                </a:lnTo>
                <a:cubicBezTo>
                  <a:pt x="759940" y="311187"/>
                  <a:pt x="753463" y="293947"/>
                  <a:pt x="740509" y="282898"/>
                </a:cubicBezTo>
                <a:cubicBezTo>
                  <a:pt x="727555" y="271849"/>
                  <a:pt x="709363" y="266325"/>
                  <a:pt x="685931" y="266325"/>
                </a:cubicBezTo>
                <a:close/>
                <a:moveTo>
                  <a:pt x="362557" y="218890"/>
                </a:moveTo>
                <a:cubicBezTo>
                  <a:pt x="346936" y="218890"/>
                  <a:pt x="332554" y="221414"/>
                  <a:pt x="319409" y="226463"/>
                </a:cubicBezTo>
                <a:cubicBezTo>
                  <a:pt x="306265" y="231511"/>
                  <a:pt x="294787" y="238702"/>
                  <a:pt x="284976" y="248037"/>
                </a:cubicBezTo>
                <a:cubicBezTo>
                  <a:pt x="275165" y="257371"/>
                  <a:pt x="267545" y="268325"/>
                  <a:pt x="262116" y="280898"/>
                </a:cubicBezTo>
                <a:cubicBezTo>
                  <a:pt x="256687" y="293471"/>
                  <a:pt x="253972" y="307282"/>
                  <a:pt x="253972" y="322332"/>
                </a:cubicBezTo>
                <a:cubicBezTo>
                  <a:pt x="253972" y="337381"/>
                  <a:pt x="256687" y="351192"/>
                  <a:pt x="262116" y="363765"/>
                </a:cubicBezTo>
                <a:cubicBezTo>
                  <a:pt x="267545" y="376338"/>
                  <a:pt x="275118" y="387292"/>
                  <a:pt x="284833" y="396627"/>
                </a:cubicBezTo>
                <a:cubicBezTo>
                  <a:pt x="294549" y="405961"/>
                  <a:pt x="306026" y="413153"/>
                  <a:pt x="319266" y="418201"/>
                </a:cubicBezTo>
                <a:cubicBezTo>
                  <a:pt x="332506" y="423249"/>
                  <a:pt x="346841" y="425773"/>
                  <a:pt x="362272" y="425773"/>
                </a:cubicBezTo>
                <a:cubicBezTo>
                  <a:pt x="379798" y="425773"/>
                  <a:pt x="395561" y="422725"/>
                  <a:pt x="409563" y="416629"/>
                </a:cubicBezTo>
                <a:cubicBezTo>
                  <a:pt x="423565" y="410533"/>
                  <a:pt x="435328" y="401675"/>
                  <a:pt x="444853" y="390054"/>
                </a:cubicBezTo>
                <a:lnTo>
                  <a:pt x="415135" y="362622"/>
                </a:lnTo>
                <a:cubicBezTo>
                  <a:pt x="408277" y="370623"/>
                  <a:pt x="400657" y="376577"/>
                  <a:pt x="392275" y="380482"/>
                </a:cubicBezTo>
                <a:cubicBezTo>
                  <a:pt x="383893" y="384387"/>
                  <a:pt x="374749" y="386340"/>
                  <a:pt x="364843" y="386340"/>
                </a:cubicBezTo>
                <a:cubicBezTo>
                  <a:pt x="355509" y="386340"/>
                  <a:pt x="346936" y="384816"/>
                  <a:pt x="339126" y="381768"/>
                </a:cubicBezTo>
                <a:cubicBezTo>
                  <a:pt x="331315" y="378720"/>
                  <a:pt x="324553" y="374338"/>
                  <a:pt x="318838" y="368623"/>
                </a:cubicBezTo>
                <a:cubicBezTo>
                  <a:pt x="313123" y="362908"/>
                  <a:pt x="308693" y="356145"/>
                  <a:pt x="305550" y="348335"/>
                </a:cubicBezTo>
                <a:cubicBezTo>
                  <a:pt x="302407" y="340524"/>
                  <a:pt x="300835" y="331857"/>
                  <a:pt x="300835" y="322332"/>
                </a:cubicBezTo>
                <a:cubicBezTo>
                  <a:pt x="300835" y="312807"/>
                  <a:pt x="302407" y="304139"/>
                  <a:pt x="305550" y="296328"/>
                </a:cubicBezTo>
                <a:cubicBezTo>
                  <a:pt x="308693" y="288518"/>
                  <a:pt x="313123" y="281755"/>
                  <a:pt x="318838" y="276040"/>
                </a:cubicBezTo>
                <a:cubicBezTo>
                  <a:pt x="324553" y="270325"/>
                  <a:pt x="331315" y="265944"/>
                  <a:pt x="339126" y="262896"/>
                </a:cubicBezTo>
                <a:cubicBezTo>
                  <a:pt x="346936" y="259848"/>
                  <a:pt x="355509" y="258324"/>
                  <a:pt x="364843" y="258324"/>
                </a:cubicBezTo>
                <a:cubicBezTo>
                  <a:pt x="374749" y="258324"/>
                  <a:pt x="383893" y="260276"/>
                  <a:pt x="392275" y="264182"/>
                </a:cubicBezTo>
                <a:cubicBezTo>
                  <a:pt x="400657" y="268087"/>
                  <a:pt x="408277" y="273945"/>
                  <a:pt x="415135" y="281755"/>
                </a:cubicBezTo>
                <a:lnTo>
                  <a:pt x="444853" y="254323"/>
                </a:lnTo>
                <a:cubicBezTo>
                  <a:pt x="435328" y="242703"/>
                  <a:pt x="423565" y="233892"/>
                  <a:pt x="409563" y="227891"/>
                </a:cubicBezTo>
                <a:cubicBezTo>
                  <a:pt x="395561" y="221890"/>
                  <a:pt x="379893" y="218890"/>
                  <a:pt x="362557" y="218890"/>
                </a:cubicBezTo>
                <a:close/>
                <a:moveTo>
                  <a:pt x="528492" y="0"/>
                </a:moveTo>
                <a:lnTo>
                  <a:pt x="3421339" y="0"/>
                </a:lnTo>
                <a:cubicBezTo>
                  <a:pt x="3713217" y="0"/>
                  <a:pt x="3949831" y="236614"/>
                  <a:pt x="3949831" y="528492"/>
                </a:cubicBezTo>
                <a:lnTo>
                  <a:pt x="3949831" y="2642396"/>
                </a:lnTo>
                <a:cubicBezTo>
                  <a:pt x="3949831" y="2934274"/>
                  <a:pt x="3713217" y="3170888"/>
                  <a:pt x="3421339" y="3170888"/>
                </a:cubicBezTo>
                <a:lnTo>
                  <a:pt x="528492" y="3170888"/>
                </a:lnTo>
                <a:cubicBezTo>
                  <a:pt x="236614" y="3170888"/>
                  <a:pt x="0" y="2934274"/>
                  <a:pt x="0" y="2642396"/>
                </a:cubicBezTo>
                <a:lnTo>
                  <a:pt x="0" y="528492"/>
                </a:lnTo>
                <a:cubicBezTo>
                  <a:pt x="0" y="236614"/>
                  <a:pt x="236614" y="0"/>
                  <a:pt x="528492" y="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glow rad="165100">
              <a:srgbClr val="7030A0">
                <a:alpha val="15000"/>
              </a:srgbClr>
            </a:glow>
            <a:softEdge rad="0"/>
          </a:effectLst>
        </p:spPr>
        <p:style>
          <a:lnRef idx="0">
            <a:scrgbClr r="0" g="0" b="0"/>
          </a:lnRef>
          <a:fillRef idx="1001">
            <a:schemeClr val="dk1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48337" y="915233"/>
            <a:ext cx="4820007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00"/>
              </a:lnSpc>
              <a:buNone/>
            </a:pPr>
            <a:endParaRPr lang="en-US" sz="3750" dirty="0">
              <a:gradFill flip="none" rotWithShape="1">
                <a:gsLst>
                  <a:gs pos="18000">
                    <a:srgbClr val="00B0F0"/>
                  </a:gs>
                  <a:gs pos="100000">
                    <a:schemeClr val="accent1">
                      <a:lumMod val="7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470CBEA8-9EF1-488E-82F5-F08A65338469}"/>
              </a:ext>
            </a:extLst>
          </p:cNvPr>
          <p:cNvSpPr/>
          <p:nvPr/>
        </p:nvSpPr>
        <p:spPr>
          <a:xfrm>
            <a:off x="12763893" y="7673419"/>
            <a:ext cx="1866507" cy="556181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олилиния: фигура 22">
            <a:extLst>
              <a:ext uri="{FF2B5EF4-FFF2-40B4-BE49-F238E27FC236}">
                <a16:creationId xmlns:a16="http://schemas.microsoft.com/office/drawing/2014/main" id="{D23395FB-9374-414C-B651-C9FDD7DF48A8}"/>
              </a:ext>
            </a:extLst>
          </p:cNvPr>
          <p:cNvSpPr/>
          <p:nvPr/>
        </p:nvSpPr>
        <p:spPr>
          <a:xfrm>
            <a:off x="0" y="0"/>
            <a:ext cx="5486400" cy="8229600"/>
          </a:xfrm>
          <a:custGeom>
            <a:avLst/>
            <a:gdLst/>
            <a:ahLst/>
            <a:cxnLst/>
            <a:rect l="l" t="t" r="r" b="b"/>
            <a:pathLst>
              <a:path w="5486400" h="8229600">
                <a:moveTo>
                  <a:pt x="2640093" y="7720932"/>
                </a:moveTo>
                <a:lnTo>
                  <a:pt x="2826370" y="7777531"/>
                </a:lnTo>
                <a:lnTo>
                  <a:pt x="2640093" y="7834726"/>
                </a:lnTo>
                <a:close/>
                <a:moveTo>
                  <a:pt x="2442505" y="7497408"/>
                </a:moveTo>
                <a:lnTo>
                  <a:pt x="2442505" y="7660898"/>
                </a:lnTo>
                <a:lnTo>
                  <a:pt x="2528044" y="7686154"/>
                </a:lnTo>
                <a:lnTo>
                  <a:pt x="2528044" y="7867941"/>
                </a:lnTo>
                <a:lnTo>
                  <a:pt x="2442505" y="7893866"/>
                </a:lnTo>
                <a:lnTo>
                  <a:pt x="2442505" y="8061541"/>
                </a:lnTo>
                <a:lnTo>
                  <a:pt x="2960687" y="7866825"/>
                </a:lnTo>
                <a:lnTo>
                  <a:pt x="2960687" y="7692169"/>
                </a:lnTo>
                <a:close/>
                <a:moveTo>
                  <a:pt x="2442505" y="6920718"/>
                </a:moveTo>
                <a:lnTo>
                  <a:pt x="2442505" y="7080485"/>
                </a:lnTo>
                <a:lnTo>
                  <a:pt x="2647516" y="7080485"/>
                </a:lnTo>
                <a:cubicBezTo>
                  <a:pt x="2647516" y="7095028"/>
                  <a:pt x="2643561" y="7106406"/>
                  <a:pt x="2635650" y="7114617"/>
                </a:cubicBezTo>
                <a:cubicBezTo>
                  <a:pt x="2627739" y="7122827"/>
                  <a:pt x="2607961" y="7134322"/>
                  <a:pt x="2576314" y="7149102"/>
                </a:cubicBezTo>
                <a:lnTo>
                  <a:pt x="2442505" y="7211555"/>
                </a:lnTo>
                <a:lnTo>
                  <a:pt x="2442505" y="7391889"/>
                </a:lnTo>
                <a:lnTo>
                  <a:pt x="2584245" y="7321549"/>
                </a:lnTo>
                <a:cubicBezTo>
                  <a:pt x="2623362" y="7302226"/>
                  <a:pt x="2652170" y="7283964"/>
                  <a:pt x="2670668" y="7266762"/>
                </a:cubicBezTo>
                <a:cubicBezTo>
                  <a:pt x="2689166" y="7249560"/>
                  <a:pt x="2702185" y="7229412"/>
                  <a:pt x="2709726" y="7206319"/>
                </a:cubicBezTo>
                <a:cubicBezTo>
                  <a:pt x="2716560" y="7223286"/>
                  <a:pt x="2725691" y="7236658"/>
                  <a:pt x="2737120" y="7246438"/>
                </a:cubicBezTo>
                <a:cubicBezTo>
                  <a:pt x="2748548" y="7256217"/>
                  <a:pt x="2765868" y="7265348"/>
                  <a:pt x="2789079" y="7273831"/>
                </a:cubicBezTo>
                <a:cubicBezTo>
                  <a:pt x="2812290" y="7282315"/>
                  <a:pt x="2829080" y="7293154"/>
                  <a:pt x="2839448" y="7306350"/>
                </a:cubicBezTo>
                <a:cubicBezTo>
                  <a:pt x="2849817" y="7319546"/>
                  <a:pt x="2855001" y="7339812"/>
                  <a:pt x="2855001" y="7367147"/>
                </a:cubicBezTo>
                <a:lnTo>
                  <a:pt x="2855001" y="7375276"/>
                </a:lnTo>
                <a:lnTo>
                  <a:pt x="2964576" y="7375276"/>
                </a:lnTo>
                <a:cubicBezTo>
                  <a:pt x="2964576" y="7316365"/>
                  <a:pt x="2961512" y="7273124"/>
                  <a:pt x="2955385" y="7245554"/>
                </a:cubicBezTo>
                <a:cubicBezTo>
                  <a:pt x="2949259" y="7217984"/>
                  <a:pt x="2939185" y="7198071"/>
                  <a:pt x="2925164" y="7185818"/>
                </a:cubicBezTo>
                <a:cubicBezTo>
                  <a:pt x="2911143" y="7173564"/>
                  <a:pt x="2887991" y="7161429"/>
                  <a:pt x="2855708" y="7149411"/>
                </a:cubicBezTo>
                <a:cubicBezTo>
                  <a:pt x="2812114" y="7132916"/>
                  <a:pt x="2785721" y="7120780"/>
                  <a:pt x="2776531" y="7113004"/>
                </a:cubicBezTo>
                <a:cubicBezTo>
                  <a:pt x="2767341" y="7105228"/>
                  <a:pt x="2762393" y="7094388"/>
                  <a:pt x="2761686" y="7080485"/>
                </a:cubicBezTo>
                <a:lnTo>
                  <a:pt x="2960687" y="7080485"/>
                </a:lnTo>
                <a:lnTo>
                  <a:pt x="2960687" y="6920718"/>
                </a:lnTo>
                <a:close/>
                <a:moveTo>
                  <a:pt x="2442505" y="6216222"/>
                </a:moveTo>
                <a:lnTo>
                  <a:pt x="2442505" y="6367340"/>
                </a:lnTo>
                <a:lnTo>
                  <a:pt x="2727046" y="6561205"/>
                </a:lnTo>
                <a:lnTo>
                  <a:pt x="2442505" y="6561205"/>
                </a:lnTo>
                <a:lnTo>
                  <a:pt x="2442505" y="6711782"/>
                </a:lnTo>
                <a:lnTo>
                  <a:pt x="2960687" y="6711782"/>
                </a:lnTo>
                <a:lnTo>
                  <a:pt x="2960687" y="6562034"/>
                </a:lnTo>
                <a:lnTo>
                  <a:pt x="2674026" y="6367152"/>
                </a:lnTo>
                <a:lnTo>
                  <a:pt x="2960687" y="6367152"/>
                </a:lnTo>
                <a:lnTo>
                  <a:pt x="2960687" y="6216222"/>
                </a:lnTo>
                <a:close/>
                <a:moveTo>
                  <a:pt x="2832732" y="5550811"/>
                </a:moveTo>
                <a:lnTo>
                  <a:pt x="2832732" y="5714113"/>
                </a:lnTo>
                <a:lnTo>
                  <a:pt x="2442505" y="5714113"/>
                </a:lnTo>
                <a:lnTo>
                  <a:pt x="2442505" y="5874233"/>
                </a:lnTo>
                <a:lnTo>
                  <a:pt x="2832732" y="5874233"/>
                </a:lnTo>
                <a:lnTo>
                  <a:pt x="2832732" y="6037535"/>
                </a:lnTo>
                <a:lnTo>
                  <a:pt x="2960687" y="6037535"/>
                </a:lnTo>
                <a:lnTo>
                  <a:pt x="2960687" y="5550811"/>
                </a:lnTo>
                <a:close/>
                <a:moveTo>
                  <a:pt x="2640093" y="5092032"/>
                </a:moveTo>
                <a:lnTo>
                  <a:pt x="2826370" y="5148631"/>
                </a:lnTo>
                <a:lnTo>
                  <a:pt x="2640093" y="5205826"/>
                </a:lnTo>
                <a:close/>
                <a:moveTo>
                  <a:pt x="2442505" y="4868508"/>
                </a:moveTo>
                <a:lnTo>
                  <a:pt x="2442505" y="5031998"/>
                </a:lnTo>
                <a:lnTo>
                  <a:pt x="2528044" y="5057254"/>
                </a:lnTo>
                <a:lnTo>
                  <a:pt x="2528044" y="5239041"/>
                </a:lnTo>
                <a:lnTo>
                  <a:pt x="2442505" y="5264966"/>
                </a:lnTo>
                <a:lnTo>
                  <a:pt x="2442505" y="5432641"/>
                </a:lnTo>
                <a:lnTo>
                  <a:pt x="2960687" y="5237925"/>
                </a:lnTo>
                <a:lnTo>
                  <a:pt x="2960687" y="5063269"/>
                </a:lnTo>
                <a:close/>
                <a:moveTo>
                  <a:pt x="2442505" y="4128125"/>
                </a:moveTo>
                <a:lnTo>
                  <a:pt x="2442505" y="4259262"/>
                </a:lnTo>
                <a:lnTo>
                  <a:pt x="2837681" y="4259262"/>
                </a:lnTo>
                <a:lnTo>
                  <a:pt x="2442505" y="4360115"/>
                </a:lnTo>
                <a:lnTo>
                  <a:pt x="2442505" y="4478814"/>
                </a:lnTo>
                <a:lnTo>
                  <a:pt x="2837681" y="4579856"/>
                </a:lnTo>
                <a:lnTo>
                  <a:pt x="2442505" y="4579856"/>
                </a:lnTo>
                <a:lnTo>
                  <a:pt x="2442505" y="4710992"/>
                </a:lnTo>
                <a:lnTo>
                  <a:pt x="2960687" y="4710992"/>
                </a:lnTo>
                <a:lnTo>
                  <a:pt x="2960687" y="4500541"/>
                </a:lnTo>
                <a:lnTo>
                  <a:pt x="2645395" y="4419912"/>
                </a:lnTo>
                <a:lnTo>
                  <a:pt x="2960687" y="4338703"/>
                </a:lnTo>
                <a:lnTo>
                  <a:pt x="2960687" y="4128125"/>
                </a:lnTo>
                <a:close/>
                <a:moveTo>
                  <a:pt x="2442505" y="3500889"/>
                </a:moveTo>
                <a:lnTo>
                  <a:pt x="2442505" y="3937774"/>
                </a:lnTo>
                <a:lnTo>
                  <a:pt x="2559856" y="3937774"/>
                </a:lnTo>
                <a:lnTo>
                  <a:pt x="2559856" y="3661363"/>
                </a:lnTo>
                <a:lnTo>
                  <a:pt x="2662008" y="3661363"/>
                </a:lnTo>
                <a:lnTo>
                  <a:pt x="2662008" y="3910557"/>
                </a:lnTo>
                <a:lnTo>
                  <a:pt x="2767695" y="3910557"/>
                </a:lnTo>
                <a:lnTo>
                  <a:pt x="2767695" y="3661363"/>
                </a:lnTo>
                <a:lnTo>
                  <a:pt x="2850052" y="3661363"/>
                </a:lnTo>
                <a:lnTo>
                  <a:pt x="2850052" y="3929998"/>
                </a:lnTo>
                <a:lnTo>
                  <a:pt x="2960687" y="3929998"/>
                </a:lnTo>
                <a:lnTo>
                  <a:pt x="2960687" y="3500889"/>
                </a:lnTo>
                <a:close/>
                <a:moveTo>
                  <a:pt x="2446040" y="2763130"/>
                </a:moveTo>
                <a:cubicBezTo>
                  <a:pt x="2442270" y="2785752"/>
                  <a:pt x="2440384" y="2805782"/>
                  <a:pt x="2440384" y="2823219"/>
                </a:cubicBezTo>
                <a:cubicBezTo>
                  <a:pt x="2440384" y="2880245"/>
                  <a:pt x="2447572" y="2921542"/>
                  <a:pt x="2461946" y="2947109"/>
                </a:cubicBezTo>
                <a:cubicBezTo>
                  <a:pt x="2476320" y="2972677"/>
                  <a:pt x="2498883" y="2988936"/>
                  <a:pt x="2529635" y="2995888"/>
                </a:cubicBezTo>
                <a:cubicBezTo>
                  <a:pt x="2560386" y="3002839"/>
                  <a:pt x="2608517" y="3006315"/>
                  <a:pt x="2674026" y="3006315"/>
                </a:cubicBezTo>
                <a:lnTo>
                  <a:pt x="2833439" y="3006315"/>
                </a:lnTo>
                <a:lnTo>
                  <a:pt x="2833439" y="3131442"/>
                </a:lnTo>
                <a:lnTo>
                  <a:pt x="2442505" y="3131442"/>
                </a:lnTo>
                <a:lnTo>
                  <a:pt x="2442505" y="3291563"/>
                </a:lnTo>
                <a:lnTo>
                  <a:pt x="2960687" y="3291563"/>
                </a:lnTo>
                <a:lnTo>
                  <a:pt x="2960687" y="2846548"/>
                </a:lnTo>
                <a:lnTo>
                  <a:pt x="2617825" y="2846548"/>
                </a:lnTo>
                <a:cubicBezTo>
                  <a:pt x="2592375" y="2846548"/>
                  <a:pt x="2574878" y="2842071"/>
                  <a:pt x="2565335" y="2833116"/>
                </a:cubicBezTo>
                <a:cubicBezTo>
                  <a:pt x="2555791" y="2824162"/>
                  <a:pt x="2551019" y="2808844"/>
                  <a:pt x="2551019" y="2787165"/>
                </a:cubicBezTo>
                <a:lnTo>
                  <a:pt x="2551019" y="2763130"/>
                </a:lnTo>
                <a:close/>
                <a:moveTo>
                  <a:pt x="2553847" y="2309167"/>
                </a:moveTo>
                <a:lnTo>
                  <a:pt x="2655999" y="2309167"/>
                </a:lnTo>
                <a:lnTo>
                  <a:pt x="2655999" y="2391171"/>
                </a:lnTo>
                <a:cubicBezTo>
                  <a:pt x="2655999" y="2441364"/>
                  <a:pt x="2640093" y="2466460"/>
                  <a:pt x="2608281" y="2466460"/>
                </a:cubicBezTo>
                <a:cubicBezTo>
                  <a:pt x="2571992" y="2466460"/>
                  <a:pt x="2553847" y="2441364"/>
                  <a:pt x="2553847" y="2391171"/>
                </a:cubicBezTo>
                <a:close/>
                <a:moveTo>
                  <a:pt x="2442505" y="2149400"/>
                </a:moveTo>
                <a:lnTo>
                  <a:pt x="2442505" y="2424397"/>
                </a:lnTo>
                <a:cubicBezTo>
                  <a:pt x="2442505" y="2489435"/>
                  <a:pt x="2455171" y="2539332"/>
                  <a:pt x="2480503" y="2574090"/>
                </a:cubicBezTo>
                <a:cubicBezTo>
                  <a:pt x="2505835" y="2608848"/>
                  <a:pt x="2542418" y="2626226"/>
                  <a:pt x="2590254" y="2626226"/>
                </a:cubicBezTo>
                <a:cubicBezTo>
                  <a:pt x="2648694" y="2626226"/>
                  <a:pt x="2691758" y="2607257"/>
                  <a:pt x="2719446" y="2569318"/>
                </a:cubicBezTo>
                <a:cubicBezTo>
                  <a:pt x="2747135" y="2531379"/>
                  <a:pt x="2760979" y="2473175"/>
                  <a:pt x="2760979" y="2394706"/>
                </a:cubicBezTo>
                <a:lnTo>
                  <a:pt x="2760979" y="2309167"/>
                </a:lnTo>
                <a:lnTo>
                  <a:pt x="2855708" y="2309167"/>
                </a:lnTo>
                <a:lnTo>
                  <a:pt x="2855708" y="2585578"/>
                </a:lnTo>
                <a:lnTo>
                  <a:pt x="2960687" y="2585578"/>
                </a:lnTo>
                <a:lnTo>
                  <a:pt x="2960687" y="2149400"/>
                </a:lnTo>
                <a:close/>
                <a:moveTo>
                  <a:pt x="2700536" y="1583816"/>
                </a:moveTo>
                <a:cubicBezTo>
                  <a:pt x="2753320" y="1583816"/>
                  <a:pt x="2791141" y="1593595"/>
                  <a:pt x="2813999" y="1613153"/>
                </a:cubicBezTo>
                <a:cubicBezTo>
                  <a:pt x="2836856" y="1632712"/>
                  <a:pt x="2848285" y="1658633"/>
                  <a:pt x="2848285" y="1690916"/>
                </a:cubicBezTo>
                <a:cubicBezTo>
                  <a:pt x="2848285" y="1724613"/>
                  <a:pt x="2837033" y="1751300"/>
                  <a:pt x="2814529" y="1770976"/>
                </a:cubicBezTo>
                <a:cubicBezTo>
                  <a:pt x="2792025" y="1790653"/>
                  <a:pt x="2756384" y="1800491"/>
                  <a:pt x="2707605" y="1800491"/>
                </a:cubicBezTo>
                <a:cubicBezTo>
                  <a:pt x="2649637" y="1800491"/>
                  <a:pt x="2609459" y="1791065"/>
                  <a:pt x="2587073" y="1772213"/>
                </a:cubicBezTo>
                <a:cubicBezTo>
                  <a:pt x="2564687" y="1753362"/>
                  <a:pt x="2553494" y="1726734"/>
                  <a:pt x="2553494" y="1692330"/>
                </a:cubicBezTo>
                <a:cubicBezTo>
                  <a:pt x="2553494" y="1658868"/>
                  <a:pt x="2564922" y="1632417"/>
                  <a:pt x="2587780" y="1612977"/>
                </a:cubicBezTo>
                <a:cubicBezTo>
                  <a:pt x="2610638" y="1593536"/>
                  <a:pt x="2648223" y="1583816"/>
                  <a:pt x="2700536" y="1583816"/>
                </a:cubicBezTo>
                <a:close/>
                <a:moveTo>
                  <a:pt x="2701243" y="1423695"/>
                </a:moveTo>
                <a:cubicBezTo>
                  <a:pt x="2640682" y="1423695"/>
                  <a:pt x="2590254" y="1435595"/>
                  <a:pt x="2549959" y="1459395"/>
                </a:cubicBezTo>
                <a:cubicBezTo>
                  <a:pt x="2509664" y="1483195"/>
                  <a:pt x="2480208" y="1514242"/>
                  <a:pt x="2461592" y="1552534"/>
                </a:cubicBezTo>
                <a:cubicBezTo>
                  <a:pt x="2442976" y="1590826"/>
                  <a:pt x="2433669" y="1639192"/>
                  <a:pt x="2433669" y="1697632"/>
                </a:cubicBezTo>
                <a:cubicBezTo>
                  <a:pt x="2433669" y="1755129"/>
                  <a:pt x="2444449" y="1803142"/>
                  <a:pt x="2466011" y="1841670"/>
                </a:cubicBezTo>
                <a:cubicBezTo>
                  <a:pt x="2487572" y="1880197"/>
                  <a:pt x="2517735" y="1909653"/>
                  <a:pt x="2556498" y="1930036"/>
                </a:cubicBezTo>
                <a:cubicBezTo>
                  <a:pt x="2595262" y="1950420"/>
                  <a:pt x="2644924" y="1960611"/>
                  <a:pt x="2705484" y="1960611"/>
                </a:cubicBezTo>
                <a:cubicBezTo>
                  <a:pt x="2788903" y="1960611"/>
                  <a:pt x="2853764" y="1937282"/>
                  <a:pt x="2900068" y="1890625"/>
                </a:cubicBezTo>
                <a:cubicBezTo>
                  <a:pt x="2946372" y="1843967"/>
                  <a:pt x="2969524" y="1777515"/>
                  <a:pt x="2969524" y="1691269"/>
                </a:cubicBezTo>
                <a:cubicBezTo>
                  <a:pt x="2969524" y="1607144"/>
                  <a:pt x="2945960" y="1541517"/>
                  <a:pt x="2898831" y="1494389"/>
                </a:cubicBezTo>
                <a:cubicBezTo>
                  <a:pt x="2851702" y="1447260"/>
                  <a:pt x="2785839" y="1423695"/>
                  <a:pt x="2701243" y="1423695"/>
                </a:cubicBezTo>
                <a:close/>
                <a:moveTo>
                  <a:pt x="2739771" y="975313"/>
                </a:moveTo>
                <a:lnTo>
                  <a:pt x="2855354" y="975313"/>
                </a:lnTo>
                <a:lnTo>
                  <a:pt x="2855354" y="1020911"/>
                </a:lnTo>
                <a:cubicBezTo>
                  <a:pt x="2855354" y="1050837"/>
                  <a:pt x="2849699" y="1071221"/>
                  <a:pt x="2838388" y="1082060"/>
                </a:cubicBezTo>
                <a:cubicBezTo>
                  <a:pt x="2827077" y="1092900"/>
                  <a:pt x="2813292" y="1098320"/>
                  <a:pt x="2797032" y="1098320"/>
                </a:cubicBezTo>
                <a:cubicBezTo>
                  <a:pt x="2780302" y="1098320"/>
                  <a:pt x="2766575" y="1092075"/>
                  <a:pt x="2755853" y="1079586"/>
                </a:cubicBezTo>
                <a:cubicBezTo>
                  <a:pt x="2745132" y="1067097"/>
                  <a:pt x="2739771" y="1045418"/>
                  <a:pt x="2739771" y="1014548"/>
                </a:cubicBezTo>
                <a:close/>
                <a:moveTo>
                  <a:pt x="2442505" y="814486"/>
                </a:moveTo>
                <a:lnTo>
                  <a:pt x="2442505" y="975313"/>
                </a:lnTo>
                <a:lnTo>
                  <a:pt x="2634791" y="975313"/>
                </a:lnTo>
                <a:lnTo>
                  <a:pt x="2634791" y="1062973"/>
                </a:lnTo>
                <a:cubicBezTo>
                  <a:pt x="2634791" y="1127540"/>
                  <a:pt x="2649519" y="1175552"/>
                  <a:pt x="2678974" y="1207011"/>
                </a:cubicBezTo>
                <a:cubicBezTo>
                  <a:pt x="2708430" y="1238469"/>
                  <a:pt x="2749314" y="1254199"/>
                  <a:pt x="2801627" y="1254199"/>
                </a:cubicBezTo>
                <a:cubicBezTo>
                  <a:pt x="2852527" y="1254199"/>
                  <a:pt x="2891761" y="1239765"/>
                  <a:pt x="2919332" y="1210899"/>
                </a:cubicBezTo>
                <a:cubicBezTo>
                  <a:pt x="2946902" y="1182033"/>
                  <a:pt x="2960687" y="1138615"/>
                  <a:pt x="2960687" y="1080646"/>
                </a:cubicBezTo>
                <a:lnTo>
                  <a:pt x="2960687" y="814486"/>
                </a:lnTo>
                <a:close/>
                <a:moveTo>
                  <a:pt x="2442505" y="111050"/>
                </a:moveTo>
                <a:lnTo>
                  <a:pt x="2442505" y="270817"/>
                </a:lnTo>
                <a:lnTo>
                  <a:pt x="2833439" y="270817"/>
                </a:lnTo>
                <a:lnTo>
                  <a:pt x="2833439" y="446843"/>
                </a:lnTo>
                <a:lnTo>
                  <a:pt x="2442505" y="446843"/>
                </a:lnTo>
                <a:lnTo>
                  <a:pt x="2442505" y="606610"/>
                </a:lnTo>
                <a:lnTo>
                  <a:pt x="2960687" y="606610"/>
                </a:lnTo>
                <a:lnTo>
                  <a:pt x="2960687" y="111050"/>
                </a:lnTo>
                <a:close/>
                <a:moveTo>
                  <a:pt x="0" y="0"/>
                </a:moveTo>
                <a:lnTo>
                  <a:pt x="5486400" y="0"/>
                </a:lnTo>
                <a:lnTo>
                  <a:pt x="5486400" y="8229600"/>
                </a:lnTo>
                <a:lnTo>
                  <a:pt x="0" y="8229600"/>
                </a:lnTo>
                <a:close/>
              </a:path>
            </a:pathLst>
          </a:cu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6668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Решение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15622"/>
            <a:ext cx="1236523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NormControl 2.0 - интеллектуальный помощник нормоконтролера</a:t>
            </a:r>
            <a:endParaRPr lang="en-US" sz="2650" dirty="0"/>
          </a:p>
        </p:txBody>
      </p:sp>
      <p:sp>
        <p:nvSpPr>
          <p:cNvPr id="4" name="Shape 2"/>
          <p:cNvSpPr/>
          <p:nvPr/>
        </p:nvSpPr>
        <p:spPr>
          <a:xfrm>
            <a:off x="793790" y="2881074"/>
            <a:ext cx="6407944" cy="4281845"/>
          </a:xfrm>
          <a:prstGeom prst="roundRect">
            <a:avLst>
              <a:gd name="adj" fmla="val 2225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028224" y="311550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B0AFF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390" y="3264337"/>
            <a:ext cx="306110" cy="38266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8224" y="4022765"/>
            <a:ext cx="38626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Ключевые возможности: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8224" y="4513183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Автоматическая проверка по ГОСТ и ЕСКД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28224" y="4955381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Анализ основной надписи и технических требований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8224" y="5760482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Проверка соответствия кодов документов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28224" y="6202680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Визуализация замечаний в формате "красного карандаша"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428548" y="2881074"/>
            <a:ext cx="6408063" cy="4281845"/>
          </a:xfrm>
          <a:prstGeom prst="roundRect">
            <a:avLst>
              <a:gd name="adj" fmla="val 2225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662982" y="311550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B0AFF"/>
          </a:solidFill>
          <a:ln/>
        </p:spPr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0148" y="3264337"/>
            <a:ext cx="306110" cy="382667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7662982" y="4022765"/>
            <a:ext cx="44903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Решенные кейсовые задачи:</a:t>
            </a:r>
            <a:endParaRPr lang="en-US" sz="2200" dirty="0"/>
          </a:p>
        </p:txBody>
      </p:sp>
      <p:sp>
        <p:nvSpPr>
          <p:cNvPr id="16" name="Text 12"/>
          <p:cNvSpPr/>
          <p:nvPr/>
        </p:nvSpPr>
        <p:spPr>
          <a:xfrm>
            <a:off x="7662982" y="4513183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✅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1.1.1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- Проверка заполнения основной надписи (графа 1)</a:t>
            </a:r>
            <a:endParaRPr lang="en-US" sz="1750" dirty="0"/>
          </a:p>
        </p:txBody>
      </p:sp>
      <p:sp>
        <p:nvSpPr>
          <p:cNvPr id="17" name="Text 13"/>
          <p:cNvSpPr/>
          <p:nvPr/>
        </p:nvSpPr>
        <p:spPr>
          <a:xfrm>
            <a:off x="7662982" y="5318284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✅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1.1.2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- Контроль расположения и ширины технических требований</a:t>
            </a:r>
            <a:endParaRPr lang="en-US" sz="1750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F96D6CA1-C581-4923-8971-99E813135E57}"/>
              </a:ext>
            </a:extLst>
          </p:cNvPr>
          <p:cNvSpPr/>
          <p:nvPr/>
        </p:nvSpPr>
        <p:spPr>
          <a:xfrm>
            <a:off x="12763893" y="7673419"/>
            <a:ext cx="1866507" cy="556181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Полилиния: фигура 10">
            <a:extLst>
              <a:ext uri="{FF2B5EF4-FFF2-40B4-BE49-F238E27FC236}">
                <a16:creationId xmlns:a16="http://schemas.microsoft.com/office/drawing/2014/main" id="{8942009B-CF79-4EDE-AB65-4D9F70061A86}"/>
              </a:ext>
            </a:extLst>
          </p:cNvPr>
          <p:cNvSpPr/>
          <p:nvPr/>
        </p:nvSpPr>
        <p:spPr>
          <a:xfrm>
            <a:off x="-1" y="0"/>
            <a:ext cx="9057503" cy="8229600"/>
          </a:xfrm>
          <a:custGeom>
            <a:avLst/>
            <a:gdLst/>
            <a:ahLst/>
            <a:cxnLst/>
            <a:rect l="l" t="t" r="r" b="b"/>
            <a:pathLst>
              <a:path w="7545376" h="6742625">
                <a:moveTo>
                  <a:pt x="4696204" y="5683275"/>
                </a:moveTo>
                <a:cubicBezTo>
                  <a:pt x="4700796" y="5683275"/>
                  <a:pt x="4704635" y="5684345"/>
                  <a:pt x="4707720" y="5686484"/>
                </a:cubicBezTo>
                <a:cubicBezTo>
                  <a:pt x="4710806" y="5688623"/>
                  <a:pt x="4713263" y="5691476"/>
                  <a:pt x="4715093" y="5695042"/>
                </a:cubicBezTo>
                <a:cubicBezTo>
                  <a:pt x="4716923" y="5698607"/>
                  <a:pt x="4718214" y="5702690"/>
                  <a:pt x="4718967" y="5707290"/>
                </a:cubicBezTo>
                <a:cubicBezTo>
                  <a:pt x="4719720" y="5711889"/>
                  <a:pt x="4720097" y="5716650"/>
                  <a:pt x="4720097" y="5721570"/>
                </a:cubicBezTo>
                <a:cubicBezTo>
                  <a:pt x="4720097" y="5726063"/>
                  <a:pt x="4719631" y="5730520"/>
                  <a:pt x="4718698" y="5734941"/>
                </a:cubicBezTo>
                <a:cubicBezTo>
                  <a:pt x="4717765" y="5739363"/>
                  <a:pt x="4716312" y="5743356"/>
                  <a:pt x="4714339" y="5746922"/>
                </a:cubicBezTo>
                <a:cubicBezTo>
                  <a:pt x="4712366" y="5750488"/>
                  <a:pt x="4709783" y="5753340"/>
                  <a:pt x="4706590" y="5755480"/>
                </a:cubicBezTo>
                <a:cubicBezTo>
                  <a:pt x="4703397" y="5757619"/>
                  <a:pt x="4699576" y="5758689"/>
                  <a:pt x="4695128" y="5758689"/>
                </a:cubicBezTo>
                <a:cubicBezTo>
                  <a:pt x="4690321" y="5758689"/>
                  <a:pt x="4685729" y="5757120"/>
                  <a:pt x="4681352" y="5753982"/>
                </a:cubicBezTo>
                <a:cubicBezTo>
                  <a:pt x="4676975" y="5750844"/>
                  <a:pt x="4672347" y="5746316"/>
                  <a:pt x="4667468" y="5740397"/>
                </a:cubicBezTo>
                <a:lnTo>
                  <a:pt x="4667468" y="5702102"/>
                </a:lnTo>
                <a:cubicBezTo>
                  <a:pt x="4670266" y="5698607"/>
                  <a:pt x="4672920" y="5695666"/>
                  <a:pt x="4675432" y="5693277"/>
                </a:cubicBezTo>
                <a:cubicBezTo>
                  <a:pt x="4677944" y="5690888"/>
                  <a:pt x="4680347" y="5688962"/>
                  <a:pt x="4682643" y="5687500"/>
                </a:cubicBezTo>
                <a:cubicBezTo>
                  <a:pt x="4684939" y="5686038"/>
                  <a:pt x="4687199" y="5684969"/>
                  <a:pt x="4689423" y="5684291"/>
                </a:cubicBezTo>
                <a:cubicBezTo>
                  <a:pt x="4691648" y="5683614"/>
                  <a:pt x="4693908" y="5683275"/>
                  <a:pt x="4696204" y="5683275"/>
                </a:cubicBezTo>
                <a:close/>
                <a:moveTo>
                  <a:pt x="5339184" y="5682847"/>
                </a:moveTo>
                <a:cubicBezTo>
                  <a:pt x="5344869" y="5682847"/>
                  <a:pt x="5349619" y="5683863"/>
                  <a:pt x="5353432" y="5685896"/>
                </a:cubicBezTo>
                <a:cubicBezTo>
                  <a:pt x="5357246" y="5687928"/>
                  <a:pt x="5360268" y="5690691"/>
                  <a:pt x="5362499" y="5694186"/>
                </a:cubicBezTo>
                <a:cubicBezTo>
                  <a:pt x="5364730" y="5697680"/>
                  <a:pt x="5366331" y="5701745"/>
                  <a:pt x="5367302" y="5706380"/>
                </a:cubicBezTo>
                <a:cubicBezTo>
                  <a:pt x="5368274" y="5711016"/>
                  <a:pt x="5368760" y="5715936"/>
                  <a:pt x="5368760" y="5721142"/>
                </a:cubicBezTo>
                <a:cubicBezTo>
                  <a:pt x="5368760" y="5726705"/>
                  <a:pt x="5368184" y="5731804"/>
                  <a:pt x="5367032" y="5736439"/>
                </a:cubicBezTo>
                <a:cubicBezTo>
                  <a:pt x="5365881" y="5741074"/>
                  <a:pt x="5364082" y="5745068"/>
                  <a:pt x="5361635" y="5748420"/>
                </a:cubicBezTo>
                <a:cubicBezTo>
                  <a:pt x="5359189" y="5751771"/>
                  <a:pt x="5356059" y="5754374"/>
                  <a:pt x="5352245" y="5756229"/>
                </a:cubicBezTo>
                <a:cubicBezTo>
                  <a:pt x="5348432" y="5758083"/>
                  <a:pt x="5343934" y="5759010"/>
                  <a:pt x="5338753" y="5759010"/>
                </a:cubicBezTo>
                <a:cubicBezTo>
                  <a:pt x="5333068" y="5759010"/>
                  <a:pt x="5328319" y="5757994"/>
                  <a:pt x="5324505" y="5755961"/>
                </a:cubicBezTo>
                <a:cubicBezTo>
                  <a:pt x="5320691" y="5753929"/>
                  <a:pt x="5317651" y="5751183"/>
                  <a:pt x="5315385" y="5747724"/>
                </a:cubicBezTo>
                <a:cubicBezTo>
                  <a:pt x="5313119" y="5744266"/>
                  <a:pt x="5311500" y="5740219"/>
                  <a:pt x="5310528" y="5735583"/>
                </a:cubicBezTo>
                <a:cubicBezTo>
                  <a:pt x="5309556" y="5730948"/>
                  <a:pt x="5309070" y="5725992"/>
                  <a:pt x="5309070" y="5720714"/>
                </a:cubicBezTo>
                <a:cubicBezTo>
                  <a:pt x="5309070" y="5715223"/>
                  <a:pt x="5309664" y="5710160"/>
                  <a:pt x="5310851" y="5705525"/>
                </a:cubicBezTo>
                <a:cubicBezTo>
                  <a:pt x="5312039" y="5700889"/>
                  <a:pt x="5313855" y="5696878"/>
                  <a:pt x="5316302" y="5693491"/>
                </a:cubicBezTo>
                <a:cubicBezTo>
                  <a:pt x="5318748" y="5690103"/>
                  <a:pt x="5321860" y="5687482"/>
                  <a:pt x="5325638" y="5685628"/>
                </a:cubicBezTo>
                <a:cubicBezTo>
                  <a:pt x="5329416" y="5683774"/>
                  <a:pt x="5333932" y="5682847"/>
                  <a:pt x="5339184" y="5682847"/>
                </a:cubicBezTo>
                <a:close/>
                <a:moveTo>
                  <a:pt x="5495408" y="5670118"/>
                </a:moveTo>
                <a:cubicBezTo>
                  <a:pt x="5494837" y="5670118"/>
                  <a:pt x="5494338" y="5670278"/>
                  <a:pt x="5493910" y="5670599"/>
                </a:cubicBezTo>
                <a:cubicBezTo>
                  <a:pt x="5493482" y="5670920"/>
                  <a:pt x="5493108" y="5671419"/>
                  <a:pt x="5492787" y="5672096"/>
                </a:cubicBezTo>
                <a:cubicBezTo>
                  <a:pt x="5492466" y="5672774"/>
                  <a:pt x="5492217" y="5673612"/>
                  <a:pt x="5492038" y="5674610"/>
                </a:cubicBezTo>
                <a:cubicBezTo>
                  <a:pt x="5491860" y="5675609"/>
                  <a:pt x="5491771" y="5676750"/>
                  <a:pt x="5491771" y="5678033"/>
                </a:cubicBezTo>
                <a:cubicBezTo>
                  <a:pt x="5491771" y="5679460"/>
                  <a:pt x="5491860" y="5680690"/>
                  <a:pt x="5492038" y="5681724"/>
                </a:cubicBezTo>
                <a:cubicBezTo>
                  <a:pt x="5492217" y="5682758"/>
                  <a:pt x="5492448" y="5683596"/>
                  <a:pt x="5492734" y="5684238"/>
                </a:cubicBezTo>
                <a:cubicBezTo>
                  <a:pt x="5493019" y="5684879"/>
                  <a:pt x="5493393" y="5685361"/>
                  <a:pt x="5493857" y="5685682"/>
                </a:cubicBezTo>
                <a:cubicBezTo>
                  <a:pt x="5494320" y="5686003"/>
                  <a:pt x="5494837" y="5686163"/>
                  <a:pt x="5495408" y="5686163"/>
                </a:cubicBezTo>
                <a:lnTo>
                  <a:pt x="5524290" y="5686163"/>
                </a:lnTo>
                <a:lnTo>
                  <a:pt x="5524290" y="5769172"/>
                </a:lnTo>
                <a:cubicBezTo>
                  <a:pt x="5524290" y="5769742"/>
                  <a:pt x="5524415" y="5770224"/>
                  <a:pt x="5524664" y="5770616"/>
                </a:cubicBezTo>
                <a:cubicBezTo>
                  <a:pt x="5524914" y="5771008"/>
                  <a:pt x="5525377" y="5771347"/>
                  <a:pt x="5526055" y="5771632"/>
                </a:cubicBezTo>
                <a:cubicBezTo>
                  <a:pt x="5526732" y="5771918"/>
                  <a:pt x="5527642" y="5772131"/>
                  <a:pt x="5528783" y="5772274"/>
                </a:cubicBezTo>
                <a:cubicBezTo>
                  <a:pt x="5529924" y="5772417"/>
                  <a:pt x="5531350" y="5772488"/>
                  <a:pt x="5533061" y="5772488"/>
                </a:cubicBezTo>
                <a:cubicBezTo>
                  <a:pt x="5534844" y="5772488"/>
                  <a:pt x="5536306" y="5772417"/>
                  <a:pt x="5537447" y="5772274"/>
                </a:cubicBezTo>
                <a:cubicBezTo>
                  <a:pt x="5538588" y="5772131"/>
                  <a:pt x="5539480" y="5771918"/>
                  <a:pt x="5540121" y="5771632"/>
                </a:cubicBezTo>
                <a:cubicBezTo>
                  <a:pt x="5540763" y="5771347"/>
                  <a:pt x="5541227" y="5771008"/>
                  <a:pt x="5541512" y="5770616"/>
                </a:cubicBezTo>
                <a:cubicBezTo>
                  <a:pt x="5541797" y="5770224"/>
                  <a:pt x="5541940" y="5769742"/>
                  <a:pt x="5541940" y="5769172"/>
                </a:cubicBezTo>
                <a:lnTo>
                  <a:pt x="5541940" y="5686163"/>
                </a:lnTo>
                <a:lnTo>
                  <a:pt x="5570822" y="5686163"/>
                </a:lnTo>
                <a:cubicBezTo>
                  <a:pt x="5571464" y="5686163"/>
                  <a:pt x="5571999" y="5686003"/>
                  <a:pt x="5572426" y="5685682"/>
                </a:cubicBezTo>
                <a:cubicBezTo>
                  <a:pt x="5572854" y="5685361"/>
                  <a:pt x="5573229" y="5684879"/>
                  <a:pt x="5573550" y="5684238"/>
                </a:cubicBezTo>
                <a:cubicBezTo>
                  <a:pt x="5573871" y="5683596"/>
                  <a:pt x="5574102" y="5682776"/>
                  <a:pt x="5574245" y="5681777"/>
                </a:cubicBezTo>
                <a:cubicBezTo>
                  <a:pt x="5574388" y="5680779"/>
                  <a:pt x="5574459" y="5679567"/>
                  <a:pt x="5574459" y="5678140"/>
                </a:cubicBezTo>
                <a:cubicBezTo>
                  <a:pt x="5574459" y="5676857"/>
                  <a:pt x="5574370" y="5675698"/>
                  <a:pt x="5574191" y="5674664"/>
                </a:cubicBezTo>
                <a:cubicBezTo>
                  <a:pt x="5574013" y="5673630"/>
                  <a:pt x="5573781" y="5672774"/>
                  <a:pt x="5573496" y="5672096"/>
                </a:cubicBezTo>
                <a:cubicBezTo>
                  <a:pt x="5573211" y="5671419"/>
                  <a:pt x="5572837" y="5670920"/>
                  <a:pt x="5572373" y="5670599"/>
                </a:cubicBezTo>
                <a:cubicBezTo>
                  <a:pt x="5571909" y="5670278"/>
                  <a:pt x="5571392" y="5670118"/>
                  <a:pt x="5570822" y="5670118"/>
                </a:cubicBezTo>
                <a:close/>
                <a:moveTo>
                  <a:pt x="4866758" y="5670118"/>
                </a:moveTo>
                <a:cubicBezTo>
                  <a:pt x="4866187" y="5670118"/>
                  <a:pt x="4865688" y="5670278"/>
                  <a:pt x="4865260" y="5670599"/>
                </a:cubicBezTo>
                <a:cubicBezTo>
                  <a:pt x="4864832" y="5670920"/>
                  <a:pt x="4864458" y="5671419"/>
                  <a:pt x="4864137" y="5672096"/>
                </a:cubicBezTo>
                <a:cubicBezTo>
                  <a:pt x="4863816" y="5672774"/>
                  <a:pt x="4863567" y="5673612"/>
                  <a:pt x="4863388" y="5674610"/>
                </a:cubicBezTo>
                <a:cubicBezTo>
                  <a:pt x="4863210" y="5675609"/>
                  <a:pt x="4863121" y="5676750"/>
                  <a:pt x="4863121" y="5678033"/>
                </a:cubicBezTo>
                <a:cubicBezTo>
                  <a:pt x="4863121" y="5679460"/>
                  <a:pt x="4863210" y="5680690"/>
                  <a:pt x="4863388" y="5681724"/>
                </a:cubicBezTo>
                <a:cubicBezTo>
                  <a:pt x="4863567" y="5682758"/>
                  <a:pt x="4863798" y="5683596"/>
                  <a:pt x="4864084" y="5684238"/>
                </a:cubicBezTo>
                <a:cubicBezTo>
                  <a:pt x="4864369" y="5684879"/>
                  <a:pt x="4864743" y="5685361"/>
                  <a:pt x="4865207" y="5685682"/>
                </a:cubicBezTo>
                <a:cubicBezTo>
                  <a:pt x="4865670" y="5686003"/>
                  <a:pt x="4866187" y="5686163"/>
                  <a:pt x="4866758" y="5686163"/>
                </a:cubicBezTo>
                <a:lnTo>
                  <a:pt x="4895640" y="5686163"/>
                </a:lnTo>
                <a:lnTo>
                  <a:pt x="4895640" y="5769172"/>
                </a:lnTo>
                <a:cubicBezTo>
                  <a:pt x="4895640" y="5769742"/>
                  <a:pt x="4895765" y="5770224"/>
                  <a:pt x="4896014" y="5770616"/>
                </a:cubicBezTo>
                <a:cubicBezTo>
                  <a:pt x="4896264" y="5771008"/>
                  <a:pt x="4896727" y="5771347"/>
                  <a:pt x="4897405" y="5771632"/>
                </a:cubicBezTo>
                <a:cubicBezTo>
                  <a:pt x="4898082" y="5771918"/>
                  <a:pt x="4898992" y="5772131"/>
                  <a:pt x="4900133" y="5772274"/>
                </a:cubicBezTo>
                <a:cubicBezTo>
                  <a:pt x="4901274" y="5772417"/>
                  <a:pt x="4902700" y="5772488"/>
                  <a:pt x="4904411" y="5772488"/>
                </a:cubicBezTo>
                <a:cubicBezTo>
                  <a:pt x="4906194" y="5772488"/>
                  <a:pt x="4907656" y="5772417"/>
                  <a:pt x="4908797" y="5772274"/>
                </a:cubicBezTo>
                <a:cubicBezTo>
                  <a:pt x="4909938" y="5772131"/>
                  <a:pt x="4910830" y="5771918"/>
                  <a:pt x="4911471" y="5771632"/>
                </a:cubicBezTo>
                <a:cubicBezTo>
                  <a:pt x="4912113" y="5771347"/>
                  <a:pt x="4912577" y="5771008"/>
                  <a:pt x="4912862" y="5770616"/>
                </a:cubicBezTo>
                <a:cubicBezTo>
                  <a:pt x="4913147" y="5770224"/>
                  <a:pt x="4913290" y="5769742"/>
                  <a:pt x="4913290" y="5769172"/>
                </a:cubicBezTo>
                <a:lnTo>
                  <a:pt x="4913290" y="5686163"/>
                </a:lnTo>
                <a:lnTo>
                  <a:pt x="4942172" y="5686163"/>
                </a:lnTo>
                <a:cubicBezTo>
                  <a:pt x="4942814" y="5686163"/>
                  <a:pt x="4943349" y="5686003"/>
                  <a:pt x="4943776" y="5685682"/>
                </a:cubicBezTo>
                <a:cubicBezTo>
                  <a:pt x="4944204" y="5685361"/>
                  <a:pt x="4944579" y="5684879"/>
                  <a:pt x="4944900" y="5684238"/>
                </a:cubicBezTo>
                <a:cubicBezTo>
                  <a:pt x="4945221" y="5683596"/>
                  <a:pt x="4945452" y="5682776"/>
                  <a:pt x="4945595" y="5681777"/>
                </a:cubicBezTo>
                <a:cubicBezTo>
                  <a:pt x="4945738" y="5680779"/>
                  <a:pt x="4945809" y="5679567"/>
                  <a:pt x="4945809" y="5678140"/>
                </a:cubicBezTo>
                <a:cubicBezTo>
                  <a:pt x="4945809" y="5676857"/>
                  <a:pt x="4945720" y="5675698"/>
                  <a:pt x="4945541" y="5674664"/>
                </a:cubicBezTo>
                <a:cubicBezTo>
                  <a:pt x="4945363" y="5673630"/>
                  <a:pt x="4945131" y="5672774"/>
                  <a:pt x="4944846" y="5672096"/>
                </a:cubicBezTo>
                <a:cubicBezTo>
                  <a:pt x="4944561" y="5671419"/>
                  <a:pt x="4944187" y="5670920"/>
                  <a:pt x="4943723" y="5670599"/>
                </a:cubicBezTo>
                <a:cubicBezTo>
                  <a:pt x="4943259" y="5670278"/>
                  <a:pt x="4942742" y="5670118"/>
                  <a:pt x="4942172" y="5670118"/>
                </a:cubicBezTo>
                <a:close/>
                <a:moveTo>
                  <a:pt x="5601457" y="5669583"/>
                </a:moveTo>
                <a:cubicBezTo>
                  <a:pt x="5599817" y="5669583"/>
                  <a:pt x="5598426" y="5669636"/>
                  <a:pt x="5597285" y="5669743"/>
                </a:cubicBezTo>
                <a:cubicBezTo>
                  <a:pt x="5596144" y="5669850"/>
                  <a:pt x="5595235" y="5670046"/>
                  <a:pt x="5594558" y="5670331"/>
                </a:cubicBezTo>
                <a:cubicBezTo>
                  <a:pt x="5593880" y="5670617"/>
                  <a:pt x="5593417" y="5670973"/>
                  <a:pt x="5593167" y="5671401"/>
                </a:cubicBezTo>
                <a:cubicBezTo>
                  <a:pt x="5592917" y="5671829"/>
                  <a:pt x="5592793" y="5672293"/>
                  <a:pt x="5592793" y="5672792"/>
                </a:cubicBezTo>
                <a:lnTo>
                  <a:pt x="5592793" y="5769279"/>
                </a:lnTo>
                <a:cubicBezTo>
                  <a:pt x="5592793" y="5769778"/>
                  <a:pt x="5592917" y="5770242"/>
                  <a:pt x="5593167" y="5770670"/>
                </a:cubicBezTo>
                <a:cubicBezTo>
                  <a:pt x="5593417" y="5771097"/>
                  <a:pt x="5593845" y="5771436"/>
                  <a:pt x="5594451" y="5771686"/>
                </a:cubicBezTo>
                <a:cubicBezTo>
                  <a:pt x="5595057" y="5771935"/>
                  <a:pt x="5595859" y="5772131"/>
                  <a:pt x="5596857" y="5772274"/>
                </a:cubicBezTo>
                <a:cubicBezTo>
                  <a:pt x="5597856" y="5772417"/>
                  <a:pt x="5599140" y="5772488"/>
                  <a:pt x="5600708" y="5772488"/>
                </a:cubicBezTo>
                <a:cubicBezTo>
                  <a:pt x="5602063" y="5772488"/>
                  <a:pt x="5603204" y="5772435"/>
                  <a:pt x="5604131" y="5772328"/>
                </a:cubicBezTo>
                <a:cubicBezTo>
                  <a:pt x="5605058" y="5772221"/>
                  <a:pt x="5605825" y="5772042"/>
                  <a:pt x="5606431" y="5771793"/>
                </a:cubicBezTo>
                <a:cubicBezTo>
                  <a:pt x="5607037" y="5771543"/>
                  <a:pt x="5607537" y="5771204"/>
                  <a:pt x="5607929" y="5770777"/>
                </a:cubicBezTo>
                <a:cubicBezTo>
                  <a:pt x="5608321" y="5770349"/>
                  <a:pt x="5608767" y="5769849"/>
                  <a:pt x="5609266" y="5769279"/>
                </a:cubicBezTo>
                <a:lnTo>
                  <a:pt x="5650129" y="5713440"/>
                </a:lnTo>
                <a:cubicBezTo>
                  <a:pt x="5652125" y="5710731"/>
                  <a:pt x="5654104" y="5708003"/>
                  <a:pt x="5656066" y="5705257"/>
                </a:cubicBezTo>
                <a:cubicBezTo>
                  <a:pt x="5658027" y="5702512"/>
                  <a:pt x="5659827" y="5699713"/>
                  <a:pt x="5661468" y="5696860"/>
                </a:cubicBezTo>
                <a:cubicBezTo>
                  <a:pt x="5661254" y="5699641"/>
                  <a:pt x="5661075" y="5702476"/>
                  <a:pt x="5660933" y="5705364"/>
                </a:cubicBezTo>
                <a:cubicBezTo>
                  <a:pt x="5660790" y="5708252"/>
                  <a:pt x="5660719" y="5711087"/>
                  <a:pt x="5660719" y="5713868"/>
                </a:cubicBezTo>
                <a:lnTo>
                  <a:pt x="5660719" y="5769279"/>
                </a:lnTo>
                <a:cubicBezTo>
                  <a:pt x="5660719" y="5769778"/>
                  <a:pt x="5660861" y="5770242"/>
                  <a:pt x="5661147" y="5770670"/>
                </a:cubicBezTo>
                <a:cubicBezTo>
                  <a:pt x="5661432" y="5771097"/>
                  <a:pt x="5661931" y="5771436"/>
                  <a:pt x="5662644" y="5771686"/>
                </a:cubicBezTo>
                <a:cubicBezTo>
                  <a:pt x="5663357" y="5771935"/>
                  <a:pt x="5664284" y="5772131"/>
                  <a:pt x="5665425" y="5772274"/>
                </a:cubicBezTo>
                <a:cubicBezTo>
                  <a:pt x="5666566" y="5772417"/>
                  <a:pt x="5667993" y="5772488"/>
                  <a:pt x="5669704" y="5772488"/>
                </a:cubicBezTo>
                <a:cubicBezTo>
                  <a:pt x="5671416" y="5772488"/>
                  <a:pt x="5672842" y="5772417"/>
                  <a:pt x="5673983" y="5772274"/>
                </a:cubicBezTo>
                <a:cubicBezTo>
                  <a:pt x="5675124" y="5772131"/>
                  <a:pt x="5676015" y="5771935"/>
                  <a:pt x="5676657" y="5771686"/>
                </a:cubicBezTo>
                <a:cubicBezTo>
                  <a:pt x="5677299" y="5771436"/>
                  <a:pt x="5677763" y="5771097"/>
                  <a:pt x="5678048" y="5770670"/>
                </a:cubicBezTo>
                <a:cubicBezTo>
                  <a:pt x="5678333" y="5770242"/>
                  <a:pt x="5678476" y="5769778"/>
                  <a:pt x="5678476" y="5769279"/>
                </a:cubicBezTo>
                <a:lnTo>
                  <a:pt x="5678476" y="5672899"/>
                </a:lnTo>
                <a:cubicBezTo>
                  <a:pt x="5678476" y="5672328"/>
                  <a:pt x="5678351" y="5671829"/>
                  <a:pt x="5678101" y="5671401"/>
                </a:cubicBezTo>
                <a:cubicBezTo>
                  <a:pt x="5677852" y="5670973"/>
                  <a:pt x="5677424" y="5670617"/>
                  <a:pt x="5676818" y="5670331"/>
                </a:cubicBezTo>
                <a:cubicBezTo>
                  <a:pt x="5676212" y="5670046"/>
                  <a:pt x="5675391" y="5669850"/>
                  <a:pt x="5674357" y="5669743"/>
                </a:cubicBezTo>
                <a:cubicBezTo>
                  <a:pt x="5673323" y="5669636"/>
                  <a:pt x="5672058" y="5669583"/>
                  <a:pt x="5670560" y="5669583"/>
                </a:cubicBezTo>
                <a:cubicBezTo>
                  <a:pt x="5669062" y="5669583"/>
                  <a:pt x="5667850" y="5669636"/>
                  <a:pt x="5666923" y="5669743"/>
                </a:cubicBezTo>
                <a:cubicBezTo>
                  <a:pt x="5665996" y="5669850"/>
                  <a:pt x="5665194" y="5670028"/>
                  <a:pt x="5664516" y="5670278"/>
                </a:cubicBezTo>
                <a:cubicBezTo>
                  <a:pt x="5663839" y="5670528"/>
                  <a:pt x="5663268" y="5670866"/>
                  <a:pt x="5662805" y="5671294"/>
                </a:cubicBezTo>
                <a:cubicBezTo>
                  <a:pt x="5662341" y="5671722"/>
                  <a:pt x="5661895" y="5672221"/>
                  <a:pt x="5661468" y="5672792"/>
                </a:cubicBezTo>
                <a:lnTo>
                  <a:pt x="5620070" y="5729379"/>
                </a:lnTo>
                <a:cubicBezTo>
                  <a:pt x="5618145" y="5731875"/>
                  <a:pt x="5616344" y="5734424"/>
                  <a:pt x="5614668" y="5737027"/>
                </a:cubicBezTo>
                <a:cubicBezTo>
                  <a:pt x="5612992" y="5739630"/>
                  <a:pt x="5611334" y="5742287"/>
                  <a:pt x="5609694" y="5744997"/>
                </a:cubicBezTo>
                <a:cubicBezTo>
                  <a:pt x="5609908" y="5742287"/>
                  <a:pt x="5610086" y="5739559"/>
                  <a:pt x="5610229" y="5736813"/>
                </a:cubicBezTo>
                <a:cubicBezTo>
                  <a:pt x="5610371" y="5734068"/>
                  <a:pt x="5610443" y="5731305"/>
                  <a:pt x="5610443" y="5728523"/>
                </a:cubicBezTo>
                <a:lnTo>
                  <a:pt x="5610443" y="5672792"/>
                </a:lnTo>
                <a:cubicBezTo>
                  <a:pt x="5610443" y="5671722"/>
                  <a:pt x="5609801" y="5670920"/>
                  <a:pt x="5608517" y="5670385"/>
                </a:cubicBezTo>
                <a:cubicBezTo>
                  <a:pt x="5607234" y="5669850"/>
                  <a:pt x="5604880" y="5669583"/>
                  <a:pt x="5601457" y="5669583"/>
                </a:cubicBezTo>
                <a:close/>
                <a:moveTo>
                  <a:pt x="5191989" y="5669583"/>
                </a:moveTo>
                <a:cubicBezTo>
                  <a:pt x="5190278" y="5669583"/>
                  <a:pt x="5188851" y="5669636"/>
                  <a:pt x="5187710" y="5669743"/>
                </a:cubicBezTo>
                <a:cubicBezTo>
                  <a:pt x="5186569" y="5669850"/>
                  <a:pt x="5185660" y="5670064"/>
                  <a:pt x="5184983" y="5670385"/>
                </a:cubicBezTo>
                <a:cubicBezTo>
                  <a:pt x="5184305" y="5670706"/>
                  <a:pt x="5183842" y="5671062"/>
                  <a:pt x="5183592" y="5671455"/>
                </a:cubicBezTo>
                <a:cubicBezTo>
                  <a:pt x="5183342" y="5671847"/>
                  <a:pt x="5183218" y="5672328"/>
                  <a:pt x="5183218" y="5672899"/>
                </a:cubicBezTo>
                <a:lnTo>
                  <a:pt x="5183218" y="5769172"/>
                </a:lnTo>
                <a:cubicBezTo>
                  <a:pt x="5183218" y="5769742"/>
                  <a:pt x="5183342" y="5770224"/>
                  <a:pt x="5183592" y="5770616"/>
                </a:cubicBezTo>
                <a:cubicBezTo>
                  <a:pt x="5183842" y="5771008"/>
                  <a:pt x="5184305" y="5771347"/>
                  <a:pt x="5184983" y="5771632"/>
                </a:cubicBezTo>
                <a:cubicBezTo>
                  <a:pt x="5185660" y="5771918"/>
                  <a:pt x="5186569" y="5772131"/>
                  <a:pt x="5187710" y="5772274"/>
                </a:cubicBezTo>
                <a:cubicBezTo>
                  <a:pt x="5188851" y="5772417"/>
                  <a:pt x="5190278" y="5772488"/>
                  <a:pt x="5191989" y="5772488"/>
                </a:cubicBezTo>
                <a:cubicBezTo>
                  <a:pt x="5193772" y="5772488"/>
                  <a:pt x="5195234" y="5772417"/>
                  <a:pt x="5196375" y="5772274"/>
                </a:cubicBezTo>
                <a:cubicBezTo>
                  <a:pt x="5197516" y="5772131"/>
                  <a:pt x="5198407" y="5771918"/>
                  <a:pt x="5199049" y="5771632"/>
                </a:cubicBezTo>
                <a:cubicBezTo>
                  <a:pt x="5199691" y="5771347"/>
                  <a:pt x="5200155" y="5771008"/>
                  <a:pt x="5200440" y="5770616"/>
                </a:cubicBezTo>
                <a:cubicBezTo>
                  <a:pt x="5200725" y="5770224"/>
                  <a:pt x="5200868" y="5769742"/>
                  <a:pt x="5200868" y="5769172"/>
                </a:cubicBezTo>
                <a:lnTo>
                  <a:pt x="5200868" y="5726919"/>
                </a:lnTo>
                <a:lnTo>
                  <a:pt x="5249967" y="5726919"/>
                </a:lnTo>
                <a:lnTo>
                  <a:pt x="5249967" y="5769172"/>
                </a:lnTo>
                <a:cubicBezTo>
                  <a:pt x="5249967" y="5769742"/>
                  <a:pt x="5250110" y="5770224"/>
                  <a:pt x="5250395" y="5770616"/>
                </a:cubicBezTo>
                <a:cubicBezTo>
                  <a:pt x="5250680" y="5771008"/>
                  <a:pt x="5251144" y="5771347"/>
                  <a:pt x="5251786" y="5771632"/>
                </a:cubicBezTo>
                <a:cubicBezTo>
                  <a:pt x="5252427" y="5771918"/>
                  <a:pt x="5253319" y="5772131"/>
                  <a:pt x="5254460" y="5772274"/>
                </a:cubicBezTo>
                <a:cubicBezTo>
                  <a:pt x="5255601" y="5772417"/>
                  <a:pt x="5257063" y="5772488"/>
                  <a:pt x="5258846" y="5772488"/>
                </a:cubicBezTo>
                <a:cubicBezTo>
                  <a:pt x="5260557" y="5772488"/>
                  <a:pt x="5261983" y="5772417"/>
                  <a:pt x="5263124" y="5772274"/>
                </a:cubicBezTo>
                <a:cubicBezTo>
                  <a:pt x="5264265" y="5772131"/>
                  <a:pt x="5265157" y="5771918"/>
                  <a:pt x="5265799" y="5771632"/>
                </a:cubicBezTo>
                <a:cubicBezTo>
                  <a:pt x="5266440" y="5771347"/>
                  <a:pt x="5266904" y="5771008"/>
                  <a:pt x="5267189" y="5770616"/>
                </a:cubicBezTo>
                <a:cubicBezTo>
                  <a:pt x="5267474" y="5770224"/>
                  <a:pt x="5267617" y="5769742"/>
                  <a:pt x="5267617" y="5769172"/>
                </a:cubicBezTo>
                <a:lnTo>
                  <a:pt x="5267617" y="5672899"/>
                </a:lnTo>
                <a:cubicBezTo>
                  <a:pt x="5267617" y="5672328"/>
                  <a:pt x="5267474" y="5671847"/>
                  <a:pt x="5267189" y="5671455"/>
                </a:cubicBezTo>
                <a:cubicBezTo>
                  <a:pt x="5266904" y="5671062"/>
                  <a:pt x="5266440" y="5670706"/>
                  <a:pt x="5265799" y="5670385"/>
                </a:cubicBezTo>
                <a:cubicBezTo>
                  <a:pt x="5265157" y="5670064"/>
                  <a:pt x="5264265" y="5669850"/>
                  <a:pt x="5263124" y="5669743"/>
                </a:cubicBezTo>
                <a:cubicBezTo>
                  <a:pt x="5261983" y="5669636"/>
                  <a:pt x="5260557" y="5669583"/>
                  <a:pt x="5258846" y="5669583"/>
                </a:cubicBezTo>
                <a:cubicBezTo>
                  <a:pt x="5257063" y="5669583"/>
                  <a:pt x="5255601" y="5669636"/>
                  <a:pt x="5254460" y="5669743"/>
                </a:cubicBezTo>
                <a:cubicBezTo>
                  <a:pt x="5253319" y="5669850"/>
                  <a:pt x="5252427" y="5670064"/>
                  <a:pt x="5251786" y="5670385"/>
                </a:cubicBezTo>
                <a:cubicBezTo>
                  <a:pt x="5251144" y="5670706"/>
                  <a:pt x="5250680" y="5671062"/>
                  <a:pt x="5250395" y="5671455"/>
                </a:cubicBezTo>
                <a:cubicBezTo>
                  <a:pt x="5250110" y="5671847"/>
                  <a:pt x="5249967" y="5672328"/>
                  <a:pt x="5249967" y="5672899"/>
                </a:cubicBezTo>
                <a:lnTo>
                  <a:pt x="5249967" y="5712050"/>
                </a:lnTo>
                <a:lnTo>
                  <a:pt x="5200868" y="5712050"/>
                </a:lnTo>
                <a:lnTo>
                  <a:pt x="5200868" y="5672899"/>
                </a:lnTo>
                <a:cubicBezTo>
                  <a:pt x="5200868" y="5672328"/>
                  <a:pt x="5200725" y="5671847"/>
                  <a:pt x="5200440" y="5671455"/>
                </a:cubicBezTo>
                <a:cubicBezTo>
                  <a:pt x="5200155" y="5671062"/>
                  <a:pt x="5199691" y="5670706"/>
                  <a:pt x="5199049" y="5670385"/>
                </a:cubicBezTo>
                <a:cubicBezTo>
                  <a:pt x="5198407" y="5670064"/>
                  <a:pt x="5197516" y="5669850"/>
                  <a:pt x="5196375" y="5669743"/>
                </a:cubicBezTo>
                <a:cubicBezTo>
                  <a:pt x="5195234" y="5669636"/>
                  <a:pt x="5193772" y="5669583"/>
                  <a:pt x="5191989" y="5669583"/>
                </a:cubicBezTo>
                <a:close/>
                <a:moveTo>
                  <a:pt x="5077908" y="5669583"/>
                </a:moveTo>
                <a:cubicBezTo>
                  <a:pt x="5076196" y="5669583"/>
                  <a:pt x="5074788" y="5669636"/>
                  <a:pt x="5073682" y="5669743"/>
                </a:cubicBezTo>
                <a:cubicBezTo>
                  <a:pt x="5072577" y="5669850"/>
                  <a:pt x="5071668" y="5670064"/>
                  <a:pt x="5070955" y="5670385"/>
                </a:cubicBezTo>
                <a:cubicBezTo>
                  <a:pt x="5070242" y="5670706"/>
                  <a:pt x="5069760" y="5671062"/>
                  <a:pt x="5069511" y="5671455"/>
                </a:cubicBezTo>
                <a:cubicBezTo>
                  <a:pt x="5069261" y="5671847"/>
                  <a:pt x="5069136" y="5672328"/>
                  <a:pt x="5069136" y="5672899"/>
                </a:cubicBezTo>
                <a:lnTo>
                  <a:pt x="5069136" y="5700283"/>
                </a:lnTo>
                <a:cubicBezTo>
                  <a:pt x="5069136" y="5706559"/>
                  <a:pt x="5069689" y="5711765"/>
                  <a:pt x="5070794" y="5715901"/>
                </a:cubicBezTo>
                <a:cubicBezTo>
                  <a:pt x="5071900" y="5720037"/>
                  <a:pt x="5073772" y="5723603"/>
                  <a:pt x="5076410" y="5726598"/>
                </a:cubicBezTo>
                <a:cubicBezTo>
                  <a:pt x="5079049" y="5729593"/>
                  <a:pt x="5082579" y="5731946"/>
                  <a:pt x="5087000" y="5733658"/>
                </a:cubicBezTo>
                <a:cubicBezTo>
                  <a:pt x="5091422" y="5735369"/>
                  <a:pt x="5096949" y="5736225"/>
                  <a:pt x="5103581" y="5736225"/>
                </a:cubicBezTo>
                <a:cubicBezTo>
                  <a:pt x="5108787" y="5736225"/>
                  <a:pt x="5113618" y="5735708"/>
                  <a:pt x="5118075" y="5734674"/>
                </a:cubicBezTo>
                <a:cubicBezTo>
                  <a:pt x="5122532" y="5733640"/>
                  <a:pt x="5126758" y="5732232"/>
                  <a:pt x="5130751" y="5730449"/>
                </a:cubicBezTo>
                <a:lnTo>
                  <a:pt x="5130751" y="5769172"/>
                </a:lnTo>
                <a:cubicBezTo>
                  <a:pt x="5130751" y="5769742"/>
                  <a:pt x="5130876" y="5770224"/>
                  <a:pt x="5131125" y="5770616"/>
                </a:cubicBezTo>
                <a:cubicBezTo>
                  <a:pt x="5131375" y="5771008"/>
                  <a:pt x="5131839" y="5771347"/>
                  <a:pt x="5132516" y="5771632"/>
                </a:cubicBezTo>
                <a:cubicBezTo>
                  <a:pt x="5133194" y="5771918"/>
                  <a:pt x="5134121" y="5772131"/>
                  <a:pt x="5135297" y="5772274"/>
                </a:cubicBezTo>
                <a:cubicBezTo>
                  <a:pt x="5136474" y="5772417"/>
                  <a:pt x="5137918" y="5772488"/>
                  <a:pt x="5139630" y="5772488"/>
                </a:cubicBezTo>
                <a:cubicBezTo>
                  <a:pt x="5141341" y="5772488"/>
                  <a:pt x="5142767" y="5772417"/>
                  <a:pt x="5143908" y="5772274"/>
                </a:cubicBezTo>
                <a:cubicBezTo>
                  <a:pt x="5145049" y="5772131"/>
                  <a:pt x="5145941" y="5771918"/>
                  <a:pt x="5146583" y="5771632"/>
                </a:cubicBezTo>
                <a:cubicBezTo>
                  <a:pt x="5147225" y="5771347"/>
                  <a:pt x="5147688" y="5771008"/>
                  <a:pt x="5147973" y="5770616"/>
                </a:cubicBezTo>
                <a:cubicBezTo>
                  <a:pt x="5148259" y="5770224"/>
                  <a:pt x="5148401" y="5769742"/>
                  <a:pt x="5148401" y="5769172"/>
                </a:cubicBezTo>
                <a:lnTo>
                  <a:pt x="5148401" y="5672899"/>
                </a:lnTo>
                <a:cubicBezTo>
                  <a:pt x="5148401" y="5672328"/>
                  <a:pt x="5148259" y="5671847"/>
                  <a:pt x="5147973" y="5671455"/>
                </a:cubicBezTo>
                <a:cubicBezTo>
                  <a:pt x="5147688" y="5671062"/>
                  <a:pt x="5147225" y="5670706"/>
                  <a:pt x="5146583" y="5670385"/>
                </a:cubicBezTo>
                <a:cubicBezTo>
                  <a:pt x="5145941" y="5670064"/>
                  <a:pt x="5145049" y="5669850"/>
                  <a:pt x="5143908" y="5669743"/>
                </a:cubicBezTo>
                <a:cubicBezTo>
                  <a:pt x="5142767" y="5669636"/>
                  <a:pt x="5141341" y="5669583"/>
                  <a:pt x="5139630" y="5669583"/>
                </a:cubicBezTo>
                <a:cubicBezTo>
                  <a:pt x="5137918" y="5669583"/>
                  <a:pt x="5136474" y="5669636"/>
                  <a:pt x="5135297" y="5669743"/>
                </a:cubicBezTo>
                <a:cubicBezTo>
                  <a:pt x="5134121" y="5669850"/>
                  <a:pt x="5133194" y="5670064"/>
                  <a:pt x="5132516" y="5670385"/>
                </a:cubicBezTo>
                <a:cubicBezTo>
                  <a:pt x="5131839" y="5670706"/>
                  <a:pt x="5131375" y="5671062"/>
                  <a:pt x="5131125" y="5671455"/>
                </a:cubicBezTo>
                <a:cubicBezTo>
                  <a:pt x="5130876" y="5671847"/>
                  <a:pt x="5130751" y="5672328"/>
                  <a:pt x="5130751" y="5672899"/>
                </a:cubicBezTo>
                <a:lnTo>
                  <a:pt x="5130751" y="5715580"/>
                </a:lnTo>
                <a:cubicBezTo>
                  <a:pt x="5126758" y="5717577"/>
                  <a:pt x="5122746" y="5719110"/>
                  <a:pt x="5118717" y="5720180"/>
                </a:cubicBezTo>
                <a:cubicBezTo>
                  <a:pt x="5114688" y="5721249"/>
                  <a:pt x="5110569" y="5721784"/>
                  <a:pt x="5106362" y="5721784"/>
                </a:cubicBezTo>
                <a:cubicBezTo>
                  <a:pt x="5103153" y="5721784"/>
                  <a:pt x="5100354" y="5721445"/>
                  <a:pt x="5097965" y="5720768"/>
                </a:cubicBezTo>
                <a:cubicBezTo>
                  <a:pt x="5095576" y="5720090"/>
                  <a:pt x="5093561" y="5718914"/>
                  <a:pt x="5091921" y="5717238"/>
                </a:cubicBezTo>
                <a:cubicBezTo>
                  <a:pt x="5090281" y="5715562"/>
                  <a:pt x="5089033" y="5713298"/>
                  <a:pt x="5088177" y="5710445"/>
                </a:cubicBezTo>
                <a:cubicBezTo>
                  <a:pt x="5087321" y="5707593"/>
                  <a:pt x="5086893" y="5703278"/>
                  <a:pt x="5086893" y="5697502"/>
                </a:cubicBezTo>
                <a:lnTo>
                  <a:pt x="5086893" y="5672899"/>
                </a:lnTo>
                <a:cubicBezTo>
                  <a:pt x="5086893" y="5672328"/>
                  <a:pt x="5086733" y="5671847"/>
                  <a:pt x="5086412" y="5671455"/>
                </a:cubicBezTo>
                <a:cubicBezTo>
                  <a:pt x="5086091" y="5671062"/>
                  <a:pt x="5085610" y="5670706"/>
                  <a:pt x="5084968" y="5670385"/>
                </a:cubicBezTo>
                <a:cubicBezTo>
                  <a:pt x="5084326" y="5670064"/>
                  <a:pt x="5083435" y="5669850"/>
                  <a:pt x="5082294" y="5669743"/>
                </a:cubicBezTo>
                <a:cubicBezTo>
                  <a:pt x="5081153" y="5669636"/>
                  <a:pt x="5079691" y="5669583"/>
                  <a:pt x="5077908" y="5669583"/>
                </a:cubicBezTo>
                <a:close/>
                <a:moveTo>
                  <a:pt x="4972807" y="5669583"/>
                </a:moveTo>
                <a:cubicBezTo>
                  <a:pt x="4971167" y="5669583"/>
                  <a:pt x="4969776" y="5669636"/>
                  <a:pt x="4968635" y="5669743"/>
                </a:cubicBezTo>
                <a:cubicBezTo>
                  <a:pt x="4967494" y="5669850"/>
                  <a:pt x="4966585" y="5670046"/>
                  <a:pt x="4965908" y="5670331"/>
                </a:cubicBezTo>
                <a:cubicBezTo>
                  <a:pt x="4965230" y="5670617"/>
                  <a:pt x="4964767" y="5670973"/>
                  <a:pt x="4964517" y="5671401"/>
                </a:cubicBezTo>
                <a:cubicBezTo>
                  <a:pt x="4964268" y="5671829"/>
                  <a:pt x="4964143" y="5672293"/>
                  <a:pt x="4964143" y="5672792"/>
                </a:cubicBezTo>
                <a:lnTo>
                  <a:pt x="4964143" y="5769279"/>
                </a:lnTo>
                <a:cubicBezTo>
                  <a:pt x="4964143" y="5769778"/>
                  <a:pt x="4964268" y="5770242"/>
                  <a:pt x="4964517" y="5770670"/>
                </a:cubicBezTo>
                <a:cubicBezTo>
                  <a:pt x="4964767" y="5771097"/>
                  <a:pt x="4965194" y="5771436"/>
                  <a:pt x="4965801" y="5771686"/>
                </a:cubicBezTo>
                <a:cubicBezTo>
                  <a:pt x="4966407" y="5771935"/>
                  <a:pt x="4967209" y="5772131"/>
                  <a:pt x="4968208" y="5772274"/>
                </a:cubicBezTo>
                <a:cubicBezTo>
                  <a:pt x="4969206" y="5772417"/>
                  <a:pt x="4970490" y="5772488"/>
                  <a:pt x="4972058" y="5772488"/>
                </a:cubicBezTo>
                <a:cubicBezTo>
                  <a:pt x="4973413" y="5772488"/>
                  <a:pt x="4974554" y="5772435"/>
                  <a:pt x="4975482" y="5772328"/>
                </a:cubicBezTo>
                <a:cubicBezTo>
                  <a:pt x="4976409" y="5772221"/>
                  <a:pt x="4977175" y="5772042"/>
                  <a:pt x="4977781" y="5771793"/>
                </a:cubicBezTo>
                <a:cubicBezTo>
                  <a:pt x="4978388" y="5771543"/>
                  <a:pt x="4978887" y="5771204"/>
                  <a:pt x="4979279" y="5770777"/>
                </a:cubicBezTo>
                <a:cubicBezTo>
                  <a:pt x="4979671" y="5770349"/>
                  <a:pt x="4980117" y="5769849"/>
                  <a:pt x="4980616" y="5769279"/>
                </a:cubicBezTo>
                <a:lnTo>
                  <a:pt x="5021479" y="5713440"/>
                </a:lnTo>
                <a:cubicBezTo>
                  <a:pt x="5023476" y="5710731"/>
                  <a:pt x="5025454" y="5708003"/>
                  <a:pt x="5027416" y="5705257"/>
                </a:cubicBezTo>
                <a:cubicBezTo>
                  <a:pt x="5029377" y="5702512"/>
                  <a:pt x="5031177" y="5699713"/>
                  <a:pt x="5032818" y="5696860"/>
                </a:cubicBezTo>
                <a:cubicBezTo>
                  <a:pt x="5032604" y="5699641"/>
                  <a:pt x="5032425" y="5702476"/>
                  <a:pt x="5032283" y="5705364"/>
                </a:cubicBezTo>
                <a:cubicBezTo>
                  <a:pt x="5032140" y="5708252"/>
                  <a:pt x="5032069" y="5711087"/>
                  <a:pt x="5032069" y="5713868"/>
                </a:cubicBezTo>
                <a:lnTo>
                  <a:pt x="5032069" y="5769279"/>
                </a:lnTo>
                <a:cubicBezTo>
                  <a:pt x="5032069" y="5769778"/>
                  <a:pt x="5032211" y="5770242"/>
                  <a:pt x="5032497" y="5770670"/>
                </a:cubicBezTo>
                <a:cubicBezTo>
                  <a:pt x="5032782" y="5771097"/>
                  <a:pt x="5033281" y="5771436"/>
                  <a:pt x="5033994" y="5771686"/>
                </a:cubicBezTo>
                <a:cubicBezTo>
                  <a:pt x="5034707" y="5771935"/>
                  <a:pt x="5035635" y="5772131"/>
                  <a:pt x="5036775" y="5772274"/>
                </a:cubicBezTo>
                <a:cubicBezTo>
                  <a:pt x="5037916" y="5772417"/>
                  <a:pt x="5039343" y="5772488"/>
                  <a:pt x="5041054" y="5772488"/>
                </a:cubicBezTo>
                <a:cubicBezTo>
                  <a:pt x="5042766" y="5772488"/>
                  <a:pt x="5044192" y="5772417"/>
                  <a:pt x="5045333" y="5772274"/>
                </a:cubicBezTo>
                <a:cubicBezTo>
                  <a:pt x="5046474" y="5772131"/>
                  <a:pt x="5047365" y="5771935"/>
                  <a:pt x="5048007" y="5771686"/>
                </a:cubicBezTo>
                <a:cubicBezTo>
                  <a:pt x="5048649" y="5771436"/>
                  <a:pt x="5049113" y="5771097"/>
                  <a:pt x="5049398" y="5770670"/>
                </a:cubicBezTo>
                <a:cubicBezTo>
                  <a:pt x="5049683" y="5770242"/>
                  <a:pt x="5049826" y="5769778"/>
                  <a:pt x="5049826" y="5769279"/>
                </a:cubicBezTo>
                <a:lnTo>
                  <a:pt x="5049826" y="5672899"/>
                </a:lnTo>
                <a:cubicBezTo>
                  <a:pt x="5049826" y="5672328"/>
                  <a:pt x="5049701" y="5671829"/>
                  <a:pt x="5049451" y="5671401"/>
                </a:cubicBezTo>
                <a:cubicBezTo>
                  <a:pt x="5049202" y="5670973"/>
                  <a:pt x="5048774" y="5670617"/>
                  <a:pt x="5048168" y="5670331"/>
                </a:cubicBezTo>
                <a:cubicBezTo>
                  <a:pt x="5047562" y="5670046"/>
                  <a:pt x="5046742" y="5669850"/>
                  <a:pt x="5045707" y="5669743"/>
                </a:cubicBezTo>
                <a:cubicBezTo>
                  <a:pt x="5044673" y="5669636"/>
                  <a:pt x="5043408" y="5669583"/>
                  <a:pt x="5041910" y="5669583"/>
                </a:cubicBezTo>
                <a:cubicBezTo>
                  <a:pt x="5040412" y="5669583"/>
                  <a:pt x="5039200" y="5669636"/>
                  <a:pt x="5038273" y="5669743"/>
                </a:cubicBezTo>
                <a:cubicBezTo>
                  <a:pt x="5037346" y="5669850"/>
                  <a:pt x="5036544" y="5670028"/>
                  <a:pt x="5035866" y="5670278"/>
                </a:cubicBezTo>
                <a:cubicBezTo>
                  <a:pt x="5035189" y="5670528"/>
                  <a:pt x="5034618" y="5670866"/>
                  <a:pt x="5034155" y="5671294"/>
                </a:cubicBezTo>
                <a:cubicBezTo>
                  <a:pt x="5033691" y="5671722"/>
                  <a:pt x="5033245" y="5672221"/>
                  <a:pt x="5032818" y="5672792"/>
                </a:cubicBezTo>
                <a:lnTo>
                  <a:pt x="4991420" y="5729379"/>
                </a:lnTo>
                <a:cubicBezTo>
                  <a:pt x="4989495" y="5731875"/>
                  <a:pt x="4987694" y="5734424"/>
                  <a:pt x="4986018" y="5737027"/>
                </a:cubicBezTo>
                <a:cubicBezTo>
                  <a:pt x="4984342" y="5739630"/>
                  <a:pt x="4982684" y="5742287"/>
                  <a:pt x="4981044" y="5744997"/>
                </a:cubicBezTo>
                <a:cubicBezTo>
                  <a:pt x="4981258" y="5742287"/>
                  <a:pt x="4981436" y="5739559"/>
                  <a:pt x="4981579" y="5736813"/>
                </a:cubicBezTo>
                <a:cubicBezTo>
                  <a:pt x="4981722" y="5734068"/>
                  <a:pt x="4981793" y="5731305"/>
                  <a:pt x="4981793" y="5728523"/>
                </a:cubicBezTo>
                <a:lnTo>
                  <a:pt x="4981793" y="5672792"/>
                </a:lnTo>
                <a:cubicBezTo>
                  <a:pt x="4981793" y="5671722"/>
                  <a:pt x="4981151" y="5670920"/>
                  <a:pt x="4979867" y="5670385"/>
                </a:cubicBezTo>
                <a:cubicBezTo>
                  <a:pt x="4978584" y="5669850"/>
                  <a:pt x="4976230" y="5669583"/>
                  <a:pt x="4972807" y="5669583"/>
                </a:cubicBezTo>
                <a:close/>
                <a:moveTo>
                  <a:pt x="4772782" y="5669583"/>
                </a:moveTo>
                <a:cubicBezTo>
                  <a:pt x="4771142" y="5669583"/>
                  <a:pt x="4769751" y="5669636"/>
                  <a:pt x="4768610" y="5669743"/>
                </a:cubicBezTo>
                <a:cubicBezTo>
                  <a:pt x="4767469" y="5669850"/>
                  <a:pt x="4766560" y="5670046"/>
                  <a:pt x="4765883" y="5670331"/>
                </a:cubicBezTo>
                <a:cubicBezTo>
                  <a:pt x="4765205" y="5670617"/>
                  <a:pt x="4764742" y="5670973"/>
                  <a:pt x="4764492" y="5671401"/>
                </a:cubicBezTo>
                <a:cubicBezTo>
                  <a:pt x="4764243" y="5671829"/>
                  <a:pt x="4764118" y="5672293"/>
                  <a:pt x="4764118" y="5672792"/>
                </a:cubicBezTo>
                <a:lnTo>
                  <a:pt x="4764118" y="5769279"/>
                </a:lnTo>
                <a:cubicBezTo>
                  <a:pt x="4764118" y="5769778"/>
                  <a:pt x="4764243" y="5770242"/>
                  <a:pt x="4764492" y="5770670"/>
                </a:cubicBezTo>
                <a:cubicBezTo>
                  <a:pt x="4764742" y="5771097"/>
                  <a:pt x="4765170" y="5771436"/>
                  <a:pt x="4765776" y="5771686"/>
                </a:cubicBezTo>
                <a:cubicBezTo>
                  <a:pt x="4766382" y="5771935"/>
                  <a:pt x="4767184" y="5772131"/>
                  <a:pt x="4768183" y="5772274"/>
                </a:cubicBezTo>
                <a:cubicBezTo>
                  <a:pt x="4769181" y="5772417"/>
                  <a:pt x="4770465" y="5772488"/>
                  <a:pt x="4772033" y="5772488"/>
                </a:cubicBezTo>
                <a:cubicBezTo>
                  <a:pt x="4773388" y="5772488"/>
                  <a:pt x="4774529" y="5772435"/>
                  <a:pt x="4775457" y="5772328"/>
                </a:cubicBezTo>
                <a:cubicBezTo>
                  <a:pt x="4776384" y="5772221"/>
                  <a:pt x="4777150" y="5772042"/>
                  <a:pt x="4777756" y="5771793"/>
                </a:cubicBezTo>
                <a:cubicBezTo>
                  <a:pt x="4778363" y="5771543"/>
                  <a:pt x="4778862" y="5771204"/>
                  <a:pt x="4779254" y="5770777"/>
                </a:cubicBezTo>
                <a:cubicBezTo>
                  <a:pt x="4779646" y="5770349"/>
                  <a:pt x="4780092" y="5769849"/>
                  <a:pt x="4780591" y="5769279"/>
                </a:cubicBezTo>
                <a:lnTo>
                  <a:pt x="4821454" y="5713440"/>
                </a:lnTo>
                <a:cubicBezTo>
                  <a:pt x="4823451" y="5710731"/>
                  <a:pt x="4825429" y="5708003"/>
                  <a:pt x="4827391" y="5705257"/>
                </a:cubicBezTo>
                <a:cubicBezTo>
                  <a:pt x="4829352" y="5702512"/>
                  <a:pt x="4831152" y="5699713"/>
                  <a:pt x="4832793" y="5696860"/>
                </a:cubicBezTo>
                <a:cubicBezTo>
                  <a:pt x="4832579" y="5699641"/>
                  <a:pt x="4832400" y="5702476"/>
                  <a:pt x="4832258" y="5705364"/>
                </a:cubicBezTo>
                <a:cubicBezTo>
                  <a:pt x="4832115" y="5708252"/>
                  <a:pt x="4832044" y="5711087"/>
                  <a:pt x="4832044" y="5713868"/>
                </a:cubicBezTo>
                <a:lnTo>
                  <a:pt x="4832044" y="5769279"/>
                </a:lnTo>
                <a:cubicBezTo>
                  <a:pt x="4832044" y="5769778"/>
                  <a:pt x="4832186" y="5770242"/>
                  <a:pt x="4832472" y="5770670"/>
                </a:cubicBezTo>
                <a:cubicBezTo>
                  <a:pt x="4832757" y="5771097"/>
                  <a:pt x="4833256" y="5771436"/>
                  <a:pt x="4833969" y="5771686"/>
                </a:cubicBezTo>
                <a:cubicBezTo>
                  <a:pt x="4834682" y="5771935"/>
                  <a:pt x="4835609" y="5772131"/>
                  <a:pt x="4836750" y="5772274"/>
                </a:cubicBezTo>
                <a:cubicBezTo>
                  <a:pt x="4837892" y="5772417"/>
                  <a:pt x="4839318" y="5772488"/>
                  <a:pt x="4841029" y="5772488"/>
                </a:cubicBezTo>
                <a:cubicBezTo>
                  <a:pt x="4842741" y="5772488"/>
                  <a:pt x="4844167" y="5772417"/>
                  <a:pt x="4845308" y="5772274"/>
                </a:cubicBezTo>
                <a:cubicBezTo>
                  <a:pt x="4846449" y="5772131"/>
                  <a:pt x="4847340" y="5771935"/>
                  <a:pt x="4847982" y="5771686"/>
                </a:cubicBezTo>
                <a:cubicBezTo>
                  <a:pt x="4848624" y="5771436"/>
                  <a:pt x="4849088" y="5771097"/>
                  <a:pt x="4849373" y="5770670"/>
                </a:cubicBezTo>
                <a:cubicBezTo>
                  <a:pt x="4849658" y="5770242"/>
                  <a:pt x="4849801" y="5769778"/>
                  <a:pt x="4849801" y="5769279"/>
                </a:cubicBezTo>
                <a:lnTo>
                  <a:pt x="4849801" y="5672899"/>
                </a:lnTo>
                <a:cubicBezTo>
                  <a:pt x="4849801" y="5672328"/>
                  <a:pt x="4849676" y="5671829"/>
                  <a:pt x="4849426" y="5671401"/>
                </a:cubicBezTo>
                <a:cubicBezTo>
                  <a:pt x="4849177" y="5670973"/>
                  <a:pt x="4848749" y="5670617"/>
                  <a:pt x="4848143" y="5670331"/>
                </a:cubicBezTo>
                <a:cubicBezTo>
                  <a:pt x="4847537" y="5670046"/>
                  <a:pt x="4846717" y="5669850"/>
                  <a:pt x="4845682" y="5669743"/>
                </a:cubicBezTo>
                <a:cubicBezTo>
                  <a:pt x="4844648" y="5669636"/>
                  <a:pt x="4843383" y="5669583"/>
                  <a:pt x="4841885" y="5669583"/>
                </a:cubicBezTo>
                <a:cubicBezTo>
                  <a:pt x="4840387" y="5669583"/>
                  <a:pt x="4839175" y="5669636"/>
                  <a:pt x="4838248" y="5669743"/>
                </a:cubicBezTo>
                <a:cubicBezTo>
                  <a:pt x="4837321" y="5669850"/>
                  <a:pt x="4836519" y="5670028"/>
                  <a:pt x="4835841" y="5670278"/>
                </a:cubicBezTo>
                <a:cubicBezTo>
                  <a:pt x="4835164" y="5670528"/>
                  <a:pt x="4834593" y="5670866"/>
                  <a:pt x="4834130" y="5671294"/>
                </a:cubicBezTo>
                <a:cubicBezTo>
                  <a:pt x="4833666" y="5671722"/>
                  <a:pt x="4833220" y="5672221"/>
                  <a:pt x="4832793" y="5672792"/>
                </a:cubicBezTo>
                <a:lnTo>
                  <a:pt x="4791395" y="5729379"/>
                </a:lnTo>
                <a:cubicBezTo>
                  <a:pt x="4789470" y="5731875"/>
                  <a:pt x="4787669" y="5734424"/>
                  <a:pt x="4785993" y="5737027"/>
                </a:cubicBezTo>
                <a:cubicBezTo>
                  <a:pt x="4784317" y="5739630"/>
                  <a:pt x="4782659" y="5742287"/>
                  <a:pt x="4781019" y="5744997"/>
                </a:cubicBezTo>
                <a:cubicBezTo>
                  <a:pt x="4781233" y="5742287"/>
                  <a:pt x="4781411" y="5739559"/>
                  <a:pt x="4781554" y="5736813"/>
                </a:cubicBezTo>
                <a:cubicBezTo>
                  <a:pt x="4781696" y="5734068"/>
                  <a:pt x="4781768" y="5731305"/>
                  <a:pt x="4781768" y="5728523"/>
                </a:cubicBezTo>
                <a:lnTo>
                  <a:pt x="4781768" y="5672792"/>
                </a:lnTo>
                <a:cubicBezTo>
                  <a:pt x="4781768" y="5671722"/>
                  <a:pt x="4781126" y="5670920"/>
                  <a:pt x="4779842" y="5670385"/>
                </a:cubicBezTo>
                <a:cubicBezTo>
                  <a:pt x="4778559" y="5669850"/>
                  <a:pt x="4776205" y="5669583"/>
                  <a:pt x="4772782" y="5669583"/>
                </a:cubicBezTo>
                <a:close/>
                <a:moveTo>
                  <a:pt x="4553814" y="5669583"/>
                </a:moveTo>
                <a:cubicBezTo>
                  <a:pt x="4552317" y="5669583"/>
                  <a:pt x="4550997" y="5669636"/>
                  <a:pt x="4549856" y="5669743"/>
                </a:cubicBezTo>
                <a:cubicBezTo>
                  <a:pt x="4548715" y="5669850"/>
                  <a:pt x="4547788" y="5670011"/>
                  <a:pt x="4547075" y="5670225"/>
                </a:cubicBezTo>
                <a:cubicBezTo>
                  <a:pt x="4546362" y="5670438"/>
                  <a:pt x="4545845" y="5670706"/>
                  <a:pt x="4545524" y="5671027"/>
                </a:cubicBezTo>
                <a:cubicBezTo>
                  <a:pt x="4545203" y="5671348"/>
                  <a:pt x="4545043" y="5671686"/>
                  <a:pt x="4545043" y="5672043"/>
                </a:cubicBezTo>
                <a:lnTo>
                  <a:pt x="4545043" y="5769814"/>
                </a:lnTo>
                <a:cubicBezTo>
                  <a:pt x="4545043" y="5770170"/>
                  <a:pt x="4545203" y="5770527"/>
                  <a:pt x="4545524" y="5770883"/>
                </a:cubicBezTo>
                <a:cubicBezTo>
                  <a:pt x="4545845" y="5771240"/>
                  <a:pt x="4546362" y="5771525"/>
                  <a:pt x="4547075" y="5771739"/>
                </a:cubicBezTo>
                <a:cubicBezTo>
                  <a:pt x="4547788" y="5771953"/>
                  <a:pt x="4548715" y="5772131"/>
                  <a:pt x="4549856" y="5772274"/>
                </a:cubicBezTo>
                <a:cubicBezTo>
                  <a:pt x="4550997" y="5772417"/>
                  <a:pt x="4552317" y="5772488"/>
                  <a:pt x="4553814" y="5772488"/>
                </a:cubicBezTo>
                <a:cubicBezTo>
                  <a:pt x="4555312" y="5772488"/>
                  <a:pt x="4556631" y="5772417"/>
                  <a:pt x="4557772" y="5772274"/>
                </a:cubicBezTo>
                <a:cubicBezTo>
                  <a:pt x="4558913" y="5772131"/>
                  <a:pt x="4559840" y="5771953"/>
                  <a:pt x="4560553" y="5771739"/>
                </a:cubicBezTo>
                <a:cubicBezTo>
                  <a:pt x="4561267" y="5771525"/>
                  <a:pt x="4561801" y="5771240"/>
                  <a:pt x="4562158" y="5770883"/>
                </a:cubicBezTo>
                <a:cubicBezTo>
                  <a:pt x="4562515" y="5770527"/>
                  <a:pt x="4562693" y="5770170"/>
                  <a:pt x="4562693" y="5769814"/>
                </a:cubicBezTo>
                <a:lnTo>
                  <a:pt x="4562693" y="5726491"/>
                </a:lnTo>
                <a:lnTo>
                  <a:pt x="4570181" y="5726491"/>
                </a:lnTo>
                <a:cubicBezTo>
                  <a:pt x="4573318" y="5726491"/>
                  <a:pt x="4576100" y="5726812"/>
                  <a:pt x="4578524" y="5727454"/>
                </a:cubicBezTo>
                <a:cubicBezTo>
                  <a:pt x="4580949" y="5728095"/>
                  <a:pt x="4583124" y="5729129"/>
                  <a:pt x="4585050" y="5730556"/>
                </a:cubicBezTo>
                <a:cubicBezTo>
                  <a:pt x="4586975" y="5731982"/>
                  <a:pt x="4588669" y="5733854"/>
                  <a:pt x="4590131" y="5736172"/>
                </a:cubicBezTo>
                <a:cubicBezTo>
                  <a:pt x="4591593" y="5738489"/>
                  <a:pt x="4592965" y="5741253"/>
                  <a:pt x="4594249" y="5744462"/>
                </a:cubicBezTo>
                <a:lnTo>
                  <a:pt x="4604518" y="5769386"/>
                </a:lnTo>
                <a:cubicBezTo>
                  <a:pt x="4604661" y="5769885"/>
                  <a:pt x="4604910" y="5770331"/>
                  <a:pt x="4605267" y="5770723"/>
                </a:cubicBezTo>
                <a:cubicBezTo>
                  <a:pt x="4605623" y="5771115"/>
                  <a:pt x="4606194" y="5771436"/>
                  <a:pt x="4606978" y="5771686"/>
                </a:cubicBezTo>
                <a:cubicBezTo>
                  <a:pt x="4607763" y="5771935"/>
                  <a:pt x="4608779" y="5772131"/>
                  <a:pt x="4610027" y="5772274"/>
                </a:cubicBezTo>
                <a:cubicBezTo>
                  <a:pt x="4611275" y="5772417"/>
                  <a:pt x="4612897" y="5772488"/>
                  <a:pt x="4614894" y="5772488"/>
                </a:cubicBezTo>
                <a:cubicBezTo>
                  <a:pt x="4616606" y="5772488"/>
                  <a:pt x="4618014" y="5772435"/>
                  <a:pt x="4619120" y="5772328"/>
                </a:cubicBezTo>
                <a:cubicBezTo>
                  <a:pt x="4620225" y="5772221"/>
                  <a:pt x="4621116" y="5772060"/>
                  <a:pt x="4621794" y="5771846"/>
                </a:cubicBezTo>
                <a:cubicBezTo>
                  <a:pt x="4622471" y="5771632"/>
                  <a:pt x="4622935" y="5771365"/>
                  <a:pt x="4623184" y="5771044"/>
                </a:cubicBezTo>
                <a:cubicBezTo>
                  <a:pt x="4623434" y="5770723"/>
                  <a:pt x="4623559" y="5770349"/>
                  <a:pt x="4623559" y="5769921"/>
                </a:cubicBezTo>
                <a:cubicBezTo>
                  <a:pt x="4623559" y="5769707"/>
                  <a:pt x="4623541" y="5769475"/>
                  <a:pt x="4623505" y="5769225"/>
                </a:cubicBezTo>
                <a:cubicBezTo>
                  <a:pt x="4623470" y="5768976"/>
                  <a:pt x="4623416" y="5768655"/>
                  <a:pt x="4623345" y="5768263"/>
                </a:cubicBezTo>
                <a:cubicBezTo>
                  <a:pt x="4623274" y="5767871"/>
                  <a:pt x="4623167" y="5767460"/>
                  <a:pt x="4623024" y="5767033"/>
                </a:cubicBezTo>
                <a:cubicBezTo>
                  <a:pt x="4622881" y="5766605"/>
                  <a:pt x="4622667" y="5766141"/>
                  <a:pt x="4622382" y="5765642"/>
                </a:cubicBezTo>
                <a:lnTo>
                  <a:pt x="4611792" y="5741253"/>
                </a:lnTo>
                <a:cubicBezTo>
                  <a:pt x="4610437" y="5738044"/>
                  <a:pt x="4608975" y="5735209"/>
                  <a:pt x="4607406" y="5732749"/>
                </a:cubicBezTo>
                <a:cubicBezTo>
                  <a:pt x="4605837" y="5730288"/>
                  <a:pt x="4604144" y="5728167"/>
                  <a:pt x="4602325" y="5726384"/>
                </a:cubicBezTo>
                <a:cubicBezTo>
                  <a:pt x="4600507" y="5724601"/>
                  <a:pt x="4598546" y="5723103"/>
                  <a:pt x="4596442" y="5721891"/>
                </a:cubicBezTo>
                <a:cubicBezTo>
                  <a:pt x="4594338" y="5720679"/>
                  <a:pt x="4592038" y="5719645"/>
                  <a:pt x="4589542" y="5718789"/>
                </a:cubicBezTo>
                <a:lnTo>
                  <a:pt x="4589542" y="5718575"/>
                </a:lnTo>
                <a:cubicBezTo>
                  <a:pt x="4591183" y="5718076"/>
                  <a:pt x="4592894" y="5717381"/>
                  <a:pt x="4594677" y="5716489"/>
                </a:cubicBezTo>
                <a:cubicBezTo>
                  <a:pt x="4596460" y="5715598"/>
                  <a:pt x="4598207" y="5714350"/>
                  <a:pt x="4599918" y="5712745"/>
                </a:cubicBezTo>
                <a:cubicBezTo>
                  <a:pt x="4601630" y="5711141"/>
                  <a:pt x="4603324" y="5709126"/>
                  <a:pt x="4605000" y="5706701"/>
                </a:cubicBezTo>
                <a:cubicBezTo>
                  <a:pt x="4606675" y="5704277"/>
                  <a:pt x="4608226" y="5701282"/>
                  <a:pt x="4609653" y="5697716"/>
                </a:cubicBezTo>
                <a:lnTo>
                  <a:pt x="4618852" y="5676536"/>
                </a:lnTo>
                <a:cubicBezTo>
                  <a:pt x="4619209" y="5675609"/>
                  <a:pt x="4619476" y="5674789"/>
                  <a:pt x="4619654" y="5674075"/>
                </a:cubicBezTo>
                <a:cubicBezTo>
                  <a:pt x="4619833" y="5673362"/>
                  <a:pt x="4619922" y="5672685"/>
                  <a:pt x="4619922" y="5672043"/>
                </a:cubicBezTo>
                <a:cubicBezTo>
                  <a:pt x="4619922" y="5671686"/>
                  <a:pt x="4619815" y="5671348"/>
                  <a:pt x="4619601" y="5671027"/>
                </a:cubicBezTo>
                <a:cubicBezTo>
                  <a:pt x="4619387" y="5670706"/>
                  <a:pt x="4618977" y="5670438"/>
                  <a:pt x="4618371" y="5670225"/>
                </a:cubicBezTo>
                <a:cubicBezTo>
                  <a:pt x="4617765" y="5670011"/>
                  <a:pt x="4616909" y="5669850"/>
                  <a:pt x="4615804" y="5669743"/>
                </a:cubicBezTo>
                <a:cubicBezTo>
                  <a:pt x="4614698" y="5669636"/>
                  <a:pt x="4613290" y="5669583"/>
                  <a:pt x="4611578" y="5669583"/>
                </a:cubicBezTo>
                <a:cubicBezTo>
                  <a:pt x="4609653" y="5669583"/>
                  <a:pt x="4608102" y="5669636"/>
                  <a:pt x="4606925" y="5669743"/>
                </a:cubicBezTo>
                <a:cubicBezTo>
                  <a:pt x="4605748" y="5669850"/>
                  <a:pt x="4604803" y="5670046"/>
                  <a:pt x="4604090" y="5670331"/>
                </a:cubicBezTo>
                <a:cubicBezTo>
                  <a:pt x="4603377" y="5670617"/>
                  <a:pt x="4602842" y="5670973"/>
                  <a:pt x="4602486" y="5671401"/>
                </a:cubicBezTo>
                <a:cubicBezTo>
                  <a:pt x="4602129" y="5671829"/>
                  <a:pt x="4601880" y="5672328"/>
                  <a:pt x="4601737" y="5672899"/>
                </a:cubicBezTo>
                <a:lnTo>
                  <a:pt x="4592751" y="5695042"/>
                </a:lnTo>
                <a:cubicBezTo>
                  <a:pt x="4591539" y="5698179"/>
                  <a:pt x="4590202" y="5700854"/>
                  <a:pt x="4588740" y="5703064"/>
                </a:cubicBezTo>
                <a:cubicBezTo>
                  <a:pt x="4587278" y="5705275"/>
                  <a:pt x="4585620" y="5707076"/>
                  <a:pt x="4583766" y="5708466"/>
                </a:cubicBezTo>
                <a:cubicBezTo>
                  <a:pt x="4581912" y="5709857"/>
                  <a:pt x="4579861" y="5710855"/>
                  <a:pt x="4577615" y="5711462"/>
                </a:cubicBezTo>
                <a:cubicBezTo>
                  <a:pt x="4575369" y="5712068"/>
                  <a:pt x="4572891" y="5712371"/>
                  <a:pt x="4570181" y="5712371"/>
                </a:cubicBezTo>
                <a:lnTo>
                  <a:pt x="4562693" y="5712371"/>
                </a:lnTo>
                <a:lnTo>
                  <a:pt x="4562693" y="5672043"/>
                </a:lnTo>
                <a:cubicBezTo>
                  <a:pt x="4562693" y="5671686"/>
                  <a:pt x="4562515" y="5671348"/>
                  <a:pt x="4562158" y="5671027"/>
                </a:cubicBezTo>
                <a:cubicBezTo>
                  <a:pt x="4561801" y="5670706"/>
                  <a:pt x="4561267" y="5670438"/>
                  <a:pt x="4560553" y="5670225"/>
                </a:cubicBezTo>
                <a:cubicBezTo>
                  <a:pt x="4559840" y="5670011"/>
                  <a:pt x="4558913" y="5669850"/>
                  <a:pt x="4557772" y="5669743"/>
                </a:cubicBezTo>
                <a:cubicBezTo>
                  <a:pt x="4556631" y="5669636"/>
                  <a:pt x="4555312" y="5669583"/>
                  <a:pt x="4553814" y="5669583"/>
                </a:cubicBezTo>
                <a:close/>
                <a:moveTo>
                  <a:pt x="5450006" y="5668192"/>
                </a:moveTo>
                <a:cubicBezTo>
                  <a:pt x="5443659" y="5668192"/>
                  <a:pt x="5437758" y="5669244"/>
                  <a:pt x="5432302" y="5671348"/>
                </a:cubicBezTo>
                <a:cubicBezTo>
                  <a:pt x="5426847" y="5673451"/>
                  <a:pt x="5422105" y="5676678"/>
                  <a:pt x="5418075" y="5681029"/>
                </a:cubicBezTo>
                <a:cubicBezTo>
                  <a:pt x="5414046" y="5685379"/>
                  <a:pt x="5410873" y="5690959"/>
                  <a:pt x="5408555" y="5697769"/>
                </a:cubicBezTo>
                <a:cubicBezTo>
                  <a:pt x="5406237" y="5704580"/>
                  <a:pt x="5405079" y="5712727"/>
                  <a:pt x="5405079" y="5722212"/>
                </a:cubicBezTo>
                <a:cubicBezTo>
                  <a:pt x="5405079" y="5730556"/>
                  <a:pt x="5406024" y="5737919"/>
                  <a:pt x="5407913" y="5744301"/>
                </a:cubicBezTo>
                <a:cubicBezTo>
                  <a:pt x="5409803" y="5750684"/>
                  <a:pt x="5412549" y="5756068"/>
                  <a:pt x="5416150" y="5760454"/>
                </a:cubicBezTo>
                <a:cubicBezTo>
                  <a:pt x="5419751" y="5764840"/>
                  <a:pt x="5424226" y="5768174"/>
                  <a:pt x="5429575" y="5770456"/>
                </a:cubicBezTo>
                <a:cubicBezTo>
                  <a:pt x="5434923" y="5772738"/>
                  <a:pt x="5441056" y="5773879"/>
                  <a:pt x="5447974" y="5773879"/>
                </a:cubicBezTo>
                <a:cubicBezTo>
                  <a:pt x="5451325" y="5773879"/>
                  <a:pt x="5454570" y="5773558"/>
                  <a:pt x="5457708" y="5772916"/>
                </a:cubicBezTo>
                <a:cubicBezTo>
                  <a:pt x="5460846" y="5772274"/>
                  <a:pt x="5463752" y="5771436"/>
                  <a:pt x="5466426" y="5770402"/>
                </a:cubicBezTo>
                <a:cubicBezTo>
                  <a:pt x="5469100" y="5769368"/>
                  <a:pt x="5471507" y="5768191"/>
                  <a:pt x="5473646" y="5766872"/>
                </a:cubicBezTo>
                <a:cubicBezTo>
                  <a:pt x="5475786" y="5765553"/>
                  <a:pt x="5477301" y="5764447"/>
                  <a:pt x="5478193" y="5763556"/>
                </a:cubicBezTo>
                <a:cubicBezTo>
                  <a:pt x="5479084" y="5762665"/>
                  <a:pt x="5479654" y="5761987"/>
                  <a:pt x="5479904" y="5761524"/>
                </a:cubicBezTo>
                <a:cubicBezTo>
                  <a:pt x="5480154" y="5761060"/>
                  <a:pt x="5480368" y="5760525"/>
                  <a:pt x="5480546" y="5759919"/>
                </a:cubicBezTo>
                <a:cubicBezTo>
                  <a:pt x="5480724" y="5759313"/>
                  <a:pt x="5480849" y="5758564"/>
                  <a:pt x="5480920" y="5757673"/>
                </a:cubicBezTo>
                <a:cubicBezTo>
                  <a:pt x="5480992" y="5756781"/>
                  <a:pt x="5481027" y="5755729"/>
                  <a:pt x="5481027" y="5754517"/>
                </a:cubicBezTo>
                <a:cubicBezTo>
                  <a:pt x="5481027" y="5753091"/>
                  <a:pt x="5480974" y="5751861"/>
                  <a:pt x="5480867" y="5750827"/>
                </a:cubicBezTo>
                <a:cubicBezTo>
                  <a:pt x="5480760" y="5749793"/>
                  <a:pt x="5480582" y="5748937"/>
                  <a:pt x="5480332" y="5748259"/>
                </a:cubicBezTo>
                <a:cubicBezTo>
                  <a:pt x="5480082" y="5747582"/>
                  <a:pt x="5479779" y="5747100"/>
                  <a:pt x="5479423" y="5746815"/>
                </a:cubicBezTo>
                <a:cubicBezTo>
                  <a:pt x="5479066" y="5746530"/>
                  <a:pt x="5478638" y="5746387"/>
                  <a:pt x="5478139" y="5746387"/>
                </a:cubicBezTo>
                <a:cubicBezTo>
                  <a:pt x="5477283" y="5746387"/>
                  <a:pt x="5476089" y="5747011"/>
                  <a:pt x="5474556" y="5748259"/>
                </a:cubicBezTo>
                <a:cubicBezTo>
                  <a:pt x="5473022" y="5749507"/>
                  <a:pt x="5471133" y="5750898"/>
                  <a:pt x="5468886" y="5752431"/>
                </a:cubicBezTo>
                <a:cubicBezTo>
                  <a:pt x="5466640" y="5753964"/>
                  <a:pt x="5463983" y="5755373"/>
                  <a:pt x="5460917" y="5756656"/>
                </a:cubicBezTo>
                <a:cubicBezTo>
                  <a:pt x="5457851" y="5757940"/>
                  <a:pt x="5454285" y="5758582"/>
                  <a:pt x="5450220" y="5758582"/>
                </a:cubicBezTo>
                <a:cubicBezTo>
                  <a:pt x="5445941" y="5758582"/>
                  <a:pt x="5442144" y="5757815"/>
                  <a:pt x="5438828" y="5756282"/>
                </a:cubicBezTo>
                <a:cubicBezTo>
                  <a:pt x="5435512" y="5754749"/>
                  <a:pt x="5432713" y="5752413"/>
                  <a:pt x="5430430" y="5749276"/>
                </a:cubicBezTo>
                <a:cubicBezTo>
                  <a:pt x="5428148" y="5746138"/>
                  <a:pt x="5426419" y="5742233"/>
                  <a:pt x="5425242" y="5737562"/>
                </a:cubicBezTo>
                <a:cubicBezTo>
                  <a:pt x="5424066" y="5732891"/>
                  <a:pt x="5423477" y="5727454"/>
                  <a:pt x="5423477" y="5721249"/>
                </a:cubicBezTo>
                <a:cubicBezTo>
                  <a:pt x="5423477" y="5708841"/>
                  <a:pt x="5425741" y="5699374"/>
                  <a:pt x="5430270" y="5692849"/>
                </a:cubicBezTo>
                <a:cubicBezTo>
                  <a:pt x="5434798" y="5686324"/>
                  <a:pt x="5441306" y="5683061"/>
                  <a:pt x="5449792" y="5683061"/>
                </a:cubicBezTo>
                <a:cubicBezTo>
                  <a:pt x="5453928" y="5683061"/>
                  <a:pt x="5457512" y="5683649"/>
                  <a:pt x="5460543" y="5684826"/>
                </a:cubicBezTo>
                <a:cubicBezTo>
                  <a:pt x="5463573" y="5686003"/>
                  <a:pt x="5466158" y="5687304"/>
                  <a:pt x="5468298" y="5688730"/>
                </a:cubicBezTo>
                <a:cubicBezTo>
                  <a:pt x="5470437" y="5690157"/>
                  <a:pt x="5472202" y="5691458"/>
                  <a:pt x="5473593" y="5692635"/>
                </a:cubicBezTo>
                <a:cubicBezTo>
                  <a:pt x="5474984" y="5693811"/>
                  <a:pt x="5476214" y="5694400"/>
                  <a:pt x="5477283" y="5694400"/>
                </a:cubicBezTo>
                <a:cubicBezTo>
                  <a:pt x="5478210" y="5694400"/>
                  <a:pt x="5478995" y="5693847"/>
                  <a:pt x="5479637" y="5692742"/>
                </a:cubicBezTo>
                <a:cubicBezTo>
                  <a:pt x="5480279" y="5691636"/>
                  <a:pt x="5480599" y="5689693"/>
                  <a:pt x="5480599" y="5686912"/>
                </a:cubicBezTo>
                <a:cubicBezTo>
                  <a:pt x="5480599" y="5685628"/>
                  <a:pt x="5480564" y="5684559"/>
                  <a:pt x="5480493" y="5683703"/>
                </a:cubicBezTo>
                <a:cubicBezTo>
                  <a:pt x="5480421" y="5682847"/>
                  <a:pt x="5480279" y="5682080"/>
                  <a:pt x="5480065" y="5681403"/>
                </a:cubicBezTo>
                <a:cubicBezTo>
                  <a:pt x="5479851" y="5680725"/>
                  <a:pt x="5479583" y="5680137"/>
                  <a:pt x="5479262" y="5679638"/>
                </a:cubicBezTo>
                <a:cubicBezTo>
                  <a:pt x="5478941" y="5679139"/>
                  <a:pt x="5478353" y="5678461"/>
                  <a:pt x="5477497" y="5677605"/>
                </a:cubicBezTo>
                <a:cubicBezTo>
                  <a:pt x="5476642" y="5676750"/>
                  <a:pt x="5475269" y="5675716"/>
                  <a:pt x="5473379" y="5674503"/>
                </a:cubicBezTo>
                <a:cubicBezTo>
                  <a:pt x="5471489" y="5673291"/>
                  <a:pt x="5469332" y="5672221"/>
                  <a:pt x="5466907" y="5671294"/>
                </a:cubicBezTo>
                <a:cubicBezTo>
                  <a:pt x="5464483" y="5670367"/>
                  <a:pt x="5461826" y="5669618"/>
                  <a:pt x="5458938" y="5669048"/>
                </a:cubicBezTo>
                <a:cubicBezTo>
                  <a:pt x="5456050" y="5668477"/>
                  <a:pt x="5453072" y="5668192"/>
                  <a:pt x="5450006" y="5668192"/>
                </a:cubicBezTo>
                <a:close/>
                <a:moveTo>
                  <a:pt x="5339878" y="5668085"/>
                </a:moveTo>
                <a:cubicBezTo>
                  <a:pt x="5331677" y="5668085"/>
                  <a:pt x="5324510" y="5669404"/>
                  <a:pt x="5318377" y="5672043"/>
                </a:cubicBezTo>
                <a:cubicBezTo>
                  <a:pt x="5312244" y="5674682"/>
                  <a:pt x="5307127" y="5678390"/>
                  <a:pt x="5303027" y="5683168"/>
                </a:cubicBezTo>
                <a:cubicBezTo>
                  <a:pt x="5298926" y="5687946"/>
                  <a:pt x="5295860" y="5693633"/>
                  <a:pt x="5293827" y="5700230"/>
                </a:cubicBezTo>
                <a:cubicBezTo>
                  <a:pt x="5291795" y="5706826"/>
                  <a:pt x="5290779" y="5714047"/>
                  <a:pt x="5290779" y="5721891"/>
                </a:cubicBezTo>
                <a:cubicBezTo>
                  <a:pt x="5290779" y="5730021"/>
                  <a:pt x="5291741" y="5737295"/>
                  <a:pt x="5293667" y="5743713"/>
                </a:cubicBezTo>
                <a:cubicBezTo>
                  <a:pt x="5295592" y="5750131"/>
                  <a:pt x="5298516" y="5755587"/>
                  <a:pt x="5302438" y="5760079"/>
                </a:cubicBezTo>
                <a:cubicBezTo>
                  <a:pt x="5306361" y="5764572"/>
                  <a:pt x="5311263" y="5767995"/>
                  <a:pt x="5317147" y="5770349"/>
                </a:cubicBezTo>
                <a:cubicBezTo>
                  <a:pt x="5323030" y="5772702"/>
                  <a:pt x="5329930" y="5773879"/>
                  <a:pt x="5337845" y="5773879"/>
                </a:cubicBezTo>
                <a:cubicBezTo>
                  <a:pt x="5345975" y="5773879"/>
                  <a:pt x="5353124" y="5772542"/>
                  <a:pt x="5359293" y="5769867"/>
                </a:cubicBezTo>
                <a:cubicBezTo>
                  <a:pt x="5365462" y="5767193"/>
                  <a:pt x="5370596" y="5763467"/>
                  <a:pt x="5374697" y="5758689"/>
                </a:cubicBezTo>
                <a:cubicBezTo>
                  <a:pt x="5378797" y="5753911"/>
                  <a:pt x="5381882" y="5748224"/>
                  <a:pt x="5383950" y="5741627"/>
                </a:cubicBezTo>
                <a:cubicBezTo>
                  <a:pt x="5386018" y="5735031"/>
                  <a:pt x="5387052" y="5727810"/>
                  <a:pt x="5387052" y="5719966"/>
                </a:cubicBezTo>
                <a:cubicBezTo>
                  <a:pt x="5387052" y="5711907"/>
                  <a:pt x="5386071" y="5704669"/>
                  <a:pt x="5384110" y="5698251"/>
                </a:cubicBezTo>
                <a:cubicBezTo>
                  <a:pt x="5382149" y="5691832"/>
                  <a:pt x="5379207" y="5686377"/>
                  <a:pt x="5375285" y="5681884"/>
                </a:cubicBezTo>
                <a:cubicBezTo>
                  <a:pt x="5371363" y="5677392"/>
                  <a:pt x="5366460" y="5673968"/>
                  <a:pt x="5360577" y="5671615"/>
                </a:cubicBezTo>
                <a:cubicBezTo>
                  <a:pt x="5354693" y="5669262"/>
                  <a:pt x="5347794" y="5668085"/>
                  <a:pt x="5339878" y="5668085"/>
                </a:cubicBezTo>
                <a:close/>
                <a:moveTo>
                  <a:pt x="4699559" y="5668085"/>
                </a:moveTo>
                <a:cubicBezTo>
                  <a:pt x="4696350" y="5668085"/>
                  <a:pt x="4693301" y="5668460"/>
                  <a:pt x="4690413" y="5669208"/>
                </a:cubicBezTo>
                <a:cubicBezTo>
                  <a:pt x="4687525" y="5669957"/>
                  <a:pt x="4684708" y="5671062"/>
                  <a:pt x="4681962" y="5672524"/>
                </a:cubicBezTo>
                <a:cubicBezTo>
                  <a:pt x="4679217" y="5673986"/>
                  <a:pt x="4676489" y="5675823"/>
                  <a:pt x="4673779" y="5678033"/>
                </a:cubicBezTo>
                <a:cubicBezTo>
                  <a:pt x="4671069" y="5680244"/>
                  <a:pt x="4668252" y="5682847"/>
                  <a:pt x="4665328" y="5685842"/>
                </a:cubicBezTo>
                <a:lnTo>
                  <a:pt x="4665328" y="5672899"/>
                </a:lnTo>
                <a:cubicBezTo>
                  <a:pt x="4665328" y="5672257"/>
                  <a:pt x="4665204" y="5671740"/>
                  <a:pt x="4664954" y="5671348"/>
                </a:cubicBezTo>
                <a:cubicBezTo>
                  <a:pt x="4664704" y="5670955"/>
                  <a:pt x="4664259" y="5670617"/>
                  <a:pt x="4663617" y="5670331"/>
                </a:cubicBezTo>
                <a:cubicBezTo>
                  <a:pt x="4662975" y="5670046"/>
                  <a:pt x="4662173" y="5669850"/>
                  <a:pt x="4661210" y="5669743"/>
                </a:cubicBezTo>
                <a:cubicBezTo>
                  <a:pt x="4660247" y="5669636"/>
                  <a:pt x="4659017" y="5669583"/>
                  <a:pt x="4657520" y="5669583"/>
                </a:cubicBezTo>
                <a:cubicBezTo>
                  <a:pt x="4656093" y="5669583"/>
                  <a:pt x="4654881" y="5669636"/>
                  <a:pt x="4653883" y="5669743"/>
                </a:cubicBezTo>
                <a:cubicBezTo>
                  <a:pt x="4652884" y="5669850"/>
                  <a:pt x="4652064" y="5670046"/>
                  <a:pt x="4651422" y="5670331"/>
                </a:cubicBezTo>
                <a:cubicBezTo>
                  <a:pt x="4650780" y="5670617"/>
                  <a:pt x="4650353" y="5670955"/>
                  <a:pt x="4650139" y="5671348"/>
                </a:cubicBezTo>
                <a:cubicBezTo>
                  <a:pt x="4649925" y="5671740"/>
                  <a:pt x="4649818" y="5672257"/>
                  <a:pt x="4649818" y="5672899"/>
                </a:cubicBezTo>
                <a:lnTo>
                  <a:pt x="4649818" y="5807360"/>
                </a:lnTo>
                <a:cubicBezTo>
                  <a:pt x="4649818" y="5807931"/>
                  <a:pt x="4649942" y="5808430"/>
                  <a:pt x="4650192" y="5808858"/>
                </a:cubicBezTo>
                <a:cubicBezTo>
                  <a:pt x="4650442" y="5809286"/>
                  <a:pt x="4650905" y="5809642"/>
                  <a:pt x="4651583" y="5809928"/>
                </a:cubicBezTo>
                <a:cubicBezTo>
                  <a:pt x="4652260" y="5810213"/>
                  <a:pt x="4653169" y="5810427"/>
                  <a:pt x="4654310" y="5810569"/>
                </a:cubicBezTo>
                <a:cubicBezTo>
                  <a:pt x="4655451" y="5810712"/>
                  <a:pt x="4656878" y="5810783"/>
                  <a:pt x="4658589" y="5810783"/>
                </a:cubicBezTo>
                <a:cubicBezTo>
                  <a:pt x="4660372" y="5810783"/>
                  <a:pt x="4661834" y="5810712"/>
                  <a:pt x="4662975" y="5810569"/>
                </a:cubicBezTo>
                <a:cubicBezTo>
                  <a:pt x="4664116" y="5810427"/>
                  <a:pt x="4665007" y="5810213"/>
                  <a:pt x="4665649" y="5809928"/>
                </a:cubicBezTo>
                <a:cubicBezTo>
                  <a:pt x="4666291" y="5809642"/>
                  <a:pt x="4666755" y="5809286"/>
                  <a:pt x="4667040" y="5808858"/>
                </a:cubicBezTo>
                <a:cubicBezTo>
                  <a:pt x="4667325" y="5808430"/>
                  <a:pt x="4667468" y="5807931"/>
                  <a:pt x="4667468" y="5807360"/>
                </a:cubicBezTo>
                <a:lnTo>
                  <a:pt x="4667468" y="5759224"/>
                </a:lnTo>
                <a:cubicBezTo>
                  <a:pt x="4670035" y="5761720"/>
                  <a:pt x="4672460" y="5763895"/>
                  <a:pt x="4674742" y="5765749"/>
                </a:cubicBezTo>
                <a:cubicBezTo>
                  <a:pt x="4677024" y="5767603"/>
                  <a:pt x="4679324" y="5769136"/>
                  <a:pt x="4681641" y="5770349"/>
                </a:cubicBezTo>
                <a:cubicBezTo>
                  <a:pt x="4683959" y="5771561"/>
                  <a:pt x="4686330" y="5772452"/>
                  <a:pt x="4688755" y="5773023"/>
                </a:cubicBezTo>
                <a:cubicBezTo>
                  <a:pt x="4691180" y="5773593"/>
                  <a:pt x="4693818" y="5773879"/>
                  <a:pt x="4696671" y="5773879"/>
                </a:cubicBezTo>
                <a:cubicBezTo>
                  <a:pt x="4703374" y="5773879"/>
                  <a:pt x="4709329" y="5772613"/>
                  <a:pt x="4714535" y="5770081"/>
                </a:cubicBezTo>
                <a:cubicBezTo>
                  <a:pt x="4719741" y="5767550"/>
                  <a:pt x="4724108" y="5763948"/>
                  <a:pt x="4727638" y="5759277"/>
                </a:cubicBezTo>
                <a:cubicBezTo>
                  <a:pt x="4731169" y="5754606"/>
                  <a:pt x="4733843" y="5748919"/>
                  <a:pt x="4735661" y="5742215"/>
                </a:cubicBezTo>
                <a:cubicBezTo>
                  <a:pt x="4737480" y="5735512"/>
                  <a:pt x="4738389" y="5727953"/>
                  <a:pt x="4738389" y="5719538"/>
                </a:cubicBezTo>
                <a:cubicBezTo>
                  <a:pt x="4738389" y="5712549"/>
                  <a:pt x="4737676" y="5705935"/>
                  <a:pt x="4736250" y="5699695"/>
                </a:cubicBezTo>
                <a:cubicBezTo>
                  <a:pt x="4734823" y="5693455"/>
                  <a:pt x="4732559" y="5687982"/>
                  <a:pt x="4729457" y="5683275"/>
                </a:cubicBezTo>
                <a:cubicBezTo>
                  <a:pt x="4726355" y="5678568"/>
                  <a:pt x="4722343" y="5674860"/>
                  <a:pt x="4717423" y="5672150"/>
                </a:cubicBezTo>
                <a:cubicBezTo>
                  <a:pt x="4712502" y="5669440"/>
                  <a:pt x="4706548" y="5668085"/>
                  <a:pt x="4699559" y="5668085"/>
                </a:cubicBezTo>
                <a:close/>
                <a:moveTo>
                  <a:pt x="6080368" y="5353839"/>
                </a:moveTo>
                <a:lnTo>
                  <a:pt x="6095450" y="5353839"/>
                </a:lnTo>
                <a:lnTo>
                  <a:pt x="6095450" y="5374271"/>
                </a:lnTo>
                <a:cubicBezTo>
                  <a:pt x="6091100" y="5379120"/>
                  <a:pt x="6086946" y="5382721"/>
                  <a:pt x="6082988" y="5385075"/>
                </a:cubicBezTo>
                <a:cubicBezTo>
                  <a:pt x="6079030" y="5387428"/>
                  <a:pt x="6074734" y="5388605"/>
                  <a:pt x="6070098" y="5388605"/>
                </a:cubicBezTo>
                <a:cubicBezTo>
                  <a:pt x="6064393" y="5388605"/>
                  <a:pt x="6059954" y="5387125"/>
                  <a:pt x="6056781" y="5384165"/>
                </a:cubicBezTo>
                <a:cubicBezTo>
                  <a:pt x="6053607" y="5381206"/>
                  <a:pt x="6052020" y="5377230"/>
                  <a:pt x="6052020" y="5372238"/>
                </a:cubicBezTo>
                <a:cubicBezTo>
                  <a:pt x="6052020" y="5369314"/>
                  <a:pt x="6052573" y="5366729"/>
                  <a:pt x="6053678" y="5364483"/>
                </a:cubicBezTo>
                <a:cubicBezTo>
                  <a:pt x="6054784" y="5362236"/>
                  <a:pt x="6056513" y="5360311"/>
                  <a:pt x="6058867" y="5358706"/>
                </a:cubicBezTo>
                <a:cubicBezTo>
                  <a:pt x="6061220" y="5357102"/>
                  <a:pt x="6064179" y="5355889"/>
                  <a:pt x="6067745" y="5355069"/>
                </a:cubicBezTo>
                <a:cubicBezTo>
                  <a:pt x="6071311" y="5354249"/>
                  <a:pt x="6075518" y="5353839"/>
                  <a:pt x="6080368" y="5353839"/>
                </a:cubicBezTo>
                <a:close/>
                <a:moveTo>
                  <a:pt x="5613643" y="5353839"/>
                </a:moveTo>
                <a:lnTo>
                  <a:pt x="5628725" y="5353839"/>
                </a:lnTo>
                <a:lnTo>
                  <a:pt x="5628725" y="5374271"/>
                </a:lnTo>
                <a:cubicBezTo>
                  <a:pt x="5624375" y="5379120"/>
                  <a:pt x="5620221" y="5382721"/>
                  <a:pt x="5616263" y="5385075"/>
                </a:cubicBezTo>
                <a:cubicBezTo>
                  <a:pt x="5612305" y="5387428"/>
                  <a:pt x="5608009" y="5388605"/>
                  <a:pt x="5603373" y="5388605"/>
                </a:cubicBezTo>
                <a:cubicBezTo>
                  <a:pt x="5597668" y="5388605"/>
                  <a:pt x="5593229" y="5387125"/>
                  <a:pt x="5590056" y="5384165"/>
                </a:cubicBezTo>
                <a:cubicBezTo>
                  <a:pt x="5586882" y="5381206"/>
                  <a:pt x="5585295" y="5377230"/>
                  <a:pt x="5585295" y="5372238"/>
                </a:cubicBezTo>
                <a:cubicBezTo>
                  <a:pt x="5585295" y="5369314"/>
                  <a:pt x="5585848" y="5366729"/>
                  <a:pt x="5586953" y="5364483"/>
                </a:cubicBezTo>
                <a:cubicBezTo>
                  <a:pt x="5588059" y="5362236"/>
                  <a:pt x="5589788" y="5360311"/>
                  <a:pt x="5592142" y="5358706"/>
                </a:cubicBezTo>
                <a:cubicBezTo>
                  <a:pt x="5594495" y="5357102"/>
                  <a:pt x="5597454" y="5355889"/>
                  <a:pt x="5601020" y="5355069"/>
                </a:cubicBezTo>
                <a:cubicBezTo>
                  <a:pt x="5604586" y="5354249"/>
                  <a:pt x="5608793" y="5353839"/>
                  <a:pt x="5613643" y="5353839"/>
                </a:cubicBezTo>
                <a:close/>
                <a:moveTo>
                  <a:pt x="5004043" y="5353839"/>
                </a:moveTo>
                <a:lnTo>
                  <a:pt x="5019125" y="5353839"/>
                </a:lnTo>
                <a:lnTo>
                  <a:pt x="5019125" y="5374271"/>
                </a:lnTo>
                <a:cubicBezTo>
                  <a:pt x="5014775" y="5379120"/>
                  <a:pt x="5010621" y="5382721"/>
                  <a:pt x="5006663" y="5385075"/>
                </a:cubicBezTo>
                <a:cubicBezTo>
                  <a:pt x="5002705" y="5387428"/>
                  <a:pt x="4998409" y="5388605"/>
                  <a:pt x="4993773" y="5388605"/>
                </a:cubicBezTo>
                <a:cubicBezTo>
                  <a:pt x="4988068" y="5388605"/>
                  <a:pt x="4983629" y="5387125"/>
                  <a:pt x="4980456" y="5384165"/>
                </a:cubicBezTo>
                <a:cubicBezTo>
                  <a:pt x="4977282" y="5381206"/>
                  <a:pt x="4975695" y="5377230"/>
                  <a:pt x="4975695" y="5372238"/>
                </a:cubicBezTo>
                <a:cubicBezTo>
                  <a:pt x="4975695" y="5369314"/>
                  <a:pt x="4976248" y="5366729"/>
                  <a:pt x="4977353" y="5364483"/>
                </a:cubicBezTo>
                <a:cubicBezTo>
                  <a:pt x="4978459" y="5362236"/>
                  <a:pt x="4980188" y="5360311"/>
                  <a:pt x="4982542" y="5358706"/>
                </a:cubicBezTo>
                <a:cubicBezTo>
                  <a:pt x="4984895" y="5357102"/>
                  <a:pt x="4987854" y="5355889"/>
                  <a:pt x="4991420" y="5355069"/>
                </a:cubicBezTo>
                <a:cubicBezTo>
                  <a:pt x="4994986" y="5354249"/>
                  <a:pt x="4999193" y="5353839"/>
                  <a:pt x="5004043" y="5353839"/>
                </a:cubicBezTo>
                <a:close/>
                <a:moveTo>
                  <a:pt x="4775443" y="5353839"/>
                </a:moveTo>
                <a:lnTo>
                  <a:pt x="4790525" y="5353839"/>
                </a:lnTo>
                <a:lnTo>
                  <a:pt x="4790525" y="5374271"/>
                </a:lnTo>
                <a:cubicBezTo>
                  <a:pt x="4786175" y="5379120"/>
                  <a:pt x="4782021" y="5382721"/>
                  <a:pt x="4778063" y="5385075"/>
                </a:cubicBezTo>
                <a:cubicBezTo>
                  <a:pt x="4774105" y="5387428"/>
                  <a:pt x="4769809" y="5388605"/>
                  <a:pt x="4765173" y="5388605"/>
                </a:cubicBezTo>
                <a:cubicBezTo>
                  <a:pt x="4759468" y="5388605"/>
                  <a:pt x="4755029" y="5387125"/>
                  <a:pt x="4751856" y="5384165"/>
                </a:cubicBezTo>
                <a:cubicBezTo>
                  <a:pt x="4748682" y="5381206"/>
                  <a:pt x="4747096" y="5377230"/>
                  <a:pt x="4747096" y="5372238"/>
                </a:cubicBezTo>
                <a:cubicBezTo>
                  <a:pt x="4747096" y="5369314"/>
                  <a:pt x="4747648" y="5366729"/>
                  <a:pt x="4748754" y="5364483"/>
                </a:cubicBezTo>
                <a:cubicBezTo>
                  <a:pt x="4749859" y="5362236"/>
                  <a:pt x="4751588" y="5360311"/>
                  <a:pt x="4753942" y="5358706"/>
                </a:cubicBezTo>
                <a:cubicBezTo>
                  <a:pt x="4756295" y="5357102"/>
                  <a:pt x="4759254" y="5355889"/>
                  <a:pt x="4762820" y="5355069"/>
                </a:cubicBezTo>
                <a:cubicBezTo>
                  <a:pt x="4766386" y="5354249"/>
                  <a:pt x="4770593" y="5353839"/>
                  <a:pt x="4775443" y="5353839"/>
                </a:cubicBezTo>
                <a:close/>
                <a:moveTo>
                  <a:pt x="6459526" y="5348294"/>
                </a:moveTo>
                <a:lnTo>
                  <a:pt x="6459526" y="5397804"/>
                </a:lnTo>
                <a:cubicBezTo>
                  <a:pt x="6459526" y="5398303"/>
                  <a:pt x="6459383" y="5398767"/>
                  <a:pt x="6459098" y="5399195"/>
                </a:cubicBezTo>
                <a:cubicBezTo>
                  <a:pt x="6458813" y="5399622"/>
                  <a:pt x="6458349" y="5399961"/>
                  <a:pt x="6457707" y="5400211"/>
                </a:cubicBezTo>
                <a:cubicBezTo>
                  <a:pt x="6457065" y="5400460"/>
                  <a:pt x="6456174" y="5400656"/>
                  <a:pt x="6455033" y="5400799"/>
                </a:cubicBezTo>
                <a:cubicBezTo>
                  <a:pt x="6453892" y="5400942"/>
                  <a:pt x="6452466" y="5401013"/>
                  <a:pt x="6450754" y="5401013"/>
                </a:cubicBezTo>
                <a:cubicBezTo>
                  <a:pt x="6449043" y="5401013"/>
                  <a:pt x="6447616" y="5400942"/>
                  <a:pt x="6446475" y="5400799"/>
                </a:cubicBezTo>
                <a:cubicBezTo>
                  <a:pt x="6445334" y="5400656"/>
                  <a:pt x="6444407" y="5400460"/>
                  <a:pt x="6443694" y="5400211"/>
                </a:cubicBezTo>
                <a:cubicBezTo>
                  <a:pt x="6442981" y="5399961"/>
                  <a:pt x="6442482" y="5399622"/>
                  <a:pt x="6442197" y="5399195"/>
                </a:cubicBezTo>
                <a:cubicBezTo>
                  <a:pt x="6441911" y="5398767"/>
                  <a:pt x="6441769" y="5398303"/>
                  <a:pt x="6441769" y="5397804"/>
                </a:cubicBezTo>
                <a:lnTo>
                  <a:pt x="6441769" y="5372789"/>
                </a:lnTo>
                <a:lnTo>
                  <a:pt x="6444385" y="5369612"/>
                </a:lnTo>
                <a:close/>
                <a:moveTo>
                  <a:pt x="4877329" y="5313191"/>
                </a:moveTo>
                <a:lnTo>
                  <a:pt x="4907816" y="5313191"/>
                </a:lnTo>
                <a:lnTo>
                  <a:pt x="4907816" y="5385395"/>
                </a:lnTo>
                <a:lnTo>
                  <a:pt x="4855614" y="5385395"/>
                </a:lnTo>
                <a:cubicBezTo>
                  <a:pt x="4857754" y="5382757"/>
                  <a:pt x="4859822" y="5379708"/>
                  <a:pt x="4861819" y="5376249"/>
                </a:cubicBezTo>
                <a:cubicBezTo>
                  <a:pt x="4863816" y="5372791"/>
                  <a:pt x="4865723" y="5368316"/>
                  <a:pt x="4867542" y="5362825"/>
                </a:cubicBezTo>
                <a:cubicBezTo>
                  <a:pt x="4869360" y="5357334"/>
                  <a:pt x="4871072" y="5350594"/>
                  <a:pt x="4872676" y="5342607"/>
                </a:cubicBezTo>
                <a:cubicBezTo>
                  <a:pt x="4874281" y="5334620"/>
                  <a:pt x="4875832" y="5324815"/>
                  <a:pt x="4877329" y="5313191"/>
                </a:cubicBezTo>
                <a:close/>
                <a:moveTo>
                  <a:pt x="4667629" y="5311800"/>
                </a:moveTo>
                <a:cubicBezTo>
                  <a:pt x="4672221" y="5311800"/>
                  <a:pt x="4676060" y="5312870"/>
                  <a:pt x="4679145" y="5315009"/>
                </a:cubicBezTo>
                <a:cubicBezTo>
                  <a:pt x="4682231" y="5317148"/>
                  <a:pt x="4684688" y="5320001"/>
                  <a:pt x="4686518" y="5323567"/>
                </a:cubicBezTo>
                <a:cubicBezTo>
                  <a:pt x="4688348" y="5327132"/>
                  <a:pt x="4689639" y="5331215"/>
                  <a:pt x="4690392" y="5335815"/>
                </a:cubicBezTo>
                <a:cubicBezTo>
                  <a:pt x="4691146" y="5340414"/>
                  <a:pt x="4691522" y="5345175"/>
                  <a:pt x="4691522" y="5350095"/>
                </a:cubicBezTo>
                <a:cubicBezTo>
                  <a:pt x="4691522" y="5354588"/>
                  <a:pt x="4691056" y="5359045"/>
                  <a:pt x="4690123" y="5363467"/>
                </a:cubicBezTo>
                <a:cubicBezTo>
                  <a:pt x="4689191" y="5367888"/>
                  <a:pt x="4687738" y="5371882"/>
                  <a:pt x="4685764" y="5375447"/>
                </a:cubicBezTo>
                <a:cubicBezTo>
                  <a:pt x="4683791" y="5379013"/>
                  <a:pt x="4681208" y="5381865"/>
                  <a:pt x="4678015" y="5384005"/>
                </a:cubicBezTo>
                <a:cubicBezTo>
                  <a:pt x="4674822" y="5386144"/>
                  <a:pt x="4671001" y="5387214"/>
                  <a:pt x="4666553" y="5387214"/>
                </a:cubicBezTo>
                <a:cubicBezTo>
                  <a:pt x="4661746" y="5387214"/>
                  <a:pt x="4657154" y="5385645"/>
                  <a:pt x="4652777" y="5382507"/>
                </a:cubicBezTo>
                <a:cubicBezTo>
                  <a:pt x="4648400" y="5379369"/>
                  <a:pt x="4643772" y="5374841"/>
                  <a:pt x="4638893" y="5368922"/>
                </a:cubicBezTo>
                <a:lnTo>
                  <a:pt x="4638893" y="5330627"/>
                </a:lnTo>
                <a:cubicBezTo>
                  <a:pt x="4641691" y="5327132"/>
                  <a:pt x="4644345" y="5324191"/>
                  <a:pt x="4646857" y="5321802"/>
                </a:cubicBezTo>
                <a:cubicBezTo>
                  <a:pt x="4649369" y="5319413"/>
                  <a:pt x="4651772" y="5317487"/>
                  <a:pt x="4654068" y="5316025"/>
                </a:cubicBezTo>
                <a:cubicBezTo>
                  <a:pt x="4656364" y="5314563"/>
                  <a:pt x="4658624" y="5313494"/>
                  <a:pt x="4660848" y="5312816"/>
                </a:cubicBezTo>
                <a:cubicBezTo>
                  <a:pt x="4663073" y="5312139"/>
                  <a:pt x="4665333" y="5311800"/>
                  <a:pt x="4667629" y="5311800"/>
                </a:cubicBezTo>
                <a:close/>
                <a:moveTo>
                  <a:pt x="6720309" y="5311372"/>
                </a:moveTo>
                <a:cubicBezTo>
                  <a:pt x="6715057" y="5311372"/>
                  <a:pt x="6710541" y="5312299"/>
                  <a:pt x="6706763" y="5314153"/>
                </a:cubicBezTo>
                <a:cubicBezTo>
                  <a:pt x="6702985" y="5316007"/>
                  <a:pt x="6699873" y="5318628"/>
                  <a:pt x="6697427" y="5322016"/>
                </a:cubicBezTo>
                <a:cubicBezTo>
                  <a:pt x="6694980" y="5325403"/>
                  <a:pt x="6693163" y="5329414"/>
                  <a:pt x="6691976" y="5334050"/>
                </a:cubicBezTo>
                <a:cubicBezTo>
                  <a:pt x="6690789" y="5338685"/>
                  <a:pt x="6690195" y="5343748"/>
                  <a:pt x="6690195" y="5349239"/>
                </a:cubicBezTo>
                <a:cubicBezTo>
                  <a:pt x="6690195" y="5354517"/>
                  <a:pt x="6690681" y="5359473"/>
                  <a:pt x="6691653" y="5364108"/>
                </a:cubicBezTo>
                <a:cubicBezTo>
                  <a:pt x="6692624" y="5368744"/>
                  <a:pt x="6694243" y="5372791"/>
                  <a:pt x="6696510" y="5376249"/>
                </a:cubicBezTo>
                <a:cubicBezTo>
                  <a:pt x="6698776" y="5379708"/>
                  <a:pt x="6701816" y="5382454"/>
                  <a:pt x="6705630" y="5384486"/>
                </a:cubicBezTo>
                <a:cubicBezTo>
                  <a:pt x="6709444" y="5386519"/>
                  <a:pt x="6714193" y="5387535"/>
                  <a:pt x="6719878" y="5387535"/>
                </a:cubicBezTo>
                <a:cubicBezTo>
                  <a:pt x="6725059" y="5387535"/>
                  <a:pt x="6729557" y="5386608"/>
                  <a:pt x="6733370" y="5384754"/>
                </a:cubicBezTo>
                <a:cubicBezTo>
                  <a:pt x="6737184" y="5382899"/>
                  <a:pt x="6740314" y="5380297"/>
                  <a:pt x="6742760" y="5376945"/>
                </a:cubicBezTo>
                <a:cubicBezTo>
                  <a:pt x="6745207" y="5373593"/>
                  <a:pt x="6747006" y="5369599"/>
                  <a:pt x="6748157" y="5364964"/>
                </a:cubicBezTo>
                <a:cubicBezTo>
                  <a:pt x="6749309" y="5360329"/>
                  <a:pt x="6749885" y="5355230"/>
                  <a:pt x="6749885" y="5349667"/>
                </a:cubicBezTo>
                <a:cubicBezTo>
                  <a:pt x="6749885" y="5344461"/>
                  <a:pt x="6749399" y="5339541"/>
                  <a:pt x="6748427" y="5334905"/>
                </a:cubicBezTo>
                <a:cubicBezTo>
                  <a:pt x="6747456" y="5330270"/>
                  <a:pt x="6745854" y="5326205"/>
                  <a:pt x="6743623" y="5322711"/>
                </a:cubicBezTo>
                <a:cubicBezTo>
                  <a:pt x="6741393" y="5319216"/>
                  <a:pt x="6738371" y="5316453"/>
                  <a:pt x="6734557" y="5314421"/>
                </a:cubicBezTo>
                <a:cubicBezTo>
                  <a:pt x="6730743" y="5312388"/>
                  <a:pt x="6725994" y="5311372"/>
                  <a:pt x="6720309" y="5311372"/>
                </a:cubicBezTo>
                <a:close/>
                <a:moveTo>
                  <a:pt x="5335599" y="5310837"/>
                </a:moveTo>
                <a:cubicBezTo>
                  <a:pt x="5337881" y="5310837"/>
                  <a:pt x="5340377" y="5310891"/>
                  <a:pt x="5343087" y="5310998"/>
                </a:cubicBezTo>
                <a:cubicBezTo>
                  <a:pt x="5345797" y="5311105"/>
                  <a:pt x="5348435" y="5311336"/>
                  <a:pt x="5351003" y="5311693"/>
                </a:cubicBezTo>
                <a:lnTo>
                  <a:pt x="5351003" y="5344212"/>
                </a:lnTo>
                <a:lnTo>
                  <a:pt x="5336455" y="5344212"/>
                </a:lnTo>
                <a:cubicBezTo>
                  <a:pt x="5330964" y="5344212"/>
                  <a:pt x="5326685" y="5343837"/>
                  <a:pt x="5323618" y="5343089"/>
                </a:cubicBezTo>
                <a:cubicBezTo>
                  <a:pt x="5320552" y="5342340"/>
                  <a:pt x="5318038" y="5341270"/>
                  <a:pt x="5316077" y="5339880"/>
                </a:cubicBezTo>
                <a:cubicBezTo>
                  <a:pt x="5314116" y="5338489"/>
                  <a:pt x="5312654" y="5336777"/>
                  <a:pt x="5311691" y="5334745"/>
                </a:cubicBezTo>
                <a:cubicBezTo>
                  <a:pt x="5310729" y="5332713"/>
                  <a:pt x="5310247" y="5330413"/>
                  <a:pt x="5310247" y="5327845"/>
                </a:cubicBezTo>
                <a:cubicBezTo>
                  <a:pt x="5310247" y="5325349"/>
                  <a:pt x="5310657" y="5323067"/>
                  <a:pt x="5311477" y="5320999"/>
                </a:cubicBezTo>
                <a:cubicBezTo>
                  <a:pt x="5312297" y="5318931"/>
                  <a:pt x="5313688" y="5317131"/>
                  <a:pt x="5315649" y="5315597"/>
                </a:cubicBezTo>
                <a:cubicBezTo>
                  <a:pt x="5317610" y="5314064"/>
                  <a:pt x="5320213" y="5312887"/>
                  <a:pt x="5323458" y="5312067"/>
                </a:cubicBezTo>
                <a:cubicBezTo>
                  <a:pt x="5326703" y="5311247"/>
                  <a:pt x="5330750" y="5310837"/>
                  <a:pt x="5335599" y="5310837"/>
                </a:cubicBezTo>
                <a:close/>
                <a:moveTo>
                  <a:pt x="7279506" y="5310409"/>
                </a:moveTo>
                <a:cubicBezTo>
                  <a:pt x="7275129" y="5310409"/>
                  <a:pt x="7271291" y="5311229"/>
                  <a:pt x="7267990" y="5312870"/>
                </a:cubicBezTo>
                <a:cubicBezTo>
                  <a:pt x="7264690" y="5314510"/>
                  <a:pt x="7261927" y="5316685"/>
                  <a:pt x="7259702" y="5319395"/>
                </a:cubicBezTo>
                <a:cubicBezTo>
                  <a:pt x="7257478" y="5322105"/>
                  <a:pt x="7255756" y="5325260"/>
                  <a:pt x="7254536" y="5328862"/>
                </a:cubicBezTo>
                <a:cubicBezTo>
                  <a:pt x="7253317" y="5332463"/>
                  <a:pt x="7252635" y="5336225"/>
                  <a:pt x="7252491" y="5340147"/>
                </a:cubicBezTo>
                <a:lnTo>
                  <a:pt x="7305014" y="5340147"/>
                </a:lnTo>
                <a:cubicBezTo>
                  <a:pt x="7305228" y="5330876"/>
                  <a:pt x="7303164" y="5323602"/>
                  <a:pt x="7298824" y="5318325"/>
                </a:cubicBezTo>
                <a:cubicBezTo>
                  <a:pt x="7294484" y="5313048"/>
                  <a:pt x="7288045" y="5310409"/>
                  <a:pt x="7279506" y="5310409"/>
                </a:cubicBezTo>
                <a:close/>
                <a:moveTo>
                  <a:pt x="7060431" y="5310409"/>
                </a:moveTo>
                <a:cubicBezTo>
                  <a:pt x="7056054" y="5310409"/>
                  <a:pt x="7052216" y="5311229"/>
                  <a:pt x="7048915" y="5312870"/>
                </a:cubicBezTo>
                <a:cubicBezTo>
                  <a:pt x="7045615" y="5314510"/>
                  <a:pt x="7042852" y="5316685"/>
                  <a:pt x="7040627" y="5319395"/>
                </a:cubicBezTo>
                <a:cubicBezTo>
                  <a:pt x="7038403" y="5322105"/>
                  <a:pt x="7036681" y="5325260"/>
                  <a:pt x="7035461" y="5328862"/>
                </a:cubicBezTo>
                <a:cubicBezTo>
                  <a:pt x="7034242" y="5332463"/>
                  <a:pt x="7033560" y="5336225"/>
                  <a:pt x="7033416" y="5340147"/>
                </a:cubicBezTo>
                <a:lnTo>
                  <a:pt x="7085939" y="5340147"/>
                </a:lnTo>
                <a:cubicBezTo>
                  <a:pt x="7086153" y="5330876"/>
                  <a:pt x="7084089" y="5323602"/>
                  <a:pt x="7079749" y="5318325"/>
                </a:cubicBezTo>
                <a:cubicBezTo>
                  <a:pt x="7075409" y="5313048"/>
                  <a:pt x="7068970" y="5310409"/>
                  <a:pt x="7060431" y="5310409"/>
                </a:cubicBezTo>
                <a:close/>
                <a:moveTo>
                  <a:pt x="5869806" y="5310409"/>
                </a:moveTo>
                <a:cubicBezTo>
                  <a:pt x="5878345" y="5310409"/>
                  <a:pt x="5884784" y="5313048"/>
                  <a:pt x="5889124" y="5318325"/>
                </a:cubicBezTo>
                <a:cubicBezTo>
                  <a:pt x="5893465" y="5323602"/>
                  <a:pt x="5895528" y="5330876"/>
                  <a:pt x="5895314" y="5340147"/>
                </a:cubicBezTo>
                <a:lnTo>
                  <a:pt x="5842791" y="5340147"/>
                </a:lnTo>
                <a:cubicBezTo>
                  <a:pt x="5842935" y="5336225"/>
                  <a:pt x="5843617" y="5332463"/>
                  <a:pt x="5844836" y="5328862"/>
                </a:cubicBezTo>
                <a:cubicBezTo>
                  <a:pt x="5846056" y="5325260"/>
                  <a:pt x="5847778" y="5322105"/>
                  <a:pt x="5850003" y="5319395"/>
                </a:cubicBezTo>
                <a:cubicBezTo>
                  <a:pt x="5852227" y="5316685"/>
                  <a:pt x="5854990" y="5314510"/>
                  <a:pt x="5858290" y="5312870"/>
                </a:cubicBezTo>
                <a:cubicBezTo>
                  <a:pt x="5861591" y="5311229"/>
                  <a:pt x="5865429" y="5310409"/>
                  <a:pt x="5869806" y="5310409"/>
                </a:cubicBezTo>
                <a:close/>
                <a:moveTo>
                  <a:pt x="7131773" y="5298643"/>
                </a:moveTo>
                <a:lnTo>
                  <a:pt x="7202266" y="5298643"/>
                </a:lnTo>
                <a:cubicBezTo>
                  <a:pt x="7203978" y="5298643"/>
                  <a:pt x="7205297" y="5299160"/>
                  <a:pt x="7206224" y="5300194"/>
                </a:cubicBezTo>
                <a:cubicBezTo>
                  <a:pt x="7207151" y="5301228"/>
                  <a:pt x="7207615" y="5302814"/>
                  <a:pt x="7207615" y="5304954"/>
                </a:cubicBezTo>
                <a:lnTo>
                  <a:pt x="7207615" y="5397697"/>
                </a:lnTo>
                <a:cubicBezTo>
                  <a:pt x="7207615" y="5398267"/>
                  <a:pt x="7207472" y="5398749"/>
                  <a:pt x="7207187" y="5399141"/>
                </a:cubicBezTo>
                <a:cubicBezTo>
                  <a:pt x="7206902" y="5399533"/>
                  <a:pt x="7206438" y="5399872"/>
                  <a:pt x="7205796" y="5400157"/>
                </a:cubicBezTo>
                <a:cubicBezTo>
                  <a:pt x="7205155" y="5400443"/>
                  <a:pt x="7204263" y="5400656"/>
                  <a:pt x="7203122" y="5400799"/>
                </a:cubicBezTo>
                <a:cubicBezTo>
                  <a:pt x="7201981" y="5400942"/>
                  <a:pt x="7200555" y="5401013"/>
                  <a:pt x="7198843" y="5401013"/>
                </a:cubicBezTo>
                <a:cubicBezTo>
                  <a:pt x="7197060" y="5401013"/>
                  <a:pt x="7195599" y="5400942"/>
                  <a:pt x="7194458" y="5400799"/>
                </a:cubicBezTo>
                <a:cubicBezTo>
                  <a:pt x="7193316" y="5400656"/>
                  <a:pt x="7192407" y="5400443"/>
                  <a:pt x="7191730" y="5400157"/>
                </a:cubicBezTo>
                <a:cubicBezTo>
                  <a:pt x="7191052" y="5399872"/>
                  <a:pt x="7190571" y="5399533"/>
                  <a:pt x="7190286" y="5399141"/>
                </a:cubicBezTo>
                <a:cubicBezTo>
                  <a:pt x="7190000" y="5398749"/>
                  <a:pt x="7189858" y="5398267"/>
                  <a:pt x="7189858" y="5397697"/>
                </a:cubicBezTo>
                <a:lnTo>
                  <a:pt x="7189858" y="5313618"/>
                </a:lnTo>
                <a:lnTo>
                  <a:pt x="7143968" y="5313618"/>
                </a:lnTo>
                <a:lnTo>
                  <a:pt x="7143968" y="5397697"/>
                </a:lnTo>
                <a:cubicBezTo>
                  <a:pt x="7143968" y="5398267"/>
                  <a:pt x="7143825" y="5398749"/>
                  <a:pt x="7143540" y="5399141"/>
                </a:cubicBezTo>
                <a:cubicBezTo>
                  <a:pt x="7143254" y="5399533"/>
                  <a:pt x="7142773" y="5399872"/>
                  <a:pt x="7142096" y="5400157"/>
                </a:cubicBezTo>
                <a:cubicBezTo>
                  <a:pt x="7141418" y="5400443"/>
                  <a:pt x="7140509" y="5400656"/>
                  <a:pt x="7139368" y="5400799"/>
                </a:cubicBezTo>
                <a:cubicBezTo>
                  <a:pt x="7138227" y="5400942"/>
                  <a:pt x="7136801" y="5401013"/>
                  <a:pt x="7135089" y="5401013"/>
                </a:cubicBezTo>
                <a:cubicBezTo>
                  <a:pt x="7133378" y="5401013"/>
                  <a:pt x="7131951" y="5400942"/>
                  <a:pt x="7130810" y="5400799"/>
                </a:cubicBezTo>
                <a:cubicBezTo>
                  <a:pt x="7129669" y="5400656"/>
                  <a:pt x="7128760" y="5400443"/>
                  <a:pt x="7128083" y="5400157"/>
                </a:cubicBezTo>
                <a:cubicBezTo>
                  <a:pt x="7127405" y="5399872"/>
                  <a:pt x="7126941" y="5399533"/>
                  <a:pt x="7126692" y="5399141"/>
                </a:cubicBezTo>
                <a:cubicBezTo>
                  <a:pt x="7126442" y="5398749"/>
                  <a:pt x="7126318" y="5398267"/>
                  <a:pt x="7126318" y="5397697"/>
                </a:cubicBezTo>
                <a:lnTo>
                  <a:pt x="7126318" y="5304954"/>
                </a:lnTo>
                <a:cubicBezTo>
                  <a:pt x="7126318" y="5302814"/>
                  <a:pt x="7126799" y="5301228"/>
                  <a:pt x="7127762" y="5300194"/>
                </a:cubicBezTo>
                <a:cubicBezTo>
                  <a:pt x="7128724" y="5299160"/>
                  <a:pt x="7130062" y="5298643"/>
                  <a:pt x="7131773" y="5298643"/>
                </a:cubicBezTo>
                <a:close/>
                <a:moveTo>
                  <a:pt x="6924158" y="5298643"/>
                </a:moveTo>
                <a:lnTo>
                  <a:pt x="6999572" y="5298643"/>
                </a:lnTo>
                <a:cubicBezTo>
                  <a:pt x="7000142" y="5298643"/>
                  <a:pt x="7000659" y="5298803"/>
                  <a:pt x="7001123" y="5299124"/>
                </a:cubicBezTo>
                <a:cubicBezTo>
                  <a:pt x="7001587" y="5299445"/>
                  <a:pt x="7001961" y="5299944"/>
                  <a:pt x="7002246" y="5300622"/>
                </a:cubicBezTo>
                <a:cubicBezTo>
                  <a:pt x="7002531" y="5301299"/>
                  <a:pt x="7002763" y="5302155"/>
                  <a:pt x="7002941" y="5303189"/>
                </a:cubicBezTo>
                <a:cubicBezTo>
                  <a:pt x="7003120" y="5304223"/>
                  <a:pt x="7003209" y="5305382"/>
                  <a:pt x="7003209" y="5306665"/>
                </a:cubicBezTo>
                <a:cubicBezTo>
                  <a:pt x="7003209" y="5308092"/>
                  <a:pt x="7003138" y="5309304"/>
                  <a:pt x="7002995" y="5310302"/>
                </a:cubicBezTo>
                <a:cubicBezTo>
                  <a:pt x="7002852" y="5311301"/>
                  <a:pt x="7002620" y="5312121"/>
                  <a:pt x="7002300" y="5312763"/>
                </a:cubicBezTo>
                <a:cubicBezTo>
                  <a:pt x="7001979" y="5313404"/>
                  <a:pt x="7001604" y="5313886"/>
                  <a:pt x="7001176" y="5314207"/>
                </a:cubicBezTo>
                <a:cubicBezTo>
                  <a:pt x="7000748" y="5314528"/>
                  <a:pt x="7000214" y="5314688"/>
                  <a:pt x="6999572" y="5314688"/>
                </a:cubicBezTo>
                <a:lnTo>
                  <a:pt x="6970690" y="5314688"/>
                </a:lnTo>
                <a:lnTo>
                  <a:pt x="6970690" y="5397697"/>
                </a:lnTo>
                <a:cubicBezTo>
                  <a:pt x="6970690" y="5398267"/>
                  <a:pt x="6970547" y="5398749"/>
                  <a:pt x="6970262" y="5399141"/>
                </a:cubicBezTo>
                <a:cubicBezTo>
                  <a:pt x="6969977" y="5399533"/>
                  <a:pt x="6969513" y="5399872"/>
                  <a:pt x="6968871" y="5400157"/>
                </a:cubicBezTo>
                <a:cubicBezTo>
                  <a:pt x="6968230" y="5400443"/>
                  <a:pt x="6967338" y="5400656"/>
                  <a:pt x="6966197" y="5400799"/>
                </a:cubicBezTo>
                <a:cubicBezTo>
                  <a:pt x="6965056" y="5400942"/>
                  <a:pt x="6963594" y="5401013"/>
                  <a:pt x="6961811" y="5401013"/>
                </a:cubicBezTo>
                <a:cubicBezTo>
                  <a:pt x="6960100" y="5401013"/>
                  <a:pt x="6958674" y="5400942"/>
                  <a:pt x="6957533" y="5400799"/>
                </a:cubicBezTo>
                <a:cubicBezTo>
                  <a:pt x="6956391" y="5400656"/>
                  <a:pt x="6955482" y="5400443"/>
                  <a:pt x="6954805" y="5400157"/>
                </a:cubicBezTo>
                <a:cubicBezTo>
                  <a:pt x="6954127" y="5399872"/>
                  <a:pt x="6953664" y="5399533"/>
                  <a:pt x="6953414" y="5399141"/>
                </a:cubicBezTo>
                <a:cubicBezTo>
                  <a:pt x="6953165" y="5398749"/>
                  <a:pt x="6953040" y="5398267"/>
                  <a:pt x="6953040" y="5397697"/>
                </a:cubicBezTo>
                <a:lnTo>
                  <a:pt x="6953040" y="5314688"/>
                </a:lnTo>
                <a:lnTo>
                  <a:pt x="6924158" y="5314688"/>
                </a:lnTo>
                <a:cubicBezTo>
                  <a:pt x="6923588" y="5314688"/>
                  <a:pt x="6923070" y="5314528"/>
                  <a:pt x="6922607" y="5314207"/>
                </a:cubicBezTo>
                <a:cubicBezTo>
                  <a:pt x="6922143" y="5313886"/>
                  <a:pt x="6921769" y="5313404"/>
                  <a:pt x="6921484" y="5312763"/>
                </a:cubicBezTo>
                <a:cubicBezTo>
                  <a:pt x="6921198" y="5312121"/>
                  <a:pt x="6920967" y="5311283"/>
                  <a:pt x="6920788" y="5310249"/>
                </a:cubicBezTo>
                <a:cubicBezTo>
                  <a:pt x="6920610" y="5309215"/>
                  <a:pt x="6920521" y="5307985"/>
                  <a:pt x="6920521" y="5306558"/>
                </a:cubicBezTo>
                <a:cubicBezTo>
                  <a:pt x="6920521" y="5305275"/>
                  <a:pt x="6920610" y="5304134"/>
                  <a:pt x="6920788" y="5303135"/>
                </a:cubicBezTo>
                <a:cubicBezTo>
                  <a:pt x="6920967" y="5302137"/>
                  <a:pt x="6921216" y="5301299"/>
                  <a:pt x="6921537" y="5300622"/>
                </a:cubicBezTo>
                <a:cubicBezTo>
                  <a:pt x="6921858" y="5299944"/>
                  <a:pt x="6922232" y="5299445"/>
                  <a:pt x="6922660" y="5299124"/>
                </a:cubicBezTo>
                <a:cubicBezTo>
                  <a:pt x="6923088" y="5298803"/>
                  <a:pt x="6923588" y="5298643"/>
                  <a:pt x="6924158" y="5298643"/>
                </a:cubicBezTo>
                <a:close/>
                <a:moveTo>
                  <a:pt x="6569798" y="5298643"/>
                </a:moveTo>
                <a:lnTo>
                  <a:pt x="6640291" y="5298643"/>
                </a:lnTo>
                <a:cubicBezTo>
                  <a:pt x="6642003" y="5298643"/>
                  <a:pt x="6643322" y="5299160"/>
                  <a:pt x="6644249" y="5300194"/>
                </a:cubicBezTo>
                <a:cubicBezTo>
                  <a:pt x="6645177" y="5301228"/>
                  <a:pt x="6645640" y="5302814"/>
                  <a:pt x="6645640" y="5304954"/>
                </a:cubicBezTo>
                <a:lnTo>
                  <a:pt x="6645640" y="5397697"/>
                </a:lnTo>
                <a:cubicBezTo>
                  <a:pt x="6645640" y="5398267"/>
                  <a:pt x="6645497" y="5398749"/>
                  <a:pt x="6645212" y="5399141"/>
                </a:cubicBezTo>
                <a:cubicBezTo>
                  <a:pt x="6644927" y="5399533"/>
                  <a:pt x="6644463" y="5399872"/>
                  <a:pt x="6643821" y="5400157"/>
                </a:cubicBezTo>
                <a:cubicBezTo>
                  <a:pt x="6643180" y="5400443"/>
                  <a:pt x="6642288" y="5400656"/>
                  <a:pt x="6641147" y="5400799"/>
                </a:cubicBezTo>
                <a:cubicBezTo>
                  <a:pt x="6640006" y="5400942"/>
                  <a:pt x="6638580" y="5401013"/>
                  <a:pt x="6636868" y="5401013"/>
                </a:cubicBezTo>
                <a:cubicBezTo>
                  <a:pt x="6635085" y="5401013"/>
                  <a:pt x="6633624" y="5400942"/>
                  <a:pt x="6632483" y="5400799"/>
                </a:cubicBezTo>
                <a:cubicBezTo>
                  <a:pt x="6631341" y="5400656"/>
                  <a:pt x="6630432" y="5400443"/>
                  <a:pt x="6629755" y="5400157"/>
                </a:cubicBezTo>
                <a:cubicBezTo>
                  <a:pt x="6629078" y="5399872"/>
                  <a:pt x="6628596" y="5399533"/>
                  <a:pt x="6628311" y="5399141"/>
                </a:cubicBezTo>
                <a:cubicBezTo>
                  <a:pt x="6628025" y="5398749"/>
                  <a:pt x="6627883" y="5398267"/>
                  <a:pt x="6627883" y="5397697"/>
                </a:cubicBezTo>
                <a:lnTo>
                  <a:pt x="6627883" y="5313618"/>
                </a:lnTo>
                <a:lnTo>
                  <a:pt x="6581993" y="5313618"/>
                </a:lnTo>
                <a:lnTo>
                  <a:pt x="6581993" y="5397697"/>
                </a:lnTo>
                <a:cubicBezTo>
                  <a:pt x="6581993" y="5398267"/>
                  <a:pt x="6581850" y="5398749"/>
                  <a:pt x="6581565" y="5399141"/>
                </a:cubicBezTo>
                <a:cubicBezTo>
                  <a:pt x="6581279" y="5399533"/>
                  <a:pt x="6580798" y="5399872"/>
                  <a:pt x="6580121" y="5400157"/>
                </a:cubicBezTo>
                <a:cubicBezTo>
                  <a:pt x="6579443" y="5400443"/>
                  <a:pt x="6578534" y="5400656"/>
                  <a:pt x="6577393" y="5400799"/>
                </a:cubicBezTo>
                <a:cubicBezTo>
                  <a:pt x="6576252" y="5400942"/>
                  <a:pt x="6574826" y="5401013"/>
                  <a:pt x="6573114" y="5401013"/>
                </a:cubicBezTo>
                <a:cubicBezTo>
                  <a:pt x="6571403" y="5401013"/>
                  <a:pt x="6569976" y="5400942"/>
                  <a:pt x="6568835" y="5400799"/>
                </a:cubicBezTo>
                <a:cubicBezTo>
                  <a:pt x="6567694" y="5400656"/>
                  <a:pt x="6566785" y="5400443"/>
                  <a:pt x="6566108" y="5400157"/>
                </a:cubicBezTo>
                <a:cubicBezTo>
                  <a:pt x="6565430" y="5399872"/>
                  <a:pt x="6564967" y="5399533"/>
                  <a:pt x="6564717" y="5399141"/>
                </a:cubicBezTo>
                <a:cubicBezTo>
                  <a:pt x="6564467" y="5398749"/>
                  <a:pt x="6564343" y="5398267"/>
                  <a:pt x="6564343" y="5397697"/>
                </a:cubicBezTo>
                <a:lnTo>
                  <a:pt x="6564343" y="5304954"/>
                </a:lnTo>
                <a:cubicBezTo>
                  <a:pt x="6564343" y="5302814"/>
                  <a:pt x="6564824" y="5301228"/>
                  <a:pt x="6565787" y="5300194"/>
                </a:cubicBezTo>
                <a:cubicBezTo>
                  <a:pt x="6566749" y="5299160"/>
                  <a:pt x="6568087" y="5298643"/>
                  <a:pt x="6569798" y="5298643"/>
                </a:cubicBezTo>
                <a:close/>
                <a:moveTo>
                  <a:pt x="5691194" y="5298643"/>
                </a:moveTo>
                <a:cubicBezTo>
                  <a:pt x="5688698" y="5298643"/>
                  <a:pt x="5686826" y="5299231"/>
                  <a:pt x="5685578" y="5300408"/>
                </a:cubicBezTo>
                <a:cubicBezTo>
                  <a:pt x="5684330" y="5301584"/>
                  <a:pt x="5683527" y="5303314"/>
                  <a:pt x="5683171" y="5305596"/>
                </a:cubicBezTo>
                <a:lnTo>
                  <a:pt x="5672581" y="5396734"/>
                </a:lnTo>
                <a:cubicBezTo>
                  <a:pt x="5672438" y="5397519"/>
                  <a:pt x="5672438" y="5398178"/>
                  <a:pt x="5672581" y="5398713"/>
                </a:cubicBezTo>
                <a:cubicBezTo>
                  <a:pt x="5672723" y="5399248"/>
                  <a:pt x="5673062" y="5399694"/>
                  <a:pt x="5673597" y="5400050"/>
                </a:cubicBezTo>
                <a:cubicBezTo>
                  <a:pt x="5674132" y="5400407"/>
                  <a:pt x="5674916" y="5400656"/>
                  <a:pt x="5675950" y="5400799"/>
                </a:cubicBezTo>
                <a:cubicBezTo>
                  <a:pt x="5676985" y="5400942"/>
                  <a:pt x="5678393" y="5401013"/>
                  <a:pt x="5680176" y="5401013"/>
                </a:cubicBezTo>
                <a:cubicBezTo>
                  <a:pt x="5682030" y="5401013"/>
                  <a:pt x="5683527" y="5400960"/>
                  <a:pt x="5684668" y="5400853"/>
                </a:cubicBezTo>
                <a:cubicBezTo>
                  <a:pt x="5685810" y="5400746"/>
                  <a:pt x="5686737" y="5400567"/>
                  <a:pt x="5687450" y="5400318"/>
                </a:cubicBezTo>
                <a:cubicBezTo>
                  <a:pt x="5688163" y="5400068"/>
                  <a:pt x="5688644" y="5399676"/>
                  <a:pt x="5688894" y="5399141"/>
                </a:cubicBezTo>
                <a:cubicBezTo>
                  <a:pt x="5689143" y="5398606"/>
                  <a:pt x="5689304" y="5397911"/>
                  <a:pt x="5689375" y="5397055"/>
                </a:cubicBezTo>
                <a:lnTo>
                  <a:pt x="5696007" y="5341859"/>
                </a:lnTo>
                <a:cubicBezTo>
                  <a:pt x="5696150" y="5339862"/>
                  <a:pt x="5696346" y="5337722"/>
                  <a:pt x="5696596" y="5335440"/>
                </a:cubicBezTo>
                <a:cubicBezTo>
                  <a:pt x="5696845" y="5333158"/>
                  <a:pt x="5697095" y="5330841"/>
                  <a:pt x="5697344" y="5328487"/>
                </a:cubicBezTo>
                <a:cubicBezTo>
                  <a:pt x="5697594" y="5326134"/>
                  <a:pt x="5697826" y="5323781"/>
                  <a:pt x="5698040" y="5321427"/>
                </a:cubicBezTo>
                <a:cubicBezTo>
                  <a:pt x="5698254" y="5319074"/>
                  <a:pt x="5698468" y="5316863"/>
                  <a:pt x="5698682" y="5314795"/>
                </a:cubicBezTo>
                <a:lnTo>
                  <a:pt x="5698788" y="5312335"/>
                </a:lnTo>
                <a:cubicBezTo>
                  <a:pt x="5699288" y="5314403"/>
                  <a:pt x="5699894" y="5316614"/>
                  <a:pt x="5700607" y="5318967"/>
                </a:cubicBezTo>
                <a:cubicBezTo>
                  <a:pt x="5701320" y="5321320"/>
                  <a:pt x="5702051" y="5323691"/>
                  <a:pt x="5702800" y="5326080"/>
                </a:cubicBezTo>
                <a:cubicBezTo>
                  <a:pt x="5703549" y="5328469"/>
                  <a:pt x="5704297" y="5330805"/>
                  <a:pt x="5705046" y="5333087"/>
                </a:cubicBezTo>
                <a:cubicBezTo>
                  <a:pt x="5705795" y="5335369"/>
                  <a:pt x="5706526" y="5337508"/>
                  <a:pt x="5707239" y="5339505"/>
                </a:cubicBezTo>
                <a:lnTo>
                  <a:pt x="5726708" y="5396627"/>
                </a:lnTo>
                <a:cubicBezTo>
                  <a:pt x="5726993" y="5397483"/>
                  <a:pt x="5727350" y="5398196"/>
                  <a:pt x="5727777" y="5398767"/>
                </a:cubicBezTo>
                <a:cubicBezTo>
                  <a:pt x="5728205" y="5399337"/>
                  <a:pt x="5728758" y="5399783"/>
                  <a:pt x="5729435" y="5400104"/>
                </a:cubicBezTo>
                <a:cubicBezTo>
                  <a:pt x="5730113" y="5400425"/>
                  <a:pt x="5730951" y="5400656"/>
                  <a:pt x="5731949" y="5400799"/>
                </a:cubicBezTo>
                <a:cubicBezTo>
                  <a:pt x="5732948" y="5400942"/>
                  <a:pt x="5734196" y="5401013"/>
                  <a:pt x="5735693" y="5401013"/>
                </a:cubicBezTo>
                <a:cubicBezTo>
                  <a:pt x="5737191" y="5401013"/>
                  <a:pt x="5738457" y="5400942"/>
                  <a:pt x="5739491" y="5400799"/>
                </a:cubicBezTo>
                <a:cubicBezTo>
                  <a:pt x="5740525" y="5400656"/>
                  <a:pt x="5741381" y="5400407"/>
                  <a:pt x="5742058" y="5400050"/>
                </a:cubicBezTo>
                <a:cubicBezTo>
                  <a:pt x="5742736" y="5399694"/>
                  <a:pt x="5743270" y="5399230"/>
                  <a:pt x="5743662" y="5398660"/>
                </a:cubicBezTo>
                <a:cubicBezTo>
                  <a:pt x="5744055" y="5398089"/>
                  <a:pt x="5744394" y="5397376"/>
                  <a:pt x="5744679" y="5396520"/>
                </a:cubicBezTo>
                <a:lnTo>
                  <a:pt x="5764896" y="5339505"/>
                </a:lnTo>
                <a:cubicBezTo>
                  <a:pt x="5765538" y="5337437"/>
                  <a:pt x="5766233" y="5335226"/>
                  <a:pt x="5766982" y="5332873"/>
                </a:cubicBezTo>
                <a:cubicBezTo>
                  <a:pt x="5767731" y="5330520"/>
                  <a:pt x="5768515" y="5328166"/>
                  <a:pt x="5769335" y="5325813"/>
                </a:cubicBezTo>
                <a:cubicBezTo>
                  <a:pt x="5770155" y="5323460"/>
                  <a:pt x="5770922" y="5321142"/>
                  <a:pt x="5771635" y="5318860"/>
                </a:cubicBezTo>
                <a:cubicBezTo>
                  <a:pt x="5772348" y="5316578"/>
                  <a:pt x="5773026" y="5314403"/>
                  <a:pt x="5773668" y="5312335"/>
                </a:cubicBezTo>
                <a:lnTo>
                  <a:pt x="5773775" y="5314795"/>
                </a:lnTo>
                <a:cubicBezTo>
                  <a:pt x="5773989" y="5316863"/>
                  <a:pt x="5774185" y="5319074"/>
                  <a:pt x="5774363" y="5321427"/>
                </a:cubicBezTo>
                <a:cubicBezTo>
                  <a:pt x="5774541" y="5323781"/>
                  <a:pt x="5774737" y="5326134"/>
                  <a:pt x="5774951" y="5328487"/>
                </a:cubicBezTo>
                <a:cubicBezTo>
                  <a:pt x="5775165" y="5330841"/>
                  <a:pt x="5775379" y="5333158"/>
                  <a:pt x="5775593" y="5335440"/>
                </a:cubicBezTo>
                <a:cubicBezTo>
                  <a:pt x="5775807" y="5337722"/>
                  <a:pt x="5776021" y="5339862"/>
                  <a:pt x="5776235" y="5341859"/>
                </a:cubicBezTo>
                <a:lnTo>
                  <a:pt x="5783188" y="5398018"/>
                </a:lnTo>
                <a:cubicBezTo>
                  <a:pt x="5783259" y="5398660"/>
                  <a:pt x="5783420" y="5399177"/>
                  <a:pt x="5783669" y="5399569"/>
                </a:cubicBezTo>
                <a:cubicBezTo>
                  <a:pt x="5783919" y="5399961"/>
                  <a:pt x="5784365" y="5400264"/>
                  <a:pt x="5785006" y="5400478"/>
                </a:cubicBezTo>
                <a:cubicBezTo>
                  <a:pt x="5785648" y="5400692"/>
                  <a:pt x="5786540" y="5400835"/>
                  <a:pt x="5787681" y="5400906"/>
                </a:cubicBezTo>
                <a:cubicBezTo>
                  <a:pt x="5788822" y="5400977"/>
                  <a:pt x="5790284" y="5401013"/>
                  <a:pt x="5792067" y="5401013"/>
                </a:cubicBezTo>
                <a:cubicBezTo>
                  <a:pt x="5795347" y="5401013"/>
                  <a:pt x="5797522" y="5400692"/>
                  <a:pt x="5798592" y="5400050"/>
                </a:cubicBezTo>
                <a:cubicBezTo>
                  <a:pt x="5799661" y="5399409"/>
                  <a:pt x="5800161" y="5398303"/>
                  <a:pt x="5800089" y="5396734"/>
                </a:cubicBezTo>
                <a:lnTo>
                  <a:pt x="5789392" y="5305382"/>
                </a:lnTo>
                <a:cubicBezTo>
                  <a:pt x="5789178" y="5303028"/>
                  <a:pt x="5788412" y="5301317"/>
                  <a:pt x="5787092" y="5300247"/>
                </a:cubicBezTo>
                <a:cubicBezTo>
                  <a:pt x="5785773" y="5299177"/>
                  <a:pt x="5783830" y="5298643"/>
                  <a:pt x="5781263" y="5298643"/>
                </a:cubicBezTo>
                <a:lnTo>
                  <a:pt x="5772919" y="5298643"/>
                </a:lnTo>
                <a:cubicBezTo>
                  <a:pt x="5770922" y="5298643"/>
                  <a:pt x="5769228" y="5298839"/>
                  <a:pt x="5767838" y="5299231"/>
                </a:cubicBezTo>
                <a:cubicBezTo>
                  <a:pt x="5766447" y="5299623"/>
                  <a:pt x="5765253" y="5300229"/>
                  <a:pt x="5764254" y="5301049"/>
                </a:cubicBezTo>
                <a:cubicBezTo>
                  <a:pt x="5763256" y="5301870"/>
                  <a:pt x="5762418" y="5302939"/>
                  <a:pt x="5761740" y="5304259"/>
                </a:cubicBezTo>
                <a:cubicBezTo>
                  <a:pt x="5761063" y="5305578"/>
                  <a:pt x="5760439" y="5307129"/>
                  <a:pt x="5759868" y="5308912"/>
                </a:cubicBezTo>
                <a:lnTo>
                  <a:pt x="5745641" y="5349667"/>
                </a:lnTo>
                <a:cubicBezTo>
                  <a:pt x="5744857" y="5351949"/>
                  <a:pt x="5744055" y="5354338"/>
                  <a:pt x="5743235" y="5356834"/>
                </a:cubicBezTo>
                <a:cubicBezTo>
                  <a:pt x="5742414" y="5359330"/>
                  <a:pt x="5741612" y="5361844"/>
                  <a:pt x="5740828" y="5364376"/>
                </a:cubicBezTo>
                <a:cubicBezTo>
                  <a:pt x="5740044" y="5366907"/>
                  <a:pt x="5739312" y="5369403"/>
                  <a:pt x="5738635" y="5371864"/>
                </a:cubicBezTo>
                <a:cubicBezTo>
                  <a:pt x="5737957" y="5374324"/>
                  <a:pt x="5737298" y="5376660"/>
                  <a:pt x="5736656" y="5378870"/>
                </a:cubicBezTo>
                <a:lnTo>
                  <a:pt x="5736442" y="5378870"/>
                </a:lnTo>
                <a:cubicBezTo>
                  <a:pt x="5735872" y="5376731"/>
                  <a:pt x="5735247" y="5374484"/>
                  <a:pt x="5734570" y="5372131"/>
                </a:cubicBezTo>
                <a:cubicBezTo>
                  <a:pt x="5733893" y="5369778"/>
                  <a:pt x="5733179" y="5367371"/>
                  <a:pt x="5732431" y="5364911"/>
                </a:cubicBezTo>
                <a:cubicBezTo>
                  <a:pt x="5731682" y="5362450"/>
                  <a:pt x="5730880" y="5359954"/>
                  <a:pt x="5730024" y="5357423"/>
                </a:cubicBezTo>
                <a:cubicBezTo>
                  <a:pt x="5729168" y="5354891"/>
                  <a:pt x="5728348" y="5352377"/>
                  <a:pt x="5727563" y="5349881"/>
                </a:cubicBezTo>
                <a:lnTo>
                  <a:pt x="5713336" y="5308912"/>
                </a:lnTo>
                <a:cubicBezTo>
                  <a:pt x="5712695" y="5306915"/>
                  <a:pt x="5712017" y="5305257"/>
                  <a:pt x="5711304" y="5303938"/>
                </a:cubicBezTo>
                <a:cubicBezTo>
                  <a:pt x="5710591" y="5302618"/>
                  <a:pt x="5709717" y="5301566"/>
                  <a:pt x="5708683" y="5300782"/>
                </a:cubicBezTo>
                <a:cubicBezTo>
                  <a:pt x="5707649" y="5299998"/>
                  <a:pt x="5706401" y="5299445"/>
                  <a:pt x="5704939" y="5299124"/>
                </a:cubicBezTo>
                <a:cubicBezTo>
                  <a:pt x="5703477" y="5298803"/>
                  <a:pt x="5701712" y="5298643"/>
                  <a:pt x="5699644" y="5298643"/>
                </a:cubicBezTo>
                <a:close/>
                <a:moveTo>
                  <a:pt x="4866632" y="5298643"/>
                </a:moveTo>
                <a:cubicBezTo>
                  <a:pt x="4865777" y="5298643"/>
                  <a:pt x="4865028" y="5298785"/>
                  <a:pt x="4864386" y="5299070"/>
                </a:cubicBezTo>
                <a:cubicBezTo>
                  <a:pt x="4863744" y="5299356"/>
                  <a:pt x="4863191" y="5299730"/>
                  <a:pt x="4862728" y="5300194"/>
                </a:cubicBezTo>
                <a:cubicBezTo>
                  <a:pt x="4862264" y="5300657"/>
                  <a:pt x="4861908" y="5301299"/>
                  <a:pt x="4861658" y="5302119"/>
                </a:cubicBezTo>
                <a:cubicBezTo>
                  <a:pt x="4861409" y="5302939"/>
                  <a:pt x="4861213" y="5303848"/>
                  <a:pt x="4861070" y="5304847"/>
                </a:cubicBezTo>
                <a:cubicBezTo>
                  <a:pt x="4859715" y="5317041"/>
                  <a:pt x="4858217" y="5327525"/>
                  <a:pt x="4856577" y="5336296"/>
                </a:cubicBezTo>
                <a:cubicBezTo>
                  <a:pt x="4854937" y="5345068"/>
                  <a:pt x="4853136" y="5352573"/>
                  <a:pt x="4851175" y="5358813"/>
                </a:cubicBezTo>
                <a:cubicBezTo>
                  <a:pt x="4849214" y="5365053"/>
                  <a:pt x="4847092" y="5370241"/>
                  <a:pt x="4844810" y="5374377"/>
                </a:cubicBezTo>
                <a:cubicBezTo>
                  <a:pt x="4842528" y="5378514"/>
                  <a:pt x="4840068" y="5382186"/>
                  <a:pt x="4837430" y="5385395"/>
                </a:cubicBezTo>
                <a:lnTo>
                  <a:pt x="4830583" y="5385395"/>
                </a:lnTo>
                <a:cubicBezTo>
                  <a:pt x="4828943" y="5385395"/>
                  <a:pt x="4827838" y="5385681"/>
                  <a:pt x="4827267" y="5386251"/>
                </a:cubicBezTo>
                <a:cubicBezTo>
                  <a:pt x="4826697" y="5386822"/>
                  <a:pt x="4826412" y="5387998"/>
                  <a:pt x="4826412" y="5389781"/>
                </a:cubicBezTo>
                <a:lnTo>
                  <a:pt x="4826412" y="5432676"/>
                </a:lnTo>
                <a:cubicBezTo>
                  <a:pt x="4826412" y="5433175"/>
                  <a:pt x="4826536" y="5433585"/>
                  <a:pt x="4826786" y="5433906"/>
                </a:cubicBezTo>
                <a:cubicBezTo>
                  <a:pt x="4827036" y="5434227"/>
                  <a:pt x="4827463" y="5434495"/>
                  <a:pt x="4828070" y="5434709"/>
                </a:cubicBezTo>
                <a:cubicBezTo>
                  <a:pt x="4828676" y="5434923"/>
                  <a:pt x="4829460" y="5435101"/>
                  <a:pt x="4830423" y="5435244"/>
                </a:cubicBezTo>
                <a:cubicBezTo>
                  <a:pt x="4831386" y="5435386"/>
                  <a:pt x="4832616" y="5435457"/>
                  <a:pt x="4834113" y="5435457"/>
                </a:cubicBezTo>
                <a:cubicBezTo>
                  <a:pt x="4835468" y="5435457"/>
                  <a:pt x="4836609" y="5435386"/>
                  <a:pt x="4837536" y="5435244"/>
                </a:cubicBezTo>
                <a:cubicBezTo>
                  <a:pt x="4838464" y="5435101"/>
                  <a:pt x="4839230" y="5434923"/>
                  <a:pt x="4839836" y="5434709"/>
                </a:cubicBezTo>
                <a:cubicBezTo>
                  <a:pt x="4840443" y="5434495"/>
                  <a:pt x="4840853" y="5434227"/>
                  <a:pt x="4841067" y="5433906"/>
                </a:cubicBezTo>
                <a:cubicBezTo>
                  <a:pt x="4841280" y="5433585"/>
                  <a:pt x="4841387" y="5433175"/>
                  <a:pt x="4841387" y="5432676"/>
                </a:cubicBezTo>
                <a:lnTo>
                  <a:pt x="4841387" y="5400371"/>
                </a:lnTo>
                <a:lnTo>
                  <a:pt x="4928140" y="5400371"/>
                </a:lnTo>
                <a:lnTo>
                  <a:pt x="4928140" y="5432676"/>
                </a:lnTo>
                <a:cubicBezTo>
                  <a:pt x="4928140" y="5433175"/>
                  <a:pt x="4928265" y="5433585"/>
                  <a:pt x="4928515" y="5433906"/>
                </a:cubicBezTo>
                <a:cubicBezTo>
                  <a:pt x="4928764" y="5434227"/>
                  <a:pt x="4929192" y="5434495"/>
                  <a:pt x="4929798" y="5434709"/>
                </a:cubicBezTo>
                <a:cubicBezTo>
                  <a:pt x="4930404" y="5434923"/>
                  <a:pt x="4931171" y="5435101"/>
                  <a:pt x="4932098" y="5435244"/>
                </a:cubicBezTo>
                <a:cubicBezTo>
                  <a:pt x="4933025" y="5435386"/>
                  <a:pt x="4934202" y="5435457"/>
                  <a:pt x="4935628" y="5435457"/>
                </a:cubicBezTo>
                <a:cubicBezTo>
                  <a:pt x="4936983" y="5435457"/>
                  <a:pt x="4938160" y="5435386"/>
                  <a:pt x="4939158" y="5435244"/>
                </a:cubicBezTo>
                <a:cubicBezTo>
                  <a:pt x="4940157" y="5435101"/>
                  <a:pt x="4940959" y="5434923"/>
                  <a:pt x="4941565" y="5434709"/>
                </a:cubicBezTo>
                <a:cubicBezTo>
                  <a:pt x="4942171" y="5434495"/>
                  <a:pt x="4942581" y="5434227"/>
                  <a:pt x="4942795" y="5433906"/>
                </a:cubicBezTo>
                <a:cubicBezTo>
                  <a:pt x="4943009" y="5433585"/>
                  <a:pt x="4943116" y="5433175"/>
                  <a:pt x="4943116" y="5432676"/>
                </a:cubicBezTo>
                <a:lnTo>
                  <a:pt x="4943116" y="5389781"/>
                </a:lnTo>
                <a:cubicBezTo>
                  <a:pt x="4943116" y="5387998"/>
                  <a:pt x="4942795" y="5386822"/>
                  <a:pt x="4942153" y="5386251"/>
                </a:cubicBezTo>
                <a:cubicBezTo>
                  <a:pt x="4941512" y="5385681"/>
                  <a:pt x="4940442" y="5385395"/>
                  <a:pt x="4938944" y="5385395"/>
                </a:cubicBezTo>
                <a:lnTo>
                  <a:pt x="4925573" y="5385395"/>
                </a:lnTo>
                <a:lnTo>
                  <a:pt x="4925573" y="5304954"/>
                </a:lnTo>
                <a:cubicBezTo>
                  <a:pt x="4925573" y="5302814"/>
                  <a:pt x="4925092" y="5301228"/>
                  <a:pt x="4924129" y="5300194"/>
                </a:cubicBezTo>
                <a:cubicBezTo>
                  <a:pt x="4923166" y="5299160"/>
                  <a:pt x="4921829" y="5298643"/>
                  <a:pt x="4920118" y="5298643"/>
                </a:cubicBezTo>
                <a:close/>
                <a:moveTo>
                  <a:pt x="7468357" y="5298108"/>
                </a:moveTo>
                <a:cubicBezTo>
                  <a:pt x="7471780" y="5298108"/>
                  <a:pt x="7474134" y="5298375"/>
                  <a:pt x="7475417" y="5298910"/>
                </a:cubicBezTo>
                <a:cubicBezTo>
                  <a:pt x="7476701" y="5299445"/>
                  <a:pt x="7477343" y="5300247"/>
                  <a:pt x="7477343" y="5301317"/>
                </a:cubicBezTo>
                <a:lnTo>
                  <a:pt x="7477343" y="5357048"/>
                </a:lnTo>
                <a:cubicBezTo>
                  <a:pt x="7477343" y="5359830"/>
                  <a:pt x="7477271" y="5362593"/>
                  <a:pt x="7477129" y="5365338"/>
                </a:cubicBezTo>
                <a:cubicBezTo>
                  <a:pt x="7476986" y="5368084"/>
                  <a:pt x="7476808" y="5370812"/>
                  <a:pt x="7476594" y="5373522"/>
                </a:cubicBezTo>
                <a:cubicBezTo>
                  <a:pt x="7478234" y="5370812"/>
                  <a:pt x="7479892" y="5368155"/>
                  <a:pt x="7481568" y="5365552"/>
                </a:cubicBezTo>
                <a:cubicBezTo>
                  <a:pt x="7483244" y="5362949"/>
                  <a:pt x="7485045" y="5360400"/>
                  <a:pt x="7486970" y="5357904"/>
                </a:cubicBezTo>
                <a:lnTo>
                  <a:pt x="7528367" y="5301317"/>
                </a:lnTo>
                <a:cubicBezTo>
                  <a:pt x="7528795" y="5300746"/>
                  <a:pt x="7529241" y="5300247"/>
                  <a:pt x="7529705" y="5299819"/>
                </a:cubicBezTo>
                <a:cubicBezTo>
                  <a:pt x="7530168" y="5299391"/>
                  <a:pt x="7530739" y="5299053"/>
                  <a:pt x="7531416" y="5298803"/>
                </a:cubicBezTo>
                <a:cubicBezTo>
                  <a:pt x="7532093" y="5298553"/>
                  <a:pt x="7532896" y="5298375"/>
                  <a:pt x="7533823" y="5298268"/>
                </a:cubicBezTo>
                <a:cubicBezTo>
                  <a:pt x="7534750" y="5298161"/>
                  <a:pt x="7535962" y="5298108"/>
                  <a:pt x="7537460" y="5298108"/>
                </a:cubicBezTo>
                <a:cubicBezTo>
                  <a:pt x="7538957" y="5298108"/>
                  <a:pt x="7540223" y="5298161"/>
                  <a:pt x="7541257" y="5298268"/>
                </a:cubicBezTo>
                <a:cubicBezTo>
                  <a:pt x="7542291" y="5298375"/>
                  <a:pt x="7543111" y="5298571"/>
                  <a:pt x="7543718" y="5298857"/>
                </a:cubicBezTo>
                <a:cubicBezTo>
                  <a:pt x="7544324" y="5299142"/>
                  <a:pt x="7544752" y="5299498"/>
                  <a:pt x="7545001" y="5299926"/>
                </a:cubicBezTo>
                <a:cubicBezTo>
                  <a:pt x="7545251" y="5300354"/>
                  <a:pt x="7545376" y="5300853"/>
                  <a:pt x="7545376" y="5301424"/>
                </a:cubicBezTo>
                <a:lnTo>
                  <a:pt x="7545376" y="5397804"/>
                </a:lnTo>
                <a:cubicBezTo>
                  <a:pt x="7545376" y="5398303"/>
                  <a:pt x="7545233" y="5398767"/>
                  <a:pt x="7544948" y="5399195"/>
                </a:cubicBezTo>
                <a:cubicBezTo>
                  <a:pt x="7544662" y="5399622"/>
                  <a:pt x="7544199" y="5399961"/>
                  <a:pt x="7543557" y="5400211"/>
                </a:cubicBezTo>
                <a:cubicBezTo>
                  <a:pt x="7542915" y="5400460"/>
                  <a:pt x="7542024" y="5400656"/>
                  <a:pt x="7540883" y="5400799"/>
                </a:cubicBezTo>
                <a:cubicBezTo>
                  <a:pt x="7539742" y="5400942"/>
                  <a:pt x="7538316" y="5401013"/>
                  <a:pt x="7536604" y="5401013"/>
                </a:cubicBezTo>
                <a:cubicBezTo>
                  <a:pt x="7534893" y="5401013"/>
                  <a:pt x="7533466" y="5400942"/>
                  <a:pt x="7532325" y="5400799"/>
                </a:cubicBezTo>
                <a:cubicBezTo>
                  <a:pt x="7531184" y="5400656"/>
                  <a:pt x="7530257" y="5400460"/>
                  <a:pt x="7529544" y="5400211"/>
                </a:cubicBezTo>
                <a:cubicBezTo>
                  <a:pt x="7528831" y="5399961"/>
                  <a:pt x="7528332" y="5399622"/>
                  <a:pt x="7528047" y="5399195"/>
                </a:cubicBezTo>
                <a:cubicBezTo>
                  <a:pt x="7527761" y="5398767"/>
                  <a:pt x="7527619" y="5398303"/>
                  <a:pt x="7527619" y="5397804"/>
                </a:cubicBezTo>
                <a:lnTo>
                  <a:pt x="7527619" y="5342393"/>
                </a:lnTo>
                <a:cubicBezTo>
                  <a:pt x="7527619" y="5339612"/>
                  <a:pt x="7527690" y="5336777"/>
                  <a:pt x="7527833" y="5333889"/>
                </a:cubicBezTo>
                <a:cubicBezTo>
                  <a:pt x="7527975" y="5331001"/>
                  <a:pt x="7528154" y="5328166"/>
                  <a:pt x="7528367" y="5325385"/>
                </a:cubicBezTo>
                <a:cubicBezTo>
                  <a:pt x="7526727" y="5328238"/>
                  <a:pt x="7524926" y="5331037"/>
                  <a:pt x="7522965" y="5333782"/>
                </a:cubicBezTo>
                <a:cubicBezTo>
                  <a:pt x="7521004" y="5336528"/>
                  <a:pt x="7519025" y="5339256"/>
                  <a:pt x="7517029" y="5341966"/>
                </a:cubicBezTo>
                <a:lnTo>
                  <a:pt x="7476166" y="5397804"/>
                </a:lnTo>
                <a:cubicBezTo>
                  <a:pt x="7475667" y="5398374"/>
                  <a:pt x="7475221" y="5398874"/>
                  <a:pt x="7474829" y="5399302"/>
                </a:cubicBezTo>
                <a:cubicBezTo>
                  <a:pt x="7474436" y="5399729"/>
                  <a:pt x="7473937" y="5400068"/>
                  <a:pt x="7473331" y="5400318"/>
                </a:cubicBezTo>
                <a:cubicBezTo>
                  <a:pt x="7472725" y="5400567"/>
                  <a:pt x="7471958" y="5400746"/>
                  <a:pt x="7471031" y="5400853"/>
                </a:cubicBezTo>
                <a:cubicBezTo>
                  <a:pt x="7470104" y="5400960"/>
                  <a:pt x="7468963" y="5401013"/>
                  <a:pt x="7467608" y="5401013"/>
                </a:cubicBezTo>
                <a:cubicBezTo>
                  <a:pt x="7466039" y="5401013"/>
                  <a:pt x="7464756" y="5400942"/>
                  <a:pt x="7463757" y="5400799"/>
                </a:cubicBezTo>
                <a:cubicBezTo>
                  <a:pt x="7462759" y="5400656"/>
                  <a:pt x="7461957" y="5400460"/>
                  <a:pt x="7461351" y="5400211"/>
                </a:cubicBezTo>
                <a:cubicBezTo>
                  <a:pt x="7460744" y="5399961"/>
                  <a:pt x="7460316" y="5399622"/>
                  <a:pt x="7460067" y="5399195"/>
                </a:cubicBezTo>
                <a:cubicBezTo>
                  <a:pt x="7459817" y="5398767"/>
                  <a:pt x="7459693" y="5398303"/>
                  <a:pt x="7459693" y="5397804"/>
                </a:cubicBezTo>
                <a:lnTo>
                  <a:pt x="7459693" y="5301317"/>
                </a:lnTo>
                <a:cubicBezTo>
                  <a:pt x="7459693" y="5300818"/>
                  <a:pt x="7459817" y="5300354"/>
                  <a:pt x="7460067" y="5299926"/>
                </a:cubicBezTo>
                <a:cubicBezTo>
                  <a:pt x="7460316" y="5299498"/>
                  <a:pt x="7460780" y="5299142"/>
                  <a:pt x="7461458" y="5298857"/>
                </a:cubicBezTo>
                <a:cubicBezTo>
                  <a:pt x="7462135" y="5298571"/>
                  <a:pt x="7463044" y="5298375"/>
                  <a:pt x="7464185" y="5298268"/>
                </a:cubicBezTo>
                <a:cubicBezTo>
                  <a:pt x="7465326" y="5298161"/>
                  <a:pt x="7466717" y="5298108"/>
                  <a:pt x="7468357" y="5298108"/>
                </a:cubicBezTo>
                <a:close/>
                <a:moveTo>
                  <a:pt x="7354164" y="5298108"/>
                </a:moveTo>
                <a:cubicBezTo>
                  <a:pt x="7355947" y="5298108"/>
                  <a:pt x="7357409" y="5298161"/>
                  <a:pt x="7358550" y="5298268"/>
                </a:cubicBezTo>
                <a:cubicBezTo>
                  <a:pt x="7359691" y="5298375"/>
                  <a:pt x="7360582" y="5298589"/>
                  <a:pt x="7361224" y="5298910"/>
                </a:cubicBezTo>
                <a:cubicBezTo>
                  <a:pt x="7361866" y="5299231"/>
                  <a:pt x="7362329" y="5299587"/>
                  <a:pt x="7362615" y="5299980"/>
                </a:cubicBezTo>
                <a:cubicBezTo>
                  <a:pt x="7362900" y="5300372"/>
                  <a:pt x="7363043" y="5300853"/>
                  <a:pt x="7363043" y="5301424"/>
                </a:cubicBezTo>
                <a:lnTo>
                  <a:pt x="7363043" y="5340575"/>
                </a:lnTo>
                <a:lnTo>
                  <a:pt x="7412142" y="5340575"/>
                </a:lnTo>
                <a:lnTo>
                  <a:pt x="7412142" y="5301424"/>
                </a:lnTo>
                <a:cubicBezTo>
                  <a:pt x="7412142" y="5300853"/>
                  <a:pt x="7412284" y="5300372"/>
                  <a:pt x="7412570" y="5299980"/>
                </a:cubicBezTo>
                <a:cubicBezTo>
                  <a:pt x="7412855" y="5299587"/>
                  <a:pt x="7413319" y="5299231"/>
                  <a:pt x="7413960" y="5298910"/>
                </a:cubicBezTo>
                <a:cubicBezTo>
                  <a:pt x="7414602" y="5298589"/>
                  <a:pt x="7415494" y="5298375"/>
                  <a:pt x="7416635" y="5298268"/>
                </a:cubicBezTo>
                <a:cubicBezTo>
                  <a:pt x="7417776" y="5298161"/>
                  <a:pt x="7419237" y="5298108"/>
                  <a:pt x="7421021" y="5298108"/>
                </a:cubicBezTo>
                <a:cubicBezTo>
                  <a:pt x="7422732" y="5298108"/>
                  <a:pt x="7424158" y="5298161"/>
                  <a:pt x="7425299" y="5298268"/>
                </a:cubicBezTo>
                <a:cubicBezTo>
                  <a:pt x="7426440" y="5298375"/>
                  <a:pt x="7427332" y="5298589"/>
                  <a:pt x="7427974" y="5298910"/>
                </a:cubicBezTo>
                <a:cubicBezTo>
                  <a:pt x="7428615" y="5299231"/>
                  <a:pt x="7429079" y="5299587"/>
                  <a:pt x="7429364" y="5299980"/>
                </a:cubicBezTo>
                <a:cubicBezTo>
                  <a:pt x="7429649" y="5300372"/>
                  <a:pt x="7429792" y="5300853"/>
                  <a:pt x="7429792" y="5301424"/>
                </a:cubicBezTo>
                <a:lnTo>
                  <a:pt x="7429792" y="5397697"/>
                </a:lnTo>
                <a:cubicBezTo>
                  <a:pt x="7429792" y="5398267"/>
                  <a:pt x="7429649" y="5398749"/>
                  <a:pt x="7429364" y="5399141"/>
                </a:cubicBezTo>
                <a:cubicBezTo>
                  <a:pt x="7429079" y="5399533"/>
                  <a:pt x="7428615" y="5399872"/>
                  <a:pt x="7427974" y="5400157"/>
                </a:cubicBezTo>
                <a:cubicBezTo>
                  <a:pt x="7427332" y="5400443"/>
                  <a:pt x="7426440" y="5400656"/>
                  <a:pt x="7425299" y="5400799"/>
                </a:cubicBezTo>
                <a:cubicBezTo>
                  <a:pt x="7424158" y="5400942"/>
                  <a:pt x="7422732" y="5401013"/>
                  <a:pt x="7421021" y="5401013"/>
                </a:cubicBezTo>
                <a:cubicBezTo>
                  <a:pt x="7419237" y="5401013"/>
                  <a:pt x="7417776" y="5400942"/>
                  <a:pt x="7416635" y="5400799"/>
                </a:cubicBezTo>
                <a:cubicBezTo>
                  <a:pt x="7415494" y="5400656"/>
                  <a:pt x="7414602" y="5400443"/>
                  <a:pt x="7413960" y="5400157"/>
                </a:cubicBezTo>
                <a:cubicBezTo>
                  <a:pt x="7413319" y="5399872"/>
                  <a:pt x="7412855" y="5399533"/>
                  <a:pt x="7412570" y="5399141"/>
                </a:cubicBezTo>
                <a:cubicBezTo>
                  <a:pt x="7412284" y="5398749"/>
                  <a:pt x="7412142" y="5398267"/>
                  <a:pt x="7412142" y="5397697"/>
                </a:cubicBezTo>
                <a:lnTo>
                  <a:pt x="7412142" y="5355444"/>
                </a:lnTo>
                <a:lnTo>
                  <a:pt x="7363043" y="5355444"/>
                </a:lnTo>
                <a:lnTo>
                  <a:pt x="7363043" y="5397697"/>
                </a:lnTo>
                <a:cubicBezTo>
                  <a:pt x="7363043" y="5398267"/>
                  <a:pt x="7362900" y="5398749"/>
                  <a:pt x="7362615" y="5399141"/>
                </a:cubicBezTo>
                <a:cubicBezTo>
                  <a:pt x="7362329" y="5399533"/>
                  <a:pt x="7361866" y="5399872"/>
                  <a:pt x="7361224" y="5400157"/>
                </a:cubicBezTo>
                <a:cubicBezTo>
                  <a:pt x="7360582" y="5400443"/>
                  <a:pt x="7359691" y="5400656"/>
                  <a:pt x="7358550" y="5400799"/>
                </a:cubicBezTo>
                <a:cubicBezTo>
                  <a:pt x="7357409" y="5400942"/>
                  <a:pt x="7355947" y="5401013"/>
                  <a:pt x="7354164" y="5401013"/>
                </a:cubicBezTo>
                <a:cubicBezTo>
                  <a:pt x="7352453" y="5401013"/>
                  <a:pt x="7351026" y="5400942"/>
                  <a:pt x="7349885" y="5400799"/>
                </a:cubicBezTo>
                <a:cubicBezTo>
                  <a:pt x="7348744" y="5400656"/>
                  <a:pt x="7347835" y="5400443"/>
                  <a:pt x="7347158" y="5400157"/>
                </a:cubicBezTo>
                <a:cubicBezTo>
                  <a:pt x="7346480" y="5399872"/>
                  <a:pt x="7346016" y="5399533"/>
                  <a:pt x="7345767" y="5399141"/>
                </a:cubicBezTo>
                <a:cubicBezTo>
                  <a:pt x="7345517" y="5398749"/>
                  <a:pt x="7345393" y="5398267"/>
                  <a:pt x="7345393" y="5397697"/>
                </a:cubicBezTo>
                <a:lnTo>
                  <a:pt x="7345393" y="5301424"/>
                </a:lnTo>
                <a:cubicBezTo>
                  <a:pt x="7345393" y="5300853"/>
                  <a:pt x="7345517" y="5300372"/>
                  <a:pt x="7345767" y="5299980"/>
                </a:cubicBezTo>
                <a:cubicBezTo>
                  <a:pt x="7346016" y="5299587"/>
                  <a:pt x="7346480" y="5299231"/>
                  <a:pt x="7347158" y="5298910"/>
                </a:cubicBezTo>
                <a:cubicBezTo>
                  <a:pt x="7347835" y="5298589"/>
                  <a:pt x="7348744" y="5298375"/>
                  <a:pt x="7349885" y="5298268"/>
                </a:cubicBezTo>
                <a:cubicBezTo>
                  <a:pt x="7351026" y="5298161"/>
                  <a:pt x="7352453" y="5298108"/>
                  <a:pt x="7354164" y="5298108"/>
                </a:cubicBezTo>
                <a:close/>
                <a:moveTo>
                  <a:pt x="6268207" y="5298108"/>
                </a:moveTo>
                <a:cubicBezTo>
                  <a:pt x="6266567" y="5298108"/>
                  <a:pt x="6265176" y="5298161"/>
                  <a:pt x="6264035" y="5298268"/>
                </a:cubicBezTo>
                <a:cubicBezTo>
                  <a:pt x="6262894" y="5298375"/>
                  <a:pt x="6261985" y="5298571"/>
                  <a:pt x="6261308" y="5298857"/>
                </a:cubicBezTo>
                <a:cubicBezTo>
                  <a:pt x="6260630" y="5299142"/>
                  <a:pt x="6260167" y="5299498"/>
                  <a:pt x="6259917" y="5299926"/>
                </a:cubicBezTo>
                <a:cubicBezTo>
                  <a:pt x="6259667" y="5300354"/>
                  <a:pt x="6259543" y="5300818"/>
                  <a:pt x="6259543" y="5301317"/>
                </a:cubicBezTo>
                <a:lnTo>
                  <a:pt x="6259543" y="5397804"/>
                </a:lnTo>
                <a:cubicBezTo>
                  <a:pt x="6259543" y="5398303"/>
                  <a:pt x="6259667" y="5398767"/>
                  <a:pt x="6259917" y="5399195"/>
                </a:cubicBezTo>
                <a:cubicBezTo>
                  <a:pt x="6260167" y="5399622"/>
                  <a:pt x="6260594" y="5399961"/>
                  <a:pt x="6261201" y="5400211"/>
                </a:cubicBezTo>
                <a:cubicBezTo>
                  <a:pt x="6261807" y="5400460"/>
                  <a:pt x="6262609" y="5400656"/>
                  <a:pt x="6263607" y="5400799"/>
                </a:cubicBezTo>
                <a:cubicBezTo>
                  <a:pt x="6264606" y="5400942"/>
                  <a:pt x="6265889" y="5401013"/>
                  <a:pt x="6267458" y="5401013"/>
                </a:cubicBezTo>
                <a:cubicBezTo>
                  <a:pt x="6268813" y="5401013"/>
                  <a:pt x="6269954" y="5400960"/>
                  <a:pt x="6270881" y="5400853"/>
                </a:cubicBezTo>
                <a:cubicBezTo>
                  <a:pt x="6271809" y="5400746"/>
                  <a:pt x="6272575" y="5400567"/>
                  <a:pt x="6273181" y="5400318"/>
                </a:cubicBezTo>
                <a:cubicBezTo>
                  <a:pt x="6273788" y="5400068"/>
                  <a:pt x="6274287" y="5399729"/>
                  <a:pt x="6274679" y="5399302"/>
                </a:cubicBezTo>
                <a:cubicBezTo>
                  <a:pt x="6275071" y="5398874"/>
                  <a:pt x="6275517" y="5398374"/>
                  <a:pt x="6276016" y="5397804"/>
                </a:cubicBezTo>
                <a:lnTo>
                  <a:pt x="6316879" y="5341966"/>
                </a:lnTo>
                <a:cubicBezTo>
                  <a:pt x="6318875" y="5339256"/>
                  <a:pt x="6320854" y="5336528"/>
                  <a:pt x="6322815" y="5333782"/>
                </a:cubicBezTo>
                <a:cubicBezTo>
                  <a:pt x="6324777" y="5331037"/>
                  <a:pt x="6326577" y="5328238"/>
                  <a:pt x="6328217" y="5325385"/>
                </a:cubicBezTo>
                <a:cubicBezTo>
                  <a:pt x="6328004" y="5328166"/>
                  <a:pt x="6327825" y="5331001"/>
                  <a:pt x="6327683" y="5333889"/>
                </a:cubicBezTo>
                <a:cubicBezTo>
                  <a:pt x="6327540" y="5336777"/>
                  <a:pt x="6327469" y="5339612"/>
                  <a:pt x="6327469" y="5342393"/>
                </a:cubicBezTo>
                <a:lnTo>
                  <a:pt x="6327469" y="5397804"/>
                </a:lnTo>
                <a:cubicBezTo>
                  <a:pt x="6327469" y="5398303"/>
                  <a:pt x="6327611" y="5398767"/>
                  <a:pt x="6327897" y="5399195"/>
                </a:cubicBezTo>
                <a:cubicBezTo>
                  <a:pt x="6328182" y="5399622"/>
                  <a:pt x="6328681" y="5399961"/>
                  <a:pt x="6329394" y="5400211"/>
                </a:cubicBezTo>
                <a:cubicBezTo>
                  <a:pt x="6330107" y="5400460"/>
                  <a:pt x="6331034" y="5400656"/>
                  <a:pt x="6332175" y="5400799"/>
                </a:cubicBezTo>
                <a:cubicBezTo>
                  <a:pt x="6333316" y="5400942"/>
                  <a:pt x="6334743" y="5401013"/>
                  <a:pt x="6336454" y="5401013"/>
                </a:cubicBezTo>
                <a:cubicBezTo>
                  <a:pt x="6338166" y="5401013"/>
                  <a:pt x="6339592" y="5400942"/>
                  <a:pt x="6340733" y="5400799"/>
                </a:cubicBezTo>
                <a:cubicBezTo>
                  <a:pt x="6341874" y="5400656"/>
                  <a:pt x="6342765" y="5400460"/>
                  <a:pt x="6343407" y="5400211"/>
                </a:cubicBezTo>
                <a:cubicBezTo>
                  <a:pt x="6344049" y="5399961"/>
                  <a:pt x="6344513" y="5399622"/>
                  <a:pt x="6344798" y="5399195"/>
                </a:cubicBezTo>
                <a:cubicBezTo>
                  <a:pt x="6345083" y="5398767"/>
                  <a:pt x="6345226" y="5398303"/>
                  <a:pt x="6345226" y="5397804"/>
                </a:cubicBezTo>
                <a:lnTo>
                  <a:pt x="6345226" y="5301424"/>
                </a:lnTo>
                <a:cubicBezTo>
                  <a:pt x="6345226" y="5300853"/>
                  <a:pt x="6345101" y="5300354"/>
                  <a:pt x="6344851" y="5299926"/>
                </a:cubicBezTo>
                <a:cubicBezTo>
                  <a:pt x="6344602" y="5299498"/>
                  <a:pt x="6344174" y="5299142"/>
                  <a:pt x="6343568" y="5298857"/>
                </a:cubicBezTo>
                <a:cubicBezTo>
                  <a:pt x="6342962" y="5298571"/>
                  <a:pt x="6342141" y="5298375"/>
                  <a:pt x="6341107" y="5298268"/>
                </a:cubicBezTo>
                <a:cubicBezTo>
                  <a:pt x="6340073" y="5298161"/>
                  <a:pt x="6338807" y="5298108"/>
                  <a:pt x="6337310" y="5298108"/>
                </a:cubicBezTo>
                <a:cubicBezTo>
                  <a:pt x="6335812" y="5298108"/>
                  <a:pt x="6334600" y="5298161"/>
                  <a:pt x="6333673" y="5298268"/>
                </a:cubicBezTo>
                <a:cubicBezTo>
                  <a:pt x="6332746" y="5298375"/>
                  <a:pt x="6331944" y="5298553"/>
                  <a:pt x="6331266" y="5298803"/>
                </a:cubicBezTo>
                <a:cubicBezTo>
                  <a:pt x="6330589" y="5299053"/>
                  <a:pt x="6330018" y="5299391"/>
                  <a:pt x="6329555" y="5299819"/>
                </a:cubicBezTo>
                <a:cubicBezTo>
                  <a:pt x="6329091" y="5300247"/>
                  <a:pt x="6328645" y="5300746"/>
                  <a:pt x="6328217" y="5301317"/>
                </a:cubicBezTo>
                <a:lnTo>
                  <a:pt x="6286820" y="5357904"/>
                </a:lnTo>
                <a:cubicBezTo>
                  <a:pt x="6284895" y="5360400"/>
                  <a:pt x="6283094" y="5362949"/>
                  <a:pt x="6281418" y="5365552"/>
                </a:cubicBezTo>
                <a:cubicBezTo>
                  <a:pt x="6279742" y="5368155"/>
                  <a:pt x="6278084" y="5370812"/>
                  <a:pt x="6276444" y="5373522"/>
                </a:cubicBezTo>
                <a:cubicBezTo>
                  <a:pt x="6276658" y="5370812"/>
                  <a:pt x="6276836" y="5368084"/>
                  <a:pt x="6276979" y="5365338"/>
                </a:cubicBezTo>
                <a:cubicBezTo>
                  <a:pt x="6277121" y="5362593"/>
                  <a:pt x="6277193" y="5359830"/>
                  <a:pt x="6277193" y="5357048"/>
                </a:cubicBezTo>
                <a:lnTo>
                  <a:pt x="6277193" y="5301317"/>
                </a:lnTo>
                <a:cubicBezTo>
                  <a:pt x="6277193" y="5300247"/>
                  <a:pt x="6276551" y="5299445"/>
                  <a:pt x="6275267" y="5298910"/>
                </a:cubicBezTo>
                <a:cubicBezTo>
                  <a:pt x="6273984" y="5298375"/>
                  <a:pt x="6271630" y="5298108"/>
                  <a:pt x="6268207" y="5298108"/>
                </a:cubicBezTo>
                <a:close/>
                <a:moveTo>
                  <a:pt x="6154014" y="5298108"/>
                </a:moveTo>
                <a:cubicBezTo>
                  <a:pt x="6152303" y="5298108"/>
                  <a:pt x="6150876" y="5298161"/>
                  <a:pt x="6149735" y="5298268"/>
                </a:cubicBezTo>
                <a:cubicBezTo>
                  <a:pt x="6148594" y="5298375"/>
                  <a:pt x="6147685" y="5298589"/>
                  <a:pt x="6147008" y="5298910"/>
                </a:cubicBezTo>
                <a:cubicBezTo>
                  <a:pt x="6146330" y="5299231"/>
                  <a:pt x="6145867" y="5299587"/>
                  <a:pt x="6145617" y="5299980"/>
                </a:cubicBezTo>
                <a:cubicBezTo>
                  <a:pt x="6145367" y="5300372"/>
                  <a:pt x="6145243" y="5300853"/>
                  <a:pt x="6145243" y="5301424"/>
                </a:cubicBezTo>
                <a:lnTo>
                  <a:pt x="6145243" y="5397697"/>
                </a:lnTo>
                <a:cubicBezTo>
                  <a:pt x="6145243" y="5398267"/>
                  <a:pt x="6145367" y="5398749"/>
                  <a:pt x="6145617" y="5399141"/>
                </a:cubicBezTo>
                <a:cubicBezTo>
                  <a:pt x="6145867" y="5399533"/>
                  <a:pt x="6146330" y="5399872"/>
                  <a:pt x="6147008" y="5400157"/>
                </a:cubicBezTo>
                <a:cubicBezTo>
                  <a:pt x="6147685" y="5400443"/>
                  <a:pt x="6148594" y="5400656"/>
                  <a:pt x="6149735" y="5400799"/>
                </a:cubicBezTo>
                <a:cubicBezTo>
                  <a:pt x="6150876" y="5400942"/>
                  <a:pt x="6152303" y="5401013"/>
                  <a:pt x="6154014" y="5401013"/>
                </a:cubicBezTo>
                <a:cubicBezTo>
                  <a:pt x="6155797" y="5401013"/>
                  <a:pt x="6157259" y="5400942"/>
                  <a:pt x="6158400" y="5400799"/>
                </a:cubicBezTo>
                <a:cubicBezTo>
                  <a:pt x="6159541" y="5400656"/>
                  <a:pt x="6160432" y="5400443"/>
                  <a:pt x="6161074" y="5400157"/>
                </a:cubicBezTo>
                <a:cubicBezTo>
                  <a:pt x="6161716" y="5399872"/>
                  <a:pt x="6162180" y="5399533"/>
                  <a:pt x="6162465" y="5399141"/>
                </a:cubicBezTo>
                <a:cubicBezTo>
                  <a:pt x="6162750" y="5398749"/>
                  <a:pt x="6162893" y="5398267"/>
                  <a:pt x="6162893" y="5397697"/>
                </a:cubicBezTo>
                <a:lnTo>
                  <a:pt x="6162893" y="5355444"/>
                </a:lnTo>
                <a:lnTo>
                  <a:pt x="6211992" y="5355444"/>
                </a:lnTo>
                <a:lnTo>
                  <a:pt x="6211992" y="5397697"/>
                </a:lnTo>
                <a:cubicBezTo>
                  <a:pt x="6211992" y="5398267"/>
                  <a:pt x="6212135" y="5398749"/>
                  <a:pt x="6212420" y="5399141"/>
                </a:cubicBezTo>
                <a:cubicBezTo>
                  <a:pt x="6212705" y="5399533"/>
                  <a:pt x="6213169" y="5399872"/>
                  <a:pt x="6213811" y="5400157"/>
                </a:cubicBezTo>
                <a:cubicBezTo>
                  <a:pt x="6214452" y="5400443"/>
                  <a:pt x="6215344" y="5400656"/>
                  <a:pt x="6216485" y="5400799"/>
                </a:cubicBezTo>
                <a:cubicBezTo>
                  <a:pt x="6217626" y="5400942"/>
                  <a:pt x="6219088" y="5401013"/>
                  <a:pt x="6220871" y="5401013"/>
                </a:cubicBezTo>
                <a:cubicBezTo>
                  <a:pt x="6222582" y="5401013"/>
                  <a:pt x="6224008" y="5400942"/>
                  <a:pt x="6225149" y="5400799"/>
                </a:cubicBezTo>
                <a:cubicBezTo>
                  <a:pt x="6226290" y="5400656"/>
                  <a:pt x="6227182" y="5400443"/>
                  <a:pt x="6227824" y="5400157"/>
                </a:cubicBezTo>
                <a:cubicBezTo>
                  <a:pt x="6228465" y="5399872"/>
                  <a:pt x="6228929" y="5399533"/>
                  <a:pt x="6229214" y="5399141"/>
                </a:cubicBezTo>
                <a:cubicBezTo>
                  <a:pt x="6229499" y="5398749"/>
                  <a:pt x="6229642" y="5398267"/>
                  <a:pt x="6229642" y="5397697"/>
                </a:cubicBezTo>
                <a:lnTo>
                  <a:pt x="6229642" y="5301424"/>
                </a:lnTo>
                <a:cubicBezTo>
                  <a:pt x="6229642" y="5300853"/>
                  <a:pt x="6229499" y="5300372"/>
                  <a:pt x="6229214" y="5299980"/>
                </a:cubicBezTo>
                <a:cubicBezTo>
                  <a:pt x="6228929" y="5299587"/>
                  <a:pt x="6228465" y="5299231"/>
                  <a:pt x="6227824" y="5298910"/>
                </a:cubicBezTo>
                <a:cubicBezTo>
                  <a:pt x="6227182" y="5298589"/>
                  <a:pt x="6226290" y="5298375"/>
                  <a:pt x="6225149" y="5298268"/>
                </a:cubicBezTo>
                <a:cubicBezTo>
                  <a:pt x="6224008" y="5298161"/>
                  <a:pt x="6222582" y="5298108"/>
                  <a:pt x="6220871" y="5298108"/>
                </a:cubicBezTo>
                <a:cubicBezTo>
                  <a:pt x="6219088" y="5298108"/>
                  <a:pt x="6217626" y="5298161"/>
                  <a:pt x="6216485" y="5298268"/>
                </a:cubicBezTo>
                <a:cubicBezTo>
                  <a:pt x="6215344" y="5298375"/>
                  <a:pt x="6214452" y="5298589"/>
                  <a:pt x="6213811" y="5298910"/>
                </a:cubicBezTo>
                <a:cubicBezTo>
                  <a:pt x="6213169" y="5299231"/>
                  <a:pt x="6212705" y="5299587"/>
                  <a:pt x="6212420" y="5299980"/>
                </a:cubicBezTo>
                <a:cubicBezTo>
                  <a:pt x="6212135" y="5300372"/>
                  <a:pt x="6211992" y="5300853"/>
                  <a:pt x="6211992" y="5301424"/>
                </a:cubicBezTo>
                <a:lnTo>
                  <a:pt x="6211992" y="5340575"/>
                </a:lnTo>
                <a:lnTo>
                  <a:pt x="6162893" y="5340575"/>
                </a:lnTo>
                <a:lnTo>
                  <a:pt x="6162893" y="5301424"/>
                </a:lnTo>
                <a:cubicBezTo>
                  <a:pt x="6162893" y="5300853"/>
                  <a:pt x="6162750" y="5300372"/>
                  <a:pt x="6162465" y="5299980"/>
                </a:cubicBezTo>
                <a:cubicBezTo>
                  <a:pt x="6162180" y="5299587"/>
                  <a:pt x="6161716" y="5299231"/>
                  <a:pt x="6161074" y="5298910"/>
                </a:cubicBezTo>
                <a:cubicBezTo>
                  <a:pt x="6160432" y="5298589"/>
                  <a:pt x="6159541" y="5298375"/>
                  <a:pt x="6158400" y="5298268"/>
                </a:cubicBezTo>
                <a:cubicBezTo>
                  <a:pt x="6157259" y="5298161"/>
                  <a:pt x="6155797" y="5298108"/>
                  <a:pt x="6154014" y="5298108"/>
                </a:cubicBezTo>
                <a:close/>
                <a:moveTo>
                  <a:pt x="5935158" y="5298108"/>
                </a:moveTo>
                <a:cubicBezTo>
                  <a:pt x="5933446" y="5298108"/>
                  <a:pt x="5932038" y="5298161"/>
                  <a:pt x="5930932" y="5298268"/>
                </a:cubicBezTo>
                <a:cubicBezTo>
                  <a:pt x="5929827" y="5298375"/>
                  <a:pt x="5928918" y="5298589"/>
                  <a:pt x="5928205" y="5298910"/>
                </a:cubicBezTo>
                <a:cubicBezTo>
                  <a:pt x="5927492" y="5299231"/>
                  <a:pt x="5927010" y="5299587"/>
                  <a:pt x="5926761" y="5299980"/>
                </a:cubicBezTo>
                <a:cubicBezTo>
                  <a:pt x="5926511" y="5300372"/>
                  <a:pt x="5926386" y="5300853"/>
                  <a:pt x="5926386" y="5301424"/>
                </a:cubicBezTo>
                <a:lnTo>
                  <a:pt x="5926386" y="5328808"/>
                </a:lnTo>
                <a:cubicBezTo>
                  <a:pt x="5926386" y="5335084"/>
                  <a:pt x="5926939" y="5340290"/>
                  <a:pt x="5928044" y="5344426"/>
                </a:cubicBezTo>
                <a:cubicBezTo>
                  <a:pt x="5929150" y="5348562"/>
                  <a:pt x="5931022" y="5352128"/>
                  <a:pt x="5933660" y="5355123"/>
                </a:cubicBezTo>
                <a:cubicBezTo>
                  <a:pt x="5936299" y="5358118"/>
                  <a:pt x="5939829" y="5360471"/>
                  <a:pt x="5944250" y="5362183"/>
                </a:cubicBezTo>
                <a:cubicBezTo>
                  <a:pt x="5948672" y="5363894"/>
                  <a:pt x="5954198" y="5364750"/>
                  <a:pt x="5960831" y="5364750"/>
                </a:cubicBezTo>
                <a:cubicBezTo>
                  <a:pt x="5966037" y="5364750"/>
                  <a:pt x="5970868" y="5364233"/>
                  <a:pt x="5975325" y="5363199"/>
                </a:cubicBezTo>
                <a:cubicBezTo>
                  <a:pt x="5979782" y="5362165"/>
                  <a:pt x="5984008" y="5360757"/>
                  <a:pt x="5988001" y="5358974"/>
                </a:cubicBezTo>
                <a:lnTo>
                  <a:pt x="5988001" y="5397697"/>
                </a:lnTo>
                <a:cubicBezTo>
                  <a:pt x="5988001" y="5398267"/>
                  <a:pt x="5988126" y="5398749"/>
                  <a:pt x="5988375" y="5399141"/>
                </a:cubicBezTo>
                <a:cubicBezTo>
                  <a:pt x="5988625" y="5399533"/>
                  <a:pt x="5989089" y="5399872"/>
                  <a:pt x="5989766" y="5400157"/>
                </a:cubicBezTo>
                <a:cubicBezTo>
                  <a:pt x="5990444" y="5400443"/>
                  <a:pt x="5991371" y="5400656"/>
                  <a:pt x="5992547" y="5400799"/>
                </a:cubicBezTo>
                <a:cubicBezTo>
                  <a:pt x="5993724" y="5400942"/>
                  <a:pt x="5995168" y="5401013"/>
                  <a:pt x="5996880" y="5401013"/>
                </a:cubicBezTo>
                <a:cubicBezTo>
                  <a:pt x="5998591" y="5401013"/>
                  <a:pt x="6000017" y="5400942"/>
                  <a:pt x="6001158" y="5400799"/>
                </a:cubicBezTo>
                <a:cubicBezTo>
                  <a:pt x="6002299" y="5400656"/>
                  <a:pt x="6003191" y="5400443"/>
                  <a:pt x="6003833" y="5400157"/>
                </a:cubicBezTo>
                <a:cubicBezTo>
                  <a:pt x="6004474" y="5399872"/>
                  <a:pt x="6004938" y="5399533"/>
                  <a:pt x="6005223" y="5399141"/>
                </a:cubicBezTo>
                <a:cubicBezTo>
                  <a:pt x="6005509" y="5398749"/>
                  <a:pt x="6005651" y="5398267"/>
                  <a:pt x="6005651" y="5397697"/>
                </a:cubicBezTo>
                <a:lnTo>
                  <a:pt x="6005651" y="5301424"/>
                </a:lnTo>
                <a:cubicBezTo>
                  <a:pt x="6005651" y="5300853"/>
                  <a:pt x="6005509" y="5300372"/>
                  <a:pt x="6005223" y="5299980"/>
                </a:cubicBezTo>
                <a:cubicBezTo>
                  <a:pt x="6004938" y="5299587"/>
                  <a:pt x="6004474" y="5299231"/>
                  <a:pt x="6003833" y="5298910"/>
                </a:cubicBezTo>
                <a:cubicBezTo>
                  <a:pt x="6003191" y="5298589"/>
                  <a:pt x="6002299" y="5298375"/>
                  <a:pt x="6001158" y="5298268"/>
                </a:cubicBezTo>
                <a:cubicBezTo>
                  <a:pt x="6000017" y="5298161"/>
                  <a:pt x="5998591" y="5298108"/>
                  <a:pt x="5996880" y="5298108"/>
                </a:cubicBezTo>
                <a:cubicBezTo>
                  <a:pt x="5995168" y="5298108"/>
                  <a:pt x="5993724" y="5298161"/>
                  <a:pt x="5992547" y="5298268"/>
                </a:cubicBezTo>
                <a:cubicBezTo>
                  <a:pt x="5991371" y="5298375"/>
                  <a:pt x="5990444" y="5298589"/>
                  <a:pt x="5989766" y="5298910"/>
                </a:cubicBezTo>
                <a:cubicBezTo>
                  <a:pt x="5989089" y="5299231"/>
                  <a:pt x="5988625" y="5299587"/>
                  <a:pt x="5988375" y="5299980"/>
                </a:cubicBezTo>
                <a:cubicBezTo>
                  <a:pt x="5988126" y="5300372"/>
                  <a:pt x="5988001" y="5300853"/>
                  <a:pt x="5988001" y="5301424"/>
                </a:cubicBezTo>
                <a:lnTo>
                  <a:pt x="5988001" y="5344105"/>
                </a:lnTo>
                <a:cubicBezTo>
                  <a:pt x="5984008" y="5346102"/>
                  <a:pt x="5979996" y="5347635"/>
                  <a:pt x="5975967" y="5348705"/>
                </a:cubicBezTo>
                <a:cubicBezTo>
                  <a:pt x="5971938" y="5349774"/>
                  <a:pt x="5967819" y="5350309"/>
                  <a:pt x="5963612" y="5350309"/>
                </a:cubicBezTo>
                <a:cubicBezTo>
                  <a:pt x="5960403" y="5350309"/>
                  <a:pt x="5957604" y="5349970"/>
                  <a:pt x="5955215" y="5349293"/>
                </a:cubicBezTo>
                <a:cubicBezTo>
                  <a:pt x="5952826" y="5348615"/>
                  <a:pt x="5950811" y="5347439"/>
                  <a:pt x="5949171" y="5345763"/>
                </a:cubicBezTo>
                <a:cubicBezTo>
                  <a:pt x="5947531" y="5344087"/>
                  <a:pt x="5946283" y="5341823"/>
                  <a:pt x="5945427" y="5338970"/>
                </a:cubicBezTo>
                <a:cubicBezTo>
                  <a:pt x="5944571" y="5336118"/>
                  <a:pt x="5944143" y="5331803"/>
                  <a:pt x="5944143" y="5326027"/>
                </a:cubicBezTo>
                <a:lnTo>
                  <a:pt x="5944143" y="5301424"/>
                </a:lnTo>
                <a:cubicBezTo>
                  <a:pt x="5944143" y="5300853"/>
                  <a:pt x="5943983" y="5300372"/>
                  <a:pt x="5943662" y="5299980"/>
                </a:cubicBezTo>
                <a:cubicBezTo>
                  <a:pt x="5943341" y="5299587"/>
                  <a:pt x="5942860" y="5299231"/>
                  <a:pt x="5942218" y="5298910"/>
                </a:cubicBezTo>
                <a:cubicBezTo>
                  <a:pt x="5941576" y="5298589"/>
                  <a:pt x="5940685" y="5298375"/>
                  <a:pt x="5939544" y="5298268"/>
                </a:cubicBezTo>
                <a:cubicBezTo>
                  <a:pt x="5938403" y="5298161"/>
                  <a:pt x="5936941" y="5298108"/>
                  <a:pt x="5935158" y="5298108"/>
                </a:cubicBezTo>
                <a:close/>
                <a:moveTo>
                  <a:pt x="5191882" y="5298108"/>
                </a:moveTo>
                <a:cubicBezTo>
                  <a:pt x="5190242" y="5298108"/>
                  <a:pt x="5188851" y="5298161"/>
                  <a:pt x="5187710" y="5298268"/>
                </a:cubicBezTo>
                <a:cubicBezTo>
                  <a:pt x="5186569" y="5298375"/>
                  <a:pt x="5185660" y="5298571"/>
                  <a:pt x="5184983" y="5298857"/>
                </a:cubicBezTo>
                <a:cubicBezTo>
                  <a:pt x="5184305" y="5299142"/>
                  <a:pt x="5183842" y="5299498"/>
                  <a:pt x="5183592" y="5299926"/>
                </a:cubicBezTo>
                <a:cubicBezTo>
                  <a:pt x="5183342" y="5300354"/>
                  <a:pt x="5183218" y="5300818"/>
                  <a:pt x="5183218" y="5301317"/>
                </a:cubicBezTo>
                <a:lnTo>
                  <a:pt x="5183218" y="5397804"/>
                </a:lnTo>
                <a:cubicBezTo>
                  <a:pt x="5183218" y="5398303"/>
                  <a:pt x="5183342" y="5398767"/>
                  <a:pt x="5183592" y="5399195"/>
                </a:cubicBezTo>
                <a:cubicBezTo>
                  <a:pt x="5183842" y="5399622"/>
                  <a:pt x="5184270" y="5399961"/>
                  <a:pt x="5184876" y="5400211"/>
                </a:cubicBezTo>
                <a:cubicBezTo>
                  <a:pt x="5185482" y="5400460"/>
                  <a:pt x="5186284" y="5400656"/>
                  <a:pt x="5187283" y="5400799"/>
                </a:cubicBezTo>
                <a:cubicBezTo>
                  <a:pt x="5188281" y="5400942"/>
                  <a:pt x="5189565" y="5401013"/>
                  <a:pt x="5191133" y="5401013"/>
                </a:cubicBezTo>
                <a:cubicBezTo>
                  <a:pt x="5192488" y="5401013"/>
                  <a:pt x="5193629" y="5400960"/>
                  <a:pt x="5194557" y="5400853"/>
                </a:cubicBezTo>
                <a:cubicBezTo>
                  <a:pt x="5195484" y="5400746"/>
                  <a:pt x="5196250" y="5400567"/>
                  <a:pt x="5196856" y="5400318"/>
                </a:cubicBezTo>
                <a:cubicBezTo>
                  <a:pt x="5197463" y="5400068"/>
                  <a:pt x="5197962" y="5399729"/>
                  <a:pt x="5198354" y="5399302"/>
                </a:cubicBezTo>
                <a:cubicBezTo>
                  <a:pt x="5198746" y="5398874"/>
                  <a:pt x="5199192" y="5398374"/>
                  <a:pt x="5199691" y="5397804"/>
                </a:cubicBezTo>
                <a:lnTo>
                  <a:pt x="5240554" y="5341966"/>
                </a:lnTo>
                <a:cubicBezTo>
                  <a:pt x="5242550" y="5339256"/>
                  <a:pt x="5244529" y="5336528"/>
                  <a:pt x="5246491" y="5333782"/>
                </a:cubicBezTo>
                <a:cubicBezTo>
                  <a:pt x="5248452" y="5331037"/>
                  <a:pt x="5250252" y="5328238"/>
                  <a:pt x="5251893" y="5325385"/>
                </a:cubicBezTo>
                <a:cubicBezTo>
                  <a:pt x="5251679" y="5328166"/>
                  <a:pt x="5251500" y="5331001"/>
                  <a:pt x="5251358" y="5333889"/>
                </a:cubicBezTo>
                <a:cubicBezTo>
                  <a:pt x="5251215" y="5336777"/>
                  <a:pt x="5251144" y="5339612"/>
                  <a:pt x="5251144" y="5342393"/>
                </a:cubicBezTo>
                <a:lnTo>
                  <a:pt x="5251144" y="5397804"/>
                </a:lnTo>
                <a:cubicBezTo>
                  <a:pt x="5251144" y="5398303"/>
                  <a:pt x="5251286" y="5398767"/>
                  <a:pt x="5251572" y="5399195"/>
                </a:cubicBezTo>
                <a:cubicBezTo>
                  <a:pt x="5251857" y="5399622"/>
                  <a:pt x="5252356" y="5399961"/>
                  <a:pt x="5253069" y="5400211"/>
                </a:cubicBezTo>
                <a:cubicBezTo>
                  <a:pt x="5253782" y="5400460"/>
                  <a:pt x="5254709" y="5400656"/>
                  <a:pt x="5255850" y="5400799"/>
                </a:cubicBezTo>
                <a:cubicBezTo>
                  <a:pt x="5256991" y="5400942"/>
                  <a:pt x="5258418" y="5401013"/>
                  <a:pt x="5260129" y="5401013"/>
                </a:cubicBezTo>
                <a:cubicBezTo>
                  <a:pt x="5261841" y="5401013"/>
                  <a:pt x="5263267" y="5400942"/>
                  <a:pt x="5264408" y="5400799"/>
                </a:cubicBezTo>
                <a:cubicBezTo>
                  <a:pt x="5265549" y="5400656"/>
                  <a:pt x="5266441" y="5400460"/>
                  <a:pt x="5267082" y="5400211"/>
                </a:cubicBezTo>
                <a:cubicBezTo>
                  <a:pt x="5267724" y="5399961"/>
                  <a:pt x="5268188" y="5399622"/>
                  <a:pt x="5268473" y="5399195"/>
                </a:cubicBezTo>
                <a:cubicBezTo>
                  <a:pt x="5268758" y="5398767"/>
                  <a:pt x="5268901" y="5398303"/>
                  <a:pt x="5268901" y="5397804"/>
                </a:cubicBezTo>
                <a:lnTo>
                  <a:pt x="5268901" y="5301424"/>
                </a:lnTo>
                <a:cubicBezTo>
                  <a:pt x="5268901" y="5300853"/>
                  <a:pt x="5268776" y="5300354"/>
                  <a:pt x="5268526" y="5299926"/>
                </a:cubicBezTo>
                <a:cubicBezTo>
                  <a:pt x="5268277" y="5299498"/>
                  <a:pt x="5267849" y="5299142"/>
                  <a:pt x="5267243" y="5298857"/>
                </a:cubicBezTo>
                <a:cubicBezTo>
                  <a:pt x="5266637" y="5298571"/>
                  <a:pt x="5265817" y="5298375"/>
                  <a:pt x="5264782" y="5298268"/>
                </a:cubicBezTo>
                <a:cubicBezTo>
                  <a:pt x="5263748" y="5298161"/>
                  <a:pt x="5262483" y="5298108"/>
                  <a:pt x="5260985" y="5298108"/>
                </a:cubicBezTo>
                <a:cubicBezTo>
                  <a:pt x="5259487" y="5298108"/>
                  <a:pt x="5258275" y="5298161"/>
                  <a:pt x="5257348" y="5298268"/>
                </a:cubicBezTo>
                <a:cubicBezTo>
                  <a:pt x="5256421" y="5298375"/>
                  <a:pt x="5255619" y="5298553"/>
                  <a:pt x="5254941" y="5298803"/>
                </a:cubicBezTo>
                <a:cubicBezTo>
                  <a:pt x="5254264" y="5299053"/>
                  <a:pt x="5253693" y="5299391"/>
                  <a:pt x="5253230" y="5299819"/>
                </a:cubicBezTo>
                <a:cubicBezTo>
                  <a:pt x="5252766" y="5300247"/>
                  <a:pt x="5252320" y="5300746"/>
                  <a:pt x="5251893" y="5301317"/>
                </a:cubicBezTo>
                <a:lnTo>
                  <a:pt x="5210495" y="5357904"/>
                </a:lnTo>
                <a:cubicBezTo>
                  <a:pt x="5208570" y="5360400"/>
                  <a:pt x="5206769" y="5362949"/>
                  <a:pt x="5205093" y="5365552"/>
                </a:cubicBezTo>
                <a:cubicBezTo>
                  <a:pt x="5203417" y="5368155"/>
                  <a:pt x="5201759" y="5370812"/>
                  <a:pt x="5200119" y="5373522"/>
                </a:cubicBezTo>
                <a:cubicBezTo>
                  <a:pt x="5200333" y="5370812"/>
                  <a:pt x="5200511" y="5368084"/>
                  <a:pt x="5200654" y="5365338"/>
                </a:cubicBezTo>
                <a:cubicBezTo>
                  <a:pt x="5200796" y="5362593"/>
                  <a:pt x="5200868" y="5359830"/>
                  <a:pt x="5200868" y="5357048"/>
                </a:cubicBezTo>
                <a:lnTo>
                  <a:pt x="5200868" y="5301317"/>
                </a:lnTo>
                <a:cubicBezTo>
                  <a:pt x="5200868" y="5300247"/>
                  <a:pt x="5200226" y="5299445"/>
                  <a:pt x="5198942" y="5298910"/>
                </a:cubicBezTo>
                <a:cubicBezTo>
                  <a:pt x="5197659" y="5298375"/>
                  <a:pt x="5195305" y="5298108"/>
                  <a:pt x="5191882" y="5298108"/>
                </a:cubicBezTo>
                <a:close/>
                <a:moveTo>
                  <a:pt x="5077689" y="5298108"/>
                </a:moveTo>
                <a:cubicBezTo>
                  <a:pt x="5075978" y="5298108"/>
                  <a:pt x="5074551" y="5298161"/>
                  <a:pt x="5073410" y="5298268"/>
                </a:cubicBezTo>
                <a:cubicBezTo>
                  <a:pt x="5072269" y="5298375"/>
                  <a:pt x="5071360" y="5298589"/>
                  <a:pt x="5070683" y="5298910"/>
                </a:cubicBezTo>
                <a:cubicBezTo>
                  <a:pt x="5070005" y="5299231"/>
                  <a:pt x="5069542" y="5299587"/>
                  <a:pt x="5069292" y="5299980"/>
                </a:cubicBezTo>
                <a:cubicBezTo>
                  <a:pt x="5069043" y="5300372"/>
                  <a:pt x="5068918" y="5300853"/>
                  <a:pt x="5068918" y="5301424"/>
                </a:cubicBezTo>
                <a:lnTo>
                  <a:pt x="5068918" y="5394167"/>
                </a:lnTo>
                <a:cubicBezTo>
                  <a:pt x="5068918" y="5396235"/>
                  <a:pt x="5069399" y="5397786"/>
                  <a:pt x="5070362" y="5398820"/>
                </a:cubicBezTo>
                <a:cubicBezTo>
                  <a:pt x="5071324" y="5399854"/>
                  <a:pt x="5072662" y="5400371"/>
                  <a:pt x="5074373" y="5400371"/>
                </a:cubicBezTo>
                <a:lnTo>
                  <a:pt x="5153103" y="5400371"/>
                </a:lnTo>
                <a:lnTo>
                  <a:pt x="5153103" y="5433104"/>
                </a:lnTo>
                <a:cubicBezTo>
                  <a:pt x="5153103" y="5433817"/>
                  <a:pt x="5153710" y="5434388"/>
                  <a:pt x="5154922" y="5434816"/>
                </a:cubicBezTo>
                <a:cubicBezTo>
                  <a:pt x="5156134" y="5435244"/>
                  <a:pt x="5158060" y="5435457"/>
                  <a:pt x="5160698" y="5435457"/>
                </a:cubicBezTo>
                <a:cubicBezTo>
                  <a:pt x="5163123" y="5435457"/>
                  <a:pt x="5164941" y="5435261"/>
                  <a:pt x="5166154" y="5434869"/>
                </a:cubicBezTo>
                <a:cubicBezTo>
                  <a:pt x="5167366" y="5434477"/>
                  <a:pt x="5168008" y="5433889"/>
                  <a:pt x="5168079" y="5433104"/>
                </a:cubicBezTo>
                <a:lnTo>
                  <a:pt x="5168079" y="5389567"/>
                </a:lnTo>
                <a:cubicBezTo>
                  <a:pt x="5168079" y="5387927"/>
                  <a:pt x="5167794" y="5386786"/>
                  <a:pt x="5167223" y="5386144"/>
                </a:cubicBezTo>
                <a:cubicBezTo>
                  <a:pt x="5166653" y="5385502"/>
                  <a:pt x="5165512" y="5385181"/>
                  <a:pt x="5163800" y="5385181"/>
                </a:cubicBezTo>
                <a:lnTo>
                  <a:pt x="5150429" y="5385181"/>
                </a:lnTo>
                <a:lnTo>
                  <a:pt x="5150429" y="5301424"/>
                </a:lnTo>
                <a:cubicBezTo>
                  <a:pt x="5150429" y="5300853"/>
                  <a:pt x="5150286" y="5300372"/>
                  <a:pt x="5150001" y="5299980"/>
                </a:cubicBezTo>
                <a:cubicBezTo>
                  <a:pt x="5149716" y="5299587"/>
                  <a:pt x="5149252" y="5299231"/>
                  <a:pt x="5148611" y="5298910"/>
                </a:cubicBezTo>
                <a:cubicBezTo>
                  <a:pt x="5147969" y="5298589"/>
                  <a:pt x="5147077" y="5298375"/>
                  <a:pt x="5145936" y="5298268"/>
                </a:cubicBezTo>
                <a:cubicBezTo>
                  <a:pt x="5144795" y="5298161"/>
                  <a:pt x="5143333" y="5298108"/>
                  <a:pt x="5141550" y="5298108"/>
                </a:cubicBezTo>
                <a:cubicBezTo>
                  <a:pt x="5139839" y="5298108"/>
                  <a:pt x="5138413" y="5298161"/>
                  <a:pt x="5137272" y="5298268"/>
                </a:cubicBezTo>
                <a:cubicBezTo>
                  <a:pt x="5136131" y="5298375"/>
                  <a:pt x="5135221" y="5298589"/>
                  <a:pt x="5134544" y="5298910"/>
                </a:cubicBezTo>
                <a:cubicBezTo>
                  <a:pt x="5133866" y="5299231"/>
                  <a:pt x="5133385" y="5299587"/>
                  <a:pt x="5133100" y="5299980"/>
                </a:cubicBezTo>
                <a:cubicBezTo>
                  <a:pt x="5132815" y="5300372"/>
                  <a:pt x="5132672" y="5300853"/>
                  <a:pt x="5132672" y="5301424"/>
                </a:cubicBezTo>
                <a:lnTo>
                  <a:pt x="5132672" y="5385181"/>
                </a:lnTo>
                <a:lnTo>
                  <a:pt x="5086568" y="5385181"/>
                </a:lnTo>
                <a:lnTo>
                  <a:pt x="5086568" y="5301424"/>
                </a:lnTo>
                <a:cubicBezTo>
                  <a:pt x="5086568" y="5300853"/>
                  <a:pt x="5086425" y="5300372"/>
                  <a:pt x="5086140" y="5299980"/>
                </a:cubicBezTo>
                <a:cubicBezTo>
                  <a:pt x="5085855" y="5299587"/>
                  <a:pt x="5085391" y="5299231"/>
                  <a:pt x="5084749" y="5298910"/>
                </a:cubicBezTo>
                <a:cubicBezTo>
                  <a:pt x="5084107" y="5298589"/>
                  <a:pt x="5083216" y="5298375"/>
                  <a:pt x="5082075" y="5298268"/>
                </a:cubicBezTo>
                <a:cubicBezTo>
                  <a:pt x="5080934" y="5298161"/>
                  <a:pt x="5079472" y="5298108"/>
                  <a:pt x="5077689" y="5298108"/>
                </a:cubicBezTo>
                <a:close/>
                <a:moveTo>
                  <a:pt x="4240331" y="5297680"/>
                </a:moveTo>
                <a:cubicBezTo>
                  <a:pt x="4235696" y="5297680"/>
                  <a:pt x="4231292" y="5298553"/>
                  <a:pt x="4227120" y="5300301"/>
                </a:cubicBezTo>
                <a:cubicBezTo>
                  <a:pt x="4222948" y="5302048"/>
                  <a:pt x="4219329" y="5304472"/>
                  <a:pt x="4216263" y="5307575"/>
                </a:cubicBezTo>
                <a:cubicBezTo>
                  <a:pt x="4213196" y="5310677"/>
                  <a:pt x="4210789" y="5314278"/>
                  <a:pt x="4209042" y="5318379"/>
                </a:cubicBezTo>
                <a:cubicBezTo>
                  <a:pt x="4207295" y="5322479"/>
                  <a:pt x="4206422" y="5326918"/>
                  <a:pt x="4206422" y="5331696"/>
                </a:cubicBezTo>
                <a:cubicBezTo>
                  <a:pt x="4206422" y="5336332"/>
                  <a:pt x="4207277" y="5340735"/>
                  <a:pt x="4208989" y="5344907"/>
                </a:cubicBezTo>
                <a:cubicBezTo>
                  <a:pt x="4210700" y="5349079"/>
                  <a:pt x="4213089" y="5352698"/>
                  <a:pt x="4216156" y="5355765"/>
                </a:cubicBezTo>
                <a:cubicBezTo>
                  <a:pt x="4219222" y="5358831"/>
                  <a:pt x="4222841" y="5361220"/>
                  <a:pt x="4227013" y="5362932"/>
                </a:cubicBezTo>
                <a:cubicBezTo>
                  <a:pt x="4231185" y="5364643"/>
                  <a:pt x="4235589" y="5365499"/>
                  <a:pt x="4240224" y="5365499"/>
                </a:cubicBezTo>
                <a:cubicBezTo>
                  <a:pt x="4244931" y="5365499"/>
                  <a:pt x="4249352" y="5364625"/>
                  <a:pt x="4253488" y="5362878"/>
                </a:cubicBezTo>
                <a:cubicBezTo>
                  <a:pt x="4257625" y="5361131"/>
                  <a:pt x="4261244" y="5358724"/>
                  <a:pt x="4264346" y="5355658"/>
                </a:cubicBezTo>
                <a:cubicBezTo>
                  <a:pt x="4267448" y="5352591"/>
                  <a:pt x="4269873" y="5348972"/>
                  <a:pt x="4271620" y="5344800"/>
                </a:cubicBezTo>
                <a:cubicBezTo>
                  <a:pt x="4273367" y="5340628"/>
                  <a:pt x="4274241" y="5336225"/>
                  <a:pt x="4274241" y="5331589"/>
                </a:cubicBezTo>
                <a:cubicBezTo>
                  <a:pt x="4274241" y="5326883"/>
                  <a:pt x="4273367" y="5322461"/>
                  <a:pt x="4271620" y="5318325"/>
                </a:cubicBezTo>
                <a:cubicBezTo>
                  <a:pt x="4269873" y="5314189"/>
                  <a:pt x="4267466" y="5310588"/>
                  <a:pt x="4264399" y="5307521"/>
                </a:cubicBezTo>
                <a:cubicBezTo>
                  <a:pt x="4261333" y="5304455"/>
                  <a:pt x="4257714" y="5302048"/>
                  <a:pt x="4253542" y="5300301"/>
                </a:cubicBezTo>
                <a:cubicBezTo>
                  <a:pt x="4249370" y="5298553"/>
                  <a:pt x="4244966" y="5297680"/>
                  <a:pt x="4240331" y="5297680"/>
                </a:cubicBezTo>
                <a:close/>
                <a:moveTo>
                  <a:pt x="5336562" y="5297466"/>
                </a:moveTo>
                <a:cubicBezTo>
                  <a:pt x="5329502" y="5297466"/>
                  <a:pt x="5323244" y="5298161"/>
                  <a:pt x="5317789" y="5299552"/>
                </a:cubicBezTo>
                <a:cubicBezTo>
                  <a:pt x="5312333" y="5300942"/>
                  <a:pt x="5307733" y="5302939"/>
                  <a:pt x="5303989" y="5305542"/>
                </a:cubicBezTo>
                <a:cubicBezTo>
                  <a:pt x="5300245" y="5308145"/>
                  <a:pt x="5297411" y="5311319"/>
                  <a:pt x="5295485" y="5315062"/>
                </a:cubicBezTo>
                <a:cubicBezTo>
                  <a:pt x="5293560" y="5318806"/>
                  <a:pt x="5292597" y="5322996"/>
                  <a:pt x="5292597" y="5327631"/>
                </a:cubicBezTo>
                <a:cubicBezTo>
                  <a:pt x="5292597" y="5334620"/>
                  <a:pt x="5294647" y="5340236"/>
                  <a:pt x="5298748" y="5344479"/>
                </a:cubicBezTo>
                <a:cubicBezTo>
                  <a:pt x="5302848" y="5348722"/>
                  <a:pt x="5308357" y="5351486"/>
                  <a:pt x="5315275" y="5352769"/>
                </a:cubicBezTo>
                <a:cubicBezTo>
                  <a:pt x="5311495" y="5354338"/>
                  <a:pt x="5308143" y="5356781"/>
                  <a:pt x="5305220" y="5360097"/>
                </a:cubicBezTo>
                <a:cubicBezTo>
                  <a:pt x="5302296" y="5363413"/>
                  <a:pt x="5299835" y="5367353"/>
                  <a:pt x="5297839" y="5371917"/>
                </a:cubicBezTo>
                <a:lnTo>
                  <a:pt x="5290137" y="5389995"/>
                </a:lnTo>
                <a:cubicBezTo>
                  <a:pt x="5288924" y="5392776"/>
                  <a:pt x="5288122" y="5394720"/>
                  <a:pt x="5287730" y="5395825"/>
                </a:cubicBezTo>
                <a:cubicBezTo>
                  <a:pt x="5287338" y="5396930"/>
                  <a:pt x="5287142" y="5397733"/>
                  <a:pt x="5287142" y="5398232"/>
                </a:cubicBezTo>
                <a:cubicBezTo>
                  <a:pt x="5287142" y="5398802"/>
                  <a:pt x="5287320" y="5399284"/>
                  <a:pt x="5287676" y="5399676"/>
                </a:cubicBezTo>
                <a:cubicBezTo>
                  <a:pt x="5288033" y="5400068"/>
                  <a:pt x="5288568" y="5400353"/>
                  <a:pt x="5289281" y="5400532"/>
                </a:cubicBezTo>
                <a:cubicBezTo>
                  <a:pt x="5289994" y="5400710"/>
                  <a:pt x="5290868" y="5400835"/>
                  <a:pt x="5291902" y="5400906"/>
                </a:cubicBezTo>
                <a:cubicBezTo>
                  <a:pt x="5292936" y="5400977"/>
                  <a:pt x="5294130" y="5401013"/>
                  <a:pt x="5295485" y="5401013"/>
                </a:cubicBezTo>
                <a:cubicBezTo>
                  <a:pt x="5297339" y="5401013"/>
                  <a:pt x="5298891" y="5400960"/>
                  <a:pt x="5300138" y="5400853"/>
                </a:cubicBezTo>
                <a:cubicBezTo>
                  <a:pt x="5301387" y="5400746"/>
                  <a:pt x="5302421" y="5400532"/>
                  <a:pt x="5303241" y="5400211"/>
                </a:cubicBezTo>
                <a:cubicBezTo>
                  <a:pt x="5304061" y="5399890"/>
                  <a:pt x="5304685" y="5399444"/>
                  <a:pt x="5305113" y="5398874"/>
                </a:cubicBezTo>
                <a:cubicBezTo>
                  <a:pt x="5305540" y="5398303"/>
                  <a:pt x="5305933" y="5397554"/>
                  <a:pt x="5306289" y="5396627"/>
                </a:cubicBezTo>
                <a:lnTo>
                  <a:pt x="5314098" y="5377801"/>
                </a:lnTo>
                <a:cubicBezTo>
                  <a:pt x="5315524" y="5374021"/>
                  <a:pt x="5317022" y="5370830"/>
                  <a:pt x="5318591" y="5368227"/>
                </a:cubicBezTo>
                <a:cubicBezTo>
                  <a:pt x="5320160" y="5365624"/>
                  <a:pt x="5321925" y="5363484"/>
                  <a:pt x="5323886" y="5361808"/>
                </a:cubicBezTo>
                <a:cubicBezTo>
                  <a:pt x="5325847" y="5360133"/>
                  <a:pt x="5328058" y="5358938"/>
                  <a:pt x="5330518" y="5358225"/>
                </a:cubicBezTo>
                <a:cubicBezTo>
                  <a:pt x="5332978" y="5357512"/>
                  <a:pt x="5336419" y="5357155"/>
                  <a:pt x="5340841" y="5357155"/>
                </a:cubicBezTo>
                <a:lnTo>
                  <a:pt x="5351003" y="5357155"/>
                </a:lnTo>
                <a:lnTo>
                  <a:pt x="5351003" y="5397697"/>
                </a:lnTo>
                <a:cubicBezTo>
                  <a:pt x="5351003" y="5398267"/>
                  <a:pt x="5351128" y="5398767"/>
                  <a:pt x="5351377" y="5399195"/>
                </a:cubicBezTo>
                <a:cubicBezTo>
                  <a:pt x="5351627" y="5399622"/>
                  <a:pt x="5352090" y="5399961"/>
                  <a:pt x="5352768" y="5400211"/>
                </a:cubicBezTo>
                <a:cubicBezTo>
                  <a:pt x="5353445" y="5400460"/>
                  <a:pt x="5354355" y="5400656"/>
                  <a:pt x="5355496" y="5400799"/>
                </a:cubicBezTo>
                <a:cubicBezTo>
                  <a:pt x="5356637" y="5400942"/>
                  <a:pt x="5358063" y="5401013"/>
                  <a:pt x="5359774" y="5401013"/>
                </a:cubicBezTo>
                <a:cubicBezTo>
                  <a:pt x="5361628" y="5401013"/>
                  <a:pt x="5363126" y="5400942"/>
                  <a:pt x="5364267" y="5400799"/>
                </a:cubicBezTo>
                <a:cubicBezTo>
                  <a:pt x="5365408" y="5400656"/>
                  <a:pt x="5366299" y="5400460"/>
                  <a:pt x="5366941" y="5400211"/>
                </a:cubicBezTo>
                <a:cubicBezTo>
                  <a:pt x="5367583" y="5399961"/>
                  <a:pt x="5368029" y="5399622"/>
                  <a:pt x="5368279" y="5399195"/>
                </a:cubicBezTo>
                <a:cubicBezTo>
                  <a:pt x="5368528" y="5398767"/>
                  <a:pt x="5368653" y="5398267"/>
                  <a:pt x="5368653" y="5397697"/>
                </a:cubicBezTo>
                <a:lnTo>
                  <a:pt x="5368653" y="5306237"/>
                </a:lnTo>
                <a:cubicBezTo>
                  <a:pt x="5368653" y="5304241"/>
                  <a:pt x="5368118" y="5302565"/>
                  <a:pt x="5367048" y="5301210"/>
                </a:cubicBezTo>
                <a:cubicBezTo>
                  <a:pt x="5365979" y="5299855"/>
                  <a:pt x="5364374" y="5299070"/>
                  <a:pt x="5362235" y="5298857"/>
                </a:cubicBezTo>
                <a:cubicBezTo>
                  <a:pt x="5360595" y="5298714"/>
                  <a:pt x="5358651" y="5298553"/>
                  <a:pt x="5356405" y="5298375"/>
                </a:cubicBezTo>
                <a:cubicBezTo>
                  <a:pt x="5354158" y="5298197"/>
                  <a:pt x="5351841" y="5298036"/>
                  <a:pt x="5349452" y="5297894"/>
                </a:cubicBezTo>
                <a:cubicBezTo>
                  <a:pt x="5347063" y="5297751"/>
                  <a:pt x="5344745" y="5297644"/>
                  <a:pt x="5342499" y="5297573"/>
                </a:cubicBezTo>
                <a:cubicBezTo>
                  <a:pt x="5340252" y="5297502"/>
                  <a:pt x="5338273" y="5297466"/>
                  <a:pt x="5336562" y="5297466"/>
                </a:cubicBezTo>
                <a:close/>
                <a:moveTo>
                  <a:pt x="6878756" y="5296717"/>
                </a:moveTo>
                <a:cubicBezTo>
                  <a:pt x="6881822" y="5296717"/>
                  <a:pt x="6884800" y="5297002"/>
                  <a:pt x="6887688" y="5297573"/>
                </a:cubicBezTo>
                <a:cubicBezTo>
                  <a:pt x="6890576" y="5298143"/>
                  <a:pt x="6893233" y="5298892"/>
                  <a:pt x="6895657" y="5299819"/>
                </a:cubicBezTo>
                <a:cubicBezTo>
                  <a:pt x="6898082" y="5300746"/>
                  <a:pt x="6900239" y="5301816"/>
                  <a:pt x="6902129" y="5303028"/>
                </a:cubicBezTo>
                <a:cubicBezTo>
                  <a:pt x="6904019" y="5304241"/>
                  <a:pt x="6905392" y="5305275"/>
                  <a:pt x="6906247" y="5306130"/>
                </a:cubicBezTo>
                <a:cubicBezTo>
                  <a:pt x="6907103" y="5306986"/>
                  <a:pt x="6907691" y="5307664"/>
                  <a:pt x="6908012" y="5308163"/>
                </a:cubicBezTo>
                <a:cubicBezTo>
                  <a:pt x="6908333" y="5308662"/>
                  <a:pt x="6908601" y="5309250"/>
                  <a:pt x="6908815" y="5309928"/>
                </a:cubicBezTo>
                <a:cubicBezTo>
                  <a:pt x="6909029" y="5310605"/>
                  <a:pt x="6909171" y="5311372"/>
                  <a:pt x="6909242" y="5312228"/>
                </a:cubicBezTo>
                <a:cubicBezTo>
                  <a:pt x="6909314" y="5313084"/>
                  <a:pt x="6909349" y="5314153"/>
                  <a:pt x="6909349" y="5315437"/>
                </a:cubicBezTo>
                <a:cubicBezTo>
                  <a:pt x="6909349" y="5318218"/>
                  <a:pt x="6909029" y="5320161"/>
                  <a:pt x="6908387" y="5321267"/>
                </a:cubicBezTo>
                <a:cubicBezTo>
                  <a:pt x="6907745" y="5322372"/>
                  <a:pt x="6906960" y="5322925"/>
                  <a:pt x="6906033" y="5322925"/>
                </a:cubicBezTo>
                <a:cubicBezTo>
                  <a:pt x="6904964" y="5322925"/>
                  <a:pt x="6903733" y="5322336"/>
                  <a:pt x="6902343" y="5321160"/>
                </a:cubicBezTo>
                <a:cubicBezTo>
                  <a:pt x="6900952" y="5319983"/>
                  <a:pt x="6899187" y="5318682"/>
                  <a:pt x="6897048" y="5317255"/>
                </a:cubicBezTo>
                <a:cubicBezTo>
                  <a:pt x="6894908" y="5315829"/>
                  <a:pt x="6892323" y="5314528"/>
                  <a:pt x="6889293" y="5313351"/>
                </a:cubicBezTo>
                <a:cubicBezTo>
                  <a:pt x="6886262" y="5312174"/>
                  <a:pt x="6882678" y="5311586"/>
                  <a:pt x="6878542" y="5311586"/>
                </a:cubicBezTo>
                <a:cubicBezTo>
                  <a:pt x="6870056" y="5311586"/>
                  <a:pt x="6863548" y="5314849"/>
                  <a:pt x="6859020" y="5321374"/>
                </a:cubicBezTo>
                <a:cubicBezTo>
                  <a:pt x="6854491" y="5327899"/>
                  <a:pt x="6852227" y="5337366"/>
                  <a:pt x="6852227" y="5349774"/>
                </a:cubicBezTo>
                <a:cubicBezTo>
                  <a:pt x="6852227" y="5355979"/>
                  <a:pt x="6852816" y="5361416"/>
                  <a:pt x="6853992" y="5366087"/>
                </a:cubicBezTo>
                <a:cubicBezTo>
                  <a:pt x="6855169" y="5370758"/>
                  <a:pt x="6856898" y="5374663"/>
                  <a:pt x="6859180" y="5377801"/>
                </a:cubicBezTo>
                <a:cubicBezTo>
                  <a:pt x="6861463" y="5380938"/>
                  <a:pt x="6864261" y="5383274"/>
                  <a:pt x="6867578" y="5384807"/>
                </a:cubicBezTo>
                <a:cubicBezTo>
                  <a:pt x="6870894" y="5386340"/>
                  <a:pt x="6874691" y="5387107"/>
                  <a:pt x="6878970" y="5387107"/>
                </a:cubicBezTo>
                <a:cubicBezTo>
                  <a:pt x="6883035" y="5387107"/>
                  <a:pt x="6886601" y="5386465"/>
                  <a:pt x="6889667" y="5385181"/>
                </a:cubicBezTo>
                <a:cubicBezTo>
                  <a:pt x="6892733" y="5383898"/>
                  <a:pt x="6895390" y="5382489"/>
                  <a:pt x="6897636" y="5380956"/>
                </a:cubicBezTo>
                <a:cubicBezTo>
                  <a:pt x="6899883" y="5379423"/>
                  <a:pt x="6901772" y="5378032"/>
                  <a:pt x="6903306" y="5376784"/>
                </a:cubicBezTo>
                <a:cubicBezTo>
                  <a:pt x="6904839" y="5375536"/>
                  <a:pt x="6906033" y="5374912"/>
                  <a:pt x="6906889" y="5374912"/>
                </a:cubicBezTo>
                <a:cubicBezTo>
                  <a:pt x="6907388" y="5374912"/>
                  <a:pt x="6907816" y="5375055"/>
                  <a:pt x="6908173" y="5375340"/>
                </a:cubicBezTo>
                <a:cubicBezTo>
                  <a:pt x="6908529" y="5375625"/>
                  <a:pt x="6908832" y="5376107"/>
                  <a:pt x="6909082" y="5376784"/>
                </a:cubicBezTo>
                <a:cubicBezTo>
                  <a:pt x="6909332" y="5377462"/>
                  <a:pt x="6909510" y="5378318"/>
                  <a:pt x="6909617" y="5379352"/>
                </a:cubicBezTo>
                <a:cubicBezTo>
                  <a:pt x="6909724" y="5380386"/>
                  <a:pt x="6909777" y="5381616"/>
                  <a:pt x="6909777" y="5383042"/>
                </a:cubicBezTo>
                <a:cubicBezTo>
                  <a:pt x="6909777" y="5384254"/>
                  <a:pt x="6909742" y="5385306"/>
                  <a:pt x="6909670" y="5386198"/>
                </a:cubicBezTo>
                <a:cubicBezTo>
                  <a:pt x="6909599" y="5387089"/>
                  <a:pt x="6909474" y="5387838"/>
                  <a:pt x="6909296" y="5388444"/>
                </a:cubicBezTo>
                <a:cubicBezTo>
                  <a:pt x="6909118" y="5389050"/>
                  <a:pt x="6908904" y="5389585"/>
                  <a:pt x="6908654" y="5390049"/>
                </a:cubicBezTo>
                <a:cubicBezTo>
                  <a:pt x="6908404" y="5390512"/>
                  <a:pt x="6907834" y="5391190"/>
                  <a:pt x="6906943" y="5392081"/>
                </a:cubicBezTo>
                <a:cubicBezTo>
                  <a:pt x="6906051" y="5392972"/>
                  <a:pt x="6904536" y="5394078"/>
                  <a:pt x="6902396" y="5395397"/>
                </a:cubicBezTo>
                <a:cubicBezTo>
                  <a:pt x="6900257" y="5396716"/>
                  <a:pt x="6897850" y="5397893"/>
                  <a:pt x="6895176" y="5398927"/>
                </a:cubicBezTo>
                <a:cubicBezTo>
                  <a:pt x="6892502" y="5399961"/>
                  <a:pt x="6889596" y="5400799"/>
                  <a:pt x="6886458" y="5401441"/>
                </a:cubicBezTo>
                <a:cubicBezTo>
                  <a:pt x="6883320" y="5402083"/>
                  <a:pt x="6880075" y="5402404"/>
                  <a:pt x="6876724" y="5402404"/>
                </a:cubicBezTo>
                <a:cubicBezTo>
                  <a:pt x="6869806" y="5402404"/>
                  <a:pt x="6863673" y="5401263"/>
                  <a:pt x="6858325" y="5398981"/>
                </a:cubicBezTo>
                <a:cubicBezTo>
                  <a:pt x="6852976" y="5396699"/>
                  <a:pt x="6848501" y="5393365"/>
                  <a:pt x="6844900" y="5388979"/>
                </a:cubicBezTo>
                <a:cubicBezTo>
                  <a:pt x="6841299" y="5384593"/>
                  <a:pt x="6838553" y="5379209"/>
                  <a:pt x="6836663" y="5372826"/>
                </a:cubicBezTo>
                <a:cubicBezTo>
                  <a:pt x="6834773" y="5366444"/>
                  <a:pt x="6833828" y="5359081"/>
                  <a:pt x="6833828" y="5350737"/>
                </a:cubicBezTo>
                <a:cubicBezTo>
                  <a:pt x="6833828" y="5341252"/>
                  <a:pt x="6834987" y="5333105"/>
                  <a:pt x="6837305" y="5326294"/>
                </a:cubicBezTo>
                <a:cubicBezTo>
                  <a:pt x="6839623" y="5319484"/>
                  <a:pt x="6842796" y="5313904"/>
                  <a:pt x="6846825" y="5309554"/>
                </a:cubicBezTo>
                <a:cubicBezTo>
                  <a:pt x="6850854" y="5305203"/>
                  <a:pt x="6855597" y="5301976"/>
                  <a:pt x="6861052" y="5299873"/>
                </a:cubicBezTo>
                <a:cubicBezTo>
                  <a:pt x="6866508" y="5297769"/>
                  <a:pt x="6872409" y="5296717"/>
                  <a:pt x="6878756" y="5296717"/>
                </a:cubicBezTo>
                <a:close/>
                <a:moveTo>
                  <a:pt x="7280410" y="5296610"/>
                </a:moveTo>
                <a:cubicBezTo>
                  <a:pt x="7287970" y="5296610"/>
                  <a:pt x="7294406" y="5297822"/>
                  <a:pt x="7299719" y="5300247"/>
                </a:cubicBezTo>
                <a:cubicBezTo>
                  <a:pt x="7305031" y="5302672"/>
                  <a:pt x="7309399" y="5305934"/>
                  <a:pt x="7312822" y="5310035"/>
                </a:cubicBezTo>
                <a:cubicBezTo>
                  <a:pt x="7316246" y="5314135"/>
                  <a:pt x="7318759" y="5318949"/>
                  <a:pt x="7320364" y="5324476"/>
                </a:cubicBezTo>
                <a:cubicBezTo>
                  <a:pt x="7321968" y="5330003"/>
                  <a:pt x="7322771" y="5335904"/>
                  <a:pt x="7322771" y="5342179"/>
                </a:cubicBezTo>
                <a:lnTo>
                  <a:pt x="7322771" y="5345389"/>
                </a:lnTo>
                <a:cubicBezTo>
                  <a:pt x="7322771" y="5348170"/>
                  <a:pt x="7322072" y="5350149"/>
                  <a:pt x="7320675" y="5351325"/>
                </a:cubicBezTo>
                <a:cubicBezTo>
                  <a:pt x="7319279" y="5352502"/>
                  <a:pt x="7317685" y="5353090"/>
                  <a:pt x="7315893" y="5353090"/>
                </a:cubicBezTo>
                <a:lnTo>
                  <a:pt x="7252491" y="5353090"/>
                </a:lnTo>
                <a:cubicBezTo>
                  <a:pt x="7252491" y="5358439"/>
                  <a:pt x="7253029" y="5363253"/>
                  <a:pt x="7254103" y="5367531"/>
                </a:cubicBezTo>
                <a:cubicBezTo>
                  <a:pt x="7255178" y="5371810"/>
                  <a:pt x="7256969" y="5375483"/>
                  <a:pt x="7259478" y="5378549"/>
                </a:cubicBezTo>
                <a:cubicBezTo>
                  <a:pt x="7261986" y="5381616"/>
                  <a:pt x="7265247" y="5383969"/>
                  <a:pt x="7269260" y="5385609"/>
                </a:cubicBezTo>
                <a:cubicBezTo>
                  <a:pt x="7273273" y="5387250"/>
                  <a:pt x="7278181" y="5388070"/>
                  <a:pt x="7283986" y="5388070"/>
                </a:cubicBezTo>
                <a:cubicBezTo>
                  <a:pt x="7288572" y="5388070"/>
                  <a:pt x="7292657" y="5387695"/>
                  <a:pt x="7296240" y="5386946"/>
                </a:cubicBezTo>
                <a:cubicBezTo>
                  <a:pt x="7299822" y="5386198"/>
                  <a:pt x="7302922" y="5385360"/>
                  <a:pt x="7305538" y="5384433"/>
                </a:cubicBezTo>
                <a:cubicBezTo>
                  <a:pt x="7308154" y="5383506"/>
                  <a:pt x="7310303" y="5382668"/>
                  <a:pt x="7311988" y="5381919"/>
                </a:cubicBezTo>
                <a:cubicBezTo>
                  <a:pt x="7313672" y="5381170"/>
                  <a:pt x="7314944" y="5380796"/>
                  <a:pt x="7315804" y="5380796"/>
                </a:cubicBezTo>
                <a:cubicBezTo>
                  <a:pt x="7316306" y="5380796"/>
                  <a:pt x="7316753" y="5380920"/>
                  <a:pt x="7317147" y="5381170"/>
                </a:cubicBezTo>
                <a:cubicBezTo>
                  <a:pt x="7317541" y="5381420"/>
                  <a:pt x="7317845" y="5381794"/>
                  <a:pt x="7318061" y="5382293"/>
                </a:cubicBezTo>
                <a:cubicBezTo>
                  <a:pt x="7318276" y="5382792"/>
                  <a:pt x="7318437" y="5383488"/>
                  <a:pt x="7318544" y="5384379"/>
                </a:cubicBezTo>
                <a:cubicBezTo>
                  <a:pt x="7318652" y="5385271"/>
                  <a:pt x="7318706" y="5386358"/>
                  <a:pt x="7318706" y="5387642"/>
                </a:cubicBezTo>
                <a:cubicBezTo>
                  <a:pt x="7318706" y="5388569"/>
                  <a:pt x="7318670" y="5389371"/>
                  <a:pt x="7318599" y="5390049"/>
                </a:cubicBezTo>
                <a:cubicBezTo>
                  <a:pt x="7318527" y="5390726"/>
                  <a:pt x="7318438" y="5391332"/>
                  <a:pt x="7318331" y="5391867"/>
                </a:cubicBezTo>
                <a:cubicBezTo>
                  <a:pt x="7318224" y="5392402"/>
                  <a:pt x="7318046" y="5392883"/>
                  <a:pt x="7317797" y="5393311"/>
                </a:cubicBezTo>
                <a:cubicBezTo>
                  <a:pt x="7317547" y="5393739"/>
                  <a:pt x="7317226" y="5394149"/>
                  <a:pt x="7316834" y="5394541"/>
                </a:cubicBezTo>
                <a:cubicBezTo>
                  <a:pt x="7316441" y="5394934"/>
                  <a:pt x="7315283" y="5395575"/>
                  <a:pt x="7313357" y="5396467"/>
                </a:cubicBezTo>
                <a:cubicBezTo>
                  <a:pt x="7311432" y="5397358"/>
                  <a:pt x="7308936" y="5398232"/>
                  <a:pt x="7305869" y="5399088"/>
                </a:cubicBezTo>
                <a:cubicBezTo>
                  <a:pt x="7302803" y="5399943"/>
                  <a:pt x="7299255" y="5400710"/>
                  <a:pt x="7295226" y="5401387"/>
                </a:cubicBezTo>
                <a:cubicBezTo>
                  <a:pt x="7291196" y="5402065"/>
                  <a:pt x="7286900" y="5402404"/>
                  <a:pt x="7282336" y="5402404"/>
                </a:cubicBezTo>
                <a:cubicBezTo>
                  <a:pt x="7274420" y="5402404"/>
                  <a:pt x="7267485" y="5401298"/>
                  <a:pt x="7261530" y="5399088"/>
                </a:cubicBezTo>
                <a:cubicBezTo>
                  <a:pt x="7255575" y="5396877"/>
                  <a:pt x="7250566" y="5393596"/>
                  <a:pt x="7246501" y="5389246"/>
                </a:cubicBezTo>
                <a:cubicBezTo>
                  <a:pt x="7242436" y="5384896"/>
                  <a:pt x="7239369" y="5379441"/>
                  <a:pt x="7237301" y="5372880"/>
                </a:cubicBezTo>
                <a:cubicBezTo>
                  <a:pt x="7235233" y="5366319"/>
                  <a:pt x="7234199" y="5358689"/>
                  <a:pt x="7234199" y="5349988"/>
                </a:cubicBezTo>
                <a:cubicBezTo>
                  <a:pt x="7234199" y="5341716"/>
                  <a:pt x="7235269" y="5334281"/>
                  <a:pt x="7237408" y="5327685"/>
                </a:cubicBezTo>
                <a:cubicBezTo>
                  <a:pt x="7239548" y="5321088"/>
                  <a:pt x="7242632" y="5315490"/>
                  <a:pt x="7246661" y="5310891"/>
                </a:cubicBezTo>
                <a:cubicBezTo>
                  <a:pt x="7250690" y="5306291"/>
                  <a:pt x="7255558" y="5302761"/>
                  <a:pt x="7261263" y="5300301"/>
                </a:cubicBezTo>
                <a:cubicBezTo>
                  <a:pt x="7266968" y="5297840"/>
                  <a:pt x="7273350" y="5296610"/>
                  <a:pt x="7280410" y="5296610"/>
                </a:cubicBezTo>
                <a:close/>
                <a:moveTo>
                  <a:pt x="7061335" y="5296610"/>
                </a:moveTo>
                <a:cubicBezTo>
                  <a:pt x="7068895" y="5296610"/>
                  <a:pt x="7075331" y="5297822"/>
                  <a:pt x="7080644" y="5300247"/>
                </a:cubicBezTo>
                <a:cubicBezTo>
                  <a:pt x="7085956" y="5302672"/>
                  <a:pt x="7090324" y="5305934"/>
                  <a:pt x="7093747" y="5310035"/>
                </a:cubicBezTo>
                <a:cubicBezTo>
                  <a:pt x="7097171" y="5314135"/>
                  <a:pt x="7099684" y="5318949"/>
                  <a:pt x="7101289" y="5324476"/>
                </a:cubicBezTo>
                <a:cubicBezTo>
                  <a:pt x="7102893" y="5330003"/>
                  <a:pt x="7103696" y="5335904"/>
                  <a:pt x="7103696" y="5342179"/>
                </a:cubicBezTo>
                <a:lnTo>
                  <a:pt x="7103696" y="5345389"/>
                </a:lnTo>
                <a:cubicBezTo>
                  <a:pt x="7103696" y="5348170"/>
                  <a:pt x="7102997" y="5350149"/>
                  <a:pt x="7101600" y="5351325"/>
                </a:cubicBezTo>
                <a:cubicBezTo>
                  <a:pt x="7100204" y="5352502"/>
                  <a:pt x="7098610" y="5353090"/>
                  <a:pt x="7096818" y="5353090"/>
                </a:cubicBezTo>
                <a:lnTo>
                  <a:pt x="7033416" y="5353090"/>
                </a:lnTo>
                <a:cubicBezTo>
                  <a:pt x="7033416" y="5358439"/>
                  <a:pt x="7033954" y="5363253"/>
                  <a:pt x="7035028" y="5367531"/>
                </a:cubicBezTo>
                <a:cubicBezTo>
                  <a:pt x="7036103" y="5371810"/>
                  <a:pt x="7037894" y="5375483"/>
                  <a:pt x="7040403" y="5378549"/>
                </a:cubicBezTo>
                <a:cubicBezTo>
                  <a:pt x="7042911" y="5381616"/>
                  <a:pt x="7046172" y="5383969"/>
                  <a:pt x="7050185" y="5385609"/>
                </a:cubicBezTo>
                <a:cubicBezTo>
                  <a:pt x="7054198" y="5387250"/>
                  <a:pt x="7059106" y="5388070"/>
                  <a:pt x="7064911" y="5388070"/>
                </a:cubicBezTo>
                <a:cubicBezTo>
                  <a:pt x="7069497" y="5388070"/>
                  <a:pt x="7073582" y="5387695"/>
                  <a:pt x="7077165" y="5386946"/>
                </a:cubicBezTo>
                <a:cubicBezTo>
                  <a:pt x="7080747" y="5386198"/>
                  <a:pt x="7083847" y="5385360"/>
                  <a:pt x="7086463" y="5384433"/>
                </a:cubicBezTo>
                <a:cubicBezTo>
                  <a:pt x="7089079" y="5383506"/>
                  <a:pt x="7091228" y="5382668"/>
                  <a:pt x="7092913" y="5381919"/>
                </a:cubicBezTo>
                <a:cubicBezTo>
                  <a:pt x="7094597" y="5381170"/>
                  <a:pt x="7095869" y="5380796"/>
                  <a:pt x="7096729" y="5380796"/>
                </a:cubicBezTo>
                <a:cubicBezTo>
                  <a:pt x="7097231" y="5380796"/>
                  <a:pt x="7097678" y="5380920"/>
                  <a:pt x="7098072" y="5381170"/>
                </a:cubicBezTo>
                <a:cubicBezTo>
                  <a:pt x="7098466" y="5381420"/>
                  <a:pt x="7098770" y="5381794"/>
                  <a:pt x="7098986" y="5382293"/>
                </a:cubicBezTo>
                <a:cubicBezTo>
                  <a:pt x="7099201" y="5382792"/>
                  <a:pt x="7099362" y="5383488"/>
                  <a:pt x="7099469" y="5384379"/>
                </a:cubicBezTo>
                <a:cubicBezTo>
                  <a:pt x="7099577" y="5385271"/>
                  <a:pt x="7099631" y="5386358"/>
                  <a:pt x="7099631" y="5387642"/>
                </a:cubicBezTo>
                <a:cubicBezTo>
                  <a:pt x="7099631" y="5388569"/>
                  <a:pt x="7099595" y="5389371"/>
                  <a:pt x="7099524" y="5390049"/>
                </a:cubicBezTo>
                <a:cubicBezTo>
                  <a:pt x="7099452" y="5390726"/>
                  <a:pt x="7099363" y="5391332"/>
                  <a:pt x="7099256" y="5391867"/>
                </a:cubicBezTo>
                <a:cubicBezTo>
                  <a:pt x="7099149" y="5392402"/>
                  <a:pt x="7098971" y="5392883"/>
                  <a:pt x="7098722" y="5393311"/>
                </a:cubicBezTo>
                <a:cubicBezTo>
                  <a:pt x="7098472" y="5393739"/>
                  <a:pt x="7098151" y="5394149"/>
                  <a:pt x="7097759" y="5394541"/>
                </a:cubicBezTo>
                <a:cubicBezTo>
                  <a:pt x="7097366" y="5394934"/>
                  <a:pt x="7096208" y="5395575"/>
                  <a:pt x="7094282" y="5396467"/>
                </a:cubicBezTo>
                <a:cubicBezTo>
                  <a:pt x="7092357" y="5397358"/>
                  <a:pt x="7089861" y="5398232"/>
                  <a:pt x="7086794" y="5399088"/>
                </a:cubicBezTo>
                <a:cubicBezTo>
                  <a:pt x="7083728" y="5399943"/>
                  <a:pt x="7080180" y="5400710"/>
                  <a:pt x="7076151" y="5401387"/>
                </a:cubicBezTo>
                <a:cubicBezTo>
                  <a:pt x="7072121" y="5402065"/>
                  <a:pt x="7067825" y="5402404"/>
                  <a:pt x="7063261" y="5402404"/>
                </a:cubicBezTo>
                <a:cubicBezTo>
                  <a:pt x="7055345" y="5402404"/>
                  <a:pt x="7048410" y="5401298"/>
                  <a:pt x="7042455" y="5399088"/>
                </a:cubicBezTo>
                <a:cubicBezTo>
                  <a:pt x="7036500" y="5396877"/>
                  <a:pt x="7031491" y="5393596"/>
                  <a:pt x="7027426" y="5389246"/>
                </a:cubicBezTo>
                <a:cubicBezTo>
                  <a:pt x="7023361" y="5384896"/>
                  <a:pt x="7020294" y="5379441"/>
                  <a:pt x="7018226" y="5372880"/>
                </a:cubicBezTo>
                <a:cubicBezTo>
                  <a:pt x="7016158" y="5366319"/>
                  <a:pt x="7015124" y="5358689"/>
                  <a:pt x="7015124" y="5349988"/>
                </a:cubicBezTo>
                <a:cubicBezTo>
                  <a:pt x="7015124" y="5341716"/>
                  <a:pt x="7016194" y="5334281"/>
                  <a:pt x="7018333" y="5327685"/>
                </a:cubicBezTo>
                <a:cubicBezTo>
                  <a:pt x="7020473" y="5321088"/>
                  <a:pt x="7023557" y="5315490"/>
                  <a:pt x="7027586" y="5310891"/>
                </a:cubicBezTo>
                <a:cubicBezTo>
                  <a:pt x="7031615" y="5306291"/>
                  <a:pt x="7036483" y="5302761"/>
                  <a:pt x="7042188" y="5300301"/>
                </a:cubicBezTo>
                <a:cubicBezTo>
                  <a:pt x="7047893" y="5297840"/>
                  <a:pt x="7054275" y="5296610"/>
                  <a:pt x="7061335" y="5296610"/>
                </a:cubicBezTo>
                <a:close/>
                <a:moveTo>
                  <a:pt x="6721003" y="5296610"/>
                </a:moveTo>
                <a:cubicBezTo>
                  <a:pt x="6728919" y="5296610"/>
                  <a:pt x="6735818" y="5297787"/>
                  <a:pt x="6741702" y="5300140"/>
                </a:cubicBezTo>
                <a:cubicBezTo>
                  <a:pt x="6747585" y="5302493"/>
                  <a:pt x="6752487" y="5305917"/>
                  <a:pt x="6756410" y="5310409"/>
                </a:cubicBezTo>
                <a:cubicBezTo>
                  <a:pt x="6760332" y="5314902"/>
                  <a:pt x="6763274" y="5320358"/>
                  <a:pt x="6765235" y="5326776"/>
                </a:cubicBezTo>
                <a:cubicBezTo>
                  <a:pt x="6767196" y="5333194"/>
                  <a:pt x="6768177" y="5340432"/>
                  <a:pt x="6768177" y="5348491"/>
                </a:cubicBezTo>
                <a:cubicBezTo>
                  <a:pt x="6768177" y="5356335"/>
                  <a:pt x="6767142" y="5363556"/>
                  <a:pt x="6765075" y="5370152"/>
                </a:cubicBezTo>
                <a:cubicBezTo>
                  <a:pt x="6763007" y="5376749"/>
                  <a:pt x="6759922" y="5382436"/>
                  <a:pt x="6755822" y="5387214"/>
                </a:cubicBezTo>
                <a:cubicBezTo>
                  <a:pt x="6751721" y="5391992"/>
                  <a:pt x="6746587" y="5395718"/>
                  <a:pt x="6740418" y="5398392"/>
                </a:cubicBezTo>
                <a:cubicBezTo>
                  <a:pt x="6734249" y="5401067"/>
                  <a:pt x="6727100" y="5402404"/>
                  <a:pt x="6718970" y="5402404"/>
                </a:cubicBezTo>
                <a:cubicBezTo>
                  <a:pt x="6711055" y="5402404"/>
                  <a:pt x="6704155" y="5401227"/>
                  <a:pt x="6698272" y="5398874"/>
                </a:cubicBezTo>
                <a:cubicBezTo>
                  <a:pt x="6692388" y="5396520"/>
                  <a:pt x="6687486" y="5393097"/>
                  <a:pt x="6683563" y="5388605"/>
                </a:cubicBezTo>
                <a:cubicBezTo>
                  <a:pt x="6679641" y="5384112"/>
                  <a:pt x="6676717" y="5378656"/>
                  <a:pt x="6674792" y="5372238"/>
                </a:cubicBezTo>
                <a:cubicBezTo>
                  <a:pt x="6672866" y="5365820"/>
                  <a:pt x="6671903" y="5358546"/>
                  <a:pt x="6671903" y="5350416"/>
                </a:cubicBezTo>
                <a:cubicBezTo>
                  <a:pt x="6671903" y="5342572"/>
                  <a:pt x="6672920" y="5335351"/>
                  <a:pt x="6674952" y="5328755"/>
                </a:cubicBezTo>
                <a:cubicBezTo>
                  <a:pt x="6676985" y="5322158"/>
                  <a:pt x="6680051" y="5316471"/>
                  <a:pt x="6684152" y="5311693"/>
                </a:cubicBezTo>
                <a:cubicBezTo>
                  <a:pt x="6688252" y="5306915"/>
                  <a:pt x="6693369" y="5303207"/>
                  <a:pt x="6699502" y="5300568"/>
                </a:cubicBezTo>
                <a:cubicBezTo>
                  <a:pt x="6705635" y="5297929"/>
                  <a:pt x="6712802" y="5296610"/>
                  <a:pt x="6721003" y="5296610"/>
                </a:cubicBezTo>
                <a:close/>
                <a:moveTo>
                  <a:pt x="6075019" y="5296610"/>
                </a:moveTo>
                <a:cubicBezTo>
                  <a:pt x="6071311" y="5296610"/>
                  <a:pt x="6067638" y="5296949"/>
                  <a:pt x="6064001" y="5297626"/>
                </a:cubicBezTo>
                <a:cubicBezTo>
                  <a:pt x="6060364" y="5298304"/>
                  <a:pt x="6057012" y="5299160"/>
                  <a:pt x="6053946" y="5300194"/>
                </a:cubicBezTo>
                <a:cubicBezTo>
                  <a:pt x="6050879" y="5301228"/>
                  <a:pt x="6048169" y="5302369"/>
                  <a:pt x="6045816" y="5303617"/>
                </a:cubicBezTo>
                <a:cubicBezTo>
                  <a:pt x="6043463" y="5304865"/>
                  <a:pt x="6041805" y="5305952"/>
                  <a:pt x="6040842" y="5306879"/>
                </a:cubicBezTo>
                <a:cubicBezTo>
                  <a:pt x="6039879" y="5307806"/>
                  <a:pt x="6039273" y="5308787"/>
                  <a:pt x="6039024" y="5309821"/>
                </a:cubicBezTo>
                <a:cubicBezTo>
                  <a:pt x="6038774" y="5310855"/>
                  <a:pt x="6038649" y="5312263"/>
                  <a:pt x="6038649" y="5314046"/>
                </a:cubicBezTo>
                <a:cubicBezTo>
                  <a:pt x="6038649" y="5315116"/>
                  <a:pt x="6038720" y="5316097"/>
                  <a:pt x="6038863" y="5316988"/>
                </a:cubicBezTo>
                <a:cubicBezTo>
                  <a:pt x="6039006" y="5317879"/>
                  <a:pt x="6039237" y="5318610"/>
                  <a:pt x="6039558" y="5319181"/>
                </a:cubicBezTo>
                <a:cubicBezTo>
                  <a:pt x="6039879" y="5319751"/>
                  <a:pt x="6040254" y="5320179"/>
                  <a:pt x="6040682" y="5320464"/>
                </a:cubicBezTo>
                <a:cubicBezTo>
                  <a:pt x="6041109" y="5320750"/>
                  <a:pt x="6041609" y="5320892"/>
                  <a:pt x="6042179" y="5320892"/>
                </a:cubicBezTo>
                <a:cubicBezTo>
                  <a:pt x="6043035" y="5320892"/>
                  <a:pt x="6044336" y="5320375"/>
                  <a:pt x="6046084" y="5319341"/>
                </a:cubicBezTo>
                <a:cubicBezTo>
                  <a:pt x="6047831" y="5318307"/>
                  <a:pt x="6050006" y="5317166"/>
                  <a:pt x="6052609" y="5315918"/>
                </a:cubicBezTo>
                <a:cubicBezTo>
                  <a:pt x="6055212" y="5314670"/>
                  <a:pt x="6058243" y="5313529"/>
                  <a:pt x="6061701" y="5312495"/>
                </a:cubicBezTo>
                <a:cubicBezTo>
                  <a:pt x="6065160" y="5311461"/>
                  <a:pt x="6069064" y="5310944"/>
                  <a:pt x="6073414" y="5310944"/>
                </a:cubicBezTo>
                <a:cubicBezTo>
                  <a:pt x="6077479" y="5310944"/>
                  <a:pt x="6080902" y="5311426"/>
                  <a:pt x="6083684" y="5312388"/>
                </a:cubicBezTo>
                <a:cubicBezTo>
                  <a:pt x="6086465" y="5313351"/>
                  <a:pt x="6088729" y="5314777"/>
                  <a:pt x="6090476" y="5316667"/>
                </a:cubicBezTo>
                <a:cubicBezTo>
                  <a:pt x="6092223" y="5318557"/>
                  <a:pt x="6093489" y="5320928"/>
                  <a:pt x="6094274" y="5323781"/>
                </a:cubicBezTo>
                <a:cubicBezTo>
                  <a:pt x="6095058" y="5326633"/>
                  <a:pt x="6095450" y="5329914"/>
                  <a:pt x="6095450" y="5333622"/>
                </a:cubicBezTo>
                <a:lnTo>
                  <a:pt x="6095450" y="5341110"/>
                </a:lnTo>
                <a:lnTo>
                  <a:pt x="6082186" y="5341110"/>
                </a:lnTo>
                <a:cubicBezTo>
                  <a:pt x="6074698" y="5341110"/>
                  <a:pt x="6067959" y="5341769"/>
                  <a:pt x="6061969" y="5343089"/>
                </a:cubicBezTo>
                <a:cubicBezTo>
                  <a:pt x="6055978" y="5344408"/>
                  <a:pt x="6050915" y="5346387"/>
                  <a:pt x="6046779" y="5349026"/>
                </a:cubicBezTo>
                <a:cubicBezTo>
                  <a:pt x="6042643" y="5351664"/>
                  <a:pt x="6039469" y="5354980"/>
                  <a:pt x="6037259" y="5358974"/>
                </a:cubicBezTo>
                <a:cubicBezTo>
                  <a:pt x="6035048" y="5362967"/>
                  <a:pt x="6033942" y="5367674"/>
                  <a:pt x="6033942" y="5373094"/>
                </a:cubicBezTo>
                <a:cubicBezTo>
                  <a:pt x="6033942" y="5377729"/>
                  <a:pt x="6034745" y="5381865"/>
                  <a:pt x="6036349" y="5385502"/>
                </a:cubicBezTo>
                <a:cubicBezTo>
                  <a:pt x="6037954" y="5389139"/>
                  <a:pt x="6040200" y="5392206"/>
                  <a:pt x="6043088" y="5394702"/>
                </a:cubicBezTo>
                <a:cubicBezTo>
                  <a:pt x="6045977" y="5397198"/>
                  <a:pt x="6049471" y="5399105"/>
                  <a:pt x="6053571" y="5400425"/>
                </a:cubicBezTo>
                <a:cubicBezTo>
                  <a:pt x="6057672" y="5401744"/>
                  <a:pt x="6062254" y="5402404"/>
                  <a:pt x="6067317" y="5402404"/>
                </a:cubicBezTo>
                <a:cubicBezTo>
                  <a:pt x="6073094" y="5402404"/>
                  <a:pt x="6078567" y="5401156"/>
                  <a:pt x="6083737" y="5398660"/>
                </a:cubicBezTo>
                <a:cubicBezTo>
                  <a:pt x="6088907" y="5396164"/>
                  <a:pt x="6093596" y="5392669"/>
                  <a:pt x="6097804" y="5388177"/>
                </a:cubicBezTo>
                <a:lnTo>
                  <a:pt x="6097804" y="5397804"/>
                </a:lnTo>
                <a:cubicBezTo>
                  <a:pt x="6097804" y="5398660"/>
                  <a:pt x="6098053" y="5399302"/>
                  <a:pt x="6098552" y="5399729"/>
                </a:cubicBezTo>
                <a:cubicBezTo>
                  <a:pt x="6099052" y="5400157"/>
                  <a:pt x="6099854" y="5400478"/>
                  <a:pt x="6100959" y="5400692"/>
                </a:cubicBezTo>
                <a:cubicBezTo>
                  <a:pt x="6102065" y="5400906"/>
                  <a:pt x="6103544" y="5401013"/>
                  <a:pt x="6105399" y="5401013"/>
                </a:cubicBezTo>
                <a:cubicBezTo>
                  <a:pt x="6107324" y="5401013"/>
                  <a:pt x="6108786" y="5400906"/>
                  <a:pt x="6109784" y="5400692"/>
                </a:cubicBezTo>
                <a:cubicBezTo>
                  <a:pt x="6110783" y="5400478"/>
                  <a:pt x="6111567" y="5400157"/>
                  <a:pt x="6112138" y="5399729"/>
                </a:cubicBezTo>
                <a:cubicBezTo>
                  <a:pt x="6112708" y="5399302"/>
                  <a:pt x="6112993" y="5398660"/>
                  <a:pt x="6112993" y="5397804"/>
                </a:cubicBezTo>
                <a:lnTo>
                  <a:pt x="6112993" y="5332873"/>
                </a:lnTo>
                <a:cubicBezTo>
                  <a:pt x="6112993" y="5326883"/>
                  <a:pt x="6112316" y="5321641"/>
                  <a:pt x="6110961" y="5317148"/>
                </a:cubicBezTo>
                <a:cubicBezTo>
                  <a:pt x="6109606" y="5312656"/>
                  <a:pt x="6107431" y="5308894"/>
                  <a:pt x="6104436" y="5305863"/>
                </a:cubicBezTo>
                <a:cubicBezTo>
                  <a:pt x="6101441" y="5302832"/>
                  <a:pt x="6097518" y="5300532"/>
                  <a:pt x="6092669" y="5298963"/>
                </a:cubicBezTo>
                <a:cubicBezTo>
                  <a:pt x="6087820" y="5297395"/>
                  <a:pt x="6081936" y="5296610"/>
                  <a:pt x="6075019" y="5296610"/>
                </a:cubicBezTo>
                <a:close/>
                <a:moveTo>
                  <a:pt x="5870711" y="5296610"/>
                </a:moveTo>
                <a:cubicBezTo>
                  <a:pt x="5863651" y="5296610"/>
                  <a:pt x="5857268" y="5297840"/>
                  <a:pt x="5851563" y="5300301"/>
                </a:cubicBezTo>
                <a:cubicBezTo>
                  <a:pt x="5845858" y="5302761"/>
                  <a:pt x="5840991" y="5306291"/>
                  <a:pt x="5836961" y="5310891"/>
                </a:cubicBezTo>
                <a:cubicBezTo>
                  <a:pt x="5832932" y="5315490"/>
                  <a:pt x="5829848" y="5321088"/>
                  <a:pt x="5827709" y="5327685"/>
                </a:cubicBezTo>
                <a:cubicBezTo>
                  <a:pt x="5825569" y="5334281"/>
                  <a:pt x="5824499" y="5341716"/>
                  <a:pt x="5824499" y="5349988"/>
                </a:cubicBezTo>
                <a:cubicBezTo>
                  <a:pt x="5824499" y="5358689"/>
                  <a:pt x="5825534" y="5366319"/>
                  <a:pt x="5827602" y="5372880"/>
                </a:cubicBezTo>
                <a:cubicBezTo>
                  <a:pt x="5829670" y="5379441"/>
                  <a:pt x="5832736" y="5384896"/>
                  <a:pt x="5836801" y="5389246"/>
                </a:cubicBezTo>
                <a:cubicBezTo>
                  <a:pt x="5840866" y="5393596"/>
                  <a:pt x="5845876" y="5396877"/>
                  <a:pt x="5851830" y="5399088"/>
                </a:cubicBezTo>
                <a:cubicBezTo>
                  <a:pt x="5857785" y="5401298"/>
                  <a:pt x="5864720" y="5402404"/>
                  <a:pt x="5872636" y="5402404"/>
                </a:cubicBezTo>
                <a:cubicBezTo>
                  <a:pt x="5877200" y="5402404"/>
                  <a:pt x="5881497" y="5402065"/>
                  <a:pt x="5885526" y="5401387"/>
                </a:cubicBezTo>
                <a:cubicBezTo>
                  <a:pt x="5889555" y="5400710"/>
                  <a:pt x="5893103" y="5399943"/>
                  <a:pt x="5896169" y="5399088"/>
                </a:cubicBezTo>
                <a:cubicBezTo>
                  <a:pt x="5899236" y="5398232"/>
                  <a:pt x="5901732" y="5397358"/>
                  <a:pt x="5903657" y="5396467"/>
                </a:cubicBezTo>
                <a:cubicBezTo>
                  <a:pt x="5905583" y="5395575"/>
                  <a:pt x="5906742" y="5394934"/>
                  <a:pt x="5907134" y="5394541"/>
                </a:cubicBezTo>
                <a:cubicBezTo>
                  <a:pt x="5907526" y="5394149"/>
                  <a:pt x="5907847" y="5393739"/>
                  <a:pt x="5908097" y="5393311"/>
                </a:cubicBezTo>
                <a:cubicBezTo>
                  <a:pt x="5908346" y="5392883"/>
                  <a:pt x="5908525" y="5392402"/>
                  <a:pt x="5908631" y="5391867"/>
                </a:cubicBezTo>
                <a:cubicBezTo>
                  <a:pt x="5908738" y="5391332"/>
                  <a:pt x="5908828" y="5390726"/>
                  <a:pt x="5908899" y="5390049"/>
                </a:cubicBezTo>
                <a:cubicBezTo>
                  <a:pt x="5908970" y="5389371"/>
                  <a:pt x="5909006" y="5388569"/>
                  <a:pt x="5909006" y="5387642"/>
                </a:cubicBezTo>
                <a:cubicBezTo>
                  <a:pt x="5909006" y="5386358"/>
                  <a:pt x="5908952" y="5385271"/>
                  <a:pt x="5908845" y="5384379"/>
                </a:cubicBezTo>
                <a:cubicBezTo>
                  <a:pt x="5908737" y="5383488"/>
                  <a:pt x="5908576" y="5382792"/>
                  <a:pt x="5908361" y="5382293"/>
                </a:cubicBezTo>
                <a:cubicBezTo>
                  <a:pt x="5908146" y="5381794"/>
                  <a:pt x="5907841" y="5381420"/>
                  <a:pt x="5907447" y="5381170"/>
                </a:cubicBezTo>
                <a:cubicBezTo>
                  <a:pt x="5907053" y="5380920"/>
                  <a:pt x="5906606" y="5380796"/>
                  <a:pt x="5906104" y="5380796"/>
                </a:cubicBezTo>
                <a:cubicBezTo>
                  <a:pt x="5905244" y="5380796"/>
                  <a:pt x="5903972" y="5381170"/>
                  <a:pt x="5902288" y="5381919"/>
                </a:cubicBezTo>
                <a:cubicBezTo>
                  <a:pt x="5900603" y="5382668"/>
                  <a:pt x="5898453" y="5383506"/>
                  <a:pt x="5895838" y="5384433"/>
                </a:cubicBezTo>
                <a:cubicBezTo>
                  <a:pt x="5893222" y="5385360"/>
                  <a:pt x="5890123" y="5386198"/>
                  <a:pt x="5886540" y="5386946"/>
                </a:cubicBezTo>
                <a:cubicBezTo>
                  <a:pt x="5882957" y="5387695"/>
                  <a:pt x="5878872" y="5388070"/>
                  <a:pt x="5874286" y="5388070"/>
                </a:cubicBezTo>
                <a:cubicBezTo>
                  <a:pt x="5868481" y="5388070"/>
                  <a:pt x="5863573" y="5387250"/>
                  <a:pt x="5859560" y="5385609"/>
                </a:cubicBezTo>
                <a:cubicBezTo>
                  <a:pt x="5855547" y="5383969"/>
                  <a:pt x="5852286" y="5381616"/>
                  <a:pt x="5849778" y="5378549"/>
                </a:cubicBezTo>
                <a:cubicBezTo>
                  <a:pt x="5847270" y="5375483"/>
                  <a:pt x="5845478" y="5371810"/>
                  <a:pt x="5844403" y="5367531"/>
                </a:cubicBezTo>
                <a:cubicBezTo>
                  <a:pt x="5843329" y="5363253"/>
                  <a:pt x="5842791" y="5358439"/>
                  <a:pt x="5842791" y="5353090"/>
                </a:cubicBezTo>
                <a:lnTo>
                  <a:pt x="5906193" y="5353090"/>
                </a:lnTo>
                <a:cubicBezTo>
                  <a:pt x="5907985" y="5353090"/>
                  <a:pt x="5909579" y="5352502"/>
                  <a:pt x="5910976" y="5351325"/>
                </a:cubicBezTo>
                <a:cubicBezTo>
                  <a:pt x="5912372" y="5350149"/>
                  <a:pt x="5913071" y="5348170"/>
                  <a:pt x="5913071" y="5345389"/>
                </a:cubicBezTo>
                <a:lnTo>
                  <a:pt x="5913071" y="5342179"/>
                </a:lnTo>
                <a:cubicBezTo>
                  <a:pt x="5913071" y="5335904"/>
                  <a:pt x="5912268" y="5330003"/>
                  <a:pt x="5910664" y="5324476"/>
                </a:cubicBezTo>
                <a:cubicBezTo>
                  <a:pt x="5909059" y="5318949"/>
                  <a:pt x="5906546" y="5314135"/>
                  <a:pt x="5903123" y="5310035"/>
                </a:cubicBezTo>
                <a:cubicBezTo>
                  <a:pt x="5899699" y="5305934"/>
                  <a:pt x="5895332" y="5302672"/>
                  <a:pt x="5890019" y="5300247"/>
                </a:cubicBezTo>
                <a:cubicBezTo>
                  <a:pt x="5884706" y="5297822"/>
                  <a:pt x="5878270" y="5296610"/>
                  <a:pt x="5870711" y="5296610"/>
                </a:cubicBezTo>
                <a:close/>
                <a:moveTo>
                  <a:pt x="5608294" y="5296610"/>
                </a:moveTo>
                <a:cubicBezTo>
                  <a:pt x="5604586" y="5296610"/>
                  <a:pt x="5600913" y="5296949"/>
                  <a:pt x="5597276" y="5297626"/>
                </a:cubicBezTo>
                <a:cubicBezTo>
                  <a:pt x="5593639" y="5298304"/>
                  <a:pt x="5590287" y="5299160"/>
                  <a:pt x="5587221" y="5300194"/>
                </a:cubicBezTo>
                <a:cubicBezTo>
                  <a:pt x="5584154" y="5301228"/>
                  <a:pt x="5581444" y="5302369"/>
                  <a:pt x="5579091" y="5303617"/>
                </a:cubicBezTo>
                <a:cubicBezTo>
                  <a:pt x="5576738" y="5304865"/>
                  <a:pt x="5575080" y="5305952"/>
                  <a:pt x="5574117" y="5306879"/>
                </a:cubicBezTo>
                <a:cubicBezTo>
                  <a:pt x="5573154" y="5307806"/>
                  <a:pt x="5572548" y="5308787"/>
                  <a:pt x="5572299" y="5309821"/>
                </a:cubicBezTo>
                <a:cubicBezTo>
                  <a:pt x="5572049" y="5310855"/>
                  <a:pt x="5571924" y="5312263"/>
                  <a:pt x="5571924" y="5314046"/>
                </a:cubicBezTo>
                <a:cubicBezTo>
                  <a:pt x="5571924" y="5315116"/>
                  <a:pt x="5571995" y="5316097"/>
                  <a:pt x="5572138" y="5316988"/>
                </a:cubicBezTo>
                <a:cubicBezTo>
                  <a:pt x="5572281" y="5317879"/>
                  <a:pt x="5572512" y="5318610"/>
                  <a:pt x="5572833" y="5319181"/>
                </a:cubicBezTo>
                <a:cubicBezTo>
                  <a:pt x="5573154" y="5319751"/>
                  <a:pt x="5573529" y="5320179"/>
                  <a:pt x="5573957" y="5320464"/>
                </a:cubicBezTo>
                <a:cubicBezTo>
                  <a:pt x="5574384" y="5320750"/>
                  <a:pt x="5574884" y="5320892"/>
                  <a:pt x="5575454" y="5320892"/>
                </a:cubicBezTo>
                <a:cubicBezTo>
                  <a:pt x="5576310" y="5320892"/>
                  <a:pt x="5577611" y="5320375"/>
                  <a:pt x="5579359" y="5319341"/>
                </a:cubicBezTo>
                <a:cubicBezTo>
                  <a:pt x="5581106" y="5318307"/>
                  <a:pt x="5583281" y="5317166"/>
                  <a:pt x="5585884" y="5315918"/>
                </a:cubicBezTo>
                <a:cubicBezTo>
                  <a:pt x="5588487" y="5314670"/>
                  <a:pt x="5591517" y="5313529"/>
                  <a:pt x="5594976" y="5312495"/>
                </a:cubicBezTo>
                <a:cubicBezTo>
                  <a:pt x="5598435" y="5311461"/>
                  <a:pt x="5602339" y="5310944"/>
                  <a:pt x="5606689" y="5310944"/>
                </a:cubicBezTo>
                <a:cubicBezTo>
                  <a:pt x="5610754" y="5310944"/>
                  <a:pt x="5614177" y="5311426"/>
                  <a:pt x="5616959" y="5312388"/>
                </a:cubicBezTo>
                <a:cubicBezTo>
                  <a:pt x="5619740" y="5313351"/>
                  <a:pt x="5622004" y="5314777"/>
                  <a:pt x="5623751" y="5316667"/>
                </a:cubicBezTo>
                <a:cubicBezTo>
                  <a:pt x="5625498" y="5318557"/>
                  <a:pt x="5626764" y="5320928"/>
                  <a:pt x="5627549" y="5323781"/>
                </a:cubicBezTo>
                <a:cubicBezTo>
                  <a:pt x="5628333" y="5326633"/>
                  <a:pt x="5628725" y="5329914"/>
                  <a:pt x="5628725" y="5333622"/>
                </a:cubicBezTo>
                <a:lnTo>
                  <a:pt x="5628725" y="5341110"/>
                </a:lnTo>
                <a:lnTo>
                  <a:pt x="5615461" y="5341110"/>
                </a:lnTo>
                <a:cubicBezTo>
                  <a:pt x="5607973" y="5341110"/>
                  <a:pt x="5601234" y="5341769"/>
                  <a:pt x="5595244" y="5343089"/>
                </a:cubicBezTo>
                <a:cubicBezTo>
                  <a:pt x="5589253" y="5344408"/>
                  <a:pt x="5584190" y="5346387"/>
                  <a:pt x="5580054" y="5349026"/>
                </a:cubicBezTo>
                <a:cubicBezTo>
                  <a:pt x="5575918" y="5351664"/>
                  <a:pt x="5572744" y="5354980"/>
                  <a:pt x="5570534" y="5358974"/>
                </a:cubicBezTo>
                <a:cubicBezTo>
                  <a:pt x="5568323" y="5362967"/>
                  <a:pt x="5567217" y="5367674"/>
                  <a:pt x="5567217" y="5373094"/>
                </a:cubicBezTo>
                <a:cubicBezTo>
                  <a:pt x="5567217" y="5377729"/>
                  <a:pt x="5568020" y="5381865"/>
                  <a:pt x="5569624" y="5385502"/>
                </a:cubicBezTo>
                <a:cubicBezTo>
                  <a:pt x="5571229" y="5389139"/>
                  <a:pt x="5573475" y="5392206"/>
                  <a:pt x="5576363" y="5394702"/>
                </a:cubicBezTo>
                <a:cubicBezTo>
                  <a:pt x="5579252" y="5397198"/>
                  <a:pt x="5582746" y="5399105"/>
                  <a:pt x="5586846" y="5400425"/>
                </a:cubicBezTo>
                <a:cubicBezTo>
                  <a:pt x="5590947" y="5401744"/>
                  <a:pt x="5595529" y="5402404"/>
                  <a:pt x="5600592" y="5402404"/>
                </a:cubicBezTo>
                <a:cubicBezTo>
                  <a:pt x="5606369" y="5402404"/>
                  <a:pt x="5611842" y="5401156"/>
                  <a:pt x="5617012" y="5398660"/>
                </a:cubicBezTo>
                <a:cubicBezTo>
                  <a:pt x="5622182" y="5396164"/>
                  <a:pt x="5626871" y="5392669"/>
                  <a:pt x="5631079" y="5388177"/>
                </a:cubicBezTo>
                <a:lnTo>
                  <a:pt x="5631079" y="5397804"/>
                </a:lnTo>
                <a:cubicBezTo>
                  <a:pt x="5631079" y="5398660"/>
                  <a:pt x="5631328" y="5399302"/>
                  <a:pt x="5631827" y="5399729"/>
                </a:cubicBezTo>
                <a:cubicBezTo>
                  <a:pt x="5632327" y="5400157"/>
                  <a:pt x="5633129" y="5400478"/>
                  <a:pt x="5634234" y="5400692"/>
                </a:cubicBezTo>
                <a:cubicBezTo>
                  <a:pt x="5635340" y="5400906"/>
                  <a:pt x="5636819" y="5401013"/>
                  <a:pt x="5638674" y="5401013"/>
                </a:cubicBezTo>
                <a:cubicBezTo>
                  <a:pt x="5640599" y="5401013"/>
                  <a:pt x="5642061" y="5400906"/>
                  <a:pt x="5643059" y="5400692"/>
                </a:cubicBezTo>
                <a:cubicBezTo>
                  <a:pt x="5644058" y="5400478"/>
                  <a:pt x="5644842" y="5400157"/>
                  <a:pt x="5645413" y="5399729"/>
                </a:cubicBezTo>
                <a:cubicBezTo>
                  <a:pt x="5645983" y="5399302"/>
                  <a:pt x="5646268" y="5398660"/>
                  <a:pt x="5646268" y="5397804"/>
                </a:cubicBezTo>
                <a:lnTo>
                  <a:pt x="5646268" y="5332873"/>
                </a:lnTo>
                <a:cubicBezTo>
                  <a:pt x="5646268" y="5326883"/>
                  <a:pt x="5645591" y="5321641"/>
                  <a:pt x="5644236" y="5317148"/>
                </a:cubicBezTo>
                <a:cubicBezTo>
                  <a:pt x="5642881" y="5312656"/>
                  <a:pt x="5640706" y="5308894"/>
                  <a:pt x="5637711" y="5305863"/>
                </a:cubicBezTo>
                <a:cubicBezTo>
                  <a:pt x="5634716" y="5302832"/>
                  <a:pt x="5630794" y="5300532"/>
                  <a:pt x="5625944" y="5298963"/>
                </a:cubicBezTo>
                <a:cubicBezTo>
                  <a:pt x="5621095" y="5297395"/>
                  <a:pt x="5615211" y="5296610"/>
                  <a:pt x="5608294" y="5296610"/>
                </a:cubicBezTo>
                <a:close/>
                <a:moveTo>
                  <a:pt x="5506091" y="5296610"/>
                </a:moveTo>
                <a:cubicBezTo>
                  <a:pt x="5502525" y="5296610"/>
                  <a:pt x="5499049" y="5296913"/>
                  <a:pt x="5495661" y="5297519"/>
                </a:cubicBezTo>
                <a:cubicBezTo>
                  <a:pt x="5492274" y="5298126"/>
                  <a:pt x="5489136" y="5298874"/>
                  <a:pt x="5486248" y="5299766"/>
                </a:cubicBezTo>
                <a:cubicBezTo>
                  <a:pt x="5483360" y="5300657"/>
                  <a:pt x="5480846" y="5301673"/>
                  <a:pt x="5478707" y="5302814"/>
                </a:cubicBezTo>
                <a:cubicBezTo>
                  <a:pt x="5476567" y="5303955"/>
                  <a:pt x="5475070" y="5304954"/>
                  <a:pt x="5474214" y="5305810"/>
                </a:cubicBezTo>
                <a:cubicBezTo>
                  <a:pt x="5473358" y="5306665"/>
                  <a:pt x="5472770" y="5307699"/>
                  <a:pt x="5472449" y="5308912"/>
                </a:cubicBezTo>
                <a:cubicBezTo>
                  <a:pt x="5472128" y="5310124"/>
                  <a:pt x="5471967" y="5311764"/>
                  <a:pt x="5471967" y="5313832"/>
                </a:cubicBezTo>
                <a:cubicBezTo>
                  <a:pt x="5471967" y="5314973"/>
                  <a:pt x="5472021" y="5315954"/>
                  <a:pt x="5472128" y="5316774"/>
                </a:cubicBezTo>
                <a:cubicBezTo>
                  <a:pt x="5472235" y="5317594"/>
                  <a:pt x="5472413" y="5318236"/>
                  <a:pt x="5472663" y="5318699"/>
                </a:cubicBezTo>
                <a:cubicBezTo>
                  <a:pt x="5472912" y="5319163"/>
                  <a:pt x="5473198" y="5319484"/>
                  <a:pt x="5473519" y="5319662"/>
                </a:cubicBezTo>
                <a:cubicBezTo>
                  <a:pt x="5473839" y="5319841"/>
                  <a:pt x="5474178" y="5319930"/>
                  <a:pt x="5474535" y="5319930"/>
                </a:cubicBezTo>
                <a:cubicBezTo>
                  <a:pt x="5475177" y="5319930"/>
                  <a:pt x="5476282" y="5319448"/>
                  <a:pt x="5477851" y="5318486"/>
                </a:cubicBezTo>
                <a:cubicBezTo>
                  <a:pt x="5479420" y="5317523"/>
                  <a:pt x="5481434" y="5316453"/>
                  <a:pt x="5483895" y="5315276"/>
                </a:cubicBezTo>
                <a:cubicBezTo>
                  <a:pt x="5486355" y="5314100"/>
                  <a:pt x="5489279" y="5313012"/>
                  <a:pt x="5492666" y="5312014"/>
                </a:cubicBezTo>
                <a:cubicBezTo>
                  <a:pt x="5496054" y="5311015"/>
                  <a:pt x="5499922" y="5310516"/>
                  <a:pt x="5504272" y="5310516"/>
                </a:cubicBezTo>
                <a:cubicBezTo>
                  <a:pt x="5507054" y="5310516"/>
                  <a:pt x="5509657" y="5310819"/>
                  <a:pt x="5512081" y="5311426"/>
                </a:cubicBezTo>
                <a:cubicBezTo>
                  <a:pt x="5514506" y="5312032"/>
                  <a:pt x="5516556" y="5312923"/>
                  <a:pt x="5518232" y="5314100"/>
                </a:cubicBezTo>
                <a:cubicBezTo>
                  <a:pt x="5519908" y="5315276"/>
                  <a:pt x="5521245" y="5316756"/>
                  <a:pt x="5522243" y="5318539"/>
                </a:cubicBezTo>
                <a:cubicBezTo>
                  <a:pt x="5523242" y="5320322"/>
                  <a:pt x="5523741" y="5322390"/>
                  <a:pt x="5523741" y="5324743"/>
                </a:cubicBezTo>
                <a:cubicBezTo>
                  <a:pt x="5523741" y="5327382"/>
                  <a:pt x="5523224" y="5329717"/>
                  <a:pt x="5522190" y="5331750"/>
                </a:cubicBezTo>
                <a:cubicBezTo>
                  <a:pt x="5521156" y="5333782"/>
                  <a:pt x="5519551" y="5335494"/>
                  <a:pt x="5517376" y="5336884"/>
                </a:cubicBezTo>
                <a:cubicBezTo>
                  <a:pt x="5515201" y="5338275"/>
                  <a:pt x="5512491" y="5339327"/>
                  <a:pt x="5509247" y="5340040"/>
                </a:cubicBezTo>
                <a:cubicBezTo>
                  <a:pt x="5506002" y="5340753"/>
                  <a:pt x="5502133" y="5341110"/>
                  <a:pt x="5497640" y="5341110"/>
                </a:cubicBezTo>
                <a:lnTo>
                  <a:pt x="5487264" y="5341110"/>
                </a:lnTo>
                <a:cubicBezTo>
                  <a:pt x="5486622" y="5341110"/>
                  <a:pt x="5486088" y="5341235"/>
                  <a:pt x="5485660" y="5341484"/>
                </a:cubicBezTo>
                <a:cubicBezTo>
                  <a:pt x="5485232" y="5341734"/>
                  <a:pt x="5484875" y="5342108"/>
                  <a:pt x="5484590" y="5342607"/>
                </a:cubicBezTo>
                <a:cubicBezTo>
                  <a:pt x="5484305" y="5343107"/>
                  <a:pt x="5484091" y="5343784"/>
                  <a:pt x="5483948" y="5344640"/>
                </a:cubicBezTo>
                <a:cubicBezTo>
                  <a:pt x="5483806" y="5345496"/>
                  <a:pt x="5483734" y="5346494"/>
                  <a:pt x="5483734" y="5347635"/>
                </a:cubicBezTo>
                <a:cubicBezTo>
                  <a:pt x="5483734" y="5348847"/>
                  <a:pt x="5483788" y="5349899"/>
                  <a:pt x="5483895" y="5350791"/>
                </a:cubicBezTo>
                <a:cubicBezTo>
                  <a:pt x="5484002" y="5351682"/>
                  <a:pt x="5484216" y="5352395"/>
                  <a:pt x="5484536" y="5352930"/>
                </a:cubicBezTo>
                <a:cubicBezTo>
                  <a:pt x="5484857" y="5353465"/>
                  <a:pt x="5485232" y="5353857"/>
                  <a:pt x="5485660" y="5354107"/>
                </a:cubicBezTo>
                <a:cubicBezTo>
                  <a:pt x="5486088" y="5354356"/>
                  <a:pt x="5486658" y="5354481"/>
                  <a:pt x="5487371" y="5354481"/>
                </a:cubicBezTo>
                <a:lnTo>
                  <a:pt x="5498068" y="5354481"/>
                </a:lnTo>
                <a:cubicBezTo>
                  <a:pt x="5503132" y="5354481"/>
                  <a:pt x="5507446" y="5354873"/>
                  <a:pt x="5511012" y="5355658"/>
                </a:cubicBezTo>
                <a:cubicBezTo>
                  <a:pt x="5514577" y="5356442"/>
                  <a:pt x="5517501" y="5357530"/>
                  <a:pt x="5519783" y="5358920"/>
                </a:cubicBezTo>
                <a:cubicBezTo>
                  <a:pt x="5522065" y="5360311"/>
                  <a:pt x="5523741" y="5362005"/>
                  <a:pt x="5524811" y="5364001"/>
                </a:cubicBezTo>
                <a:cubicBezTo>
                  <a:pt x="5525880" y="5365998"/>
                  <a:pt x="5526415" y="5368245"/>
                  <a:pt x="5526415" y="5370740"/>
                </a:cubicBezTo>
                <a:cubicBezTo>
                  <a:pt x="5526415" y="5373664"/>
                  <a:pt x="5525863" y="5376232"/>
                  <a:pt x="5524757" y="5378442"/>
                </a:cubicBezTo>
                <a:cubicBezTo>
                  <a:pt x="5523652" y="5380653"/>
                  <a:pt x="5522101" y="5382489"/>
                  <a:pt x="5520104" y="5383951"/>
                </a:cubicBezTo>
                <a:cubicBezTo>
                  <a:pt x="5518107" y="5385413"/>
                  <a:pt x="5515683" y="5386519"/>
                  <a:pt x="5512830" y="5387267"/>
                </a:cubicBezTo>
                <a:cubicBezTo>
                  <a:pt x="5509977" y="5388016"/>
                  <a:pt x="5506769" y="5388391"/>
                  <a:pt x="5503203" y="5388391"/>
                </a:cubicBezTo>
                <a:cubicBezTo>
                  <a:pt x="5498140" y="5388391"/>
                  <a:pt x="5493878" y="5387891"/>
                  <a:pt x="5490420" y="5386893"/>
                </a:cubicBezTo>
                <a:cubicBezTo>
                  <a:pt x="5486961" y="5385895"/>
                  <a:pt x="5484055" y="5384807"/>
                  <a:pt x="5481702" y="5383630"/>
                </a:cubicBezTo>
                <a:cubicBezTo>
                  <a:pt x="5479348" y="5382454"/>
                  <a:pt x="5477476" y="5381384"/>
                  <a:pt x="5476086" y="5380421"/>
                </a:cubicBezTo>
                <a:cubicBezTo>
                  <a:pt x="5474695" y="5379459"/>
                  <a:pt x="5473608" y="5378977"/>
                  <a:pt x="5472823" y="5378977"/>
                </a:cubicBezTo>
                <a:cubicBezTo>
                  <a:pt x="5472324" y="5378977"/>
                  <a:pt x="5471932" y="5379102"/>
                  <a:pt x="5471647" y="5379352"/>
                </a:cubicBezTo>
                <a:cubicBezTo>
                  <a:pt x="5471361" y="5379601"/>
                  <a:pt x="5471112" y="5379976"/>
                  <a:pt x="5470898" y="5380475"/>
                </a:cubicBezTo>
                <a:cubicBezTo>
                  <a:pt x="5470684" y="5380974"/>
                  <a:pt x="5470506" y="5381616"/>
                  <a:pt x="5470363" y="5382400"/>
                </a:cubicBezTo>
                <a:cubicBezTo>
                  <a:pt x="5470220" y="5383185"/>
                  <a:pt x="5470149" y="5384147"/>
                  <a:pt x="5470149" y="5385288"/>
                </a:cubicBezTo>
                <a:cubicBezTo>
                  <a:pt x="5470149" y="5386572"/>
                  <a:pt x="5470202" y="5387677"/>
                  <a:pt x="5470309" y="5388605"/>
                </a:cubicBezTo>
                <a:cubicBezTo>
                  <a:pt x="5470416" y="5389532"/>
                  <a:pt x="5470541" y="5390316"/>
                  <a:pt x="5470684" y="5390958"/>
                </a:cubicBezTo>
                <a:cubicBezTo>
                  <a:pt x="5470827" y="5391600"/>
                  <a:pt x="5471076" y="5392188"/>
                  <a:pt x="5471433" y="5392723"/>
                </a:cubicBezTo>
                <a:cubicBezTo>
                  <a:pt x="5471789" y="5393258"/>
                  <a:pt x="5472342" y="5393846"/>
                  <a:pt x="5473091" y="5394488"/>
                </a:cubicBezTo>
                <a:cubicBezTo>
                  <a:pt x="5473839" y="5395130"/>
                  <a:pt x="5475123" y="5395932"/>
                  <a:pt x="5476942" y="5396895"/>
                </a:cubicBezTo>
                <a:cubicBezTo>
                  <a:pt x="5478760" y="5397857"/>
                  <a:pt x="5481006" y="5398749"/>
                  <a:pt x="5483681" y="5399569"/>
                </a:cubicBezTo>
                <a:cubicBezTo>
                  <a:pt x="5486355" y="5400389"/>
                  <a:pt x="5489314" y="5401067"/>
                  <a:pt x="5492559" y="5401601"/>
                </a:cubicBezTo>
                <a:cubicBezTo>
                  <a:pt x="5495804" y="5402136"/>
                  <a:pt x="5499280" y="5402404"/>
                  <a:pt x="5502989" y="5402404"/>
                </a:cubicBezTo>
                <a:cubicBezTo>
                  <a:pt x="5509621" y="5402404"/>
                  <a:pt x="5515540" y="5401691"/>
                  <a:pt x="5520746" y="5400264"/>
                </a:cubicBezTo>
                <a:cubicBezTo>
                  <a:pt x="5525952" y="5398838"/>
                  <a:pt x="5530355" y="5396752"/>
                  <a:pt x="5533957" y="5394007"/>
                </a:cubicBezTo>
                <a:cubicBezTo>
                  <a:pt x="5537558" y="5391261"/>
                  <a:pt x="5540321" y="5387963"/>
                  <a:pt x="5542247" y="5384112"/>
                </a:cubicBezTo>
                <a:cubicBezTo>
                  <a:pt x="5544172" y="5380261"/>
                  <a:pt x="5545135" y="5375911"/>
                  <a:pt x="5545135" y="5371061"/>
                </a:cubicBezTo>
                <a:cubicBezTo>
                  <a:pt x="5545135" y="5367567"/>
                  <a:pt x="5544476" y="5364376"/>
                  <a:pt x="5543156" y="5361488"/>
                </a:cubicBezTo>
                <a:cubicBezTo>
                  <a:pt x="5541837" y="5358599"/>
                  <a:pt x="5540107" y="5356103"/>
                  <a:pt x="5537968" y="5354000"/>
                </a:cubicBezTo>
                <a:cubicBezTo>
                  <a:pt x="5535829" y="5351896"/>
                  <a:pt x="5533404" y="5350184"/>
                  <a:pt x="5530694" y="5348865"/>
                </a:cubicBezTo>
                <a:cubicBezTo>
                  <a:pt x="5527984" y="5347546"/>
                  <a:pt x="5525239" y="5346744"/>
                  <a:pt x="5522457" y="5346458"/>
                </a:cubicBezTo>
                <a:lnTo>
                  <a:pt x="5522671" y="5346351"/>
                </a:lnTo>
                <a:cubicBezTo>
                  <a:pt x="5525524" y="5345496"/>
                  <a:pt x="5528127" y="5344283"/>
                  <a:pt x="5530480" y="5342714"/>
                </a:cubicBezTo>
                <a:cubicBezTo>
                  <a:pt x="5532833" y="5341145"/>
                  <a:pt x="5534812" y="5339363"/>
                  <a:pt x="5536417" y="5337366"/>
                </a:cubicBezTo>
                <a:cubicBezTo>
                  <a:pt x="5538022" y="5335369"/>
                  <a:pt x="5539252" y="5333176"/>
                  <a:pt x="5540107" y="5330787"/>
                </a:cubicBezTo>
                <a:cubicBezTo>
                  <a:pt x="5540963" y="5328398"/>
                  <a:pt x="5541391" y="5325884"/>
                  <a:pt x="5541391" y="5323246"/>
                </a:cubicBezTo>
                <a:cubicBezTo>
                  <a:pt x="5541391" y="5318824"/>
                  <a:pt x="5540535" y="5314956"/>
                  <a:pt x="5538824" y="5311639"/>
                </a:cubicBezTo>
                <a:cubicBezTo>
                  <a:pt x="5537112" y="5308323"/>
                  <a:pt x="5534705" y="5305542"/>
                  <a:pt x="5531603" y="5303296"/>
                </a:cubicBezTo>
                <a:cubicBezTo>
                  <a:pt x="5528501" y="5301049"/>
                  <a:pt x="5524775" y="5299374"/>
                  <a:pt x="5520425" y="5298268"/>
                </a:cubicBezTo>
                <a:cubicBezTo>
                  <a:pt x="5516075" y="5297163"/>
                  <a:pt x="5511297" y="5296610"/>
                  <a:pt x="5506091" y="5296610"/>
                </a:cubicBezTo>
                <a:close/>
                <a:moveTo>
                  <a:pt x="4998694" y="5296610"/>
                </a:moveTo>
                <a:cubicBezTo>
                  <a:pt x="4994986" y="5296610"/>
                  <a:pt x="4991313" y="5296949"/>
                  <a:pt x="4987676" y="5297626"/>
                </a:cubicBezTo>
                <a:cubicBezTo>
                  <a:pt x="4984039" y="5298304"/>
                  <a:pt x="4980687" y="5299160"/>
                  <a:pt x="4977621" y="5300194"/>
                </a:cubicBezTo>
                <a:cubicBezTo>
                  <a:pt x="4974555" y="5301228"/>
                  <a:pt x="4971845" y="5302369"/>
                  <a:pt x="4969491" y="5303617"/>
                </a:cubicBezTo>
                <a:cubicBezTo>
                  <a:pt x="4967138" y="5304865"/>
                  <a:pt x="4965480" y="5305952"/>
                  <a:pt x="4964517" y="5306879"/>
                </a:cubicBezTo>
                <a:cubicBezTo>
                  <a:pt x="4963554" y="5307806"/>
                  <a:pt x="4962948" y="5308787"/>
                  <a:pt x="4962699" y="5309821"/>
                </a:cubicBezTo>
                <a:cubicBezTo>
                  <a:pt x="4962449" y="5310855"/>
                  <a:pt x="4962324" y="5312263"/>
                  <a:pt x="4962324" y="5314046"/>
                </a:cubicBezTo>
                <a:cubicBezTo>
                  <a:pt x="4962324" y="5315116"/>
                  <a:pt x="4962396" y="5316097"/>
                  <a:pt x="4962538" y="5316988"/>
                </a:cubicBezTo>
                <a:cubicBezTo>
                  <a:pt x="4962681" y="5317879"/>
                  <a:pt x="4962913" y="5318610"/>
                  <a:pt x="4963233" y="5319181"/>
                </a:cubicBezTo>
                <a:cubicBezTo>
                  <a:pt x="4963554" y="5319751"/>
                  <a:pt x="4963929" y="5320179"/>
                  <a:pt x="4964357" y="5320464"/>
                </a:cubicBezTo>
                <a:cubicBezTo>
                  <a:pt x="4964785" y="5320750"/>
                  <a:pt x="4965284" y="5320892"/>
                  <a:pt x="4965854" y="5320892"/>
                </a:cubicBezTo>
                <a:cubicBezTo>
                  <a:pt x="4966710" y="5320892"/>
                  <a:pt x="4968011" y="5320375"/>
                  <a:pt x="4969759" y="5319341"/>
                </a:cubicBezTo>
                <a:cubicBezTo>
                  <a:pt x="4971506" y="5318307"/>
                  <a:pt x="4973681" y="5317166"/>
                  <a:pt x="4976284" y="5315918"/>
                </a:cubicBezTo>
                <a:cubicBezTo>
                  <a:pt x="4978887" y="5314670"/>
                  <a:pt x="4981918" y="5313529"/>
                  <a:pt x="4985376" y="5312495"/>
                </a:cubicBezTo>
                <a:cubicBezTo>
                  <a:pt x="4988835" y="5311461"/>
                  <a:pt x="4992739" y="5310944"/>
                  <a:pt x="4997089" y="5310944"/>
                </a:cubicBezTo>
                <a:cubicBezTo>
                  <a:pt x="5001154" y="5310944"/>
                  <a:pt x="5004577" y="5311426"/>
                  <a:pt x="5007359" y="5312388"/>
                </a:cubicBezTo>
                <a:cubicBezTo>
                  <a:pt x="5010140" y="5313351"/>
                  <a:pt x="5012404" y="5314777"/>
                  <a:pt x="5014151" y="5316667"/>
                </a:cubicBezTo>
                <a:cubicBezTo>
                  <a:pt x="5015899" y="5318557"/>
                  <a:pt x="5017164" y="5320928"/>
                  <a:pt x="5017949" y="5323781"/>
                </a:cubicBezTo>
                <a:cubicBezTo>
                  <a:pt x="5018733" y="5326633"/>
                  <a:pt x="5019125" y="5329914"/>
                  <a:pt x="5019125" y="5333622"/>
                </a:cubicBezTo>
                <a:lnTo>
                  <a:pt x="5019125" y="5341110"/>
                </a:lnTo>
                <a:lnTo>
                  <a:pt x="5005861" y="5341110"/>
                </a:lnTo>
                <a:cubicBezTo>
                  <a:pt x="4998373" y="5341110"/>
                  <a:pt x="4991634" y="5341769"/>
                  <a:pt x="4985644" y="5343089"/>
                </a:cubicBezTo>
                <a:cubicBezTo>
                  <a:pt x="4979653" y="5344408"/>
                  <a:pt x="4974590" y="5346387"/>
                  <a:pt x="4970454" y="5349026"/>
                </a:cubicBezTo>
                <a:cubicBezTo>
                  <a:pt x="4966318" y="5351664"/>
                  <a:pt x="4963144" y="5354980"/>
                  <a:pt x="4960934" y="5358974"/>
                </a:cubicBezTo>
                <a:cubicBezTo>
                  <a:pt x="4958723" y="5362967"/>
                  <a:pt x="4957618" y="5367674"/>
                  <a:pt x="4957618" y="5373094"/>
                </a:cubicBezTo>
                <a:cubicBezTo>
                  <a:pt x="4957618" y="5377729"/>
                  <a:pt x="4958420" y="5381865"/>
                  <a:pt x="4960024" y="5385502"/>
                </a:cubicBezTo>
                <a:cubicBezTo>
                  <a:pt x="4961629" y="5389139"/>
                  <a:pt x="4963875" y="5392206"/>
                  <a:pt x="4966763" y="5394702"/>
                </a:cubicBezTo>
                <a:cubicBezTo>
                  <a:pt x="4969652" y="5397198"/>
                  <a:pt x="4973146" y="5399105"/>
                  <a:pt x="4977247" y="5400425"/>
                </a:cubicBezTo>
                <a:cubicBezTo>
                  <a:pt x="4981347" y="5401744"/>
                  <a:pt x="4985929" y="5402404"/>
                  <a:pt x="4990992" y="5402404"/>
                </a:cubicBezTo>
                <a:cubicBezTo>
                  <a:pt x="4996769" y="5402404"/>
                  <a:pt x="5002242" y="5401156"/>
                  <a:pt x="5007412" y="5398660"/>
                </a:cubicBezTo>
                <a:cubicBezTo>
                  <a:pt x="5012582" y="5396164"/>
                  <a:pt x="5017271" y="5392669"/>
                  <a:pt x="5021479" y="5388177"/>
                </a:cubicBezTo>
                <a:lnTo>
                  <a:pt x="5021479" y="5397804"/>
                </a:lnTo>
                <a:cubicBezTo>
                  <a:pt x="5021479" y="5398660"/>
                  <a:pt x="5021728" y="5399302"/>
                  <a:pt x="5022227" y="5399729"/>
                </a:cubicBezTo>
                <a:cubicBezTo>
                  <a:pt x="5022727" y="5400157"/>
                  <a:pt x="5023529" y="5400478"/>
                  <a:pt x="5024634" y="5400692"/>
                </a:cubicBezTo>
                <a:cubicBezTo>
                  <a:pt x="5025740" y="5400906"/>
                  <a:pt x="5027219" y="5401013"/>
                  <a:pt x="5029074" y="5401013"/>
                </a:cubicBezTo>
                <a:cubicBezTo>
                  <a:pt x="5030999" y="5401013"/>
                  <a:pt x="5032461" y="5400906"/>
                  <a:pt x="5033459" y="5400692"/>
                </a:cubicBezTo>
                <a:cubicBezTo>
                  <a:pt x="5034458" y="5400478"/>
                  <a:pt x="5035242" y="5400157"/>
                  <a:pt x="5035813" y="5399729"/>
                </a:cubicBezTo>
                <a:cubicBezTo>
                  <a:pt x="5036383" y="5399302"/>
                  <a:pt x="5036669" y="5398660"/>
                  <a:pt x="5036669" y="5397804"/>
                </a:cubicBezTo>
                <a:lnTo>
                  <a:pt x="5036669" y="5332873"/>
                </a:lnTo>
                <a:cubicBezTo>
                  <a:pt x="5036669" y="5326883"/>
                  <a:pt x="5035991" y="5321641"/>
                  <a:pt x="5034636" y="5317148"/>
                </a:cubicBezTo>
                <a:cubicBezTo>
                  <a:pt x="5033281" y="5312656"/>
                  <a:pt x="5031106" y="5308894"/>
                  <a:pt x="5028111" y="5305863"/>
                </a:cubicBezTo>
                <a:cubicBezTo>
                  <a:pt x="5025116" y="5302832"/>
                  <a:pt x="5021194" y="5300532"/>
                  <a:pt x="5016344" y="5298963"/>
                </a:cubicBezTo>
                <a:cubicBezTo>
                  <a:pt x="5011495" y="5297395"/>
                  <a:pt x="5005611" y="5296610"/>
                  <a:pt x="4998694" y="5296610"/>
                </a:cubicBezTo>
                <a:close/>
                <a:moveTo>
                  <a:pt x="4770094" y="5296610"/>
                </a:moveTo>
                <a:cubicBezTo>
                  <a:pt x="4766386" y="5296610"/>
                  <a:pt x="4762713" y="5296949"/>
                  <a:pt x="4759076" y="5297626"/>
                </a:cubicBezTo>
                <a:cubicBezTo>
                  <a:pt x="4755439" y="5298304"/>
                  <a:pt x="4752087" y="5299160"/>
                  <a:pt x="4749021" y="5300194"/>
                </a:cubicBezTo>
                <a:cubicBezTo>
                  <a:pt x="4745954" y="5301228"/>
                  <a:pt x="4743245" y="5302369"/>
                  <a:pt x="4740891" y="5303617"/>
                </a:cubicBezTo>
                <a:cubicBezTo>
                  <a:pt x="4738538" y="5304865"/>
                  <a:pt x="4736880" y="5305952"/>
                  <a:pt x="4735917" y="5306879"/>
                </a:cubicBezTo>
                <a:cubicBezTo>
                  <a:pt x="4734954" y="5307806"/>
                  <a:pt x="4734348" y="5308787"/>
                  <a:pt x="4734099" y="5309821"/>
                </a:cubicBezTo>
                <a:cubicBezTo>
                  <a:pt x="4733849" y="5310855"/>
                  <a:pt x="4733724" y="5312263"/>
                  <a:pt x="4733724" y="5314046"/>
                </a:cubicBezTo>
                <a:cubicBezTo>
                  <a:pt x="4733724" y="5315116"/>
                  <a:pt x="4733796" y="5316097"/>
                  <a:pt x="4733938" y="5316988"/>
                </a:cubicBezTo>
                <a:cubicBezTo>
                  <a:pt x="4734081" y="5317879"/>
                  <a:pt x="4734313" y="5318610"/>
                  <a:pt x="4734633" y="5319181"/>
                </a:cubicBezTo>
                <a:cubicBezTo>
                  <a:pt x="4734954" y="5319751"/>
                  <a:pt x="4735329" y="5320179"/>
                  <a:pt x="4735757" y="5320464"/>
                </a:cubicBezTo>
                <a:cubicBezTo>
                  <a:pt x="4736185" y="5320750"/>
                  <a:pt x="4736684" y="5320892"/>
                  <a:pt x="4737254" y="5320892"/>
                </a:cubicBezTo>
                <a:cubicBezTo>
                  <a:pt x="4738110" y="5320892"/>
                  <a:pt x="4739411" y="5320375"/>
                  <a:pt x="4741159" y="5319341"/>
                </a:cubicBezTo>
                <a:cubicBezTo>
                  <a:pt x="4742906" y="5318307"/>
                  <a:pt x="4745081" y="5317166"/>
                  <a:pt x="4747684" y="5315918"/>
                </a:cubicBezTo>
                <a:cubicBezTo>
                  <a:pt x="4750287" y="5314670"/>
                  <a:pt x="4753318" y="5313529"/>
                  <a:pt x="4756776" y="5312495"/>
                </a:cubicBezTo>
                <a:cubicBezTo>
                  <a:pt x="4760235" y="5311461"/>
                  <a:pt x="4764139" y="5310944"/>
                  <a:pt x="4768490" y="5310944"/>
                </a:cubicBezTo>
                <a:cubicBezTo>
                  <a:pt x="4772554" y="5310944"/>
                  <a:pt x="4775977" y="5311426"/>
                  <a:pt x="4778759" y="5312388"/>
                </a:cubicBezTo>
                <a:cubicBezTo>
                  <a:pt x="4781540" y="5313351"/>
                  <a:pt x="4783804" y="5314777"/>
                  <a:pt x="4785551" y="5316667"/>
                </a:cubicBezTo>
                <a:cubicBezTo>
                  <a:pt x="4787298" y="5318557"/>
                  <a:pt x="4788564" y="5320928"/>
                  <a:pt x="4789349" y="5323781"/>
                </a:cubicBezTo>
                <a:cubicBezTo>
                  <a:pt x="4790133" y="5326633"/>
                  <a:pt x="4790525" y="5329914"/>
                  <a:pt x="4790525" y="5333622"/>
                </a:cubicBezTo>
                <a:lnTo>
                  <a:pt x="4790525" y="5341110"/>
                </a:lnTo>
                <a:lnTo>
                  <a:pt x="4777261" y="5341110"/>
                </a:lnTo>
                <a:cubicBezTo>
                  <a:pt x="4769773" y="5341110"/>
                  <a:pt x="4763034" y="5341769"/>
                  <a:pt x="4757044" y="5343089"/>
                </a:cubicBezTo>
                <a:cubicBezTo>
                  <a:pt x="4751053" y="5344408"/>
                  <a:pt x="4745990" y="5346387"/>
                  <a:pt x="4741854" y="5349026"/>
                </a:cubicBezTo>
                <a:cubicBezTo>
                  <a:pt x="4737718" y="5351664"/>
                  <a:pt x="4734544" y="5354980"/>
                  <a:pt x="4732334" y="5358974"/>
                </a:cubicBezTo>
                <a:cubicBezTo>
                  <a:pt x="4730123" y="5362967"/>
                  <a:pt x="4729018" y="5367674"/>
                  <a:pt x="4729018" y="5373094"/>
                </a:cubicBezTo>
                <a:cubicBezTo>
                  <a:pt x="4729018" y="5377729"/>
                  <a:pt x="4729820" y="5381865"/>
                  <a:pt x="4731424" y="5385502"/>
                </a:cubicBezTo>
                <a:cubicBezTo>
                  <a:pt x="4733029" y="5389139"/>
                  <a:pt x="4735275" y="5392206"/>
                  <a:pt x="4738164" y="5394702"/>
                </a:cubicBezTo>
                <a:cubicBezTo>
                  <a:pt x="4741052" y="5397198"/>
                  <a:pt x="4744546" y="5399105"/>
                  <a:pt x="4748647" y="5400425"/>
                </a:cubicBezTo>
                <a:cubicBezTo>
                  <a:pt x="4752747" y="5401744"/>
                  <a:pt x="4757329" y="5402404"/>
                  <a:pt x="4762392" y="5402404"/>
                </a:cubicBezTo>
                <a:cubicBezTo>
                  <a:pt x="4768169" y="5402404"/>
                  <a:pt x="4773642" y="5401156"/>
                  <a:pt x="4778812" y="5398660"/>
                </a:cubicBezTo>
                <a:cubicBezTo>
                  <a:pt x="4783982" y="5396164"/>
                  <a:pt x="4788671" y="5392669"/>
                  <a:pt x="4792879" y="5388177"/>
                </a:cubicBezTo>
                <a:lnTo>
                  <a:pt x="4792879" y="5397804"/>
                </a:lnTo>
                <a:cubicBezTo>
                  <a:pt x="4792879" y="5398660"/>
                  <a:pt x="4793128" y="5399302"/>
                  <a:pt x="4793628" y="5399729"/>
                </a:cubicBezTo>
                <a:cubicBezTo>
                  <a:pt x="4794127" y="5400157"/>
                  <a:pt x="4794929" y="5400478"/>
                  <a:pt x="4796034" y="5400692"/>
                </a:cubicBezTo>
                <a:cubicBezTo>
                  <a:pt x="4797140" y="5400906"/>
                  <a:pt x="4798619" y="5401013"/>
                  <a:pt x="4800474" y="5401013"/>
                </a:cubicBezTo>
                <a:cubicBezTo>
                  <a:pt x="4802399" y="5401013"/>
                  <a:pt x="4803861" y="5400906"/>
                  <a:pt x="4804859" y="5400692"/>
                </a:cubicBezTo>
                <a:cubicBezTo>
                  <a:pt x="4805858" y="5400478"/>
                  <a:pt x="4806642" y="5400157"/>
                  <a:pt x="4807213" y="5399729"/>
                </a:cubicBezTo>
                <a:cubicBezTo>
                  <a:pt x="4807783" y="5399302"/>
                  <a:pt x="4808069" y="5398660"/>
                  <a:pt x="4808069" y="5397804"/>
                </a:cubicBezTo>
                <a:lnTo>
                  <a:pt x="4808069" y="5332873"/>
                </a:lnTo>
                <a:cubicBezTo>
                  <a:pt x="4808069" y="5326883"/>
                  <a:pt x="4807391" y="5321641"/>
                  <a:pt x="4806036" y="5317148"/>
                </a:cubicBezTo>
                <a:cubicBezTo>
                  <a:pt x="4804681" y="5312656"/>
                  <a:pt x="4802506" y="5308894"/>
                  <a:pt x="4799511" y="5305863"/>
                </a:cubicBezTo>
                <a:cubicBezTo>
                  <a:pt x="4796516" y="5302832"/>
                  <a:pt x="4792593" y="5300532"/>
                  <a:pt x="4787744" y="5298963"/>
                </a:cubicBezTo>
                <a:cubicBezTo>
                  <a:pt x="4782895" y="5297395"/>
                  <a:pt x="4777011" y="5296610"/>
                  <a:pt x="4770094" y="5296610"/>
                </a:cubicBezTo>
                <a:close/>
                <a:moveTo>
                  <a:pt x="4670984" y="5296610"/>
                </a:moveTo>
                <a:cubicBezTo>
                  <a:pt x="4667775" y="5296610"/>
                  <a:pt x="4664726" y="5296985"/>
                  <a:pt x="4661838" y="5297733"/>
                </a:cubicBezTo>
                <a:cubicBezTo>
                  <a:pt x="4658950" y="5298482"/>
                  <a:pt x="4656133" y="5299587"/>
                  <a:pt x="4653387" y="5301049"/>
                </a:cubicBezTo>
                <a:cubicBezTo>
                  <a:pt x="4650642" y="5302511"/>
                  <a:pt x="4647914" y="5304348"/>
                  <a:pt x="4645204" y="5306558"/>
                </a:cubicBezTo>
                <a:cubicBezTo>
                  <a:pt x="4642494" y="5308769"/>
                  <a:pt x="4639677" y="5311372"/>
                  <a:pt x="4636753" y="5314367"/>
                </a:cubicBezTo>
                <a:lnTo>
                  <a:pt x="4636753" y="5301424"/>
                </a:lnTo>
                <a:cubicBezTo>
                  <a:pt x="4636753" y="5300782"/>
                  <a:pt x="4636629" y="5300265"/>
                  <a:pt x="4636379" y="5299873"/>
                </a:cubicBezTo>
                <a:cubicBezTo>
                  <a:pt x="4636129" y="5299480"/>
                  <a:pt x="4635684" y="5299142"/>
                  <a:pt x="4635042" y="5298857"/>
                </a:cubicBezTo>
                <a:cubicBezTo>
                  <a:pt x="4634400" y="5298571"/>
                  <a:pt x="4633598" y="5298375"/>
                  <a:pt x="4632635" y="5298268"/>
                </a:cubicBezTo>
                <a:cubicBezTo>
                  <a:pt x="4631672" y="5298161"/>
                  <a:pt x="4630442" y="5298108"/>
                  <a:pt x="4628945" y="5298108"/>
                </a:cubicBezTo>
                <a:cubicBezTo>
                  <a:pt x="4627518" y="5298108"/>
                  <a:pt x="4626306" y="5298161"/>
                  <a:pt x="4625308" y="5298268"/>
                </a:cubicBezTo>
                <a:cubicBezTo>
                  <a:pt x="4624309" y="5298375"/>
                  <a:pt x="4623489" y="5298571"/>
                  <a:pt x="4622847" y="5298857"/>
                </a:cubicBezTo>
                <a:cubicBezTo>
                  <a:pt x="4622205" y="5299142"/>
                  <a:pt x="4621778" y="5299480"/>
                  <a:pt x="4621564" y="5299873"/>
                </a:cubicBezTo>
                <a:cubicBezTo>
                  <a:pt x="4621350" y="5300265"/>
                  <a:pt x="4621243" y="5300782"/>
                  <a:pt x="4621243" y="5301424"/>
                </a:cubicBezTo>
                <a:lnTo>
                  <a:pt x="4621243" y="5435885"/>
                </a:lnTo>
                <a:cubicBezTo>
                  <a:pt x="4621243" y="5436456"/>
                  <a:pt x="4621368" y="5436955"/>
                  <a:pt x="4621617" y="5437383"/>
                </a:cubicBezTo>
                <a:cubicBezTo>
                  <a:pt x="4621867" y="5437811"/>
                  <a:pt x="4622330" y="5438167"/>
                  <a:pt x="4623008" y="5438453"/>
                </a:cubicBezTo>
                <a:cubicBezTo>
                  <a:pt x="4623685" y="5438738"/>
                  <a:pt x="4624594" y="5438952"/>
                  <a:pt x="4625735" y="5439094"/>
                </a:cubicBezTo>
                <a:cubicBezTo>
                  <a:pt x="4626876" y="5439237"/>
                  <a:pt x="4628303" y="5439308"/>
                  <a:pt x="4630014" y="5439308"/>
                </a:cubicBezTo>
                <a:cubicBezTo>
                  <a:pt x="4631797" y="5439308"/>
                  <a:pt x="4633259" y="5439237"/>
                  <a:pt x="4634400" y="5439094"/>
                </a:cubicBezTo>
                <a:cubicBezTo>
                  <a:pt x="4635541" y="5438952"/>
                  <a:pt x="4636433" y="5438738"/>
                  <a:pt x="4637074" y="5438453"/>
                </a:cubicBezTo>
                <a:cubicBezTo>
                  <a:pt x="4637716" y="5438167"/>
                  <a:pt x="4638180" y="5437811"/>
                  <a:pt x="4638465" y="5437383"/>
                </a:cubicBezTo>
                <a:cubicBezTo>
                  <a:pt x="4638750" y="5436955"/>
                  <a:pt x="4638893" y="5436456"/>
                  <a:pt x="4638893" y="5435885"/>
                </a:cubicBezTo>
                <a:lnTo>
                  <a:pt x="4638893" y="5387749"/>
                </a:lnTo>
                <a:cubicBezTo>
                  <a:pt x="4641460" y="5390245"/>
                  <a:pt x="4643885" y="5392420"/>
                  <a:pt x="4646167" y="5394274"/>
                </a:cubicBezTo>
                <a:cubicBezTo>
                  <a:pt x="4648449" y="5396128"/>
                  <a:pt x="4650749" y="5397661"/>
                  <a:pt x="4653066" y="5398874"/>
                </a:cubicBezTo>
                <a:cubicBezTo>
                  <a:pt x="4655384" y="5400086"/>
                  <a:pt x="4657755" y="5400977"/>
                  <a:pt x="4660180" y="5401548"/>
                </a:cubicBezTo>
                <a:cubicBezTo>
                  <a:pt x="4662605" y="5402118"/>
                  <a:pt x="4665243" y="5402404"/>
                  <a:pt x="4668096" y="5402404"/>
                </a:cubicBezTo>
                <a:cubicBezTo>
                  <a:pt x="4674799" y="5402404"/>
                  <a:pt x="4680754" y="5401138"/>
                  <a:pt x="4685960" y="5398606"/>
                </a:cubicBezTo>
                <a:cubicBezTo>
                  <a:pt x="4691166" y="5396075"/>
                  <a:pt x="4695534" y="5392473"/>
                  <a:pt x="4699064" y="5387802"/>
                </a:cubicBezTo>
                <a:cubicBezTo>
                  <a:pt x="4702594" y="5383131"/>
                  <a:pt x="4705268" y="5377444"/>
                  <a:pt x="4707086" y="5370740"/>
                </a:cubicBezTo>
                <a:cubicBezTo>
                  <a:pt x="4708905" y="5364037"/>
                  <a:pt x="4709814" y="5356478"/>
                  <a:pt x="4709814" y="5348063"/>
                </a:cubicBezTo>
                <a:cubicBezTo>
                  <a:pt x="4709814" y="5341074"/>
                  <a:pt x="4709101" y="5334460"/>
                  <a:pt x="4707675" y="5328220"/>
                </a:cubicBezTo>
                <a:cubicBezTo>
                  <a:pt x="4706248" y="5321980"/>
                  <a:pt x="4703984" y="5316507"/>
                  <a:pt x="4700882" y="5311800"/>
                </a:cubicBezTo>
                <a:cubicBezTo>
                  <a:pt x="4697780" y="5307093"/>
                  <a:pt x="4693769" y="5303385"/>
                  <a:pt x="4688848" y="5300675"/>
                </a:cubicBezTo>
                <a:cubicBezTo>
                  <a:pt x="4683927" y="5297965"/>
                  <a:pt x="4677973" y="5296610"/>
                  <a:pt x="4670984" y="5296610"/>
                </a:cubicBezTo>
                <a:close/>
                <a:moveTo>
                  <a:pt x="4553921" y="5261952"/>
                </a:moveTo>
                <a:cubicBezTo>
                  <a:pt x="4551996" y="5261952"/>
                  <a:pt x="4550373" y="5262576"/>
                  <a:pt x="4549054" y="5263824"/>
                </a:cubicBezTo>
                <a:cubicBezTo>
                  <a:pt x="4547735" y="5265072"/>
                  <a:pt x="4547075" y="5266944"/>
                  <a:pt x="4547075" y="5269440"/>
                </a:cubicBezTo>
                <a:lnTo>
                  <a:pt x="4547075" y="5397697"/>
                </a:lnTo>
                <a:cubicBezTo>
                  <a:pt x="4547075" y="5398267"/>
                  <a:pt x="4547218" y="5398749"/>
                  <a:pt x="4547503" y="5399141"/>
                </a:cubicBezTo>
                <a:cubicBezTo>
                  <a:pt x="4547788" y="5399533"/>
                  <a:pt x="4548288" y="5399872"/>
                  <a:pt x="4549001" y="5400157"/>
                </a:cubicBezTo>
                <a:cubicBezTo>
                  <a:pt x="4549714" y="5400443"/>
                  <a:pt x="4550676" y="5400656"/>
                  <a:pt x="4551889" y="5400799"/>
                </a:cubicBezTo>
                <a:cubicBezTo>
                  <a:pt x="4553101" y="5400942"/>
                  <a:pt x="4554563" y="5401013"/>
                  <a:pt x="4556275" y="5401013"/>
                </a:cubicBezTo>
                <a:cubicBezTo>
                  <a:pt x="4558057" y="5401013"/>
                  <a:pt x="4559537" y="5400942"/>
                  <a:pt x="4560714" y="5400799"/>
                </a:cubicBezTo>
                <a:cubicBezTo>
                  <a:pt x="4561891" y="5400656"/>
                  <a:pt x="4562835" y="5400443"/>
                  <a:pt x="4563549" y="5400157"/>
                </a:cubicBezTo>
                <a:cubicBezTo>
                  <a:pt x="4564262" y="5399872"/>
                  <a:pt x="4564761" y="5399533"/>
                  <a:pt x="4565046" y="5399141"/>
                </a:cubicBezTo>
                <a:cubicBezTo>
                  <a:pt x="4565331" y="5398749"/>
                  <a:pt x="4565474" y="5398267"/>
                  <a:pt x="4565474" y="5397697"/>
                </a:cubicBezTo>
                <a:lnTo>
                  <a:pt x="4565474" y="5277783"/>
                </a:lnTo>
                <a:lnTo>
                  <a:pt x="4617782" y="5277783"/>
                </a:lnTo>
                <a:cubicBezTo>
                  <a:pt x="4618353" y="5277783"/>
                  <a:pt x="4618870" y="5277641"/>
                  <a:pt x="4619334" y="5277355"/>
                </a:cubicBezTo>
                <a:cubicBezTo>
                  <a:pt x="4619797" y="5277070"/>
                  <a:pt x="4620189" y="5276607"/>
                  <a:pt x="4620510" y="5275965"/>
                </a:cubicBezTo>
                <a:cubicBezTo>
                  <a:pt x="4620831" y="5275323"/>
                  <a:pt x="4621063" y="5274503"/>
                  <a:pt x="4621206" y="5273505"/>
                </a:cubicBezTo>
                <a:cubicBezTo>
                  <a:pt x="4621348" y="5272506"/>
                  <a:pt x="4621419" y="5271330"/>
                  <a:pt x="4621419" y="5269975"/>
                </a:cubicBezTo>
                <a:cubicBezTo>
                  <a:pt x="4621419" y="5267193"/>
                  <a:pt x="4621116" y="5265161"/>
                  <a:pt x="4620510" y="5263877"/>
                </a:cubicBezTo>
                <a:cubicBezTo>
                  <a:pt x="4619904" y="5262594"/>
                  <a:pt x="4618995" y="5261952"/>
                  <a:pt x="4617782" y="5261952"/>
                </a:cubicBezTo>
                <a:close/>
                <a:moveTo>
                  <a:pt x="6392883" y="5252111"/>
                </a:moveTo>
                <a:cubicBezTo>
                  <a:pt x="6391314" y="5252111"/>
                  <a:pt x="6389977" y="5252182"/>
                  <a:pt x="6388872" y="5252324"/>
                </a:cubicBezTo>
                <a:cubicBezTo>
                  <a:pt x="6387766" y="5252467"/>
                  <a:pt x="6386875" y="5252681"/>
                  <a:pt x="6386198" y="5252966"/>
                </a:cubicBezTo>
                <a:cubicBezTo>
                  <a:pt x="6385520" y="5253252"/>
                  <a:pt x="6385057" y="5253644"/>
                  <a:pt x="6384807" y="5254143"/>
                </a:cubicBezTo>
                <a:cubicBezTo>
                  <a:pt x="6384557" y="5254642"/>
                  <a:pt x="6384433" y="5255248"/>
                  <a:pt x="6384433" y="5255961"/>
                </a:cubicBezTo>
                <a:cubicBezTo>
                  <a:pt x="6384433" y="5260526"/>
                  <a:pt x="6385128" y="5264626"/>
                  <a:pt x="6386519" y="5268263"/>
                </a:cubicBezTo>
                <a:cubicBezTo>
                  <a:pt x="6387909" y="5271900"/>
                  <a:pt x="6389977" y="5274984"/>
                  <a:pt x="6392723" y="5277516"/>
                </a:cubicBezTo>
                <a:cubicBezTo>
                  <a:pt x="6395468" y="5280048"/>
                  <a:pt x="6398891" y="5281991"/>
                  <a:pt x="6402992" y="5283346"/>
                </a:cubicBezTo>
                <a:cubicBezTo>
                  <a:pt x="6407093" y="5284701"/>
                  <a:pt x="6411853" y="5285378"/>
                  <a:pt x="6417272" y="5285378"/>
                </a:cubicBezTo>
                <a:cubicBezTo>
                  <a:pt x="6423192" y="5285378"/>
                  <a:pt x="6428219" y="5284612"/>
                  <a:pt x="6432355" y="5283078"/>
                </a:cubicBezTo>
                <a:cubicBezTo>
                  <a:pt x="6436491" y="5281545"/>
                  <a:pt x="6439879" y="5279441"/>
                  <a:pt x="6442517" y="5276767"/>
                </a:cubicBezTo>
                <a:cubicBezTo>
                  <a:pt x="6445156" y="5274093"/>
                  <a:pt x="6447081" y="5270973"/>
                  <a:pt x="6448294" y="5267407"/>
                </a:cubicBezTo>
                <a:cubicBezTo>
                  <a:pt x="6449506" y="5263842"/>
                  <a:pt x="6450112" y="5260026"/>
                  <a:pt x="6450112" y="5255961"/>
                </a:cubicBezTo>
                <a:cubicBezTo>
                  <a:pt x="6450112" y="5255248"/>
                  <a:pt x="6449970" y="5254642"/>
                  <a:pt x="6449684" y="5254143"/>
                </a:cubicBezTo>
                <a:cubicBezTo>
                  <a:pt x="6449399" y="5253644"/>
                  <a:pt x="6448918" y="5253252"/>
                  <a:pt x="6448240" y="5252966"/>
                </a:cubicBezTo>
                <a:cubicBezTo>
                  <a:pt x="6447563" y="5252681"/>
                  <a:pt x="6446672" y="5252467"/>
                  <a:pt x="6445566" y="5252324"/>
                </a:cubicBezTo>
                <a:cubicBezTo>
                  <a:pt x="6444461" y="5252182"/>
                  <a:pt x="6443052" y="5252111"/>
                  <a:pt x="6441341" y="5252111"/>
                </a:cubicBezTo>
                <a:cubicBezTo>
                  <a:pt x="6439700" y="5252111"/>
                  <a:pt x="6438399" y="5252200"/>
                  <a:pt x="6437436" y="5252378"/>
                </a:cubicBezTo>
                <a:cubicBezTo>
                  <a:pt x="6436474" y="5252556"/>
                  <a:pt x="6435725" y="5252824"/>
                  <a:pt x="6435190" y="5253180"/>
                </a:cubicBezTo>
                <a:cubicBezTo>
                  <a:pt x="6434655" y="5253537"/>
                  <a:pt x="6434298" y="5253983"/>
                  <a:pt x="6434120" y="5254517"/>
                </a:cubicBezTo>
                <a:cubicBezTo>
                  <a:pt x="6433942" y="5255052"/>
                  <a:pt x="6433853" y="5255676"/>
                  <a:pt x="6433853" y="5256389"/>
                </a:cubicBezTo>
                <a:cubicBezTo>
                  <a:pt x="6433853" y="5258671"/>
                  <a:pt x="6433496" y="5260811"/>
                  <a:pt x="6432783" y="5262808"/>
                </a:cubicBezTo>
                <a:cubicBezTo>
                  <a:pt x="6432070" y="5264804"/>
                  <a:pt x="6431000" y="5266516"/>
                  <a:pt x="6429574" y="5267942"/>
                </a:cubicBezTo>
                <a:cubicBezTo>
                  <a:pt x="6428148" y="5269368"/>
                  <a:pt x="6426418" y="5270474"/>
                  <a:pt x="6424386" y="5271258"/>
                </a:cubicBezTo>
                <a:cubicBezTo>
                  <a:pt x="6422354" y="5272043"/>
                  <a:pt x="6420018" y="5272435"/>
                  <a:pt x="6417379" y="5272435"/>
                </a:cubicBezTo>
                <a:cubicBezTo>
                  <a:pt x="6414669" y="5272435"/>
                  <a:pt x="6412281" y="5272043"/>
                  <a:pt x="6410212" y="5271258"/>
                </a:cubicBezTo>
                <a:cubicBezTo>
                  <a:pt x="6408144" y="5270474"/>
                  <a:pt x="6406379" y="5269368"/>
                  <a:pt x="6404917" y="5267942"/>
                </a:cubicBezTo>
                <a:cubicBezTo>
                  <a:pt x="6403456" y="5266516"/>
                  <a:pt x="6402368" y="5264840"/>
                  <a:pt x="6401655" y="5262915"/>
                </a:cubicBezTo>
                <a:cubicBezTo>
                  <a:pt x="6400942" y="5260989"/>
                  <a:pt x="6400585" y="5258885"/>
                  <a:pt x="6400585" y="5256603"/>
                </a:cubicBezTo>
                <a:cubicBezTo>
                  <a:pt x="6400585" y="5255819"/>
                  <a:pt x="6400496" y="5255141"/>
                  <a:pt x="6400318" y="5254571"/>
                </a:cubicBezTo>
                <a:cubicBezTo>
                  <a:pt x="6400140" y="5254000"/>
                  <a:pt x="6399783" y="5253537"/>
                  <a:pt x="6399248" y="5253180"/>
                </a:cubicBezTo>
                <a:cubicBezTo>
                  <a:pt x="6398713" y="5252824"/>
                  <a:pt x="6397947" y="5252556"/>
                  <a:pt x="6396948" y="5252378"/>
                </a:cubicBezTo>
                <a:cubicBezTo>
                  <a:pt x="6395950" y="5252200"/>
                  <a:pt x="6394595" y="5252111"/>
                  <a:pt x="6392883" y="5252111"/>
                </a:cubicBezTo>
                <a:close/>
                <a:moveTo>
                  <a:pt x="1103437" y="5220012"/>
                </a:moveTo>
                <a:lnTo>
                  <a:pt x="1118520" y="5220012"/>
                </a:lnTo>
                <a:lnTo>
                  <a:pt x="1118520" y="5240443"/>
                </a:lnTo>
                <a:cubicBezTo>
                  <a:pt x="1114170" y="5245293"/>
                  <a:pt x="1110016" y="5248894"/>
                  <a:pt x="1106058" y="5251247"/>
                </a:cubicBezTo>
                <a:cubicBezTo>
                  <a:pt x="1102100" y="5253601"/>
                  <a:pt x="1097803" y="5254777"/>
                  <a:pt x="1093168" y="5254777"/>
                </a:cubicBezTo>
                <a:cubicBezTo>
                  <a:pt x="1087463" y="5254777"/>
                  <a:pt x="1083023" y="5253298"/>
                  <a:pt x="1079850" y="5250338"/>
                </a:cubicBezTo>
                <a:cubicBezTo>
                  <a:pt x="1076677" y="5247379"/>
                  <a:pt x="1075090" y="5243403"/>
                  <a:pt x="1075090" y="5238411"/>
                </a:cubicBezTo>
                <a:cubicBezTo>
                  <a:pt x="1075090" y="5235487"/>
                  <a:pt x="1075642" y="5232902"/>
                  <a:pt x="1076748" y="5230656"/>
                </a:cubicBezTo>
                <a:cubicBezTo>
                  <a:pt x="1077853" y="5228409"/>
                  <a:pt x="1079583" y="5226484"/>
                  <a:pt x="1081936" y="5224879"/>
                </a:cubicBezTo>
                <a:cubicBezTo>
                  <a:pt x="1084289" y="5223275"/>
                  <a:pt x="1087249" y="5222062"/>
                  <a:pt x="1090814" y="5221242"/>
                </a:cubicBezTo>
                <a:cubicBezTo>
                  <a:pt x="1094380" y="5220422"/>
                  <a:pt x="1098588" y="5220012"/>
                  <a:pt x="1103437" y="5220012"/>
                </a:cubicBezTo>
                <a:close/>
                <a:moveTo>
                  <a:pt x="293812" y="5220012"/>
                </a:moveTo>
                <a:cubicBezTo>
                  <a:pt x="288963" y="5220012"/>
                  <a:pt x="284755" y="5220422"/>
                  <a:pt x="281189" y="5221242"/>
                </a:cubicBezTo>
                <a:cubicBezTo>
                  <a:pt x="277624" y="5222062"/>
                  <a:pt x="274664" y="5223275"/>
                  <a:pt x="272311" y="5224879"/>
                </a:cubicBezTo>
                <a:cubicBezTo>
                  <a:pt x="269957" y="5226484"/>
                  <a:pt x="268228" y="5228409"/>
                  <a:pt x="267123" y="5230656"/>
                </a:cubicBezTo>
                <a:cubicBezTo>
                  <a:pt x="266017" y="5232902"/>
                  <a:pt x="265465" y="5235487"/>
                  <a:pt x="265465" y="5238411"/>
                </a:cubicBezTo>
                <a:cubicBezTo>
                  <a:pt x="265465" y="5243403"/>
                  <a:pt x="267051" y="5247379"/>
                  <a:pt x="270225" y="5250338"/>
                </a:cubicBezTo>
                <a:cubicBezTo>
                  <a:pt x="273398" y="5253298"/>
                  <a:pt x="277838" y="5254777"/>
                  <a:pt x="283543" y="5254777"/>
                </a:cubicBezTo>
                <a:cubicBezTo>
                  <a:pt x="288178" y="5254777"/>
                  <a:pt x="292475" y="5253601"/>
                  <a:pt x="296433" y="5251247"/>
                </a:cubicBezTo>
                <a:cubicBezTo>
                  <a:pt x="300391" y="5248894"/>
                  <a:pt x="304545" y="5245293"/>
                  <a:pt x="308895" y="5240443"/>
                </a:cubicBezTo>
                <a:lnTo>
                  <a:pt x="308895" y="5220012"/>
                </a:lnTo>
                <a:close/>
                <a:moveTo>
                  <a:pt x="975877" y="5219263"/>
                </a:moveTo>
                <a:lnTo>
                  <a:pt x="993099" y="5219263"/>
                </a:lnTo>
                <a:cubicBezTo>
                  <a:pt x="997735" y="5219263"/>
                  <a:pt x="1001746" y="5219620"/>
                  <a:pt x="1005134" y="5220333"/>
                </a:cubicBezTo>
                <a:cubicBezTo>
                  <a:pt x="1008521" y="5221046"/>
                  <a:pt x="1011302" y="5222116"/>
                  <a:pt x="1013477" y="5223542"/>
                </a:cubicBezTo>
                <a:cubicBezTo>
                  <a:pt x="1015652" y="5224968"/>
                  <a:pt x="1017239" y="5226769"/>
                  <a:pt x="1018237" y="5228944"/>
                </a:cubicBezTo>
                <a:cubicBezTo>
                  <a:pt x="1019236" y="5231119"/>
                  <a:pt x="1019735" y="5233633"/>
                  <a:pt x="1019735" y="5236486"/>
                </a:cubicBezTo>
                <a:cubicBezTo>
                  <a:pt x="1019735" y="5239267"/>
                  <a:pt x="1019236" y="5241781"/>
                  <a:pt x="1018237" y="5244027"/>
                </a:cubicBezTo>
                <a:cubicBezTo>
                  <a:pt x="1017239" y="5246273"/>
                  <a:pt x="1015652" y="5248181"/>
                  <a:pt x="1013477" y="5249750"/>
                </a:cubicBezTo>
                <a:cubicBezTo>
                  <a:pt x="1011302" y="5251319"/>
                  <a:pt x="1008575" y="5252513"/>
                  <a:pt x="1005294" y="5253333"/>
                </a:cubicBezTo>
                <a:cubicBezTo>
                  <a:pt x="1002014" y="5254154"/>
                  <a:pt x="998056" y="5254564"/>
                  <a:pt x="993420" y="5254564"/>
                </a:cubicBezTo>
                <a:cubicBezTo>
                  <a:pt x="992137" y="5254564"/>
                  <a:pt x="990728" y="5254528"/>
                  <a:pt x="989195" y="5254457"/>
                </a:cubicBezTo>
                <a:cubicBezTo>
                  <a:pt x="987662" y="5254385"/>
                  <a:pt x="986129" y="5254296"/>
                  <a:pt x="984595" y="5254189"/>
                </a:cubicBezTo>
                <a:cubicBezTo>
                  <a:pt x="983062" y="5254082"/>
                  <a:pt x="981565" y="5253975"/>
                  <a:pt x="980103" y="5253868"/>
                </a:cubicBezTo>
                <a:cubicBezTo>
                  <a:pt x="978641" y="5253761"/>
                  <a:pt x="977232" y="5253601"/>
                  <a:pt x="975877" y="5253387"/>
                </a:cubicBezTo>
                <a:close/>
                <a:moveTo>
                  <a:pt x="673233" y="5180253"/>
                </a:moveTo>
                <a:lnTo>
                  <a:pt x="683594" y="5184498"/>
                </a:lnTo>
                <a:cubicBezTo>
                  <a:pt x="687934" y="5189775"/>
                  <a:pt x="689997" y="5197049"/>
                  <a:pt x="689783" y="5206320"/>
                </a:cubicBezTo>
                <a:lnTo>
                  <a:pt x="689679" y="5206320"/>
                </a:lnTo>
                <a:close/>
                <a:moveTo>
                  <a:pt x="886129" y="5177545"/>
                </a:moveTo>
                <a:cubicBezTo>
                  <a:pt x="891814" y="5177545"/>
                  <a:pt x="896563" y="5178561"/>
                  <a:pt x="900377" y="5180594"/>
                </a:cubicBezTo>
                <a:cubicBezTo>
                  <a:pt x="904190" y="5182626"/>
                  <a:pt x="907212" y="5185389"/>
                  <a:pt x="909443" y="5188884"/>
                </a:cubicBezTo>
                <a:cubicBezTo>
                  <a:pt x="911674" y="5192378"/>
                  <a:pt x="913275" y="5196443"/>
                  <a:pt x="914247" y="5201078"/>
                </a:cubicBezTo>
                <a:cubicBezTo>
                  <a:pt x="915218" y="5205714"/>
                  <a:pt x="915704" y="5210634"/>
                  <a:pt x="915704" y="5215840"/>
                </a:cubicBezTo>
                <a:cubicBezTo>
                  <a:pt x="915704" y="5221403"/>
                  <a:pt x="915128" y="5226502"/>
                  <a:pt x="913977" y="5231137"/>
                </a:cubicBezTo>
                <a:cubicBezTo>
                  <a:pt x="912825" y="5235772"/>
                  <a:pt x="911026" y="5239766"/>
                  <a:pt x="908580" y="5243118"/>
                </a:cubicBezTo>
                <a:cubicBezTo>
                  <a:pt x="906133" y="5246469"/>
                  <a:pt x="903004" y="5249072"/>
                  <a:pt x="899190" y="5250927"/>
                </a:cubicBezTo>
                <a:cubicBezTo>
                  <a:pt x="895376" y="5252781"/>
                  <a:pt x="890879" y="5253708"/>
                  <a:pt x="885697" y="5253708"/>
                </a:cubicBezTo>
                <a:cubicBezTo>
                  <a:pt x="880012" y="5253708"/>
                  <a:pt x="875263" y="5252692"/>
                  <a:pt x="871449" y="5250659"/>
                </a:cubicBezTo>
                <a:cubicBezTo>
                  <a:pt x="867636" y="5248627"/>
                  <a:pt x="864596" y="5245881"/>
                  <a:pt x="862329" y="5242422"/>
                </a:cubicBezTo>
                <a:cubicBezTo>
                  <a:pt x="860063" y="5238964"/>
                  <a:pt x="858444" y="5234917"/>
                  <a:pt x="857472" y="5230281"/>
                </a:cubicBezTo>
                <a:cubicBezTo>
                  <a:pt x="856501" y="5225646"/>
                  <a:pt x="856015" y="5220690"/>
                  <a:pt x="856015" y="5215412"/>
                </a:cubicBezTo>
                <a:cubicBezTo>
                  <a:pt x="856015" y="5209921"/>
                  <a:pt x="856608" y="5204858"/>
                  <a:pt x="857796" y="5200223"/>
                </a:cubicBezTo>
                <a:cubicBezTo>
                  <a:pt x="858983" y="5195587"/>
                  <a:pt x="860800" y="5191576"/>
                  <a:pt x="863246" y="5188189"/>
                </a:cubicBezTo>
                <a:cubicBezTo>
                  <a:pt x="865693" y="5184801"/>
                  <a:pt x="868805" y="5182180"/>
                  <a:pt x="872583" y="5180326"/>
                </a:cubicBezTo>
                <a:cubicBezTo>
                  <a:pt x="876361" y="5178472"/>
                  <a:pt x="880876" y="5177545"/>
                  <a:pt x="886129" y="5177545"/>
                </a:cubicBezTo>
                <a:close/>
                <a:moveTo>
                  <a:pt x="1434993" y="5177010"/>
                </a:moveTo>
                <a:cubicBezTo>
                  <a:pt x="1437276" y="5177010"/>
                  <a:pt x="1439772" y="5177064"/>
                  <a:pt x="1442482" y="5177171"/>
                </a:cubicBezTo>
                <a:cubicBezTo>
                  <a:pt x="1445191" y="5177278"/>
                  <a:pt x="1447830" y="5177509"/>
                  <a:pt x="1450397" y="5177866"/>
                </a:cubicBezTo>
                <a:lnTo>
                  <a:pt x="1450397" y="5210385"/>
                </a:lnTo>
                <a:lnTo>
                  <a:pt x="1435849" y="5210385"/>
                </a:lnTo>
                <a:cubicBezTo>
                  <a:pt x="1430358" y="5210385"/>
                  <a:pt x="1426079" y="5210010"/>
                  <a:pt x="1423013" y="5209262"/>
                </a:cubicBezTo>
                <a:cubicBezTo>
                  <a:pt x="1419946" y="5208513"/>
                  <a:pt x="1417432" y="5207443"/>
                  <a:pt x="1415471" y="5206053"/>
                </a:cubicBezTo>
                <a:cubicBezTo>
                  <a:pt x="1413510" y="5204662"/>
                  <a:pt x="1412048" y="5202950"/>
                  <a:pt x="1411086" y="5200918"/>
                </a:cubicBezTo>
                <a:cubicBezTo>
                  <a:pt x="1410123" y="5198886"/>
                  <a:pt x="1409641" y="5196586"/>
                  <a:pt x="1409641" y="5194018"/>
                </a:cubicBezTo>
                <a:cubicBezTo>
                  <a:pt x="1409641" y="5191522"/>
                  <a:pt x="1410051" y="5189240"/>
                  <a:pt x="1410871" y="5187172"/>
                </a:cubicBezTo>
                <a:cubicBezTo>
                  <a:pt x="1411692" y="5185104"/>
                  <a:pt x="1413082" y="5183303"/>
                  <a:pt x="1415043" y="5181770"/>
                </a:cubicBezTo>
                <a:cubicBezTo>
                  <a:pt x="1417005" y="5180237"/>
                  <a:pt x="1419607" y="5179060"/>
                  <a:pt x="1422852" y="5178240"/>
                </a:cubicBezTo>
                <a:cubicBezTo>
                  <a:pt x="1426097" y="5177420"/>
                  <a:pt x="1430144" y="5177010"/>
                  <a:pt x="1434993" y="5177010"/>
                </a:cubicBezTo>
                <a:close/>
                <a:moveTo>
                  <a:pt x="992137" y="5176582"/>
                </a:moveTo>
                <a:cubicBezTo>
                  <a:pt x="996558" y="5176582"/>
                  <a:pt x="1000320" y="5176903"/>
                  <a:pt x="1003422" y="5177545"/>
                </a:cubicBezTo>
                <a:cubicBezTo>
                  <a:pt x="1006524" y="5178187"/>
                  <a:pt x="1009056" y="5179150"/>
                  <a:pt x="1011017" y="5180433"/>
                </a:cubicBezTo>
                <a:cubicBezTo>
                  <a:pt x="1012978" y="5181717"/>
                  <a:pt x="1014387" y="5183286"/>
                  <a:pt x="1015242" y="5185140"/>
                </a:cubicBezTo>
                <a:cubicBezTo>
                  <a:pt x="1016098" y="5186994"/>
                  <a:pt x="1016526" y="5189098"/>
                  <a:pt x="1016526" y="5191451"/>
                </a:cubicBezTo>
                <a:cubicBezTo>
                  <a:pt x="1016526" y="5196586"/>
                  <a:pt x="1014583" y="5200526"/>
                  <a:pt x="1010696" y="5203271"/>
                </a:cubicBezTo>
                <a:cubicBezTo>
                  <a:pt x="1006810" y="5206017"/>
                  <a:pt x="1001193" y="5207390"/>
                  <a:pt x="993848" y="5207390"/>
                </a:cubicBezTo>
                <a:lnTo>
                  <a:pt x="975877" y="5207390"/>
                </a:lnTo>
                <a:lnTo>
                  <a:pt x="975877" y="5177438"/>
                </a:lnTo>
                <a:cubicBezTo>
                  <a:pt x="977803" y="5177224"/>
                  <a:pt x="980156" y="5177028"/>
                  <a:pt x="982937" y="5176850"/>
                </a:cubicBezTo>
                <a:cubicBezTo>
                  <a:pt x="985719" y="5176671"/>
                  <a:pt x="988785" y="5176582"/>
                  <a:pt x="992137" y="5176582"/>
                </a:cubicBezTo>
                <a:close/>
                <a:moveTo>
                  <a:pt x="485663" y="5164816"/>
                </a:moveTo>
                <a:lnTo>
                  <a:pt x="494114" y="5164816"/>
                </a:lnTo>
                <a:cubicBezTo>
                  <a:pt x="496182" y="5164816"/>
                  <a:pt x="497947" y="5164976"/>
                  <a:pt x="499409" y="5165297"/>
                </a:cubicBezTo>
                <a:cubicBezTo>
                  <a:pt x="500871" y="5165618"/>
                  <a:pt x="502119" y="5166171"/>
                  <a:pt x="503153" y="5166955"/>
                </a:cubicBezTo>
                <a:cubicBezTo>
                  <a:pt x="504187" y="5167739"/>
                  <a:pt x="505060" y="5168791"/>
                  <a:pt x="505773" y="5170111"/>
                </a:cubicBezTo>
                <a:cubicBezTo>
                  <a:pt x="506487" y="5171430"/>
                  <a:pt x="507164" y="5173088"/>
                  <a:pt x="507806" y="5175085"/>
                </a:cubicBezTo>
                <a:lnTo>
                  <a:pt x="522033" y="5216054"/>
                </a:lnTo>
                <a:cubicBezTo>
                  <a:pt x="522817" y="5218550"/>
                  <a:pt x="523637" y="5221064"/>
                  <a:pt x="524493" y="5223596"/>
                </a:cubicBezTo>
                <a:cubicBezTo>
                  <a:pt x="525349" y="5226127"/>
                  <a:pt x="526151" y="5228623"/>
                  <a:pt x="526900" y="5231084"/>
                </a:cubicBezTo>
                <a:cubicBezTo>
                  <a:pt x="527649" y="5233544"/>
                  <a:pt x="528362" y="5235951"/>
                  <a:pt x="529040" y="5238304"/>
                </a:cubicBezTo>
                <a:cubicBezTo>
                  <a:pt x="529717" y="5240657"/>
                  <a:pt x="530341" y="5242904"/>
                  <a:pt x="530911" y="5245043"/>
                </a:cubicBezTo>
                <a:lnTo>
                  <a:pt x="531125" y="5245043"/>
                </a:lnTo>
                <a:cubicBezTo>
                  <a:pt x="531767" y="5242832"/>
                  <a:pt x="532427" y="5240497"/>
                  <a:pt x="533104" y="5238037"/>
                </a:cubicBezTo>
                <a:cubicBezTo>
                  <a:pt x="533782" y="5235576"/>
                  <a:pt x="534513" y="5233080"/>
                  <a:pt x="535297" y="5230549"/>
                </a:cubicBezTo>
                <a:cubicBezTo>
                  <a:pt x="536082" y="5228017"/>
                  <a:pt x="536884" y="5225503"/>
                  <a:pt x="537704" y="5223007"/>
                </a:cubicBezTo>
                <a:cubicBezTo>
                  <a:pt x="538524" y="5220511"/>
                  <a:pt x="539326" y="5218122"/>
                  <a:pt x="540111" y="5215840"/>
                </a:cubicBezTo>
                <a:lnTo>
                  <a:pt x="554338" y="5175085"/>
                </a:lnTo>
                <a:cubicBezTo>
                  <a:pt x="554908" y="5173302"/>
                  <a:pt x="555532" y="5171751"/>
                  <a:pt x="556210" y="5170431"/>
                </a:cubicBezTo>
                <a:cubicBezTo>
                  <a:pt x="556887" y="5169112"/>
                  <a:pt x="557725" y="5168042"/>
                  <a:pt x="558723" y="5167222"/>
                </a:cubicBezTo>
                <a:cubicBezTo>
                  <a:pt x="559722" y="5166402"/>
                  <a:pt x="560917" y="5165796"/>
                  <a:pt x="562307" y="5165404"/>
                </a:cubicBezTo>
                <a:cubicBezTo>
                  <a:pt x="563698" y="5165012"/>
                  <a:pt x="565392" y="5164816"/>
                  <a:pt x="567388" y="5164816"/>
                </a:cubicBezTo>
                <a:lnTo>
                  <a:pt x="575732" y="5164816"/>
                </a:lnTo>
                <a:cubicBezTo>
                  <a:pt x="578299" y="5164816"/>
                  <a:pt x="580243" y="5165350"/>
                  <a:pt x="581562" y="5166420"/>
                </a:cubicBezTo>
                <a:cubicBezTo>
                  <a:pt x="582881" y="5167490"/>
                  <a:pt x="583648" y="5169201"/>
                  <a:pt x="583862" y="5171555"/>
                </a:cubicBezTo>
                <a:lnTo>
                  <a:pt x="594559" y="5262907"/>
                </a:lnTo>
                <a:cubicBezTo>
                  <a:pt x="594630" y="5264476"/>
                  <a:pt x="594130" y="5265581"/>
                  <a:pt x="593061" y="5266223"/>
                </a:cubicBezTo>
                <a:cubicBezTo>
                  <a:pt x="591991" y="5266865"/>
                  <a:pt x="589816" y="5267186"/>
                  <a:pt x="586536" y="5267186"/>
                </a:cubicBezTo>
                <a:cubicBezTo>
                  <a:pt x="584753" y="5267186"/>
                  <a:pt x="583291" y="5267150"/>
                  <a:pt x="582150" y="5267079"/>
                </a:cubicBezTo>
                <a:cubicBezTo>
                  <a:pt x="581009" y="5267008"/>
                  <a:pt x="580118" y="5266865"/>
                  <a:pt x="579476" y="5266651"/>
                </a:cubicBezTo>
                <a:cubicBezTo>
                  <a:pt x="578834" y="5266437"/>
                  <a:pt x="578388" y="5266134"/>
                  <a:pt x="578139" y="5265742"/>
                </a:cubicBezTo>
                <a:cubicBezTo>
                  <a:pt x="577889" y="5265350"/>
                  <a:pt x="577729" y="5264833"/>
                  <a:pt x="577657" y="5264191"/>
                </a:cubicBezTo>
                <a:lnTo>
                  <a:pt x="570704" y="5208031"/>
                </a:lnTo>
                <a:cubicBezTo>
                  <a:pt x="570490" y="5206035"/>
                  <a:pt x="570277" y="5203895"/>
                  <a:pt x="570063" y="5201613"/>
                </a:cubicBezTo>
                <a:cubicBezTo>
                  <a:pt x="569849" y="5199331"/>
                  <a:pt x="569635" y="5197014"/>
                  <a:pt x="569421" y="5194660"/>
                </a:cubicBezTo>
                <a:cubicBezTo>
                  <a:pt x="569207" y="5192307"/>
                  <a:pt x="569011" y="5189954"/>
                  <a:pt x="568832" y="5187600"/>
                </a:cubicBezTo>
                <a:cubicBezTo>
                  <a:pt x="568654" y="5185247"/>
                  <a:pt x="568458" y="5183036"/>
                  <a:pt x="568244" y="5180968"/>
                </a:cubicBezTo>
                <a:lnTo>
                  <a:pt x="568137" y="5178508"/>
                </a:lnTo>
                <a:cubicBezTo>
                  <a:pt x="567495" y="5180576"/>
                  <a:pt x="566818" y="5182751"/>
                  <a:pt x="566105" y="5185033"/>
                </a:cubicBezTo>
                <a:cubicBezTo>
                  <a:pt x="565392" y="5187315"/>
                  <a:pt x="564625" y="5189633"/>
                  <a:pt x="563805" y="5191986"/>
                </a:cubicBezTo>
                <a:cubicBezTo>
                  <a:pt x="562985" y="5194339"/>
                  <a:pt x="562200" y="5196693"/>
                  <a:pt x="561451" y="5199046"/>
                </a:cubicBezTo>
                <a:cubicBezTo>
                  <a:pt x="560703" y="5201399"/>
                  <a:pt x="560007" y="5203610"/>
                  <a:pt x="559365" y="5205678"/>
                </a:cubicBezTo>
                <a:lnTo>
                  <a:pt x="539148" y="5262693"/>
                </a:lnTo>
                <a:cubicBezTo>
                  <a:pt x="538863" y="5263549"/>
                  <a:pt x="538524" y="5264262"/>
                  <a:pt x="538132" y="5264833"/>
                </a:cubicBezTo>
                <a:cubicBezTo>
                  <a:pt x="537740" y="5265403"/>
                  <a:pt x="537205" y="5265867"/>
                  <a:pt x="536527" y="5266223"/>
                </a:cubicBezTo>
                <a:cubicBezTo>
                  <a:pt x="535850" y="5266580"/>
                  <a:pt x="534994" y="5266829"/>
                  <a:pt x="533960" y="5266972"/>
                </a:cubicBezTo>
                <a:cubicBezTo>
                  <a:pt x="532926" y="5267115"/>
                  <a:pt x="531660" y="5267186"/>
                  <a:pt x="530163" y="5267186"/>
                </a:cubicBezTo>
                <a:cubicBezTo>
                  <a:pt x="528665" y="5267186"/>
                  <a:pt x="527417" y="5267115"/>
                  <a:pt x="526419" y="5266972"/>
                </a:cubicBezTo>
                <a:cubicBezTo>
                  <a:pt x="525420" y="5266829"/>
                  <a:pt x="524582" y="5266598"/>
                  <a:pt x="523905" y="5266277"/>
                </a:cubicBezTo>
                <a:cubicBezTo>
                  <a:pt x="523227" y="5265956"/>
                  <a:pt x="522675" y="5265510"/>
                  <a:pt x="522247" y="5264940"/>
                </a:cubicBezTo>
                <a:cubicBezTo>
                  <a:pt x="521819" y="5264369"/>
                  <a:pt x="521462" y="5263656"/>
                  <a:pt x="521177" y="5262800"/>
                </a:cubicBezTo>
                <a:lnTo>
                  <a:pt x="501709" y="5205678"/>
                </a:lnTo>
                <a:cubicBezTo>
                  <a:pt x="500995" y="5203681"/>
                  <a:pt x="500264" y="5201542"/>
                  <a:pt x="499516" y="5199260"/>
                </a:cubicBezTo>
                <a:cubicBezTo>
                  <a:pt x="498767" y="5196978"/>
                  <a:pt x="498018" y="5194642"/>
                  <a:pt x="497269" y="5192253"/>
                </a:cubicBezTo>
                <a:cubicBezTo>
                  <a:pt x="496521" y="5189864"/>
                  <a:pt x="495790" y="5187493"/>
                  <a:pt x="495077" y="5185140"/>
                </a:cubicBezTo>
                <a:cubicBezTo>
                  <a:pt x="494363" y="5182787"/>
                  <a:pt x="493757" y="5180576"/>
                  <a:pt x="493258" y="5178508"/>
                </a:cubicBezTo>
                <a:lnTo>
                  <a:pt x="493151" y="5180968"/>
                </a:lnTo>
                <a:cubicBezTo>
                  <a:pt x="492937" y="5183036"/>
                  <a:pt x="492723" y="5185247"/>
                  <a:pt x="492509" y="5187600"/>
                </a:cubicBezTo>
                <a:cubicBezTo>
                  <a:pt x="492295" y="5189954"/>
                  <a:pt x="492063" y="5192307"/>
                  <a:pt x="491814" y="5194660"/>
                </a:cubicBezTo>
                <a:cubicBezTo>
                  <a:pt x="491564" y="5197014"/>
                  <a:pt x="491315" y="5199331"/>
                  <a:pt x="491065" y="5201613"/>
                </a:cubicBezTo>
                <a:cubicBezTo>
                  <a:pt x="490815" y="5203895"/>
                  <a:pt x="490619" y="5206035"/>
                  <a:pt x="490477" y="5208031"/>
                </a:cubicBezTo>
                <a:lnTo>
                  <a:pt x="483844" y="5263228"/>
                </a:lnTo>
                <a:cubicBezTo>
                  <a:pt x="483773" y="5264084"/>
                  <a:pt x="483613" y="5264779"/>
                  <a:pt x="483363" y="5265314"/>
                </a:cubicBezTo>
                <a:cubicBezTo>
                  <a:pt x="483114" y="5265849"/>
                  <a:pt x="482632" y="5266241"/>
                  <a:pt x="481919" y="5266491"/>
                </a:cubicBezTo>
                <a:cubicBezTo>
                  <a:pt x="481206" y="5266740"/>
                  <a:pt x="480279" y="5266919"/>
                  <a:pt x="479138" y="5267026"/>
                </a:cubicBezTo>
                <a:cubicBezTo>
                  <a:pt x="477997" y="5267133"/>
                  <a:pt x="476499" y="5267186"/>
                  <a:pt x="474645" y="5267186"/>
                </a:cubicBezTo>
                <a:cubicBezTo>
                  <a:pt x="472862" y="5267186"/>
                  <a:pt x="471454" y="5267115"/>
                  <a:pt x="470420" y="5266972"/>
                </a:cubicBezTo>
                <a:cubicBezTo>
                  <a:pt x="469386" y="5266829"/>
                  <a:pt x="468601" y="5266580"/>
                  <a:pt x="468066" y="5266223"/>
                </a:cubicBezTo>
                <a:cubicBezTo>
                  <a:pt x="467532" y="5265867"/>
                  <a:pt x="467193" y="5265421"/>
                  <a:pt x="467050" y="5264886"/>
                </a:cubicBezTo>
                <a:cubicBezTo>
                  <a:pt x="466908" y="5264351"/>
                  <a:pt x="466908" y="5263692"/>
                  <a:pt x="467050" y="5262907"/>
                </a:cubicBezTo>
                <a:lnTo>
                  <a:pt x="477640" y="5171769"/>
                </a:lnTo>
                <a:cubicBezTo>
                  <a:pt x="477997" y="5169487"/>
                  <a:pt x="478799" y="5167757"/>
                  <a:pt x="480047" y="5166581"/>
                </a:cubicBezTo>
                <a:cubicBezTo>
                  <a:pt x="481295" y="5165404"/>
                  <a:pt x="483167" y="5164816"/>
                  <a:pt x="485663" y="5164816"/>
                </a:cubicBezTo>
                <a:close/>
                <a:moveTo>
                  <a:pt x="1291277" y="5164281"/>
                </a:moveTo>
                <a:cubicBezTo>
                  <a:pt x="1289636" y="5164281"/>
                  <a:pt x="1288246" y="5164334"/>
                  <a:pt x="1287105" y="5164441"/>
                </a:cubicBezTo>
                <a:cubicBezTo>
                  <a:pt x="1285964" y="5164548"/>
                  <a:pt x="1285055" y="5164744"/>
                  <a:pt x="1284377" y="5165029"/>
                </a:cubicBezTo>
                <a:cubicBezTo>
                  <a:pt x="1283700" y="5165315"/>
                  <a:pt x="1283236" y="5165671"/>
                  <a:pt x="1282987" y="5166099"/>
                </a:cubicBezTo>
                <a:cubicBezTo>
                  <a:pt x="1282737" y="5166527"/>
                  <a:pt x="1282612" y="5166991"/>
                  <a:pt x="1282612" y="5167490"/>
                </a:cubicBezTo>
                <a:lnTo>
                  <a:pt x="1282612" y="5263977"/>
                </a:lnTo>
                <a:cubicBezTo>
                  <a:pt x="1282612" y="5264476"/>
                  <a:pt x="1282737" y="5264940"/>
                  <a:pt x="1282987" y="5265368"/>
                </a:cubicBezTo>
                <a:cubicBezTo>
                  <a:pt x="1283236" y="5265795"/>
                  <a:pt x="1283664" y="5266134"/>
                  <a:pt x="1284270" y="5266384"/>
                </a:cubicBezTo>
                <a:cubicBezTo>
                  <a:pt x="1284876" y="5266633"/>
                  <a:pt x="1285678" y="5266829"/>
                  <a:pt x="1286677" y="5266972"/>
                </a:cubicBezTo>
                <a:cubicBezTo>
                  <a:pt x="1287675" y="5267115"/>
                  <a:pt x="1288959" y="5267186"/>
                  <a:pt x="1290528" y="5267186"/>
                </a:cubicBezTo>
                <a:cubicBezTo>
                  <a:pt x="1291883" y="5267186"/>
                  <a:pt x="1293024" y="5267133"/>
                  <a:pt x="1293951" y="5267026"/>
                </a:cubicBezTo>
                <a:cubicBezTo>
                  <a:pt x="1294878" y="5266919"/>
                  <a:pt x="1295645" y="5266740"/>
                  <a:pt x="1296251" y="5266491"/>
                </a:cubicBezTo>
                <a:cubicBezTo>
                  <a:pt x="1296857" y="5266241"/>
                  <a:pt x="1297356" y="5265902"/>
                  <a:pt x="1297748" y="5265474"/>
                </a:cubicBezTo>
                <a:cubicBezTo>
                  <a:pt x="1298140" y="5265047"/>
                  <a:pt x="1298586" y="5264547"/>
                  <a:pt x="1299085" y="5263977"/>
                </a:cubicBezTo>
                <a:lnTo>
                  <a:pt x="1339948" y="5208138"/>
                </a:lnTo>
                <a:cubicBezTo>
                  <a:pt x="1341945" y="5205429"/>
                  <a:pt x="1343924" y="5202701"/>
                  <a:pt x="1345885" y="5199955"/>
                </a:cubicBezTo>
                <a:cubicBezTo>
                  <a:pt x="1347846" y="5197210"/>
                  <a:pt x="1349647" y="5194411"/>
                  <a:pt x="1351287" y="5191558"/>
                </a:cubicBezTo>
                <a:cubicBezTo>
                  <a:pt x="1351073" y="5194339"/>
                  <a:pt x="1350895" y="5197174"/>
                  <a:pt x="1350752" y="5200062"/>
                </a:cubicBezTo>
                <a:cubicBezTo>
                  <a:pt x="1350609" y="5202950"/>
                  <a:pt x="1350538" y="5205785"/>
                  <a:pt x="1350538" y="5208566"/>
                </a:cubicBezTo>
                <a:lnTo>
                  <a:pt x="1350538" y="5263977"/>
                </a:lnTo>
                <a:cubicBezTo>
                  <a:pt x="1350538" y="5264476"/>
                  <a:pt x="1350681" y="5264940"/>
                  <a:pt x="1350966" y="5265368"/>
                </a:cubicBezTo>
                <a:cubicBezTo>
                  <a:pt x="1351251" y="5265795"/>
                  <a:pt x="1351750" y="5266134"/>
                  <a:pt x="1352464" y="5266384"/>
                </a:cubicBezTo>
                <a:cubicBezTo>
                  <a:pt x="1353177" y="5266633"/>
                  <a:pt x="1354104" y="5266829"/>
                  <a:pt x="1355245" y="5266972"/>
                </a:cubicBezTo>
                <a:cubicBezTo>
                  <a:pt x="1356386" y="5267115"/>
                  <a:pt x="1357812" y="5267186"/>
                  <a:pt x="1359524" y="5267186"/>
                </a:cubicBezTo>
                <a:cubicBezTo>
                  <a:pt x="1361235" y="5267186"/>
                  <a:pt x="1362661" y="5267115"/>
                  <a:pt x="1363802" y="5266972"/>
                </a:cubicBezTo>
                <a:cubicBezTo>
                  <a:pt x="1364943" y="5266829"/>
                  <a:pt x="1365835" y="5266633"/>
                  <a:pt x="1366477" y="5266384"/>
                </a:cubicBezTo>
                <a:cubicBezTo>
                  <a:pt x="1367118" y="5266134"/>
                  <a:pt x="1367582" y="5265795"/>
                  <a:pt x="1367867" y="5265368"/>
                </a:cubicBezTo>
                <a:cubicBezTo>
                  <a:pt x="1368153" y="5264940"/>
                  <a:pt x="1368295" y="5264476"/>
                  <a:pt x="1368295" y="5263977"/>
                </a:cubicBezTo>
                <a:lnTo>
                  <a:pt x="1368295" y="5167597"/>
                </a:lnTo>
                <a:cubicBezTo>
                  <a:pt x="1368295" y="5167026"/>
                  <a:pt x="1368170" y="5166527"/>
                  <a:pt x="1367921" y="5166099"/>
                </a:cubicBezTo>
                <a:cubicBezTo>
                  <a:pt x="1367671" y="5165671"/>
                  <a:pt x="1367243" y="5165315"/>
                  <a:pt x="1366637" y="5165029"/>
                </a:cubicBezTo>
                <a:cubicBezTo>
                  <a:pt x="1366031" y="5164744"/>
                  <a:pt x="1365211" y="5164548"/>
                  <a:pt x="1364177" y="5164441"/>
                </a:cubicBezTo>
                <a:cubicBezTo>
                  <a:pt x="1363143" y="5164334"/>
                  <a:pt x="1361877" y="5164281"/>
                  <a:pt x="1360379" y="5164281"/>
                </a:cubicBezTo>
                <a:cubicBezTo>
                  <a:pt x="1358882" y="5164281"/>
                  <a:pt x="1357669" y="5164334"/>
                  <a:pt x="1356742" y="5164441"/>
                </a:cubicBezTo>
                <a:cubicBezTo>
                  <a:pt x="1355815" y="5164548"/>
                  <a:pt x="1355013" y="5164726"/>
                  <a:pt x="1354335" y="5164976"/>
                </a:cubicBezTo>
                <a:cubicBezTo>
                  <a:pt x="1353658" y="5165226"/>
                  <a:pt x="1353088" y="5165564"/>
                  <a:pt x="1352624" y="5165992"/>
                </a:cubicBezTo>
                <a:cubicBezTo>
                  <a:pt x="1352160" y="5166420"/>
                  <a:pt x="1351715" y="5166919"/>
                  <a:pt x="1351287" y="5167490"/>
                </a:cubicBezTo>
                <a:lnTo>
                  <a:pt x="1309889" y="5224077"/>
                </a:lnTo>
                <a:cubicBezTo>
                  <a:pt x="1307964" y="5226573"/>
                  <a:pt x="1306163" y="5229122"/>
                  <a:pt x="1304488" y="5231725"/>
                </a:cubicBezTo>
                <a:cubicBezTo>
                  <a:pt x="1302811" y="5234328"/>
                  <a:pt x="1301154" y="5236985"/>
                  <a:pt x="1299513" y="5239695"/>
                </a:cubicBezTo>
                <a:cubicBezTo>
                  <a:pt x="1299727" y="5236985"/>
                  <a:pt x="1299905" y="5234257"/>
                  <a:pt x="1300048" y="5231511"/>
                </a:cubicBezTo>
                <a:cubicBezTo>
                  <a:pt x="1300191" y="5228766"/>
                  <a:pt x="1300262" y="5226002"/>
                  <a:pt x="1300262" y="5223221"/>
                </a:cubicBezTo>
                <a:lnTo>
                  <a:pt x="1300262" y="5167490"/>
                </a:lnTo>
                <a:cubicBezTo>
                  <a:pt x="1300262" y="5166420"/>
                  <a:pt x="1299620" y="5165618"/>
                  <a:pt x="1298337" y="5165083"/>
                </a:cubicBezTo>
                <a:cubicBezTo>
                  <a:pt x="1297053" y="5164548"/>
                  <a:pt x="1294700" y="5164281"/>
                  <a:pt x="1291277" y="5164281"/>
                </a:cubicBezTo>
                <a:close/>
                <a:moveTo>
                  <a:pt x="1177084" y="5164281"/>
                </a:moveTo>
                <a:cubicBezTo>
                  <a:pt x="1175372" y="5164281"/>
                  <a:pt x="1173946" y="5164334"/>
                  <a:pt x="1172805" y="5164441"/>
                </a:cubicBezTo>
                <a:cubicBezTo>
                  <a:pt x="1171664" y="5164548"/>
                  <a:pt x="1170755" y="5164762"/>
                  <a:pt x="1170077" y="5165083"/>
                </a:cubicBezTo>
                <a:cubicBezTo>
                  <a:pt x="1169400" y="5165404"/>
                  <a:pt x="1168936" y="5165760"/>
                  <a:pt x="1168686" y="5166153"/>
                </a:cubicBezTo>
                <a:cubicBezTo>
                  <a:pt x="1168437" y="5166545"/>
                  <a:pt x="1168312" y="5167026"/>
                  <a:pt x="1168312" y="5167597"/>
                </a:cubicBezTo>
                <a:lnTo>
                  <a:pt x="1168312" y="5263870"/>
                </a:lnTo>
                <a:cubicBezTo>
                  <a:pt x="1168312" y="5264440"/>
                  <a:pt x="1168437" y="5264922"/>
                  <a:pt x="1168686" y="5265314"/>
                </a:cubicBezTo>
                <a:cubicBezTo>
                  <a:pt x="1168936" y="5265706"/>
                  <a:pt x="1169400" y="5266045"/>
                  <a:pt x="1170077" y="5266330"/>
                </a:cubicBezTo>
                <a:cubicBezTo>
                  <a:pt x="1170755" y="5266616"/>
                  <a:pt x="1171664" y="5266829"/>
                  <a:pt x="1172805" y="5266972"/>
                </a:cubicBezTo>
                <a:cubicBezTo>
                  <a:pt x="1173946" y="5267115"/>
                  <a:pt x="1175372" y="5267186"/>
                  <a:pt x="1177084" y="5267186"/>
                </a:cubicBezTo>
                <a:cubicBezTo>
                  <a:pt x="1178866" y="5267186"/>
                  <a:pt x="1180328" y="5267115"/>
                  <a:pt x="1181469" y="5266972"/>
                </a:cubicBezTo>
                <a:cubicBezTo>
                  <a:pt x="1182610" y="5266829"/>
                  <a:pt x="1183502" y="5266616"/>
                  <a:pt x="1184144" y="5266330"/>
                </a:cubicBezTo>
                <a:cubicBezTo>
                  <a:pt x="1184785" y="5266045"/>
                  <a:pt x="1185249" y="5265706"/>
                  <a:pt x="1185534" y="5265314"/>
                </a:cubicBezTo>
                <a:cubicBezTo>
                  <a:pt x="1185820" y="5264922"/>
                  <a:pt x="1185962" y="5264440"/>
                  <a:pt x="1185962" y="5263870"/>
                </a:cubicBezTo>
                <a:lnTo>
                  <a:pt x="1185962" y="5221617"/>
                </a:lnTo>
                <a:lnTo>
                  <a:pt x="1235061" y="5221617"/>
                </a:lnTo>
                <a:lnTo>
                  <a:pt x="1235061" y="5263870"/>
                </a:lnTo>
                <a:cubicBezTo>
                  <a:pt x="1235061" y="5264440"/>
                  <a:pt x="1235204" y="5264922"/>
                  <a:pt x="1235489" y="5265314"/>
                </a:cubicBezTo>
                <a:cubicBezTo>
                  <a:pt x="1235775" y="5265706"/>
                  <a:pt x="1236238" y="5266045"/>
                  <a:pt x="1236880" y="5266330"/>
                </a:cubicBezTo>
                <a:cubicBezTo>
                  <a:pt x="1237522" y="5266616"/>
                  <a:pt x="1238413" y="5266829"/>
                  <a:pt x="1239554" y="5266972"/>
                </a:cubicBezTo>
                <a:cubicBezTo>
                  <a:pt x="1240695" y="5267115"/>
                  <a:pt x="1242157" y="5267186"/>
                  <a:pt x="1243940" y="5267186"/>
                </a:cubicBezTo>
                <a:cubicBezTo>
                  <a:pt x="1245651" y="5267186"/>
                  <a:pt x="1247078" y="5267115"/>
                  <a:pt x="1248219" y="5266972"/>
                </a:cubicBezTo>
                <a:cubicBezTo>
                  <a:pt x="1249360" y="5266829"/>
                  <a:pt x="1250251" y="5266616"/>
                  <a:pt x="1250893" y="5266330"/>
                </a:cubicBezTo>
                <a:cubicBezTo>
                  <a:pt x="1251535" y="5266045"/>
                  <a:pt x="1251999" y="5265706"/>
                  <a:pt x="1252284" y="5265314"/>
                </a:cubicBezTo>
                <a:cubicBezTo>
                  <a:pt x="1252569" y="5264922"/>
                  <a:pt x="1252711" y="5264440"/>
                  <a:pt x="1252711" y="5263870"/>
                </a:cubicBezTo>
                <a:lnTo>
                  <a:pt x="1252711" y="5167597"/>
                </a:lnTo>
                <a:cubicBezTo>
                  <a:pt x="1252711" y="5167026"/>
                  <a:pt x="1252569" y="5166545"/>
                  <a:pt x="1252284" y="5166153"/>
                </a:cubicBezTo>
                <a:cubicBezTo>
                  <a:pt x="1251999" y="5165760"/>
                  <a:pt x="1251535" y="5165404"/>
                  <a:pt x="1250893" y="5165083"/>
                </a:cubicBezTo>
                <a:cubicBezTo>
                  <a:pt x="1250251" y="5164762"/>
                  <a:pt x="1249360" y="5164548"/>
                  <a:pt x="1248219" y="5164441"/>
                </a:cubicBezTo>
                <a:cubicBezTo>
                  <a:pt x="1247078" y="5164334"/>
                  <a:pt x="1245651" y="5164281"/>
                  <a:pt x="1243940" y="5164281"/>
                </a:cubicBezTo>
                <a:cubicBezTo>
                  <a:pt x="1242157" y="5164281"/>
                  <a:pt x="1240695" y="5164334"/>
                  <a:pt x="1239554" y="5164441"/>
                </a:cubicBezTo>
                <a:cubicBezTo>
                  <a:pt x="1238413" y="5164548"/>
                  <a:pt x="1237522" y="5164762"/>
                  <a:pt x="1236880" y="5165083"/>
                </a:cubicBezTo>
                <a:cubicBezTo>
                  <a:pt x="1236238" y="5165404"/>
                  <a:pt x="1235775" y="5165760"/>
                  <a:pt x="1235489" y="5166153"/>
                </a:cubicBezTo>
                <a:cubicBezTo>
                  <a:pt x="1235204" y="5166545"/>
                  <a:pt x="1235061" y="5167026"/>
                  <a:pt x="1235061" y="5167597"/>
                </a:cubicBezTo>
                <a:lnTo>
                  <a:pt x="1235061" y="5206748"/>
                </a:lnTo>
                <a:lnTo>
                  <a:pt x="1185962" y="5206748"/>
                </a:lnTo>
                <a:lnTo>
                  <a:pt x="1185962" y="5167597"/>
                </a:lnTo>
                <a:cubicBezTo>
                  <a:pt x="1185962" y="5167026"/>
                  <a:pt x="1185820" y="5166545"/>
                  <a:pt x="1185534" y="5166153"/>
                </a:cubicBezTo>
                <a:cubicBezTo>
                  <a:pt x="1185249" y="5165760"/>
                  <a:pt x="1184785" y="5165404"/>
                  <a:pt x="1184144" y="5165083"/>
                </a:cubicBezTo>
                <a:cubicBezTo>
                  <a:pt x="1183502" y="5164762"/>
                  <a:pt x="1182610" y="5164548"/>
                  <a:pt x="1181469" y="5164441"/>
                </a:cubicBezTo>
                <a:cubicBezTo>
                  <a:pt x="1180328" y="5164334"/>
                  <a:pt x="1178866" y="5164281"/>
                  <a:pt x="1177084" y="5164281"/>
                </a:cubicBezTo>
                <a:close/>
                <a:moveTo>
                  <a:pt x="738934" y="5164281"/>
                </a:moveTo>
                <a:cubicBezTo>
                  <a:pt x="737222" y="5164281"/>
                  <a:pt x="735796" y="5164334"/>
                  <a:pt x="734655" y="5164441"/>
                </a:cubicBezTo>
                <a:cubicBezTo>
                  <a:pt x="733514" y="5164548"/>
                  <a:pt x="732605" y="5164762"/>
                  <a:pt x="731927" y="5165083"/>
                </a:cubicBezTo>
                <a:cubicBezTo>
                  <a:pt x="731250" y="5165404"/>
                  <a:pt x="730786" y="5165760"/>
                  <a:pt x="730536" y="5166153"/>
                </a:cubicBezTo>
                <a:cubicBezTo>
                  <a:pt x="730287" y="5166545"/>
                  <a:pt x="730162" y="5167026"/>
                  <a:pt x="730162" y="5167597"/>
                </a:cubicBezTo>
                <a:lnTo>
                  <a:pt x="730162" y="5263870"/>
                </a:lnTo>
                <a:cubicBezTo>
                  <a:pt x="730162" y="5264440"/>
                  <a:pt x="730287" y="5264922"/>
                  <a:pt x="730536" y="5265314"/>
                </a:cubicBezTo>
                <a:cubicBezTo>
                  <a:pt x="730786" y="5265706"/>
                  <a:pt x="731250" y="5266045"/>
                  <a:pt x="731927" y="5266330"/>
                </a:cubicBezTo>
                <a:cubicBezTo>
                  <a:pt x="732605" y="5266616"/>
                  <a:pt x="733514" y="5266829"/>
                  <a:pt x="734655" y="5266972"/>
                </a:cubicBezTo>
                <a:cubicBezTo>
                  <a:pt x="735796" y="5267115"/>
                  <a:pt x="737222" y="5267186"/>
                  <a:pt x="738934" y="5267186"/>
                </a:cubicBezTo>
                <a:cubicBezTo>
                  <a:pt x="740716" y="5267186"/>
                  <a:pt x="742178" y="5267115"/>
                  <a:pt x="743319" y="5266972"/>
                </a:cubicBezTo>
                <a:cubicBezTo>
                  <a:pt x="744460" y="5266829"/>
                  <a:pt x="745352" y="5266616"/>
                  <a:pt x="745993" y="5266330"/>
                </a:cubicBezTo>
                <a:cubicBezTo>
                  <a:pt x="746636" y="5266045"/>
                  <a:pt x="747099" y="5265706"/>
                  <a:pt x="747384" y="5265314"/>
                </a:cubicBezTo>
                <a:cubicBezTo>
                  <a:pt x="747669" y="5264922"/>
                  <a:pt x="747812" y="5264440"/>
                  <a:pt x="747812" y="5263870"/>
                </a:cubicBezTo>
                <a:lnTo>
                  <a:pt x="747812" y="5221617"/>
                </a:lnTo>
                <a:lnTo>
                  <a:pt x="796911" y="5221617"/>
                </a:lnTo>
                <a:lnTo>
                  <a:pt x="796911" y="5263870"/>
                </a:lnTo>
                <a:cubicBezTo>
                  <a:pt x="796911" y="5264440"/>
                  <a:pt x="797054" y="5264922"/>
                  <a:pt x="797339" y="5265314"/>
                </a:cubicBezTo>
                <a:cubicBezTo>
                  <a:pt x="797625" y="5265706"/>
                  <a:pt x="798088" y="5266045"/>
                  <a:pt x="798730" y="5266330"/>
                </a:cubicBezTo>
                <a:cubicBezTo>
                  <a:pt x="799372" y="5266616"/>
                  <a:pt x="800263" y="5266829"/>
                  <a:pt x="801404" y="5266972"/>
                </a:cubicBezTo>
                <a:cubicBezTo>
                  <a:pt x="802545" y="5267115"/>
                  <a:pt x="804007" y="5267186"/>
                  <a:pt x="805790" y="5267186"/>
                </a:cubicBezTo>
                <a:cubicBezTo>
                  <a:pt x="807502" y="5267186"/>
                  <a:pt x="808928" y="5267115"/>
                  <a:pt x="810069" y="5266972"/>
                </a:cubicBezTo>
                <a:cubicBezTo>
                  <a:pt x="811210" y="5266829"/>
                  <a:pt x="812101" y="5266616"/>
                  <a:pt x="812743" y="5266330"/>
                </a:cubicBezTo>
                <a:cubicBezTo>
                  <a:pt x="813385" y="5266045"/>
                  <a:pt x="813848" y="5265706"/>
                  <a:pt x="814133" y="5265314"/>
                </a:cubicBezTo>
                <a:cubicBezTo>
                  <a:pt x="814419" y="5264922"/>
                  <a:pt x="814561" y="5264440"/>
                  <a:pt x="814561" y="5263870"/>
                </a:cubicBezTo>
                <a:lnTo>
                  <a:pt x="814561" y="5167597"/>
                </a:lnTo>
                <a:cubicBezTo>
                  <a:pt x="814561" y="5167026"/>
                  <a:pt x="814419" y="5166545"/>
                  <a:pt x="814133" y="5166153"/>
                </a:cubicBezTo>
                <a:cubicBezTo>
                  <a:pt x="813848" y="5165760"/>
                  <a:pt x="813385" y="5165404"/>
                  <a:pt x="812743" y="5165083"/>
                </a:cubicBezTo>
                <a:cubicBezTo>
                  <a:pt x="812101" y="5164762"/>
                  <a:pt x="811210" y="5164548"/>
                  <a:pt x="810069" y="5164441"/>
                </a:cubicBezTo>
                <a:cubicBezTo>
                  <a:pt x="808928" y="5164334"/>
                  <a:pt x="807502" y="5164281"/>
                  <a:pt x="805790" y="5164281"/>
                </a:cubicBezTo>
                <a:cubicBezTo>
                  <a:pt x="804007" y="5164281"/>
                  <a:pt x="802545" y="5164334"/>
                  <a:pt x="801404" y="5164441"/>
                </a:cubicBezTo>
                <a:cubicBezTo>
                  <a:pt x="800263" y="5164548"/>
                  <a:pt x="799372" y="5164762"/>
                  <a:pt x="798730" y="5165083"/>
                </a:cubicBezTo>
                <a:cubicBezTo>
                  <a:pt x="798088" y="5165404"/>
                  <a:pt x="797625" y="5165760"/>
                  <a:pt x="797339" y="5166153"/>
                </a:cubicBezTo>
                <a:cubicBezTo>
                  <a:pt x="797054" y="5166545"/>
                  <a:pt x="796911" y="5167026"/>
                  <a:pt x="796911" y="5167597"/>
                </a:cubicBezTo>
                <a:lnTo>
                  <a:pt x="796911" y="5206748"/>
                </a:lnTo>
                <a:lnTo>
                  <a:pt x="747812" y="5206748"/>
                </a:lnTo>
                <a:lnTo>
                  <a:pt x="747812" y="5167597"/>
                </a:lnTo>
                <a:cubicBezTo>
                  <a:pt x="747812" y="5167026"/>
                  <a:pt x="747669" y="5166545"/>
                  <a:pt x="747384" y="5166153"/>
                </a:cubicBezTo>
                <a:cubicBezTo>
                  <a:pt x="747099" y="5165760"/>
                  <a:pt x="746636" y="5165404"/>
                  <a:pt x="745993" y="5165083"/>
                </a:cubicBezTo>
                <a:cubicBezTo>
                  <a:pt x="745352" y="5164762"/>
                  <a:pt x="744460" y="5164548"/>
                  <a:pt x="743319" y="5164441"/>
                </a:cubicBezTo>
                <a:cubicBezTo>
                  <a:pt x="742178" y="5164334"/>
                  <a:pt x="740716" y="5164281"/>
                  <a:pt x="738934" y="5164281"/>
                </a:cubicBezTo>
                <a:close/>
                <a:moveTo>
                  <a:pt x="367351" y="5164281"/>
                </a:moveTo>
                <a:cubicBezTo>
                  <a:pt x="370775" y="5164281"/>
                  <a:pt x="373128" y="5164548"/>
                  <a:pt x="374412" y="5165083"/>
                </a:cubicBezTo>
                <a:cubicBezTo>
                  <a:pt x="375695" y="5165618"/>
                  <a:pt x="376337" y="5166420"/>
                  <a:pt x="376337" y="5167490"/>
                </a:cubicBezTo>
                <a:lnTo>
                  <a:pt x="376337" y="5223221"/>
                </a:lnTo>
                <a:cubicBezTo>
                  <a:pt x="376337" y="5226002"/>
                  <a:pt x="376266" y="5228766"/>
                  <a:pt x="376123" y="5231511"/>
                </a:cubicBezTo>
                <a:cubicBezTo>
                  <a:pt x="375981" y="5234257"/>
                  <a:pt x="375802" y="5236985"/>
                  <a:pt x="375588" y="5239695"/>
                </a:cubicBezTo>
                <a:cubicBezTo>
                  <a:pt x="377228" y="5236985"/>
                  <a:pt x="378887" y="5234328"/>
                  <a:pt x="380562" y="5231725"/>
                </a:cubicBezTo>
                <a:cubicBezTo>
                  <a:pt x="382238" y="5229122"/>
                  <a:pt x="384039" y="5226573"/>
                  <a:pt x="385964" y="5224077"/>
                </a:cubicBezTo>
                <a:lnTo>
                  <a:pt x="427362" y="5167490"/>
                </a:lnTo>
                <a:cubicBezTo>
                  <a:pt x="427790" y="5166919"/>
                  <a:pt x="428236" y="5166420"/>
                  <a:pt x="428699" y="5165992"/>
                </a:cubicBezTo>
                <a:cubicBezTo>
                  <a:pt x="429163" y="5165564"/>
                  <a:pt x="429733" y="5165226"/>
                  <a:pt x="430410" y="5164976"/>
                </a:cubicBezTo>
                <a:cubicBezTo>
                  <a:pt x="431088" y="5164726"/>
                  <a:pt x="431890" y="5164548"/>
                  <a:pt x="432817" y="5164441"/>
                </a:cubicBezTo>
                <a:cubicBezTo>
                  <a:pt x="433744" y="5164334"/>
                  <a:pt x="434957" y="5164281"/>
                  <a:pt x="436454" y="5164281"/>
                </a:cubicBezTo>
                <a:cubicBezTo>
                  <a:pt x="437952" y="5164281"/>
                  <a:pt x="439218" y="5164334"/>
                  <a:pt x="440252" y="5164441"/>
                </a:cubicBezTo>
                <a:cubicBezTo>
                  <a:pt x="441286" y="5164548"/>
                  <a:pt x="442106" y="5164744"/>
                  <a:pt x="442712" y="5165029"/>
                </a:cubicBezTo>
                <a:cubicBezTo>
                  <a:pt x="443318" y="5165315"/>
                  <a:pt x="443746" y="5165671"/>
                  <a:pt x="443996" y="5166099"/>
                </a:cubicBezTo>
                <a:cubicBezTo>
                  <a:pt x="444245" y="5166527"/>
                  <a:pt x="444370" y="5167026"/>
                  <a:pt x="444370" y="5167597"/>
                </a:cubicBezTo>
                <a:lnTo>
                  <a:pt x="444370" y="5263977"/>
                </a:lnTo>
                <a:cubicBezTo>
                  <a:pt x="444370" y="5264476"/>
                  <a:pt x="444228" y="5264940"/>
                  <a:pt x="443942" y="5265368"/>
                </a:cubicBezTo>
                <a:cubicBezTo>
                  <a:pt x="443657" y="5265795"/>
                  <a:pt x="443194" y="5266134"/>
                  <a:pt x="442552" y="5266384"/>
                </a:cubicBezTo>
                <a:cubicBezTo>
                  <a:pt x="441910" y="5266633"/>
                  <a:pt x="441018" y="5266829"/>
                  <a:pt x="439877" y="5266972"/>
                </a:cubicBezTo>
                <a:cubicBezTo>
                  <a:pt x="438736" y="5267115"/>
                  <a:pt x="437310" y="5267186"/>
                  <a:pt x="435599" y="5267186"/>
                </a:cubicBezTo>
                <a:cubicBezTo>
                  <a:pt x="433887" y="5267186"/>
                  <a:pt x="432461" y="5267115"/>
                  <a:pt x="431320" y="5266972"/>
                </a:cubicBezTo>
                <a:cubicBezTo>
                  <a:pt x="430179" y="5266829"/>
                  <a:pt x="429252" y="5266633"/>
                  <a:pt x="428539" y="5266384"/>
                </a:cubicBezTo>
                <a:cubicBezTo>
                  <a:pt x="427825" y="5266134"/>
                  <a:pt x="427326" y="5265795"/>
                  <a:pt x="427041" y="5265368"/>
                </a:cubicBezTo>
                <a:cubicBezTo>
                  <a:pt x="426756" y="5264940"/>
                  <a:pt x="426613" y="5264476"/>
                  <a:pt x="426613" y="5263977"/>
                </a:cubicBezTo>
                <a:lnTo>
                  <a:pt x="426613" y="5208566"/>
                </a:lnTo>
                <a:cubicBezTo>
                  <a:pt x="426613" y="5205785"/>
                  <a:pt x="426684" y="5202950"/>
                  <a:pt x="426827" y="5200062"/>
                </a:cubicBezTo>
                <a:cubicBezTo>
                  <a:pt x="426970" y="5197174"/>
                  <a:pt x="427148" y="5194339"/>
                  <a:pt x="427362" y="5191558"/>
                </a:cubicBezTo>
                <a:cubicBezTo>
                  <a:pt x="425722" y="5194411"/>
                  <a:pt x="423921" y="5197210"/>
                  <a:pt x="421960" y="5199955"/>
                </a:cubicBezTo>
                <a:cubicBezTo>
                  <a:pt x="419999" y="5202701"/>
                  <a:pt x="418020" y="5205429"/>
                  <a:pt x="416023" y="5208138"/>
                </a:cubicBezTo>
                <a:lnTo>
                  <a:pt x="375160" y="5263977"/>
                </a:lnTo>
                <a:cubicBezTo>
                  <a:pt x="374661" y="5264547"/>
                  <a:pt x="374216" y="5265047"/>
                  <a:pt x="373823" y="5265474"/>
                </a:cubicBezTo>
                <a:cubicBezTo>
                  <a:pt x="373431" y="5265902"/>
                  <a:pt x="372932" y="5266241"/>
                  <a:pt x="372326" y="5266491"/>
                </a:cubicBezTo>
                <a:cubicBezTo>
                  <a:pt x="371719" y="5266740"/>
                  <a:pt x="370953" y="5266919"/>
                  <a:pt x="370026" y="5267026"/>
                </a:cubicBezTo>
                <a:cubicBezTo>
                  <a:pt x="369099" y="5267133"/>
                  <a:pt x="367958" y="5267186"/>
                  <a:pt x="366603" y="5267186"/>
                </a:cubicBezTo>
                <a:cubicBezTo>
                  <a:pt x="365034" y="5267186"/>
                  <a:pt x="363750" y="5267115"/>
                  <a:pt x="362752" y="5266972"/>
                </a:cubicBezTo>
                <a:cubicBezTo>
                  <a:pt x="361753" y="5266829"/>
                  <a:pt x="360951" y="5266633"/>
                  <a:pt x="360345" y="5266384"/>
                </a:cubicBezTo>
                <a:cubicBezTo>
                  <a:pt x="359739" y="5266134"/>
                  <a:pt x="359311" y="5265795"/>
                  <a:pt x="359061" y="5265368"/>
                </a:cubicBezTo>
                <a:cubicBezTo>
                  <a:pt x="358812" y="5264940"/>
                  <a:pt x="358687" y="5264476"/>
                  <a:pt x="358687" y="5263977"/>
                </a:cubicBezTo>
                <a:lnTo>
                  <a:pt x="358687" y="5167490"/>
                </a:lnTo>
                <a:cubicBezTo>
                  <a:pt x="358687" y="5166991"/>
                  <a:pt x="358812" y="5166527"/>
                  <a:pt x="359061" y="5166099"/>
                </a:cubicBezTo>
                <a:cubicBezTo>
                  <a:pt x="359311" y="5165671"/>
                  <a:pt x="359775" y="5165315"/>
                  <a:pt x="360452" y="5165029"/>
                </a:cubicBezTo>
                <a:cubicBezTo>
                  <a:pt x="361129" y="5164744"/>
                  <a:pt x="362039" y="5164548"/>
                  <a:pt x="363180" y="5164441"/>
                </a:cubicBezTo>
                <a:cubicBezTo>
                  <a:pt x="364321" y="5164334"/>
                  <a:pt x="365711" y="5164281"/>
                  <a:pt x="367351" y="5164281"/>
                </a:cubicBezTo>
                <a:close/>
                <a:moveTo>
                  <a:pt x="148383" y="5164281"/>
                </a:moveTo>
                <a:cubicBezTo>
                  <a:pt x="150166" y="5164281"/>
                  <a:pt x="151628" y="5164334"/>
                  <a:pt x="152769" y="5164441"/>
                </a:cubicBezTo>
                <a:cubicBezTo>
                  <a:pt x="153910" y="5164548"/>
                  <a:pt x="154802" y="5164762"/>
                  <a:pt x="155443" y="5165083"/>
                </a:cubicBezTo>
                <a:cubicBezTo>
                  <a:pt x="156085" y="5165404"/>
                  <a:pt x="156549" y="5165760"/>
                  <a:pt x="156834" y="5166153"/>
                </a:cubicBezTo>
                <a:cubicBezTo>
                  <a:pt x="157120" y="5166545"/>
                  <a:pt x="157262" y="5167026"/>
                  <a:pt x="157262" y="5167597"/>
                </a:cubicBezTo>
                <a:lnTo>
                  <a:pt x="157262" y="5206748"/>
                </a:lnTo>
                <a:lnTo>
                  <a:pt x="206361" y="5206748"/>
                </a:lnTo>
                <a:lnTo>
                  <a:pt x="206361" y="5167597"/>
                </a:lnTo>
                <a:cubicBezTo>
                  <a:pt x="206361" y="5167026"/>
                  <a:pt x="206504" y="5166545"/>
                  <a:pt x="206789" y="5166153"/>
                </a:cubicBezTo>
                <a:cubicBezTo>
                  <a:pt x="207074" y="5165760"/>
                  <a:pt x="207538" y="5165404"/>
                  <a:pt x="208180" y="5165083"/>
                </a:cubicBezTo>
                <a:cubicBezTo>
                  <a:pt x="208822" y="5164762"/>
                  <a:pt x="209713" y="5164548"/>
                  <a:pt x="210854" y="5164441"/>
                </a:cubicBezTo>
                <a:cubicBezTo>
                  <a:pt x="211995" y="5164334"/>
                  <a:pt x="213457" y="5164281"/>
                  <a:pt x="215240" y="5164281"/>
                </a:cubicBezTo>
                <a:cubicBezTo>
                  <a:pt x="216951" y="5164281"/>
                  <a:pt x="218378" y="5164334"/>
                  <a:pt x="219519" y="5164441"/>
                </a:cubicBezTo>
                <a:cubicBezTo>
                  <a:pt x="220660" y="5164548"/>
                  <a:pt x="221551" y="5164762"/>
                  <a:pt x="222193" y="5165083"/>
                </a:cubicBezTo>
                <a:cubicBezTo>
                  <a:pt x="222835" y="5165404"/>
                  <a:pt x="223298" y="5165760"/>
                  <a:pt x="223584" y="5166153"/>
                </a:cubicBezTo>
                <a:cubicBezTo>
                  <a:pt x="223869" y="5166545"/>
                  <a:pt x="224011" y="5167026"/>
                  <a:pt x="224011" y="5167597"/>
                </a:cubicBezTo>
                <a:lnTo>
                  <a:pt x="224011" y="5263870"/>
                </a:lnTo>
                <a:cubicBezTo>
                  <a:pt x="224011" y="5264440"/>
                  <a:pt x="223869" y="5264922"/>
                  <a:pt x="223584" y="5265314"/>
                </a:cubicBezTo>
                <a:cubicBezTo>
                  <a:pt x="223298" y="5265706"/>
                  <a:pt x="222835" y="5266045"/>
                  <a:pt x="222193" y="5266330"/>
                </a:cubicBezTo>
                <a:cubicBezTo>
                  <a:pt x="221551" y="5266616"/>
                  <a:pt x="220660" y="5266829"/>
                  <a:pt x="219519" y="5266972"/>
                </a:cubicBezTo>
                <a:cubicBezTo>
                  <a:pt x="218378" y="5267115"/>
                  <a:pt x="216951" y="5267186"/>
                  <a:pt x="215240" y="5267186"/>
                </a:cubicBezTo>
                <a:cubicBezTo>
                  <a:pt x="213457" y="5267186"/>
                  <a:pt x="211995" y="5267115"/>
                  <a:pt x="210854" y="5266972"/>
                </a:cubicBezTo>
                <a:cubicBezTo>
                  <a:pt x="209713" y="5266829"/>
                  <a:pt x="208822" y="5266616"/>
                  <a:pt x="208180" y="5266330"/>
                </a:cubicBezTo>
                <a:cubicBezTo>
                  <a:pt x="207538" y="5266045"/>
                  <a:pt x="207074" y="5265706"/>
                  <a:pt x="206789" y="5265314"/>
                </a:cubicBezTo>
                <a:cubicBezTo>
                  <a:pt x="206504" y="5264922"/>
                  <a:pt x="206361" y="5264440"/>
                  <a:pt x="206361" y="5263870"/>
                </a:cubicBezTo>
                <a:lnTo>
                  <a:pt x="206361" y="5221617"/>
                </a:lnTo>
                <a:lnTo>
                  <a:pt x="157262" y="5221617"/>
                </a:lnTo>
                <a:lnTo>
                  <a:pt x="157262" y="5263870"/>
                </a:lnTo>
                <a:cubicBezTo>
                  <a:pt x="157262" y="5264440"/>
                  <a:pt x="157120" y="5264922"/>
                  <a:pt x="156834" y="5265314"/>
                </a:cubicBezTo>
                <a:cubicBezTo>
                  <a:pt x="156549" y="5265706"/>
                  <a:pt x="156085" y="5266045"/>
                  <a:pt x="155443" y="5266330"/>
                </a:cubicBezTo>
                <a:cubicBezTo>
                  <a:pt x="154802" y="5266616"/>
                  <a:pt x="153910" y="5266829"/>
                  <a:pt x="152769" y="5266972"/>
                </a:cubicBezTo>
                <a:cubicBezTo>
                  <a:pt x="151628" y="5267115"/>
                  <a:pt x="150166" y="5267186"/>
                  <a:pt x="148383" y="5267186"/>
                </a:cubicBezTo>
                <a:cubicBezTo>
                  <a:pt x="146672" y="5267186"/>
                  <a:pt x="145246" y="5267115"/>
                  <a:pt x="144105" y="5266972"/>
                </a:cubicBezTo>
                <a:cubicBezTo>
                  <a:pt x="142964" y="5266829"/>
                  <a:pt x="142054" y="5266616"/>
                  <a:pt x="141377" y="5266330"/>
                </a:cubicBezTo>
                <a:cubicBezTo>
                  <a:pt x="140700" y="5266045"/>
                  <a:pt x="140236" y="5265706"/>
                  <a:pt x="139986" y="5265314"/>
                </a:cubicBezTo>
                <a:cubicBezTo>
                  <a:pt x="139737" y="5264922"/>
                  <a:pt x="139612" y="5264440"/>
                  <a:pt x="139612" y="5263870"/>
                </a:cubicBezTo>
                <a:lnTo>
                  <a:pt x="139612" y="5167597"/>
                </a:lnTo>
                <a:cubicBezTo>
                  <a:pt x="139612" y="5167026"/>
                  <a:pt x="139737" y="5166545"/>
                  <a:pt x="139986" y="5166153"/>
                </a:cubicBezTo>
                <a:cubicBezTo>
                  <a:pt x="140236" y="5165760"/>
                  <a:pt x="140700" y="5165404"/>
                  <a:pt x="141377" y="5165083"/>
                </a:cubicBezTo>
                <a:cubicBezTo>
                  <a:pt x="142054" y="5164762"/>
                  <a:pt x="142964" y="5164548"/>
                  <a:pt x="144105" y="5164441"/>
                </a:cubicBezTo>
                <a:cubicBezTo>
                  <a:pt x="145246" y="5164334"/>
                  <a:pt x="146672" y="5164281"/>
                  <a:pt x="148383" y="5164281"/>
                </a:cubicBezTo>
                <a:close/>
                <a:moveTo>
                  <a:pt x="1435956" y="5163639"/>
                </a:moveTo>
                <a:cubicBezTo>
                  <a:pt x="1428896" y="5163639"/>
                  <a:pt x="1422638" y="5164334"/>
                  <a:pt x="1417183" y="5165725"/>
                </a:cubicBezTo>
                <a:cubicBezTo>
                  <a:pt x="1411727" y="5167115"/>
                  <a:pt x="1407128" y="5169112"/>
                  <a:pt x="1403384" y="5171715"/>
                </a:cubicBezTo>
                <a:cubicBezTo>
                  <a:pt x="1399640" y="5174318"/>
                  <a:pt x="1396805" y="5177491"/>
                  <a:pt x="1394880" y="5181235"/>
                </a:cubicBezTo>
                <a:cubicBezTo>
                  <a:pt x="1392954" y="5184979"/>
                  <a:pt x="1391991" y="5189169"/>
                  <a:pt x="1391991" y="5193804"/>
                </a:cubicBezTo>
                <a:cubicBezTo>
                  <a:pt x="1391991" y="5200793"/>
                  <a:pt x="1394042" y="5206409"/>
                  <a:pt x="1398142" y="5210652"/>
                </a:cubicBezTo>
                <a:cubicBezTo>
                  <a:pt x="1402243" y="5214895"/>
                  <a:pt x="1407752" y="5217659"/>
                  <a:pt x="1414669" y="5218942"/>
                </a:cubicBezTo>
                <a:cubicBezTo>
                  <a:pt x="1410889" y="5220511"/>
                  <a:pt x="1407538" y="5222954"/>
                  <a:pt x="1404614" y="5226270"/>
                </a:cubicBezTo>
                <a:cubicBezTo>
                  <a:pt x="1401690" y="5229586"/>
                  <a:pt x="1399230" y="5233526"/>
                  <a:pt x="1397233" y="5238090"/>
                </a:cubicBezTo>
                <a:lnTo>
                  <a:pt x="1389531" y="5256168"/>
                </a:lnTo>
                <a:cubicBezTo>
                  <a:pt x="1388319" y="5258949"/>
                  <a:pt x="1387517" y="5260893"/>
                  <a:pt x="1387124" y="5261998"/>
                </a:cubicBezTo>
                <a:cubicBezTo>
                  <a:pt x="1386732" y="5263103"/>
                  <a:pt x="1386536" y="5263906"/>
                  <a:pt x="1386536" y="5264405"/>
                </a:cubicBezTo>
                <a:cubicBezTo>
                  <a:pt x="1386536" y="5264975"/>
                  <a:pt x="1386714" y="5265457"/>
                  <a:pt x="1387071" y="5265849"/>
                </a:cubicBezTo>
                <a:cubicBezTo>
                  <a:pt x="1387427" y="5266241"/>
                  <a:pt x="1387962" y="5266526"/>
                  <a:pt x="1388675" y="5266705"/>
                </a:cubicBezTo>
                <a:cubicBezTo>
                  <a:pt x="1389388" y="5266883"/>
                  <a:pt x="1390262" y="5267008"/>
                  <a:pt x="1391296" y="5267079"/>
                </a:cubicBezTo>
                <a:cubicBezTo>
                  <a:pt x="1392330" y="5267150"/>
                  <a:pt x="1393524" y="5267186"/>
                  <a:pt x="1394880" y="5267186"/>
                </a:cubicBezTo>
                <a:cubicBezTo>
                  <a:pt x="1396734" y="5267186"/>
                  <a:pt x="1398285" y="5267133"/>
                  <a:pt x="1399533" y="5267026"/>
                </a:cubicBezTo>
                <a:cubicBezTo>
                  <a:pt x="1400781" y="5266919"/>
                  <a:pt x="1401815" y="5266705"/>
                  <a:pt x="1402635" y="5266384"/>
                </a:cubicBezTo>
                <a:cubicBezTo>
                  <a:pt x="1403455" y="5266063"/>
                  <a:pt x="1404079" y="5265617"/>
                  <a:pt x="1404507" y="5265047"/>
                </a:cubicBezTo>
                <a:cubicBezTo>
                  <a:pt x="1404935" y="5264476"/>
                  <a:pt x="1405327" y="5263727"/>
                  <a:pt x="1405684" y="5262800"/>
                </a:cubicBezTo>
                <a:lnTo>
                  <a:pt x="1413492" y="5243973"/>
                </a:lnTo>
                <a:cubicBezTo>
                  <a:pt x="1414918" y="5240194"/>
                  <a:pt x="1416416" y="5237003"/>
                  <a:pt x="1417985" y="5234400"/>
                </a:cubicBezTo>
                <a:cubicBezTo>
                  <a:pt x="1419554" y="5231797"/>
                  <a:pt x="1421319" y="5229657"/>
                  <a:pt x="1423280" y="5227981"/>
                </a:cubicBezTo>
                <a:cubicBezTo>
                  <a:pt x="1425241" y="5226306"/>
                  <a:pt x="1427452" y="5225111"/>
                  <a:pt x="1429912" y="5224398"/>
                </a:cubicBezTo>
                <a:cubicBezTo>
                  <a:pt x="1432372" y="5223685"/>
                  <a:pt x="1435813" y="5223328"/>
                  <a:pt x="1440235" y="5223328"/>
                </a:cubicBezTo>
                <a:lnTo>
                  <a:pt x="1450397" y="5223328"/>
                </a:lnTo>
                <a:lnTo>
                  <a:pt x="1450397" y="5263870"/>
                </a:lnTo>
                <a:cubicBezTo>
                  <a:pt x="1450397" y="5264440"/>
                  <a:pt x="1450522" y="5264940"/>
                  <a:pt x="1450771" y="5265368"/>
                </a:cubicBezTo>
                <a:cubicBezTo>
                  <a:pt x="1451021" y="5265795"/>
                  <a:pt x="1451484" y="5266134"/>
                  <a:pt x="1452162" y="5266384"/>
                </a:cubicBezTo>
                <a:cubicBezTo>
                  <a:pt x="1452839" y="5266633"/>
                  <a:pt x="1453749" y="5266829"/>
                  <a:pt x="1454890" y="5266972"/>
                </a:cubicBezTo>
                <a:cubicBezTo>
                  <a:pt x="1456031" y="5267115"/>
                  <a:pt x="1457457" y="5267186"/>
                  <a:pt x="1459169" y="5267186"/>
                </a:cubicBezTo>
                <a:cubicBezTo>
                  <a:pt x="1461023" y="5267186"/>
                  <a:pt x="1462520" y="5267115"/>
                  <a:pt x="1463662" y="5266972"/>
                </a:cubicBezTo>
                <a:cubicBezTo>
                  <a:pt x="1464802" y="5266829"/>
                  <a:pt x="1465694" y="5266633"/>
                  <a:pt x="1466335" y="5266384"/>
                </a:cubicBezTo>
                <a:cubicBezTo>
                  <a:pt x="1466977" y="5266134"/>
                  <a:pt x="1467423" y="5265795"/>
                  <a:pt x="1467673" y="5265368"/>
                </a:cubicBezTo>
                <a:cubicBezTo>
                  <a:pt x="1467922" y="5264940"/>
                  <a:pt x="1468047" y="5264440"/>
                  <a:pt x="1468047" y="5263870"/>
                </a:cubicBezTo>
                <a:lnTo>
                  <a:pt x="1468047" y="5172410"/>
                </a:lnTo>
                <a:cubicBezTo>
                  <a:pt x="1468047" y="5170414"/>
                  <a:pt x="1467512" y="5168738"/>
                  <a:pt x="1466443" y="5167383"/>
                </a:cubicBezTo>
                <a:cubicBezTo>
                  <a:pt x="1465373" y="5166028"/>
                  <a:pt x="1463768" y="5165243"/>
                  <a:pt x="1461629" y="5165029"/>
                </a:cubicBezTo>
                <a:cubicBezTo>
                  <a:pt x="1459989" y="5164887"/>
                  <a:pt x="1458045" y="5164726"/>
                  <a:pt x="1455799" y="5164548"/>
                </a:cubicBezTo>
                <a:cubicBezTo>
                  <a:pt x="1453553" y="5164370"/>
                  <a:pt x="1451235" y="5164209"/>
                  <a:pt x="1448846" y="5164067"/>
                </a:cubicBezTo>
                <a:cubicBezTo>
                  <a:pt x="1446457" y="5163924"/>
                  <a:pt x="1444139" y="5163817"/>
                  <a:pt x="1441893" y="5163746"/>
                </a:cubicBezTo>
                <a:cubicBezTo>
                  <a:pt x="1439646" y="5163674"/>
                  <a:pt x="1437668" y="5163639"/>
                  <a:pt x="1435956" y="5163639"/>
                </a:cubicBezTo>
                <a:close/>
                <a:moveTo>
                  <a:pt x="993207" y="5163318"/>
                </a:moveTo>
                <a:cubicBezTo>
                  <a:pt x="990782" y="5163318"/>
                  <a:pt x="988393" y="5163354"/>
                  <a:pt x="986039" y="5163425"/>
                </a:cubicBezTo>
                <a:cubicBezTo>
                  <a:pt x="983686" y="5163496"/>
                  <a:pt x="981404" y="5163585"/>
                  <a:pt x="979193" y="5163692"/>
                </a:cubicBezTo>
                <a:cubicBezTo>
                  <a:pt x="976983" y="5163799"/>
                  <a:pt x="974825" y="5163924"/>
                  <a:pt x="972722" y="5164067"/>
                </a:cubicBezTo>
                <a:cubicBezTo>
                  <a:pt x="970618" y="5164209"/>
                  <a:pt x="968639" y="5164388"/>
                  <a:pt x="966785" y="5164602"/>
                </a:cubicBezTo>
                <a:cubicBezTo>
                  <a:pt x="964075" y="5164887"/>
                  <a:pt x="962060" y="5165814"/>
                  <a:pt x="960741" y="5167383"/>
                </a:cubicBezTo>
                <a:cubicBezTo>
                  <a:pt x="959421" y="5168952"/>
                  <a:pt x="958762" y="5171198"/>
                  <a:pt x="958762" y="5174122"/>
                </a:cubicBezTo>
                <a:lnTo>
                  <a:pt x="958762" y="5257024"/>
                </a:lnTo>
                <a:cubicBezTo>
                  <a:pt x="958762" y="5260019"/>
                  <a:pt x="959439" y="5262283"/>
                  <a:pt x="960795" y="5263816"/>
                </a:cubicBezTo>
                <a:cubicBezTo>
                  <a:pt x="962149" y="5265350"/>
                  <a:pt x="964253" y="5266295"/>
                  <a:pt x="967106" y="5266651"/>
                </a:cubicBezTo>
                <a:cubicBezTo>
                  <a:pt x="969103" y="5266865"/>
                  <a:pt x="971117" y="5267043"/>
                  <a:pt x="973150" y="5267186"/>
                </a:cubicBezTo>
                <a:cubicBezTo>
                  <a:pt x="975182" y="5267329"/>
                  <a:pt x="977232" y="5267453"/>
                  <a:pt x="979300" y="5267560"/>
                </a:cubicBezTo>
                <a:cubicBezTo>
                  <a:pt x="981368" y="5267667"/>
                  <a:pt x="983508" y="5267739"/>
                  <a:pt x="985719" y="5267774"/>
                </a:cubicBezTo>
                <a:cubicBezTo>
                  <a:pt x="987929" y="5267810"/>
                  <a:pt x="990211" y="5267828"/>
                  <a:pt x="992565" y="5267828"/>
                </a:cubicBezTo>
                <a:cubicBezTo>
                  <a:pt x="1000053" y="5267828"/>
                  <a:pt x="1006613" y="5267133"/>
                  <a:pt x="1012247" y="5265742"/>
                </a:cubicBezTo>
                <a:cubicBezTo>
                  <a:pt x="1017881" y="5264351"/>
                  <a:pt x="1022588" y="5262319"/>
                  <a:pt x="1026367" y="5259645"/>
                </a:cubicBezTo>
                <a:cubicBezTo>
                  <a:pt x="1030147" y="5256970"/>
                  <a:pt x="1032999" y="5253654"/>
                  <a:pt x="1034925" y="5249696"/>
                </a:cubicBezTo>
                <a:cubicBezTo>
                  <a:pt x="1036850" y="5245738"/>
                  <a:pt x="1037813" y="5241228"/>
                  <a:pt x="1037813" y="5236165"/>
                </a:cubicBezTo>
                <a:cubicBezTo>
                  <a:pt x="1037813" y="5229675"/>
                  <a:pt x="1036030" y="5224291"/>
                  <a:pt x="1032465" y="5220012"/>
                </a:cubicBezTo>
                <a:cubicBezTo>
                  <a:pt x="1028899" y="5215733"/>
                  <a:pt x="1023586" y="5212845"/>
                  <a:pt x="1016526" y="5211348"/>
                </a:cubicBezTo>
                <a:cubicBezTo>
                  <a:pt x="1022160" y="5209707"/>
                  <a:pt x="1026421" y="5206962"/>
                  <a:pt x="1029309" y="5203111"/>
                </a:cubicBezTo>
                <a:cubicBezTo>
                  <a:pt x="1032197" y="5199260"/>
                  <a:pt x="1033641" y="5194625"/>
                  <a:pt x="1033641" y="5189205"/>
                </a:cubicBezTo>
                <a:cubicBezTo>
                  <a:pt x="1033641" y="5185068"/>
                  <a:pt x="1032839" y="5181396"/>
                  <a:pt x="1031234" y="5178187"/>
                </a:cubicBezTo>
                <a:cubicBezTo>
                  <a:pt x="1029630" y="5174978"/>
                  <a:pt x="1027152" y="5172268"/>
                  <a:pt x="1023800" y="5170057"/>
                </a:cubicBezTo>
                <a:cubicBezTo>
                  <a:pt x="1020448" y="5167846"/>
                  <a:pt x="1016241" y="5166171"/>
                  <a:pt x="1011177" y="5165029"/>
                </a:cubicBezTo>
                <a:cubicBezTo>
                  <a:pt x="1006114" y="5163888"/>
                  <a:pt x="1000124" y="5163318"/>
                  <a:pt x="993207" y="5163318"/>
                </a:cubicBezTo>
                <a:close/>
                <a:moveTo>
                  <a:pt x="662533" y="5163293"/>
                </a:moveTo>
                <a:lnTo>
                  <a:pt x="673233" y="5180253"/>
                </a:lnTo>
                <a:lnTo>
                  <a:pt x="664276" y="5176582"/>
                </a:lnTo>
                <a:cubicBezTo>
                  <a:pt x="659899" y="5176582"/>
                  <a:pt x="656060" y="5177402"/>
                  <a:pt x="652760" y="5179043"/>
                </a:cubicBezTo>
                <a:cubicBezTo>
                  <a:pt x="649459" y="5180683"/>
                  <a:pt x="646697" y="5182858"/>
                  <a:pt x="644472" y="5185568"/>
                </a:cubicBezTo>
                <a:cubicBezTo>
                  <a:pt x="642247" y="5188278"/>
                  <a:pt x="640525" y="5191433"/>
                  <a:pt x="639306" y="5195035"/>
                </a:cubicBezTo>
                <a:cubicBezTo>
                  <a:pt x="638086" y="5198636"/>
                  <a:pt x="637404" y="5202398"/>
                  <a:pt x="637261" y="5206320"/>
                </a:cubicBezTo>
                <a:lnTo>
                  <a:pt x="689679" y="5206320"/>
                </a:lnTo>
                <a:lnTo>
                  <a:pt x="697845" y="5219263"/>
                </a:lnTo>
                <a:lnTo>
                  <a:pt x="637261" y="5219263"/>
                </a:lnTo>
                <a:cubicBezTo>
                  <a:pt x="637261" y="5224612"/>
                  <a:pt x="637798" y="5229426"/>
                  <a:pt x="638873" y="5233704"/>
                </a:cubicBezTo>
                <a:cubicBezTo>
                  <a:pt x="639947" y="5237983"/>
                  <a:pt x="641739" y="5241656"/>
                  <a:pt x="644247" y="5244722"/>
                </a:cubicBezTo>
                <a:cubicBezTo>
                  <a:pt x="646755" y="5247789"/>
                  <a:pt x="650016" y="5250142"/>
                  <a:pt x="654029" y="5251782"/>
                </a:cubicBezTo>
                <a:cubicBezTo>
                  <a:pt x="658042" y="5253422"/>
                  <a:pt x="662951" y="5254243"/>
                  <a:pt x="668755" y="5254243"/>
                </a:cubicBezTo>
                <a:cubicBezTo>
                  <a:pt x="673341" y="5254243"/>
                  <a:pt x="677426" y="5253868"/>
                  <a:pt x="681009" y="5253119"/>
                </a:cubicBezTo>
                <a:cubicBezTo>
                  <a:pt x="684592" y="5252371"/>
                  <a:pt x="687691" y="5251533"/>
                  <a:pt x="690307" y="5250606"/>
                </a:cubicBezTo>
                <a:cubicBezTo>
                  <a:pt x="692923" y="5249679"/>
                  <a:pt x="695073" y="5248841"/>
                  <a:pt x="696757" y="5248092"/>
                </a:cubicBezTo>
                <a:cubicBezTo>
                  <a:pt x="698441" y="5247343"/>
                  <a:pt x="699714" y="5246969"/>
                  <a:pt x="700574" y="5246969"/>
                </a:cubicBezTo>
                <a:cubicBezTo>
                  <a:pt x="701075" y="5246969"/>
                  <a:pt x="701523" y="5247093"/>
                  <a:pt x="701917" y="5247343"/>
                </a:cubicBezTo>
                <a:cubicBezTo>
                  <a:pt x="702310" y="5247593"/>
                  <a:pt x="702615" y="5247967"/>
                  <a:pt x="702830" y="5248466"/>
                </a:cubicBezTo>
                <a:cubicBezTo>
                  <a:pt x="703045" y="5248965"/>
                  <a:pt x="703207" y="5249661"/>
                  <a:pt x="703314" y="5250552"/>
                </a:cubicBezTo>
                <a:cubicBezTo>
                  <a:pt x="703422" y="5251444"/>
                  <a:pt x="703475" y="5252531"/>
                  <a:pt x="703475" y="5253815"/>
                </a:cubicBezTo>
                <a:cubicBezTo>
                  <a:pt x="703475" y="5254742"/>
                  <a:pt x="703440" y="5255544"/>
                  <a:pt x="703368" y="5256222"/>
                </a:cubicBezTo>
                <a:cubicBezTo>
                  <a:pt x="703297" y="5256899"/>
                  <a:pt x="703208" y="5257505"/>
                  <a:pt x="703101" y="5258040"/>
                </a:cubicBezTo>
                <a:cubicBezTo>
                  <a:pt x="702994" y="5258575"/>
                  <a:pt x="702816" y="5259056"/>
                  <a:pt x="702566" y="5259484"/>
                </a:cubicBezTo>
                <a:cubicBezTo>
                  <a:pt x="702317" y="5259912"/>
                  <a:pt x="701996" y="5260322"/>
                  <a:pt x="701603" y="5260714"/>
                </a:cubicBezTo>
                <a:cubicBezTo>
                  <a:pt x="701211" y="5261107"/>
                  <a:pt x="700052" y="5261748"/>
                  <a:pt x="698127" y="5262640"/>
                </a:cubicBezTo>
                <a:cubicBezTo>
                  <a:pt x="696201" y="5263531"/>
                  <a:pt x="693705" y="5264405"/>
                  <a:pt x="690639" y="5265261"/>
                </a:cubicBezTo>
                <a:cubicBezTo>
                  <a:pt x="687573" y="5266116"/>
                  <a:pt x="684024" y="5266883"/>
                  <a:pt x="679995" y="5267560"/>
                </a:cubicBezTo>
                <a:cubicBezTo>
                  <a:pt x="675966" y="5268238"/>
                  <a:pt x="671669" y="5268577"/>
                  <a:pt x="667105" y="5268577"/>
                </a:cubicBezTo>
                <a:cubicBezTo>
                  <a:pt x="659190" y="5268577"/>
                  <a:pt x="652254" y="5267471"/>
                  <a:pt x="646300" y="5265261"/>
                </a:cubicBezTo>
                <a:cubicBezTo>
                  <a:pt x="640345" y="5263050"/>
                  <a:pt x="635335" y="5259769"/>
                  <a:pt x="631270" y="5255419"/>
                </a:cubicBezTo>
                <a:cubicBezTo>
                  <a:pt x="627206" y="5251069"/>
                  <a:pt x="624139" y="5245614"/>
                  <a:pt x="622071" y="5239053"/>
                </a:cubicBezTo>
                <a:cubicBezTo>
                  <a:pt x="620003" y="5232492"/>
                  <a:pt x="618969" y="5224861"/>
                  <a:pt x="618969" y="5216161"/>
                </a:cubicBezTo>
                <a:cubicBezTo>
                  <a:pt x="618969" y="5207889"/>
                  <a:pt x="620039" y="5200454"/>
                  <a:pt x="622178" y="5193858"/>
                </a:cubicBezTo>
                <a:cubicBezTo>
                  <a:pt x="624317" y="5187261"/>
                  <a:pt x="627402" y="5181663"/>
                  <a:pt x="631431" y="5177064"/>
                </a:cubicBezTo>
                <a:cubicBezTo>
                  <a:pt x="635460" y="5172464"/>
                  <a:pt x="640327" y="5168934"/>
                  <a:pt x="646032" y="5166474"/>
                </a:cubicBezTo>
                <a:close/>
                <a:moveTo>
                  <a:pt x="1098088" y="5162783"/>
                </a:moveTo>
                <a:cubicBezTo>
                  <a:pt x="1094380" y="5162783"/>
                  <a:pt x="1090708" y="5163122"/>
                  <a:pt x="1087071" y="5163799"/>
                </a:cubicBezTo>
                <a:cubicBezTo>
                  <a:pt x="1083434" y="5164477"/>
                  <a:pt x="1080081" y="5165332"/>
                  <a:pt x="1077015" y="5166367"/>
                </a:cubicBezTo>
                <a:cubicBezTo>
                  <a:pt x="1073949" y="5167401"/>
                  <a:pt x="1071239" y="5168542"/>
                  <a:pt x="1068886" y="5169790"/>
                </a:cubicBezTo>
                <a:cubicBezTo>
                  <a:pt x="1066532" y="5171038"/>
                  <a:pt x="1064874" y="5172125"/>
                  <a:pt x="1063912" y="5173052"/>
                </a:cubicBezTo>
                <a:cubicBezTo>
                  <a:pt x="1062949" y="5173979"/>
                  <a:pt x="1062343" y="5174960"/>
                  <a:pt x="1062093" y="5175994"/>
                </a:cubicBezTo>
                <a:cubicBezTo>
                  <a:pt x="1061843" y="5177028"/>
                  <a:pt x="1061719" y="5178436"/>
                  <a:pt x="1061719" y="5180219"/>
                </a:cubicBezTo>
                <a:cubicBezTo>
                  <a:pt x="1061719" y="5181289"/>
                  <a:pt x="1061790" y="5182270"/>
                  <a:pt x="1061932" y="5183161"/>
                </a:cubicBezTo>
                <a:cubicBezTo>
                  <a:pt x="1062075" y="5184052"/>
                  <a:pt x="1062307" y="5184783"/>
                  <a:pt x="1062628" y="5185354"/>
                </a:cubicBezTo>
                <a:cubicBezTo>
                  <a:pt x="1062949" y="5185924"/>
                  <a:pt x="1063323" y="5186352"/>
                  <a:pt x="1063751" y="5186637"/>
                </a:cubicBezTo>
                <a:cubicBezTo>
                  <a:pt x="1064179" y="5186923"/>
                  <a:pt x="1064678" y="5187065"/>
                  <a:pt x="1065248" y="5187065"/>
                </a:cubicBezTo>
                <a:cubicBezTo>
                  <a:pt x="1066104" y="5187065"/>
                  <a:pt x="1067406" y="5186548"/>
                  <a:pt x="1069153" y="5185514"/>
                </a:cubicBezTo>
                <a:cubicBezTo>
                  <a:pt x="1070900" y="5184480"/>
                  <a:pt x="1073075" y="5183339"/>
                  <a:pt x="1075678" y="5182091"/>
                </a:cubicBezTo>
                <a:cubicBezTo>
                  <a:pt x="1078281" y="5180843"/>
                  <a:pt x="1081312" y="5179702"/>
                  <a:pt x="1084771" y="5178668"/>
                </a:cubicBezTo>
                <a:cubicBezTo>
                  <a:pt x="1088229" y="5177634"/>
                  <a:pt x="1092134" y="5177117"/>
                  <a:pt x="1096484" y="5177117"/>
                </a:cubicBezTo>
                <a:cubicBezTo>
                  <a:pt x="1100549" y="5177117"/>
                  <a:pt x="1103972" y="5177598"/>
                  <a:pt x="1106753" y="5178561"/>
                </a:cubicBezTo>
                <a:cubicBezTo>
                  <a:pt x="1109534" y="5179524"/>
                  <a:pt x="1111798" y="5180950"/>
                  <a:pt x="1113545" y="5182840"/>
                </a:cubicBezTo>
                <a:cubicBezTo>
                  <a:pt x="1115293" y="5184730"/>
                  <a:pt x="1116559" y="5187101"/>
                  <a:pt x="1117343" y="5189954"/>
                </a:cubicBezTo>
                <a:cubicBezTo>
                  <a:pt x="1118128" y="5192806"/>
                  <a:pt x="1118520" y="5196086"/>
                  <a:pt x="1118520" y="5199795"/>
                </a:cubicBezTo>
                <a:lnTo>
                  <a:pt x="1118520" y="5207283"/>
                </a:lnTo>
                <a:lnTo>
                  <a:pt x="1105255" y="5207283"/>
                </a:lnTo>
                <a:cubicBezTo>
                  <a:pt x="1097768" y="5207283"/>
                  <a:pt x="1091029" y="5207942"/>
                  <a:pt x="1085038" y="5209262"/>
                </a:cubicBezTo>
                <a:cubicBezTo>
                  <a:pt x="1079048" y="5210581"/>
                  <a:pt x="1073984" y="5212560"/>
                  <a:pt x="1069848" y="5215198"/>
                </a:cubicBezTo>
                <a:cubicBezTo>
                  <a:pt x="1065712" y="5217837"/>
                  <a:pt x="1062539" y="5221153"/>
                  <a:pt x="1060328" y="5225147"/>
                </a:cubicBezTo>
                <a:cubicBezTo>
                  <a:pt x="1058117" y="5229140"/>
                  <a:pt x="1057012" y="5233847"/>
                  <a:pt x="1057012" y="5239267"/>
                </a:cubicBezTo>
                <a:cubicBezTo>
                  <a:pt x="1057012" y="5243902"/>
                  <a:pt x="1057814" y="5248038"/>
                  <a:pt x="1059419" y="5251675"/>
                </a:cubicBezTo>
                <a:cubicBezTo>
                  <a:pt x="1061023" y="5255312"/>
                  <a:pt x="1063270" y="5258379"/>
                  <a:pt x="1066158" y="5260875"/>
                </a:cubicBezTo>
                <a:cubicBezTo>
                  <a:pt x="1069046" y="5263371"/>
                  <a:pt x="1072540" y="5265278"/>
                  <a:pt x="1076641" y="5266598"/>
                </a:cubicBezTo>
                <a:cubicBezTo>
                  <a:pt x="1080741" y="5267917"/>
                  <a:pt x="1085323" y="5268577"/>
                  <a:pt x="1090387" y="5268577"/>
                </a:cubicBezTo>
                <a:cubicBezTo>
                  <a:pt x="1096163" y="5268577"/>
                  <a:pt x="1101636" y="5267329"/>
                  <a:pt x="1106806" y="5264833"/>
                </a:cubicBezTo>
                <a:cubicBezTo>
                  <a:pt x="1111977" y="5262337"/>
                  <a:pt x="1116666" y="5258842"/>
                  <a:pt x="1120873" y="5254350"/>
                </a:cubicBezTo>
                <a:lnTo>
                  <a:pt x="1120873" y="5263977"/>
                </a:lnTo>
                <a:cubicBezTo>
                  <a:pt x="1120873" y="5264833"/>
                  <a:pt x="1121123" y="5265474"/>
                  <a:pt x="1121622" y="5265902"/>
                </a:cubicBezTo>
                <a:cubicBezTo>
                  <a:pt x="1122121" y="5266330"/>
                  <a:pt x="1122923" y="5266651"/>
                  <a:pt x="1124029" y="5266865"/>
                </a:cubicBezTo>
                <a:cubicBezTo>
                  <a:pt x="1125134" y="5267079"/>
                  <a:pt x="1126614" y="5267186"/>
                  <a:pt x="1128468" y="5267186"/>
                </a:cubicBezTo>
                <a:cubicBezTo>
                  <a:pt x="1130393" y="5267186"/>
                  <a:pt x="1131855" y="5267079"/>
                  <a:pt x="1132854" y="5266865"/>
                </a:cubicBezTo>
                <a:cubicBezTo>
                  <a:pt x="1133852" y="5266651"/>
                  <a:pt x="1134636" y="5266330"/>
                  <a:pt x="1135207" y="5265902"/>
                </a:cubicBezTo>
                <a:cubicBezTo>
                  <a:pt x="1135778" y="5265474"/>
                  <a:pt x="1136063" y="5264833"/>
                  <a:pt x="1136063" y="5263977"/>
                </a:cubicBezTo>
                <a:lnTo>
                  <a:pt x="1136063" y="5199046"/>
                </a:lnTo>
                <a:cubicBezTo>
                  <a:pt x="1136063" y="5193056"/>
                  <a:pt x="1135385" y="5187814"/>
                  <a:pt x="1134031" y="5183321"/>
                </a:cubicBezTo>
                <a:cubicBezTo>
                  <a:pt x="1132675" y="5178829"/>
                  <a:pt x="1130500" y="5175067"/>
                  <a:pt x="1127505" y="5172036"/>
                </a:cubicBezTo>
                <a:cubicBezTo>
                  <a:pt x="1124510" y="5169005"/>
                  <a:pt x="1120588" y="5166705"/>
                  <a:pt x="1115739" y="5165136"/>
                </a:cubicBezTo>
                <a:cubicBezTo>
                  <a:pt x="1110889" y="5163567"/>
                  <a:pt x="1105006" y="5162783"/>
                  <a:pt x="1098088" y="5162783"/>
                </a:cubicBezTo>
                <a:close/>
                <a:moveTo>
                  <a:pt x="886822" y="5162783"/>
                </a:moveTo>
                <a:cubicBezTo>
                  <a:pt x="878621" y="5162783"/>
                  <a:pt x="871454" y="5164102"/>
                  <a:pt x="865321" y="5166741"/>
                </a:cubicBezTo>
                <a:cubicBezTo>
                  <a:pt x="859188" y="5169380"/>
                  <a:pt x="854072" y="5173088"/>
                  <a:pt x="849971" y="5177866"/>
                </a:cubicBezTo>
                <a:cubicBezTo>
                  <a:pt x="845871" y="5182644"/>
                  <a:pt x="842804" y="5188331"/>
                  <a:pt x="840771" y="5194928"/>
                </a:cubicBezTo>
                <a:cubicBezTo>
                  <a:pt x="838739" y="5201524"/>
                  <a:pt x="837723" y="5208745"/>
                  <a:pt x="837723" y="5216589"/>
                </a:cubicBezTo>
                <a:cubicBezTo>
                  <a:pt x="837723" y="5224719"/>
                  <a:pt x="838686" y="5231993"/>
                  <a:pt x="840611" y="5238411"/>
                </a:cubicBezTo>
                <a:cubicBezTo>
                  <a:pt x="842537" y="5244829"/>
                  <a:pt x="845461" y="5250285"/>
                  <a:pt x="849383" y="5254777"/>
                </a:cubicBezTo>
                <a:cubicBezTo>
                  <a:pt x="853305" y="5259270"/>
                  <a:pt x="858208" y="5262693"/>
                  <a:pt x="864091" y="5265047"/>
                </a:cubicBezTo>
                <a:cubicBezTo>
                  <a:pt x="869974" y="5267400"/>
                  <a:pt x="876874" y="5268577"/>
                  <a:pt x="884790" y="5268577"/>
                </a:cubicBezTo>
                <a:cubicBezTo>
                  <a:pt x="892920" y="5268577"/>
                  <a:pt x="900069" y="5267239"/>
                  <a:pt x="906237" y="5264565"/>
                </a:cubicBezTo>
                <a:cubicBezTo>
                  <a:pt x="912406" y="5261891"/>
                  <a:pt x="917540" y="5258165"/>
                  <a:pt x="921641" y="5253387"/>
                </a:cubicBezTo>
                <a:cubicBezTo>
                  <a:pt x="925741" y="5248609"/>
                  <a:pt x="928826" y="5242922"/>
                  <a:pt x="930894" y="5236325"/>
                </a:cubicBezTo>
                <a:cubicBezTo>
                  <a:pt x="932962" y="5229729"/>
                  <a:pt x="933996" y="5222508"/>
                  <a:pt x="933996" y="5214664"/>
                </a:cubicBezTo>
                <a:cubicBezTo>
                  <a:pt x="933996" y="5206605"/>
                  <a:pt x="933016" y="5199367"/>
                  <a:pt x="931054" y="5192949"/>
                </a:cubicBezTo>
                <a:cubicBezTo>
                  <a:pt x="929093" y="5186530"/>
                  <a:pt x="926152" y="5181075"/>
                  <a:pt x="922229" y="5176582"/>
                </a:cubicBezTo>
                <a:cubicBezTo>
                  <a:pt x="918307" y="5172089"/>
                  <a:pt x="913404" y="5168666"/>
                  <a:pt x="907521" y="5166313"/>
                </a:cubicBezTo>
                <a:cubicBezTo>
                  <a:pt x="901638" y="5163960"/>
                  <a:pt x="894738" y="5162783"/>
                  <a:pt x="886822" y="5162783"/>
                </a:cubicBezTo>
                <a:close/>
                <a:moveTo>
                  <a:pt x="288463" y="5162783"/>
                </a:moveTo>
                <a:cubicBezTo>
                  <a:pt x="295381" y="5162783"/>
                  <a:pt x="301264" y="5163567"/>
                  <a:pt x="306113" y="5165136"/>
                </a:cubicBezTo>
                <a:cubicBezTo>
                  <a:pt x="310963" y="5166705"/>
                  <a:pt x="314885" y="5169005"/>
                  <a:pt x="317880" y="5172036"/>
                </a:cubicBezTo>
                <a:cubicBezTo>
                  <a:pt x="320875" y="5175067"/>
                  <a:pt x="323050" y="5178829"/>
                  <a:pt x="324405" y="5183321"/>
                </a:cubicBezTo>
                <a:cubicBezTo>
                  <a:pt x="325760" y="5187814"/>
                  <a:pt x="326438" y="5193056"/>
                  <a:pt x="326438" y="5199046"/>
                </a:cubicBezTo>
                <a:lnTo>
                  <a:pt x="326438" y="5263977"/>
                </a:lnTo>
                <a:cubicBezTo>
                  <a:pt x="326438" y="5264833"/>
                  <a:pt x="326152" y="5265474"/>
                  <a:pt x="325582" y="5265902"/>
                </a:cubicBezTo>
                <a:cubicBezTo>
                  <a:pt x="325011" y="5266330"/>
                  <a:pt x="324227" y="5266651"/>
                  <a:pt x="323229" y="5266865"/>
                </a:cubicBezTo>
                <a:cubicBezTo>
                  <a:pt x="322230" y="5267079"/>
                  <a:pt x="320768" y="5267186"/>
                  <a:pt x="318843" y="5267186"/>
                </a:cubicBezTo>
                <a:cubicBezTo>
                  <a:pt x="316989" y="5267186"/>
                  <a:pt x="315509" y="5267079"/>
                  <a:pt x="314404" y="5266865"/>
                </a:cubicBezTo>
                <a:cubicBezTo>
                  <a:pt x="313298" y="5266651"/>
                  <a:pt x="312496" y="5266330"/>
                  <a:pt x="311997" y="5265902"/>
                </a:cubicBezTo>
                <a:cubicBezTo>
                  <a:pt x="311498" y="5265474"/>
                  <a:pt x="311248" y="5264833"/>
                  <a:pt x="311248" y="5263977"/>
                </a:cubicBezTo>
                <a:lnTo>
                  <a:pt x="311248" y="5254350"/>
                </a:lnTo>
                <a:cubicBezTo>
                  <a:pt x="307041" y="5258842"/>
                  <a:pt x="302352" y="5262337"/>
                  <a:pt x="297181" y="5264833"/>
                </a:cubicBezTo>
                <a:cubicBezTo>
                  <a:pt x="292011" y="5267329"/>
                  <a:pt x="286538" y="5268577"/>
                  <a:pt x="280762" y="5268577"/>
                </a:cubicBezTo>
                <a:cubicBezTo>
                  <a:pt x="275698" y="5268577"/>
                  <a:pt x="271116" y="5267917"/>
                  <a:pt x="267016" y="5266598"/>
                </a:cubicBezTo>
                <a:cubicBezTo>
                  <a:pt x="262915" y="5265278"/>
                  <a:pt x="259421" y="5263371"/>
                  <a:pt x="256533" y="5260875"/>
                </a:cubicBezTo>
                <a:cubicBezTo>
                  <a:pt x="253645" y="5258379"/>
                  <a:pt x="251398" y="5255312"/>
                  <a:pt x="249794" y="5251675"/>
                </a:cubicBezTo>
                <a:cubicBezTo>
                  <a:pt x="248189" y="5248038"/>
                  <a:pt x="247387" y="5243902"/>
                  <a:pt x="247387" y="5239267"/>
                </a:cubicBezTo>
                <a:cubicBezTo>
                  <a:pt x="247387" y="5233847"/>
                  <a:pt x="248492" y="5229140"/>
                  <a:pt x="250703" y="5225147"/>
                </a:cubicBezTo>
                <a:cubicBezTo>
                  <a:pt x="252914" y="5221153"/>
                  <a:pt x="256087" y="5217837"/>
                  <a:pt x="260223" y="5215198"/>
                </a:cubicBezTo>
                <a:cubicBezTo>
                  <a:pt x="264359" y="5212560"/>
                  <a:pt x="269423" y="5210581"/>
                  <a:pt x="275413" y="5209262"/>
                </a:cubicBezTo>
                <a:cubicBezTo>
                  <a:pt x="281403" y="5207942"/>
                  <a:pt x="288142" y="5207283"/>
                  <a:pt x="295630" y="5207283"/>
                </a:cubicBezTo>
                <a:lnTo>
                  <a:pt x="308895" y="5207283"/>
                </a:lnTo>
                <a:lnTo>
                  <a:pt x="308895" y="5199795"/>
                </a:lnTo>
                <a:cubicBezTo>
                  <a:pt x="308895" y="5196086"/>
                  <a:pt x="308502" y="5192806"/>
                  <a:pt x="307718" y="5189954"/>
                </a:cubicBezTo>
                <a:cubicBezTo>
                  <a:pt x="306934" y="5187101"/>
                  <a:pt x="305668" y="5184730"/>
                  <a:pt x="303921" y="5182840"/>
                </a:cubicBezTo>
                <a:cubicBezTo>
                  <a:pt x="302173" y="5180950"/>
                  <a:pt x="299909" y="5179524"/>
                  <a:pt x="297128" y="5178561"/>
                </a:cubicBezTo>
                <a:cubicBezTo>
                  <a:pt x="294347" y="5177598"/>
                  <a:pt x="290924" y="5177117"/>
                  <a:pt x="286859" y="5177117"/>
                </a:cubicBezTo>
                <a:cubicBezTo>
                  <a:pt x="282509" y="5177117"/>
                  <a:pt x="278604" y="5177634"/>
                  <a:pt x="275145" y="5178668"/>
                </a:cubicBezTo>
                <a:cubicBezTo>
                  <a:pt x="271687" y="5179702"/>
                  <a:pt x="268656" y="5180843"/>
                  <a:pt x="266053" y="5182091"/>
                </a:cubicBezTo>
                <a:cubicBezTo>
                  <a:pt x="263450" y="5183339"/>
                  <a:pt x="261275" y="5184480"/>
                  <a:pt x="259528" y="5185514"/>
                </a:cubicBezTo>
                <a:cubicBezTo>
                  <a:pt x="257781" y="5186548"/>
                  <a:pt x="256479" y="5187065"/>
                  <a:pt x="255623" y="5187065"/>
                </a:cubicBezTo>
                <a:cubicBezTo>
                  <a:pt x="255053" y="5187065"/>
                  <a:pt x="254554" y="5186923"/>
                  <a:pt x="254126" y="5186637"/>
                </a:cubicBezTo>
                <a:cubicBezTo>
                  <a:pt x="253698" y="5186352"/>
                  <a:pt x="253324" y="5185924"/>
                  <a:pt x="253003" y="5185354"/>
                </a:cubicBezTo>
                <a:cubicBezTo>
                  <a:pt x="252682" y="5184783"/>
                  <a:pt x="252450" y="5184052"/>
                  <a:pt x="252307" y="5183161"/>
                </a:cubicBezTo>
                <a:cubicBezTo>
                  <a:pt x="252165" y="5182270"/>
                  <a:pt x="252093" y="5181289"/>
                  <a:pt x="252093" y="5180219"/>
                </a:cubicBezTo>
                <a:cubicBezTo>
                  <a:pt x="252093" y="5178436"/>
                  <a:pt x="252218" y="5177028"/>
                  <a:pt x="252468" y="5175994"/>
                </a:cubicBezTo>
                <a:cubicBezTo>
                  <a:pt x="252718" y="5174960"/>
                  <a:pt x="253324" y="5173979"/>
                  <a:pt x="254286" y="5173052"/>
                </a:cubicBezTo>
                <a:cubicBezTo>
                  <a:pt x="255249" y="5172125"/>
                  <a:pt x="256907" y="5171038"/>
                  <a:pt x="259261" y="5169790"/>
                </a:cubicBezTo>
                <a:cubicBezTo>
                  <a:pt x="261614" y="5168542"/>
                  <a:pt x="264324" y="5167401"/>
                  <a:pt x="267390" y="5166367"/>
                </a:cubicBezTo>
                <a:cubicBezTo>
                  <a:pt x="270457" y="5165332"/>
                  <a:pt x="273808" y="5164477"/>
                  <a:pt x="277445" y="5163799"/>
                </a:cubicBezTo>
                <a:cubicBezTo>
                  <a:pt x="281082" y="5163122"/>
                  <a:pt x="284755" y="5162783"/>
                  <a:pt x="288463" y="5162783"/>
                </a:cubicBezTo>
                <a:close/>
                <a:moveTo>
                  <a:pt x="5023093" y="4920213"/>
                </a:moveTo>
                <a:lnTo>
                  <a:pt x="5038175" y="4920213"/>
                </a:lnTo>
                <a:lnTo>
                  <a:pt x="5038175" y="4940644"/>
                </a:lnTo>
                <a:cubicBezTo>
                  <a:pt x="5033825" y="4945494"/>
                  <a:pt x="5029671" y="4949095"/>
                  <a:pt x="5025713" y="4951448"/>
                </a:cubicBezTo>
                <a:cubicBezTo>
                  <a:pt x="5021755" y="4953802"/>
                  <a:pt x="5017459" y="4954978"/>
                  <a:pt x="5012823" y="4954978"/>
                </a:cubicBezTo>
                <a:cubicBezTo>
                  <a:pt x="5007118" y="4954978"/>
                  <a:pt x="5002679" y="4953499"/>
                  <a:pt x="4999506" y="4950539"/>
                </a:cubicBezTo>
                <a:cubicBezTo>
                  <a:pt x="4996332" y="4947580"/>
                  <a:pt x="4994745" y="4943604"/>
                  <a:pt x="4994745" y="4938612"/>
                </a:cubicBezTo>
                <a:cubicBezTo>
                  <a:pt x="4994745" y="4935688"/>
                  <a:pt x="4995298" y="4933103"/>
                  <a:pt x="4996403" y="4930857"/>
                </a:cubicBezTo>
                <a:cubicBezTo>
                  <a:pt x="4997509" y="4928610"/>
                  <a:pt x="4999238" y="4926685"/>
                  <a:pt x="5001592" y="4925080"/>
                </a:cubicBezTo>
                <a:cubicBezTo>
                  <a:pt x="5003945" y="4923476"/>
                  <a:pt x="5006904" y="4922263"/>
                  <a:pt x="5010470" y="4921443"/>
                </a:cubicBezTo>
                <a:cubicBezTo>
                  <a:pt x="5014036" y="4920623"/>
                  <a:pt x="5018243" y="4920213"/>
                  <a:pt x="5023093" y="4920213"/>
                </a:cubicBezTo>
                <a:close/>
                <a:moveTo>
                  <a:pt x="5105083" y="4919464"/>
                </a:moveTo>
                <a:lnTo>
                  <a:pt x="5122305" y="4919464"/>
                </a:lnTo>
                <a:cubicBezTo>
                  <a:pt x="5126941" y="4919464"/>
                  <a:pt x="5130952" y="4919821"/>
                  <a:pt x="5134339" y="4920534"/>
                </a:cubicBezTo>
                <a:cubicBezTo>
                  <a:pt x="5137727" y="4921247"/>
                  <a:pt x="5140508" y="4922317"/>
                  <a:pt x="5142683" y="4923743"/>
                </a:cubicBezTo>
                <a:cubicBezTo>
                  <a:pt x="5144858" y="4925169"/>
                  <a:pt x="5146445" y="4926970"/>
                  <a:pt x="5147443" y="4929145"/>
                </a:cubicBezTo>
                <a:cubicBezTo>
                  <a:pt x="5148442" y="4931320"/>
                  <a:pt x="5148941" y="4933834"/>
                  <a:pt x="5148941" y="4936687"/>
                </a:cubicBezTo>
                <a:cubicBezTo>
                  <a:pt x="5148941" y="4939468"/>
                  <a:pt x="5148442" y="4941982"/>
                  <a:pt x="5147443" y="4944228"/>
                </a:cubicBezTo>
                <a:cubicBezTo>
                  <a:pt x="5146445" y="4946474"/>
                  <a:pt x="5144858" y="4948382"/>
                  <a:pt x="5142683" y="4949951"/>
                </a:cubicBezTo>
                <a:cubicBezTo>
                  <a:pt x="5140508" y="4951520"/>
                  <a:pt x="5137780" y="4952714"/>
                  <a:pt x="5134500" y="4953534"/>
                </a:cubicBezTo>
                <a:cubicBezTo>
                  <a:pt x="5131219" y="4954354"/>
                  <a:pt x="5127261" y="4954765"/>
                  <a:pt x="5122626" y="4954765"/>
                </a:cubicBezTo>
                <a:cubicBezTo>
                  <a:pt x="5121342" y="4954765"/>
                  <a:pt x="5119934" y="4954729"/>
                  <a:pt x="5118401" y="4954658"/>
                </a:cubicBezTo>
                <a:cubicBezTo>
                  <a:pt x="5116867" y="4954586"/>
                  <a:pt x="5115334" y="4954497"/>
                  <a:pt x="5113801" y="4954390"/>
                </a:cubicBezTo>
                <a:cubicBezTo>
                  <a:pt x="5112268" y="4954283"/>
                  <a:pt x="5110770" y="4954176"/>
                  <a:pt x="5109308" y="4954069"/>
                </a:cubicBezTo>
                <a:cubicBezTo>
                  <a:pt x="5107846" y="4953962"/>
                  <a:pt x="5106438" y="4953802"/>
                  <a:pt x="5105083" y="4953588"/>
                </a:cubicBezTo>
                <a:close/>
                <a:moveTo>
                  <a:pt x="4915279" y="4878174"/>
                </a:moveTo>
                <a:cubicBezTo>
                  <a:pt x="4919871" y="4878174"/>
                  <a:pt x="4923710" y="4879244"/>
                  <a:pt x="4926795" y="4881383"/>
                </a:cubicBezTo>
                <a:cubicBezTo>
                  <a:pt x="4929881" y="4883522"/>
                  <a:pt x="4932338" y="4886375"/>
                  <a:pt x="4934168" y="4889941"/>
                </a:cubicBezTo>
                <a:cubicBezTo>
                  <a:pt x="4935998" y="4893506"/>
                  <a:pt x="4937289" y="4897589"/>
                  <a:pt x="4938042" y="4902189"/>
                </a:cubicBezTo>
                <a:cubicBezTo>
                  <a:pt x="4938796" y="4906788"/>
                  <a:pt x="4939172" y="4911549"/>
                  <a:pt x="4939172" y="4916469"/>
                </a:cubicBezTo>
                <a:cubicBezTo>
                  <a:pt x="4939172" y="4920962"/>
                  <a:pt x="4938706" y="4925419"/>
                  <a:pt x="4937773" y="4929840"/>
                </a:cubicBezTo>
                <a:cubicBezTo>
                  <a:pt x="4936841" y="4934262"/>
                  <a:pt x="4935387" y="4938255"/>
                  <a:pt x="4933414" y="4941821"/>
                </a:cubicBezTo>
                <a:cubicBezTo>
                  <a:pt x="4931441" y="4945387"/>
                  <a:pt x="4928858" y="4948239"/>
                  <a:pt x="4925665" y="4950379"/>
                </a:cubicBezTo>
                <a:cubicBezTo>
                  <a:pt x="4922472" y="4952518"/>
                  <a:pt x="4918651" y="4953588"/>
                  <a:pt x="4914203" y="4953588"/>
                </a:cubicBezTo>
                <a:cubicBezTo>
                  <a:pt x="4909396" y="4953588"/>
                  <a:pt x="4904804" y="4952019"/>
                  <a:pt x="4900427" y="4948881"/>
                </a:cubicBezTo>
                <a:cubicBezTo>
                  <a:pt x="4896050" y="4945743"/>
                  <a:pt x="4891422" y="4941215"/>
                  <a:pt x="4886543" y="4935296"/>
                </a:cubicBezTo>
                <a:lnTo>
                  <a:pt x="4886543" y="4897001"/>
                </a:lnTo>
                <a:cubicBezTo>
                  <a:pt x="4889341" y="4893506"/>
                  <a:pt x="4891995" y="4890565"/>
                  <a:pt x="4894507" y="4888176"/>
                </a:cubicBezTo>
                <a:cubicBezTo>
                  <a:pt x="4897019" y="4885787"/>
                  <a:pt x="4899422" y="4883861"/>
                  <a:pt x="4901718" y="4882399"/>
                </a:cubicBezTo>
                <a:cubicBezTo>
                  <a:pt x="4904014" y="4880937"/>
                  <a:pt x="4906274" y="4879868"/>
                  <a:pt x="4908498" y="4879190"/>
                </a:cubicBezTo>
                <a:cubicBezTo>
                  <a:pt x="4910723" y="4878513"/>
                  <a:pt x="4912983" y="4878174"/>
                  <a:pt x="4915279" y="4878174"/>
                </a:cubicBezTo>
                <a:close/>
                <a:moveTo>
                  <a:pt x="5726101" y="4877746"/>
                </a:moveTo>
                <a:cubicBezTo>
                  <a:pt x="5731592" y="4877746"/>
                  <a:pt x="5736138" y="4878780"/>
                  <a:pt x="5739739" y="4880848"/>
                </a:cubicBezTo>
                <a:cubicBezTo>
                  <a:pt x="5743341" y="4882916"/>
                  <a:pt x="5746193" y="4885697"/>
                  <a:pt x="5748297" y="4889192"/>
                </a:cubicBezTo>
                <a:cubicBezTo>
                  <a:pt x="5750401" y="4892686"/>
                  <a:pt x="5751881" y="4896733"/>
                  <a:pt x="5752736" y="4901333"/>
                </a:cubicBezTo>
                <a:cubicBezTo>
                  <a:pt x="5753592" y="4905933"/>
                  <a:pt x="5754020" y="4910764"/>
                  <a:pt x="5754020" y="4915827"/>
                </a:cubicBezTo>
                <a:cubicBezTo>
                  <a:pt x="5754020" y="4922032"/>
                  <a:pt x="5753396" y="4927523"/>
                  <a:pt x="5752148" y="4932301"/>
                </a:cubicBezTo>
                <a:cubicBezTo>
                  <a:pt x="5750900" y="4937079"/>
                  <a:pt x="5749064" y="4941055"/>
                  <a:pt x="5746639" y="4944228"/>
                </a:cubicBezTo>
                <a:cubicBezTo>
                  <a:pt x="5744214" y="4947401"/>
                  <a:pt x="5741219" y="4949808"/>
                  <a:pt x="5737654" y="4951448"/>
                </a:cubicBezTo>
                <a:cubicBezTo>
                  <a:pt x="5734088" y="4953089"/>
                  <a:pt x="5729987" y="4953909"/>
                  <a:pt x="5725352" y="4953909"/>
                </a:cubicBezTo>
                <a:cubicBezTo>
                  <a:pt x="5719790" y="4953909"/>
                  <a:pt x="5715225" y="4952928"/>
                  <a:pt x="5711660" y="4950967"/>
                </a:cubicBezTo>
                <a:cubicBezTo>
                  <a:pt x="5708094" y="4949006"/>
                  <a:pt x="5705259" y="4946296"/>
                  <a:pt x="5703156" y="4942837"/>
                </a:cubicBezTo>
                <a:cubicBezTo>
                  <a:pt x="5701052" y="4939379"/>
                  <a:pt x="5699572" y="4935314"/>
                  <a:pt x="5698716" y="4930643"/>
                </a:cubicBezTo>
                <a:cubicBezTo>
                  <a:pt x="5697861" y="4925972"/>
                  <a:pt x="5697433" y="4920926"/>
                  <a:pt x="5697433" y="4915506"/>
                </a:cubicBezTo>
                <a:cubicBezTo>
                  <a:pt x="5697433" y="4910158"/>
                  <a:pt x="5697985" y="4905166"/>
                  <a:pt x="5699091" y="4900531"/>
                </a:cubicBezTo>
                <a:cubicBezTo>
                  <a:pt x="5700196" y="4895895"/>
                  <a:pt x="5701926" y="4891902"/>
                  <a:pt x="5704279" y="4888550"/>
                </a:cubicBezTo>
                <a:cubicBezTo>
                  <a:pt x="5706632" y="4885198"/>
                  <a:pt x="5709627" y="4882560"/>
                  <a:pt x="5713264" y="4880634"/>
                </a:cubicBezTo>
                <a:cubicBezTo>
                  <a:pt x="5716901" y="4878709"/>
                  <a:pt x="5721180" y="4877746"/>
                  <a:pt x="5726101" y="4877746"/>
                </a:cubicBezTo>
                <a:close/>
                <a:moveTo>
                  <a:pt x="5345931" y="4876783"/>
                </a:moveTo>
                <a:cubicBezTo>
                  <a:pt x="5354470" y="4876783"/>
                  <a:pt x="5360909" y="4879422"/>
                  <a:pt x="5365249" y="4884699"/>
                </a:cubicBezTo>
                <a:cubicBezTo>
                  <a:pt x="5369590" y="4889976"/>
                  <a:pt x="5371653" y="4897250"/>
                  <a:pt x="5371439" y="4906521"/>
                </a:cubicBezTo>
                <a:lnTo>
                  <a:pt x="5318916" y="4906521"/>
                </a:lnTo>
                <a:cubicBezTo>
                  <a:pt x="5319060" y="4902599"/>
                  <a:pt x="5319742" y="4898837"/>
                  <a:pt x="5320961" y="4895236"/>
                </a:cubicBezTo>
                <a:cubicBezTo>
                  <a:pt x="5322181" y="4891634"/>
                  <a:pt x="5323903" y="4888479"/>
                  <a:pt x="5326128" y="4885769"/>
                </a:cubicBezTo>
                <a:cubicBezTo>
                  <a:pt x="5328352" y="4883059"/>
                  <a:pt x="5331115" y="4880884"/>
                  <a:pt x="5334415" y="4879244"/>
                </a:cubicBezTo>
                <a:cubicBezTo>
                  <a:pt x="5337716" y="4877603"/>
                  <a:pt x="5341554" y="4876783"/>
                  <a:pt x="5345931" y="4876783"/>
                </a:cubicBezTo>
                <a:close/>
                <a:moveTo>
                  <a:pt x="5121342" y="4876783"/>
                </a:moveTo>
                <a:cubicBezTo>
                  <a:pt x="5125764" y="4876783"/>
                  <a:pt x="5129526" y="4877104"/>
                  <a:pt x="5132628" y="4877746"/>
                </a:cubicBezTo>
                <a:cubicBezTo>
                  <a:pt x="5135730" y="4878388"/>
                  <a:pt x="5138262" y="4879351"/>
                  <a:pt x="5140223" y="4880634"/>
                </a:cubicBezTo>
                <a:cubicBezTo>
                  <a:pt x="5142184" y="4881918"/>
                  <a:pt x="5143592" y="4883487"/>
                  <a:pt x="5144448" y="4885341"/>
                </a:cubicBezTo>
                <a:cubicBezTo>
                  <a:pt x="5145304" y="4887195"/>
                  <a:pt x="5145732" y="4889299"/>
                  <a:pt x="5145732" y="4891652"/>
                </a:cubicBezTo>
                <a:cubicBezTo>
                  <a:pt x="5145732" y="4896787"/>
                  <a:pt x="5143788" y="4900727"/>
                  <a:pt x="5139902" y="4903472"/>
                </a:cubicBezTo>
                <a:cubicBezTo>
                  <a:pt x="5136015" y="4906218"/>
                  <a:pt x="5130399" y="4907591"/>
                  <a:pt x="5123054" y="4907591"/>
                </a:cubicBezTo>
                <a:lnTo>
                  <a:pt x="5105083" y="4907591"/>
                </a:lnTo>
                <a:lnTo>
                  <a:pt x="5105083" y="4877639"/>
                </a:lnTo>
                <a:cubicBezTo>
                  <a:pt x="5107008" y="4877425"/>
                  <a:pt x="5109362" y="4877229"/>
                  <a:pt x="5112143" y="4877051"/>
                </a:cubicBezTo>
                <a:cubicBezTo>
                  <a:pt x="5114924" y="4876872"/>
                  <a:pt x="5117991" y="4876783"/>
                  <a:pt x="5121342" y="4876783"/>
                </a:cubicBezTo>
                <a:close/>
                <a:moveTo>
                  <a:pt x="5216918" y="4865124"/>
                </a:moveTo>
                <a:cubicBezTo>
                  <a:pt x="5215278" y="4865124"/>
                  <a:pt x="5214012" y="4865641"/>
                  <a:pt x="5213120" y="4866675"/>
                </a:cubicBezTo>
                <a:cubicBezTo>
                  <a:pt x="5212229" y="4867709"/>
                  <a:pt x="5211712" y="4869295"/>
                  <a:pt x="5211569" y="4871435"/>
                </a:cubicBezTo>
                <a:cubicBezTo>
                  <a:pt x="5210500" y="4881847"/>
                  <a:pt x="5209359" y="4891064"/>
                  <a:pt x="5208146" y="4899087"/>
                </a:cubicBezTo>
                <a:cubicBezTo>
                  <a:pt x="5206934" y="4907109"/>
                  <a:pt x="5205650" y="4914116"/>
                  <a:pt x="5204295" y="4920106"/>
                </a:cubicBezTo>
                <a:cubicBezTo>
                  <a:pt x="5202941" y="4926097"/>
                  <a:pt x="5201443" y="4931142"/>
                  <a:pt x="5199803" y="4935242"/>
                </a:cubicBezTo>
                <a:cubicBezTo>
                  <a:pt x="5198162" y="4939343"/>
                  <a:pt x="5196415" y="4942659"/>
                  <a:pt x="5194561" y="4945191"/>
                </a:cubicBezTo>
                <a:cubicBezTo>
                  <a:pt x="5192707" y="4947722"/>
                  <a:pt x="5190710" y="4949541"/>
                  <a:pt x="5188571" y="4950646"/>
                </a:cubicBezTo>
                <a:cubicBezTo>
                  <a:pt x="5186431" y="4951752"/>
                  <a:pt x="5184185" y="4952304"/>
                  <a:pt x="5181832" y="4952304"/>
                </a:cubicBezTo>
                <a:cubicBezTo>
                  <a:pt x="5181261" y="4952304"/>
                  <a:pt x="5180780" y="4952411"/>
                  <a:pt x="5180388" y="4952625"/>
                </a:cubicBezTo>
                <a:cubicBezTo>
                  <a:pt x="5179995" y="4952839"/>
                  <a:pt x="5179674" y="4953267"/>
                  <a:pt x="5179425" y="4953909"/>
                </a:cubicBezTo>
                <a:cubicBezTo>
                  <a:pt x="5179175" y="4954551"/>
                  <a:pt x="5178997" y="4955406"/>
                  <a:pt x="5178890" y="4956476"/>
                </a:cubicBezTo>
                <a:cubicBezTo>
                  <a:pt x="5178783" y="4957546"/>
                  <a:pt x="5178730" y="4958936"/>
                  <a:pt x="5178730" y="4960648"/>
                </a:cubicBezTo>
                <a:cubicBezTo>
                  <a:pt x="5178730" y="4962288"/>
                  <a:pt x="5178801" y="4963625"/>
                  <a:pt x="5178944" y="4964659"/>
                </a:cubicBezTo>
                <a:cubicBezTo>
                  <a:pt x="5179086" y="4965693"/>
                  <a:pt x="5179300" y="4966496"/>
                  <a:pt x="5179585" y="4967066"/>
                </a:cubicBezTo>
                <a:cubicBezTo>
                  <a:pt x="5179871" y="4967637"/>
                  <a:pt x="5180245" y="4968029"/>
                  <a:pt x="5180709" y="4968243"/>
                </a:cubicBezTo>
                <a:cubicBezTo>
                  <a:pt x="5181172" y="4968457"/>
                  <a:pt x="5181725" y="4968564"/>
                  <a:pt x="5182367" y="4968564"/>
                </a:cubicBezTo>
                <a:cubicBezTo>
                  <a:pt x="5186289" y="4968564"/>
                  <a:pt x="5189979" y="4967958"/>
                  <a:pt x="5193438" y="4966745"/>
                </a:cubicBezTo>
                <a:cubicBezTo>
                  <a:pt x="5196897" y="4965533"/>
                  <a:pt x="5200106" y="4963554"/>
                  <a:pt x="5203065" y="4960808"/>
                </a:cubicBezTo>
                <a:cubicBezTo>
                  <a:pt x="5206025" y="4958063"/>
                  <a:pt x="5208753" y="4954444"/>
                  <a:pt x="5211249" y="4949951"/>
                </a:cubicBezTo>
                <a:cubicBezTo>
                  <a:pt x="5213745" y="4945458"/>
                  <a:pt x="5215991" y="4939931"/>
                  <a:pt x="5217988" y="4933371"/>
                </a:cubicBezTo>
                <a:cubicBezTo>
                  <a:pt x="5219984" y="4926810"/>
                  <a:pt x="5221785" y="4919108"/>
                  <a:pt x="5223390" y="4910265"/>
                </a:cubicBezTo>
                <a:cubicBezTo>
                  <a:pt x="5224994" y="4901422"/>
                  <a:pt x="5226367" y="4891331"/>
                  <a:pt x="5227508" y="4879992"/>
                </a:cubicBezTo>
                <a:lnTo>
                  <a:pt x="5254037" y="4879992"/>
                </a:lnTo>
                <a:lnTo>
                  <a:pt x="5254037" y="4964071"/>
                </a:lnTo>
                <a:cubicBezTo>
                  <a:pt x="5254037" y="4964641"/>
                  <a:pt x="5254179" y="4965123"/>
                  <a:pt x="5254464" y="4965515"/>
                </a:cubicBezTo>
                <a:cubicBezTo>
                  <a:pt x="5254750" y="4965907"/>
                  <a:pt x="5255231" y="4966246"/>
                  <a:pt x="5255909" y="4966531"/>
                </a:cubicBezTo>
                <a:cubicBezTo>
                  <a:pt x="5256586" y="4966817"/>
                  <a:pt x="5257495" y="4967030"/>
                  <a:pt x="5258636" y="4967173"/>
                </a:cubicBezTo>
                <a:cubicBezTo>
                  <a:pt x="5259777" y="4967316"/>
                  <a:pt x="5261239" y="4967387"/>
                  <a:pt x="5263022" y="4967387"/>
                </a:cubicBezTo>
                <a:cubicBezTo>
                  <a:pt x="5264734" y="4967387"/>
                  <a:pt x="5266160" y="4967316"/>
                  <a:pt x="5267301" y="4967173"/>
                </a:cubicBezTo>
                <a:cubicBezTo>
                  <a:pt x="5268442" y="4967030"/>
                  <a:pt x="5269333" y="4966817"/>
                  <a:pt x="5269975" y="4966531"/>
                </a:cubicBezTo>
                <a:cubicBezTo>
                  <a:pt x="5270617" y="4966246"/>
                  <a:pt x="5271081" y="4965907"/>
                  <a:pt x="5271366" y="4965515"/>
                </a:cubicBezTo>
                <a:cubicBezTo>
                  <a:pt x="5271651" y="4965123"/>
                  <a:pt x="5271794" y="4964641"/>
                  <a:pt x="5271794" y="4964071"/>
                </a:cubicBezTo>
                <a:lnTo>
                  <a:pt x="5271794" y="4871435"/>
                </a:lnTo>
                <a:cubicBezTo>
                  <a:pt x="5271794" y="4869295"/>
                  <a:pt x="5271312" y="4867709"/>
                  <a:pt x="5270350" y="4866675"/>
                </a:cubicBezTo>
                <a:cubicBezTo>
                  <a:pt x="5269387" y="4865641"/>
                  <a:pt x="5268050" y="4865124"/>
                  <a:pt x="5266338" y="4865124"/>
                </a:cubicBezTo>
                <a:close/>
                <a:moveTo>
                  <a:pt x="4760048" y="4865017"/>
                </a:moveTo>
                <a:cubicBezTo>
                  <a:pt x="4758337" y="4865017"/>
                  <a:pt x="4756999" y="4865534"/>
                  <a:pt x="4756037" y="4866568"/>
                </a:cubicBezTo>
                <a:cubicBezTo>
                  <a:pt x="4755074" y="4867602"/>
                  <a:pt x="4754593" y="4869188"/>
                  <a:pt x="4754593" y="4871328"/>
                </a:cubicBezTo>
                <a:lnTo>
                  <a:pt x="4754593" y="4964071"/>
                </a:lnTo>
                <a:cubicBezTo>
                  <a:pt x="4754593" y="4964641"/>
                  <a:pt x="4754718" y="4965123"/>
                  <a:pt x="4754967" y="4965515"/>
                </a:cubicBezTo>
                <a:cubicBezTo>
                  <a:pt x="4755217" y="4965907"/>
                  <a:pt x="4755680" y="4966246"/>
                  <a:pt x="4756358" y="4966531"/>
                </a:cubicBezTo>
                <a:cubicBezTo>
                  <a:pt x="4757035" y="4966817"/>
                  <a:pt x="4757944" y="4967030"/>
                  <a:pt x="4759085" y="4967173"/>
                </a:cubicBezTo>
                <a:cubicBezTo>
                  <a:pt x="4760226" y="4967316"/>
                  <a:pt x="4761653" y="4967387"/>
                  <a:pt x="4763364" y="4967387"/>
                </a:cubicBezTo>
                <a:cubicBezTo>
                  <a:pt x="4765076" y="4967387"/>
                  <a:pt x="4766502" y="4967316"/>
                  <a:pt x="4767643" y="4967173"/>
                </a:cubicBezTo>
                <a:cubicBezTo>
                  <a:pt x="4768784" y="4967030"/>
                  <a:pt x="4769693" y="4966817"/>
                  <a:pt x="4770371" y="4966531"/>
                </a:cubicBezTo>
                <a:cubicBezTo>
                  <a:pt x="4771048" y="4966246"/>
                  <a:pt x="4771530" y="4965907"/>
                  <a:pt x="4771815" y="4965515"/>
                </a:cubicBezTo>
                <a:cubicBezTo>
                  <a:pt x="4772100" y="4965123"/>
                  <a:pt x="4772243" y="4964641"/>
                  <a:pt x="4772243" y="4964071"/>
                </a:cubicBezTo>
                <a:lnTo>
                  <a:pt x="4772243" y="4879992"/>
                </a:lnTo>
                <a:lnTo>
                  <a:pt x="4818133" y="4879992"/>
                </a:lnTo>
                <a:lnTo>
                  <a:pt x="4818133" y="4964071"/>
                </a:lnTo>
                <a:cubicBezTo>
                  <a:pt x="4818133" y="4964641"/>
                  <a:pt x="4818276" y="4965123"/>
                  <a:pt x="4818561" y="4965515"/>
                </a:cubicBezTo>
                <a:cubicBezTo>
                  <a:pt x="4818846" y="4965907"/>
                  <a:pt x="4819328" y="4966246"/>
                  <a:pt x="4820005" y="4966531"/>
                </a:cubicBezTo>
                <a:cubicBezTo>
                  <a:pt x="4820682" y="4966817"/>
                  <a:pt x="4821592" y="4967030"/>
                  <a:pt x="4822733" y="4967173"/>
                </a:cubicBezTo>
                <a:cubicBezTo>
                  <a:pt x="4823874" y="4967316"/>
                  <a:pt x="4825336" y="4967387"/>
                  <a:pt x="4827118" y="4967387"/>
                </a:cubicBezTo>
                <a:cubicBezTo>
                  <a:pt x="4828830" y="4967387"/>
                  <a:pt x="4830256" y="4967316"/>
                  <a:pt x="4831397" y="4967173"/>
                </a:cubicBezTo>
                <a:cubicBezTo>
                  <a:pt x="4832538" y="4967030"/>
                  <a:pt x="4833430" y="4966817"/>
                  <a:pt x="4834072" y="4966531"/>
                </a:cubicBezTo>
                <a:cubicBezTo>
                  <a:pt x="4834713" y="4966246"/>
                  <a:pt x="4835177" y="4965907"/>
                  <a:pt x="4835462" y="4965515"/>
                </a:cubicBezTo>
                <a:cubicBezTo>
                  <a:pt x="4835747" y="4965123"/>
                  <a:pt x="4835890" y="4964641"/>
                  <a:pt x="4835890" y="4964071"/>
                </a:cubicBezTo>
                <a:lnTo>
                  <a:pt x="4835890" y="4871328"/>
                </a:lnTo>
                <a:cubicBezTo>
                  <a:pt x="4835890" y="4869188"/>
                  <a:pt x="4835427" y="4867602"/>
                  <a:pt x="4834499" y="4866568"/>
                </a:cubicBezTo>
                <a:cubicBezTo>
                  <a:pt x="4833572" y="4865534"/>
                  <a:pt x="4832253" y="4865017"/>
                  <a:pt x="4830542" y="4865017"/>
                </a:cubicBezTo>
                <a:close/>
                <a:moveTo>
                  <a:pt x="5534782" y="4864482"/>
                </a:moveTo>
                <a:cubicBezTo>
                  <a:pt x="5533142" y="4864482"/>
                  <a:pt x="5531751" y="4864535"/>
                  <a:pt x="5530610" y="4864642"/>
                </a:cubicBezTo>
                <a:cubicBezTo>
                  <a:pt x="5529469" y="4864749"/>
                  <a:pt x="5528560" y="4864945"/>
                  <a:pt x="5527883" y="4865230"/>
                </a:cubicBezTo>
                <a:cubicBezTo>
                  <a:pt x="5527205" y="4865516"/>
                  <a:pt x="5526742" y="4865872"/>
                  <a:pt x="5526492" y="4866300"/>
                </a:cubicBezTo>
                <a:cubicBezTo>
                  <a:pt x="5526242" y="4866728"/>
                  <a:pt x="5526118" y="4867192"/>
                  <a:pt x="5526118" y="4867691"/>
                </a:cubicBezTo>
                <a:lnTo>
                  <a:pt x="5526118" y="4964178"/>
                </a:lnTo>
                <a:cubicBezTo>
                  <a:pt x="5526118" y="4964677"/>
                  <a:pt x="5526242" y="4965141"/>
                  <a:pt x="5526492" y="4965569"/>
                </a:cubicBezTo>
                <a:cubicBezTo>
                  <a:pt x="5526742" y="4965996"/>
                  <a:pt x="5527170" y="4966335"/>
                  <a:pt x="5527776" y="4966585"/>
                </a:cubicBezTo>
                <a:cubicBezTo>
                  <a:pt x="5528382" y="4966834"/>
                  <a:pt x="5529184" y="4967030"/>
                  <a:pt x="5530182" y="4967173"/>
                </a:cubicBezTo>
                <a:cubicBezTo>
                  <a:pt x="5531181" y="4967316"/>
                  <a:pt x="5532465" y="4967387"/>
                  <a:pt x="5534033" y="4967387"/>
                </a:cubicBezTo>
                <a:cubicBezTo>
                  <a:pt x="5535388" y="4967387"/>
                  <a:pt x="5536529" y="4967334"/>
                  <a:pt x="5537456" y="4967227"/>
                </a:cubicBezTo>
                <a:cubicBezTo>
                  <a:pt x="5538383" y="4967120"/>
                  <a:pt x="5539150" y="4966941"/>
                  <a:pt x="5539756" y="4966692"/>
                </a:cubicBezTo>
                <a:cubicBezTo>
                  <a:pt x="5540362" y="4966442"/>
                  <a:pt x="5540862" y="4966103"/>
                  <a:pt x="5541254" y="4965676"/>
                </a:cubicBezTo>
                <a:cubicBezTo>
                  <a:pt x="5541646" y="4965248"/>
                  <a:pt x="5542092" y="4964748"/>
                  <a:pt x="5542591" y="4964178"/>
                </a:cubicBezTo>
                <a:lnTo>
                  <a:pt x="5583454" y="4908339"/>
                </a:lnTo>
                <a:cubicBezTo>
                  <a:pt x="5585450" y="4905630"/>
                  <a:pt x="5587429" y="4902902"/>
                  <a:pt x="5589391" y="4900156"/>
                </a:cubicBezTo>
                <a:cubicBezTo>
                  <a:pt x="5591352" y="4897411"/>
                  <a:pt x="5593152" y="4894612"/>
                  <a:pt x="5594793" y="4891759"/>
                </a:cubicBezTo>
                <a:cubicBezTo>
                  <a:pt x="5594579" y="4894540"/>
                  <a:pt x="5594400" y="4897375"/>
                  <a:pt x="5594258" y="4900263"/>
                </a:cubicBezTo>
                <a:cubicBezTo>
                  <a:pt x="5594115" y="4903151"/>
                  <a:pt x="5594044" y="4905986"/>
                  <a:pt x="5594044" y="4908767"/>
                </a:cubicBezTo>
                <a:lnTo>
                  <a:pt x="5594044" y="4964178"/>
                </a:lnTo>
                <a:cubicBezTo>
                  <a:pt x="5594044" y="4964677"/>
                  <a:pt x="5594186" y="4965141"/>
                  <a:pt x="5594472" y="4965569"/>
                </a:cubicBezTo>
                <a:cubicBezTo>
                  <a:pt x="5594757" y="4965996"/>
                  <a:pt x="5595256" y="4966335"/>
                  <a:pt x="5595969" y="4966585"/>
                </a:cubicBezTo>
                <a:cubicBezTo>
                  <a:pt x="5596682" y="4966834"/>
                  <a:pt x="5597609" y="4967030"/>
                  <a:pt x="5598750" y="4967173"/>
                </a:cubicBezTo>
                <a:cubicBezTo>
                  <a:pt x="5599891" y="4967316"/>
                  <a:pt x="5601318" y="4967387"/>
                  <a:pt x="5603029" y="4967387"/>
                </a:cubicBezTo>
                <a:cubicBezTo>
                  <a:pt x="5604741" y="4967387"/>
                  <a:pt x="5606167" y="4967316"/>
                  <a:pt x="5607308" y="4967173"/>
                </a:cubicBezTo>
                <a:cubicBezTo>
                  <a:pt x="5608449" y="4967030"/>
                  <a:pt x="5609340" y="4966834"/>
                  <a:pt x="5609982" y="4966585"/>
                </a:cubicBezTo>
                <a:cubicBezTo>
                  <a:pt x="5610624" y="4966335"/>
                  <a:pt x="5611088" y="4965996"/>
                  <a:pt x="5611373" y="4965569"/>
                </a:cubicBezTo>
                <a:cubicBezTo>
                  <a:pt x="5611658" y="4965141"/>
                  <a:pt x="5611801" y="4964677"/>
                  <a:pt x="5611801" y="4964178"/>
                </a:cubicBezTo>
                <a:lnTo>
                  <a:pt x="5611801" y="4867798"/>
                </a:lnTo>
                <a:cubicBezTo>
                  <a:pt x="5611801" y="4867227"/>
                  <a:pt x="5611676" y="4866728"/>
                  <a:pt x="5611426" y="4866300"/>
                </a:cubicBezTo>
                <a:cubicBezTo>
                  <a:pt x="5611177" y="4865872"/>
                  <a:pt x="5610749" y="4865516"/>
                  <a:pt x="5610143" y="4865230"/>
                </a:cubicBezTo>
                <a:cubicBezTo>
                  <a:pt x="5609537" y="4864945"/>
                  <a:pt x="5608716" y="4864749"/>
                  <a:pt x="5607682" y="4864642"/>
                </a:cubicBezTo>
                <a:cubicBezTo>
                  <a:pt x="5606648" y="4864535"/>
                  <a:pt x="5605383" y="4864482"/>
                  <a:pt x="5603885" y="4864482"/>
                </a:cubicBezTo>
                <a:cubicBezTo>
                  <a:pt x="5602387" y="4864482"/>
                  <a:pt x="5601175" y="4864535"/>
                  <a:pt x="5600248" y="4864642"/>
                </a:cubicBezTo>
                <a:cubicBezTo>
                  <a:pt x="5599321" y="4864749"/>
                  <a:pt x="5598519" y="4864927"/>
                  <a:pt x="5597841" y="4865177"/>
                </a:cubicBezTo>
                <a:cubicBezTo>
                  <a:pt x="5597164" y="4865427"/>
                  <a:pt x="5596593" y="4865765"/>
                  <a:pt x="5596130" y="4866193"/>
                </a:cubicBezTo>
                <a:cubicBezTo>
                  <a:pt x="5595666" y="4866621"/>
                  <a:pt x="5595220" y="4867120"/>
                  <a:pt x="5594793" y="4867691"/>
                </a:cubicBezTo>
                <a:lnTo>
                  <a:pt x="5553395" y="4924278"/>
                </a:lnTo>
                <a:cubicBezTo>
                  <a:pt x="5551470" y="4926774"/>
                  <a:pt x="5549669" y="4929323"/>
                  <a:pt x="5547993" y="4931926"/>
                </a:cubicBezTo>
                <a:cubicBezTo>
                  <a:pt x="5546317" y="4934529"/>
                  <a:pt x="5544659" y="4937186"/>
                  <a:pt x="5543019" y="4939896"/>
                </a:cubicBezTo>
                <a:cubicBezTo>
                  <a:pt x="5543233" y="4937186"/>
                  <a:pt x="5543411" y="4934458"/>
                  <a:pt x="5543554" y="4931712"/>
                </a:cubicBezTo>
                <a:cubicBezTo>
                  <a:pt x="5543696" y="4928967"/>
                  <a:pt x="5543768" y="4926204"/>
                  <a:pt x="5543768" y="4923422"/>
                </a:cubicBezTo>
                <a:lnTo>
                  <a:pt x="5543768" y="4867691"/>
                </a:lnTo>
                <a:cubicBezTo>
                  <a:pt x="5543768" y="4866621"/>
                  <a:pt x="5543126" y="4865819"/>
                  <a:pt x="5541842" y="4865284"/>
                </a:cubicBezTo>
                <a:cubicBezTo>
                  <a:pt x="5540559" y="4864749"/>
                  <a:pt x="5538205" y="4864482"/>
                  <a:pt x="5534782" y="4864482"/>
                </a:cubicBezTo>
                <a:close/>
                <a:moveTo>
                  <a:pt x="5420589" y="4864482"/>
                </a:moveTo>
                <a:cubicBezTo>
                  <a:pt x="5418878" y="4864482"/>
                  <a:pt x="5417451" y="4864535"/>
                  <a:pt x="5416310" y="4864642"/>
                </a:cubicBezTo>
                <a:cubicBezTo>
                  <a:pt x="5415169" y="4864749"/>
                  <a:pt x="5414260" y="4864963"/>
                  <a:pt x="5413583" y="4865284"/>
                </a:cubicBezTo>
                <a:cubicBezTo>
                  <a:pt x="5412905" y="4865605"/>
                  <a:pt x="5412442" y="4865961"/>
                  <a:pt x="5412192" y="4866354"/>
                </a:cubicBezTo>
                <a:cubicBezTo>
                  <a:pt x="5411942" y="4866746"/>
                  <a:pt x="5411818" y="4867227"/>
                  <a:pt x="5411818" y="4867798"/>
                </a:cubicBezTo>
                <a:lnTo>
                  <a:pt x="5411818" y="4964071"/>
                </a:lnTo>
                <a:cubicBezTo>
                  <a:pt x="5411818" y="4964641"/>
                  <a:pt x="5411942" y="4965123"/>
                  <a:pt x="5412192" y="4965515"/>
                </a:cubicBezTo>
                <a:cubicBezTo>
                  <a:pt x="5412442" y="4965907"/>
                  <a:pt x="5412905" y="4966246"/>
                  <a:pt x="5413583" y="4966531"/>
                </a:cubicBezTo>
                <a:cubicBezTo>
                  <a:pt x="5414260" y="4966817"/>
                  <a:pt x="5415169" y="4967030"/>
                  <a:pt x="5416310" y="4967173"/>
                </a:cubicBezTo>
                <a:cubicBezTo>
                  <a:pt x="5417451" y="4967316"/>
                  <a:pt x="5418878" y="4967387"/>
                  <a:pt x="5420589" y="4967387"/>
                </a:cubicBezTo>
                <a:cubicBezTo>
                  <a:pt x="5422372" y="4967387"/>
                  <a:pt x="5423834" y="4967316"/>
                  <a:pt x="5424975" y="4967173"/>
                </a:cubicBezTo>
                <a:cubicBezTo>
                  <a:pt x="5426116" y="4967030"/>
                  <a:pt x="5427007" y="4966817"/>
                  <a:pt x="5427649" y="4966531"/>
                </a:cubicBezTo>
                <a:cubicBezTo>
                  <a:pt x="5428291" y="4966246"/>
                  <a:pt x="5428755" y="4965907"/>
                  <a:pt x="5429040" y="4965515"/>
                </a:cubicBezTo>
                <a:cubicBezTo>
                  <a:pt x="5429325" y="4965123"/>
                  <a:pt x="5429468" y="4964641"/>
                  <a:pt x="5429468" y="4964071"/>
                </a:cubicBezTo>
                <a:lnTo>
                  <a:pt x="5429468" y="4921818"/>
                </a:lnTo>
                <a:lnTo>
                  <a:pt x="5478567" y="4921818"/>
                </a:lnTo>
                <a:lnTo>
                  <a:pt x="5478567" y="4964071"/>
                </a:lnTo>
                <a:cubicBezTo>
                  <a:pt x="5478567" y="4964641"/>
                  <a:pt x="5478710" y="4965123"/>
                  <a:pt x="5478995" y="4965515"/>
                </a:cubicBezTo>
                <a:cubicBezTo>
                  <a:pt x="5479280" y="4965907"/>
                  <a:pt x="5479744" y="4966246"/>
                  <a:pt x="5480386" y="4966531"/>
                </a:cubicBezTo>
                <a:cubicBezTo>
                  <a:pt x="5481027" y="4966817"/>
                  <a:pt x="5481919" y="4967030"/>
                  <a:pt x="5483060" y="4967173"/>
                </a:cubicBezTo>
                <a:cubicBezTo>
                  <a:pt x="5484201" y="4967316"/>
                  <a:pt x="5485663" y="4967387"/>
                  <a:pt x="5487446" y="4967387"/>
                </a:cubicBezTo>
                <a:cubicBezTo>
                  <a:pt x="5489157" y="4967387"/>
                  <a:pt x="5490583" y="4967316"/>
                  <a:pt x="5491724" y="4967173"/>
                </a:cubicBezTo>
                <a:cubicBezTo>
                  <a:pt x="5492865" y="4967030"/>
                  <a:pt x="5493757" y="4966817"/>
                  <a:pt x="5494399" y="4966531"/>
                </a:cubicBezTo>
                <a:cubicBezTo>
                  <a:pt x="5495040" y="4966246"/>
                  <a:pt x="5495504" y="4965907"/>
                  <a:pt x="5495789" y="4965515"/>
                </a:cubicBezTo>
                <a:cubicBezTo>
                  <a:pt x="5496074" y="4965123"/>
                  <a:pt x="5496217" y="4964641"/>
                  <a:pt x="5496217" y="4964071"/>
                </a:cubicBezTo>
                <a:lnTo>
                  <a:pt x="5496217" y="4867798"/>
                </a:lnTo>
                <a:cubicBezTo>
                  <a:pt x="5496217" y="4867227"/>
                  <a:pt x="5496074" y="4866746"/>
                  <a:pt x="5495789" y="4866354"/>
                </a:cubicBezTo>
                <a:cubicBezTo>
                  <a:pt x="5495504" y="4865961"/>
                  <a:pt x="5495040" y="4865605"/>
                  <a:pt x="5494399" y="4865284"/>
                </a:cubicBezTo>
                <a:cubicBezTo>
                  <a:pt x="5493757" y="4864963"/>
                  <a:pt x="5492865" y="4864749"/>
                  <a:pt x="5491724" y="4864642"/>
                </a:cubicBezTo>
                <a:cubicBezTo>
                  <a:pt x="5490583" y="4864535"/>
                  <a:pt x="5489157" y="4864482"/>
                  <a:pt x="5487446" y="4864482"/>
                </a:cubicBezTo>
                <a:cubicBezTo>
                  <a:pt x="5485663" y="4864482"/>
                  <a:pt x="5484201" y="4864535"/>
                  <a:pt x="5483060" y="4864642"/>
                </a:cubicBezTo>
                <a:cubicBezTo>
                  <a:pt x="5481919" y="4864749"/>
                  <a:pt x="5481027" y="4864963"/>
                  <a:pt x="5480386" y="4865284"/>
                </a:cubicBezTo>
                <a:cubicBezTo>
                  <a:pt x="5479744" y="4865605"/>
                  <a:pt x="5479280" y="4865961"/>
                  <a:pt x="5478995" y="4866354"/>
                </a:cubicBezTo>
                <a:cubicBezTo>
                  <a:pt x="5478710" y="4866746"/>
                  <a:pt x="5478567" y="4867227"/>
                  <a:pt x="5478567" y="4867798"/>
                </a:cubicBezTo>
                <a:lnTo>
                  <a:pt x="5478567" y="4906949"/>
                </a:lnTo>
                <a:lnTo>
                  <a:pt x="5429468" y="4906949"/>
                </a:lnTo>
                <a:lnTo>
                  <a:pt x="5429468" y="4867798"/>
                </a:lnTo>
                <a:cubicBezTo>
                  <a:pt x="5429468" y="4867227"/>
                  <a:pt x="5429325" y="4866746"/>
                  <a:pt x="5429040" y="4866354"/>
                </a:cubicBezTo>
                <a:cubicBezTo>
                  <a:pt x="5428755" y="4865961"/>
                  <a:pt x="5428291" y="4865605"/>
                  <a:pt x="5427649" y="4865284"/>
                </a:cubicBezTo>
                <a:cubicBezTo>
                  <a:pt x="5427007" y="4864963"/>
                  <a:pt x="5426116" y="4864749"/>
                  <a:pt x="5424975" y="4864642"/>
                </a:cubicBezTo>
                <a:cubicBezTo>
                  <a:pt x="5423834" y="4864535"/>
                  <a:pt x="5422372" y="4864482"/>
                  <a:pt x="5420589" y="4864482"/>
                </a:cubicBezTo>
                <a:close/>
                <a:moveTo>
                  <a:pt x="4553707" y="4864482"/>
                </a:moveTo>
                <a:cubicBezTo>
                  <a:pt x="4552067" y="4864482"/>
                  <a:pt x="4550676" y="4864535"/>
                  <a:pt x="4549535" y="4864642"/>
                </a:cubicBezTo>
                <a:cubicBezTo>
                  <a:pt x="4548394" y="4864749"/>
                  <a:pt x="4547485" y="4864945"/>
                  <a:pt x="4546808" y="4865230"/>
                </a:cubicBezTo>
                <a:cubicBezTo>
                  <a:pt x="4546130" y="4865516"/>
                  <a:pt x="4545667" y="4865872"/>
                  <a:pt x="4545417" y="4866300"/>
                </a:cubicBezTo>
                <a:cubicBezTo>
                  <a:pt x="4545167" y="4866728"/>
                  <a:pt x="4545043" y="4867192"/>
                  <a:pt x="4545043" y="4867691"/>
                </a:cubicBezTo>
                <a:lnTo>
                  <a:pt x="4545043" y="4964178"/>
                </a:lnTo>
                <a:cubicBezTo>
                  <a:pt x="4545043" y="4964677"/>
                  <a:pt x="4545167" y="4965141"/>
                  <a:pt x="4545417" y="4965569"/>
                </a:cubicBezTo>
                <a:cubicBezTo>
                  <a:pt x="4545667" y="4965996"/>
                  <a:pt x="4546095" y="4966335"/>
                  <a:pt x="4546701" y="4966585"/>
                </a:cubicBezTo>
                <a:cubicBezTo>
                  <a:pt x="4547307" y="4966834"/>
                  <a:pt x="4548109" y="4967030"/>
                  <a:pt x="4549108" y="4967173"/>
                </a:cubicBezTo>
                <a:cubicBezTo>
                  <a:pt x="4550106" y="4967316"/>
                  <a:pt x="4551390" y="4967387"/>
                  <a:pt x="4552959" y="4967387"/>
                </a:cubicBezTo>
                <a:cubicBezTo>
                  <a:pt x="4554313" y="4967387"/>
                  <a:pt x="4555454" y="4967334"/>
                  <a:pt x="4556382" y="4967227"/>
                </a:cubicBezTo>
                <a:cubicBezTo>
                  <a:pt x="4557309" y="4967120"/>
                  <a:pt x="4558075" y="4966941"/>
                  <a:pt x="4558681" y="4966692"/>
                </a:cubicBezTo>
                <a:cubicBezTo>
                  <a:pt x="4559288" y="4966442"/>
                  <a:pt x="4559787" y="4966103"/>
                  <a:pt x="4560179" y="4965676"/>
                </a:cubicBezTo>
                <a:cubicBezTo>
                  <a:pt x="4560571" y="4965248"/>
                  <a:pt x="4561017" y="4964748"/>
                  <a:pt x="4561516" y="4964178"/>
                </a:cubicBezTo>
                <a:lnTo>
                  <a:pt x="4602379" y="4908339"/>
                </a:lnTo>
                <a:cubicBezTo>
                  <a:pt x="4604376" y="4905630"/>
                  <a:pt x="4606354" y="4902902"/>
                  <a:pt x="4608316" y="4900156"/>
                </a:cubicBezTo>
                <a:cubicBezTo>
                  <a:pt x="4610277" y="4897411"/>
                  <a:pt x="4612077" y="4894612"/>
                  <a:pt x="4613718" y="4891759"/>
                </a:cubicBezTo>
                <a:cubicBezTo>
                  <a:pt x="4613504" y="4894540"/>
                  <a:pt x="4613325" y="4897375"/>
                  <a:pt x="4613183" y="4900263"/>
                </a:cubicBezTo>
                <a:cubicBezTo>
                  <a:pt x="4613040" y="4903151"/>
                  <a:pt x="4612969" y="4905986"/>
                  <a:pt x="4612969" y="4908767"/>
                </a:cubicBezTo>
                <a:lnTo>
                  <a:pt x="4612969" y="4964178"/>
                </a:lnTo>
                <a:cubicBezTo>
                  <a:pt x="4612969" y="4964677"/>
                  <a:pt x="4613111" y="4965141"/>
                  <a:pt x="4613397" y="4965569"/>
                </a:cubicBezTo>
                <a:cubicBezTo>
                  <a:pt x="4613682" y="4965996"/>
                  <a:pt x="4614181" y="4966335"/>
                  <a:pt x="4614894" y="4966585"/>
                </a:cubicBezTo>
                <a:cubicBezTo>
                  <a:pt x="4615607" y="4966834"/>
                  <a:pt x="4616534" y="4967030"/>
                  <a:pt x="4617675" y="4967173"/>
                </a:cubicBezTo>
                <a:cubicBezTo>
                  <a:pt x="4618816" y="4967316"/>
                  <a:pt x="4620243" y="4967387"/>
                  <a:pt x="4621954" y="4967387"/>
                </a:cubicBezTo>
                <a:cubicBezTo>
                  <a:pt x="4623666" y="4967387"/>
                  <a:pt x="4625092" y="4967316"/>
                  <a:pt x="4626233" y="4967173"/>
                </a:cubicBezTo>
                <a:cubicBezTo>
                  <a:pt x="4627374" y="4967030"/>
                  <a:pt x="4628266" y="4966834"/>
                  <a:pt x="4628907" y="4966585"/>
                </a:cubicBezTo>
                <a:cubicBezTo>
                  <a:pt x="4629549" y="4966335"/>
                  <a:pt x="4630013" y="4965996"/>
                  <a:pt x="4630298" y="4965569"/>
                </a:cubicBezTo>
                <a:cubicBezTo>
                  <a:pt x="4630583" y="4965141"/>
                  <a:pt x="4630726" y="4964677"/>
                  <a:pt x="4630726" y="4964178"/>
                </a:cubicBezTo>
                <a:lnTo>
                  <a:pt x="4630726" y="4867798"/>
                </a:lnTo>
                <a:cubicBezTo>
                  <a:pt x="4630726" y="4867227"/>
                  <a:pt x="4630601" y="4866728"/>
                  <a:pt x="4630351" y="4866300"/>
                </a:cubicBezTo>
                <a:cubicBezTo>
                  <a:pt x="4630102" y="4865872"/>
                  <a:pt x="4629674" y="4865516"/>
                  <a:pt x="4629068" y="4865230"/>
                </a:cubicBezTo>
                <a:cubicBezTo>
                  <a:pt x="4628462" y="4864945"/>
                  <a:pt x="4627642" y="4864749"/>
                  <a:pt x="4626607" y="4864642"/>
                </a:cubicBezTo>
                <a:cubicBezTo>
                  <a:pt x="4625573" y="4864535"/>
                  <a:pt x="4624308" y="4864482"/>
                  <a:pt x="4622810" y="4864482"/>
                </a:cubicBezTo>
                <a:cubicBezTo>
                  <a:pt x="4621312" y="4864482"/>
                  <a:pt x="4620100" y="4864535"/>
                  <a:pt x="4619173" y="4864642"/>
                </a:cubicBezTo>
                <a:cubicBezTo>
                  <a:pt x="4618246" y="4864749"/>
                  <a:pt x="4617444" y="4864927"/>
                  <a:pt x="4616766" y="4865177"/>
                </a:cubicBezTo>
                <a:cubicBezTo>
                  <a:pt x="4616089" y="4865427"/>
                  <a:pt x="4615518" y="4865765"/>
                  <a:pt x="4615055" y="4866193"/>
                </a:cubicBezTo>
                <a:cubicBezTo>
                  <a:pt x="4614591" y="4866621"/>
                  <a:pt x="4614145" y="4867120"/>
                  <a:pt x="4613718" y="4867691"/>
                </a:cubicBezTo>
                <a:lnTo>
                  <a:pt x="4572320" y="4924278"/>
                </a:lnTo>
                <a:cubicBezTo>
                  <a:pt x="4570395" y="4926774"/>
                  <a:pt x="4568594" y="4929323"/>
                  <a:pt x="4566918" y="4931926"/>
                </a:cubicBezTo>
                <a:cubicBezTo>
                  <a:pt x="4565242" y="4934529"/>
                  <a:pt x="4563584" y="4937186"/>
                  <a:pt x="4561944" y="4939896"/>
                </a:cubicBezTo>
                <a:cubicBezTo>
                  <a:pt x="4562158" y="4937186"/>
                  <a:pt x="4562336" y="4934458"/>
                  <a:pt x="4562479" y="4931712"/>
                </a:cubicBezTo>
                <a:cubicBezTo>
                  <a:pt x="4562621" y="4928967"/>
                  <a:pt x="4562693" y="4926204"/>
                  <a:pt x="4562693" y="4923422"/>
                </a:cubicBezTo>
                <a:lnTo>
                  <a:pt x="4562693" y="4867691"/>
                </a:lnTo>
                <a:cubicBezTo>
                  <a:pt x="4562693" y="4866621"/>
                  <a:pt x="4562051" y="4865819"/>
                  <a:pt x="4560767" y="4865284"/>
                </a:cubicBezTo>
                <a:cubicBezTo>
                  <a:pt x="4559484" y="4864749"/>
                  <a:pt x="4557130" y="4864482"/>
                  <a:pt x="4553707" y="4864482"/>
                </a:cubicBezTo>
                <a:close/>
                <a:moveTo>
                  <a:pt x="5122412" y="4863519"/>
                </a:moveTo>
                <a:cubicBezTo>
                  <a:pt x="5119987" y="4863519"/>
                  <a:pt x="5117598" y="4863555"/>
                  <a:pt x="5115245" y="4863626"/>
                </a:cubicBezTo>
                <a:cubicBezTo>
                  <a:pt x="5112892" y="4863697"/>
                  <a:pt x="5110610" y="4863786"/>
                  <a:pt x="5108399" y="4863893"/>
                </a:cubicBezTo>
                <a:cubicBezTo>
                  <a:pt x="5106188" y="4864000"/>
                  <a:pt x="5104031" y="4864125"/>
                  <a:pt x="5101927" y="4864268"/>
                </a:cubicBezTo>
                <a:cubicBezTo>
                  <a:pt x="5099823" y="4864410"/>
                  <a:pt x="5097845" y="4864589"/>
                  <a:pt x="5095990" y="4864803"/>
                </a:cubicBezTo>
                <a:cubicBezTo>
                  <a:pt x="5093281" y="4865088"/>
                  <a:pt x="5091266" y="4866015"/>
                  <a:pt x="5089947" y="4867584"/>
                </a:cubicBezTo>
                <a:cubicBezTo>
                  <a:pt x="5088627" y="4869153"/>
                  <a:pt x="5087968" y="4871399"/>
                  <a:pt x="5087968" y="4874323"/>
                </a:cubicBezTo>
                <a:lnTo>
                  <a:pt x="5087968" y="4957225"/>
                </a:lnTo>
                <a:cubicBezTo>
                  <a:pt x="5087968" y="4960220"/>
                  <a:pt x="5088645" y="4962484"/>
                  <a:pt x="5090000" y="4964017"/>
                </a:cubicBezTo>
                <a:cubicBezTo>
                  <a:pt x="5091355" y="4965551"/>
                  <a:pt x="5093459" y="4966496"/>
                  <a:pt x="5096311" y="4966852"/>
                </a:cubicBezTo>
                <a:cubicBezTo>
                  <a:pt x="5098308" y="4967066"/>
                  <a:pt x="5100323" y="4967244"/>
                  <a:pt x="5102355" y="4967387"/>
                </a:cubicBezTo>
                <a:cubicBezTo>
                  <a:pt x="5104388" y="4967530"/>
                  <a:pt x="5106438" y="4967654"/>
                  <a:pt x="5108506" y="4967761"/>
                </a:cubicBezTo>
                <a:cubicBezTo>
                  <a:pt x="5110574" y="4967868"/>
                  <a:pt x="5112713" y="4967940"/>
                  <a:pt x="5114924" y="4967975"/>
                </a:cubicBezTo>
                <a:cubicBezTo>
                  <a:pt x="5117135" y="4968011"/>
                  <a:pt x="5119417" y="4968029"/>
                  <a:pt x="5121770" y="4968029"/>
                </a:cubicBezTo>
                <a:cubicBezTo>
                  <a:pt x="5129258" y="4968029"/>
                  <a:pt x="5135819" y="4967334"/>
                  <a:pt x="5141453" y="4965943"/>
                </a:cubicBezTo>
                <a:cubicBezTo>
                  <a:pt x="5147087" y="4964552"/>
                  <a:pt x="5151793" y="4962520"/>
                  <a:pt x="5155573" y="4959846"/>
                </a:cubicBezTo>
                <a:cubicBezTo>
                  <a:pt x="5159352" y="4957171"/>
                  <a:pt x="5162205" y="4953855"/>
                  <a:pt x="5164130" y="4949897"/>
                </a:cubicBezTo>
                <a:cubicBezTo>
                  <a:pt x="5166056" y="4945940"/>
                  <a:pt x="5167019" y="4941429"/>
                  <a:pt x="5167019" y="4936366"/>
                </a:cubicBezTo>
                <a:cubicBezTo>
                  <a:pt x="5167019" y="4929876"/>
                  <a:pt x="5165236" y="4924492"/>
                  <a:pt x="5161670" y="4920213"/>
                </a:cubicBezTo>
                <a:cubicBezTo>
                  <a:pt x="5158104" y="4915934"/>
                  <a:pt x="5152792" y="4913046"/>
                  <a:pt x="5145732" y="4911549"/>
                </a:cubicBezTo>
                <a:cubicBezTo>
                  <a:pt x="5151365" y="4909908"/>
                  <a:pt x="5155626" y="4907163"/>
                  <a:pt x="5158515" y="4903312"/>
                </a:cubicBezTo>
                <a:cubicBezTo>
                  <a:pt x="5161403" y="4899461"/>
                  <a:pt x="5162847" y="4894826"/>
                  <a:pt x="5162847" y="4889406"/>
                </a:cubicBezTo>
                <a:cubicBezTo>
                  <a:pt x="5162847" y="4885270"/>
                  <a:pt x="5162045" y="4881597"/>
                  <a:pt x="5160440" y="4878388"/>
                </a:cubicBezTo>
                <a:cubicBezTo>
                  <a:pt x="5158835" y="4875179"/>
                  <a:pt x="5156357" y="4872469"/>
                  <a:pt x="5153006" y="4870258"/>
                </a:cubicBezTo>
                <a:cubicBezTo>
                  <a:pt x="5149654" y="4868047"/>
                  <a:pt x="5145446" y="4866372"/>
                  <a:pt x="5140383" y="4865230"/>
                </a:cubicBezTo>
                <a:cubicBezTo>
                  <a:pt x="5135320" y="4864089"/>
                  <a:pt x="5129330" y="4863519"/>
                  <a:pt x="5122412" y="4863519"/>
                </a:cubicBezTo>
                <a:close/>
                <a:moveTo>
                  <a:pt x="4697531" y="4863091"/>
                </a:moveTo>
                <a:cubicBezTo>
                  <a:pt x="4691184" y="4863091"/>
                  <a:pt x="4685283" y="4864143"/>
                  <a:pt x="4679827" y="4866247"/>
                </a:cubicBezTo>
                <a:cubicBezTo>
                  <a:pt x="4674372" y="4868350"/>
                  <a:pt x="4669630" y="4871577"/>
                  <a:pt x="4665600" y="4875928"/>
                </a:cubicBezTo>
                <a:cubicBezTo>
                  <a:pt x="4661571" y="4880278"/>
                  <a:pt x="4658398" y="4885858"/>
                  <a:pt x="4656080" y="4892668"/>
                </a:cubicBezTo>
                <a:cubicBezTo>
                  <a:pt x="4653762" y="4899479"/>
                  <a:pt x="4652604" y="4907626"/>
                  <a:pt x="4652604" y="4917111"/>
                </a:cubicBezTo>
                <a:cubicBezTo>
                  <a:pt x="4652604" y="4925455"/>
                  <a:pt x="4653548" y="4932818"/>
                  <a:pt x="4655438" y="4939200"/>
                </a:cubicBezTo>
                <a:cubicBezTo>
                  <a:pt x="4657328" y="4945583"/>
                  <a:pt x="4660074" y="4950967"/>
                  <a:pt x="4663675" y="4955353"/>
                </a:cubicBezTo>
                <a:cubicBezTo>
                  <a:pt x="4667276" y="4959739"/>
                  <a:pt x="4671751" y="4963073"/>
                  <a:pt x="4677100" y="4965355"/>
                </a:cubicBezTo>
                <a:cubicBezTo>
                  <a:pt x="4682448" y="4967637"/>
                  <a:pt x="4688581" y="4968778"/>
                  <a:pt x="4695499" y="4968778"/>
                </a:cubicBezTo>
                <a:cubicBezTo>
                  <a:pt x="4698850" y="4968778"/>
                  <a:pt x="4702095" y="4968457"/>
                  <a:pt x="4705233" y="4967815"/>
                </a:cubicBezTo>
                <a:cubicBezTo>
                  <a:pt x="4708371" y="4967173"/>
                  <a:pt x="4711277" y="4966335"/>
                  <a:pt x="4713951" y="4965301"/>
                </a:cubicBezTo>
                <a:cubicBezTo>
                  <a:pt x="4716625" y="4964267"/>
                  <a:pt x="4719032" y="4963090"/>
                  <a:pt x="4721171" y="4961771"/>
                </a:cubicBezTo>
                <a:cubicBezTo>
                  <a:pt x="4723311" y="4960452"/>
                  <a:pt x="4724826" y="4959346"/>
                  <a:pt x="4725718" y="4958455"/>
                </a:cubicBezTo>
                <a:cubicBezTo>
                  <a:pt x="4726609" y="4957564"/>
                  <a:pt x="4727180" y="4956886"/>
                  <a:pt x="4727429" y="4956423"/>
                </a:cubicBezTo>
                <a:cubicBezTo>
                  <a:pt x="4727679" y="4955959"/>
                  <a:pt x="4727893" y="4955424"/>
                  <a:pt x="4728071" y="4954818"/>
                </a:cubicBezTo>
                <a:cubicBezTo>
                  <a:pt x="4728249" y="4954212"/>
                  <a:pt x="4728374" y="4953463"/>
                  <a:pt x="4728445" y="4952572"/>
                </a:cubicBezTo>
                <a:cubicBezTo>
                  <a:pt x="4728517" y="4951680"/>
                  <a:pt x="4728552" y="4950628"/>
                  <a:pt x="4728552" y="4949416"/>
                </a:cubicBezTo>
                <a:cubicBezTo>
                  <a:pt x="4728552" y="4947990"/>
                  <a:pt x="4728499" y="4946760"/>
                  <a:pt x="4728392" y="4945726"/>
                </a:cubicBezTo>
                <a:cubicBezTo>
                  <a:pt x="4728285" y="4944692"/>
                  <a:pt x="4728107" y="4943836"/>
                  <a:pt x="4727857" y="4943158"/>
                </a:cubicBezTo>
                <a:cubicBezTo>
                  <a:pt x="4727608" y="4942481"/>
                  <a:pt x="4727304" y="4941999"/>
                  <a:pt x="4726948" y="4941714"/>
                </a:cubicBezTo>
                <a:cubicBezTo>
                  <a:pt x="4726591" y="4941429"/>
                  <a:pt x="4726163" y="4941286"/>
                  <a:pt x="4725664" y="4941286"/>
                </a:cubicBezTo>
                <a:cubicBezTo>
                  <a:pt x="4724808" y="4941286"/>
                  <a:pt x="4723614" y="4941910"/>
                  <a:pt x="4722081" y="4943158"/>
                </a:cubicBezTo>
                <a:cubicBezTo>
                  <a:pt x="4720548" y="4944406"/>
                  <a:pt x="4718658" y="4945797"/>
                  <a:pt x="4716411" y="4947330"/>
                </a:cubicBezTo>
                <a:cubicBezTo>
                  <a:pt x="4714165" y="4948863"/>
                  <a:pt x="4711509" y="4950272"/>
                  <a:pt x="4708442" y="4951555"/>
                </a:cubicBezTo>
                <a:cubicBezTo>
                  <a:pt x="4705376" y="4952839"/>
                  <a:pt x="4701810" y="4953481"/>
                  <a:pt x="4697745" y="4953481"/>
                </a:cubicBezTo>
                <a:cubicBezTo>
                  <a:pt x="4693466" y="4953481"/>
                  <a:pt x="4689669" y="4952714"/>
                  <a:pt x="4686353" y="4951181"/>
                </a:cubicBezTo>
                <a:cubicBezTo>
                  <a:pt x="4683037" y="4949648"/>
                  <a:pt x="4680238" y="4947312"/>
                  <a:pt x="4677956" y="4944175"/>
                </a:cubicBezTo>
                <a:cubicBezTo>
                  <a:pt x="4675673" y="4941037"/>
                  <a:pt x="4673944" y="4937132"/>
                  <a:pt x="4672767" y="4932461"/>
                </a:cubicBezTo>
                <a:cubicBezTo>
                  <a:pt x="4671591" y="4927790"/>
                  <a:pt x="4671002" y="4922353"/>
                  <a:pt x="4671002" y="4916148"/>
                </a:cubicBezTo>
                <a:cubicBezTo>
                  <a:pt x="4671002" y="4903740"/>
                  <a:pt x="4673267" y="4894273"/>
                  <a:pt x="4677795" y="4887748"/>
                </a:cubicBezTo>
                <a:cubicBezTo>
                  <a:pt x="4682323" y="4881223"/>
                  <a:pt x="4688831" y="4877960"/>
                  <a:pt x="4697317" y="4877960"/>
                </a:cubicBezTo>
                <a:cubicBezTo>
                  <a:pt x="4701453" y="4877960"/>
                  <a:pt x="4705037" y="4878548"/>
                  <a:pt x="4708068" y="4879725"/>
                </a:cubicBezTo>
                <a:cubicBezTo>
                  <a:pt x="4711098" y="4880902"/>
                  <a:pt x="4713684" y="4882203"/>
                  <a:pt x="4715823" y="4883629"/>
                </a:cubicBezTo>
                <a:cubicBezTo>
                  <a:pt x="4717962" y="4885056"/>
                  <a:pt x="4719727" y="4886357"/>
                  <a:pt x="4721118" y="4887534"/>
                </a:cubicBezTo>
                <a:cubicBezTo>
                  <a:pt x="4722509" y="4888710"/>
                  <a:pt x="4723739" y="4889299"/>
                  <a:pt x="4724808" y="4889299"/>
                </a:cubicBezTo>
                <a:cubicBezTo>
                  <a:pt x="4725736" y="4889299"/>
                  <a:pt x="4726520" y="4888746"/>
                  <a:pt x="4727162" y="4887641"/>
                </a:cubicBezTo>
                <a:cubicBezTo>
                  <a:pt x="4727804" y="4886535"/>
                  <a:pt x="4728125" y="4884592"/>
                  <a:pt x="4728125" y="4881811"/>
                </a:cubicBezTo>
                <a:cubicBezTo>
                  <a:pt x="4728125" y="4880527"/>
                  <a:pt x="4728089" y="4879458"/>
                  <a:pt x="4728018" y="4878602"/>
                </a:cubicBezTo>
                <a:cubicBezTo>
                  <a:pt x="4727946" y="4877746"/>
                  <a:pt x="4727804" y="4876979"/>
                  <a:pt x="4727590" y="4876302"/>
                </a:cubicBezTo>
                <a:cubicBezTo>
                  <a:pt x="4727376" y="4875624"/>
                  <a:pt x="4727108" y="4875036"/>
                  <a:pt x="4726787" y="4874537"/>
                </a:cubicBezTo>
                <a:cubicBezTo>
                  <a:pt x="4726466" y="4874038"/>
                  <a:pt x="4725878" y="4873360"/>
                  <a:pt x="4725022" y="4872504"/>
                </a:cubicBezTo>
                <a:cubicBezTo>
                  <a:pt x="4724167" y="4871649"/>
                  <a:pt x="4722794" y="4870615"/>
                  <a:pt x="4720904" y="4869402"/>
                </a:cubicBezTo>
                <a:cubicBezTo>
                  <a:pt x="4719014" y="4868190"/>
                  <a:pt x="4716857" y="4867120"/>
                  <a:pt x="4714432" y="4866193"/>
                </a:cubicBezTo>
                <a:cubicBezTo>
                  <a:pt x="4712008" y="4865266"/>
                  <a:pt x="4709351" y="4864517"/>
                  <a:pt x="4706463" y="4863947"/>
                </a:cubicBezTo>
                <a:cubicBezTo>
                  <a:pt x="4703575" y="4863376"/>
                  <a:pt x="4700598" y="4863091"/>
                  <a:pt x="4697531" y="4863091"/>
                </a:cubicBezTo>
                <a:close/>
                <a:moveTo>
                  <a:pt x="5726850" y="4862984"/>
                </a:moveTo>
                <a:cubicBezTo>
                  <a:pt x="5719576" y="4862984"/>
                  <a:pt x="5713157" y="4864072"/>
                  <a:pt x="5707595" y="4866247"/>
                </a:cubicBezTo>
                <a:cubicBezTo>
                  <a:pt x="5702032" y="4868422"/>
                  <a:pt x="5697308" y="4871470"/>
                  <a:pt x="5693421" y="4875393"/>
                </a:cubicBezTo>
                <a:cubicBezTo>
                  <a:pt x="5689535" y="4879315"/>
                  <a:pt x="5686468" y="4883986"/>
                  <a:pt x="5684222" y="4889406"/>
                </a:cubicBezTo>
                <a:cubicBezTo>
                  <a:pt x="5681976" y="4894826"/>
                  <a:pt x="5680531" y="4900816"/>
                  <a:pt x="5679890" y="4907377"/>
                </a:cubicBezTo>
                <a:lnTo>
                  <a:pt x="5658068" y="4907377"/>
                </a:lnTo>
                <a:lnTo>
                  <a:pt x="5658068" y="4867798"/>
                </a:lnTo>
                <a:cubicBezTo>
                  <a:pt x="5658068" y="4867227"/>
                  <a:pt x="5657925" y="4866746"/>
                  <a:pt x="5657640" y="4866354"/>
                </a:cubicBezTo>
                <a:cubicBezTo>
                  <a:pt x="5657355" y="4865961"/>
                  <a:pt x="5656891" y="4865605"/>
                  <a:pt x="5656249" y="4865284"/>
                </a:cubicBezTo>
                <a:cubicBezTo>
                  <a:pt x="5655607" y="4864963"/>
                  <a:pt x="5654716" y="4864749"/>
                  <a:pt x="5653575" y="4864642"/>
                </a:cubicBezTo>
                <a:cubicBezTo>
                  <a:pt x="5652434" y="4864535"/>
                  <a:pt x="5650972" y="4864482"/>
                  <a:pt x="5649189" y="4864482"/>
                </a:cubicBezTo>
                <a:cubicBezTo>
                  <a:pt x="5647478" y="4864482"/>
                  <a:pt x="5646051" y="4864535"/>
                  <a:pt x="5644910" y="4864642"/>
                </a:cubicBezTo>
                <a:cubicBezTo>
                  <a:pt x="5643769" y="4864749"/>
                  <a:pt x="5642860" y="4864963"/>
                  <a:pt x="5642183" y="4865284"/>
                </a:cubicBezTo>
                <a:cubicBezTo>
                  <a:pt x="5641505" y="4865605"/>
                  <a:pt x="5641042" y="4865961"/>
                  <a:pt x="5640792" y="4866354"/>
                </a:cubicBezTo>
                <a:cubicBezTo>
                  <a:pt x="5640542" y="4866746"/>
                  <a:pt x="5640418" y="4867227"/>
                  <a:pt x="5640418" y="4867798"/>
                </a:cubicBezTo>
                <a:lnTo>
                  <a:pt x="5640418" y="4964071"/>
                </a:lnTo>
                <a:cubicBezTo>
                  <a:pt x="5640418" y="4964641"/>
                  <a:pt x="5640542" y="4965123"/>
                  <a:pt x="5640792" y="4965515"/>
                </a:cubicBezTo>
                <a:cubicBezTo>
                  <a:pt x="5641042" y="4965907"/>
                  <a:pt x="5641505" y="4966246"/>
                  <a:pt x="5642183" y="4966531"/>
                </a:cubicBezTo>
                <a:cubicBezTo>
                  <a:pt x="5642860" y="4966817"/>
                  <a:pt x="5643769" y="4967030"/>
                  <a:pt x="5644910" y="4967173"/>
                </a:cubicBezTo>
                <a:cubicBezTo>
                  <a:pt x="5646051" y="4967316"/>
                  <a:pt x="5647478" y="4967387"/>
                  <a:pt x="5649189" y="4967387"/>
                </a:cubicBezTo>
                <a:cubicBezTo>
                  <a:pt x="5650972" y="4967387"/>
                  <a:pt x="5652434" y="4967316"/>
                  <a:pt x="5653575" y="4967173"/>
                </a:cubicBezTo>
                <a:cubicBezTo>
                  <a:pt x="5654716" y="4967030"/>
                  <a:pt x="5655607" y="4966817"/>
                  <a:pt x="5656249" y="4966531"/>
                </a:cubicBezTo>
                <a:cubicBezTo>
                  <a:pt x="5656891" y="4966246"/>
                  <a:pt x="5657355" y="4965907"/>
                  <a:pt x="5657640" y="4965515"/>
                </a:cubicBezTo>
                <a:cubicBezTo>
                  <a:pt x="5657925" y="4965123"/>
                  <a:pt x="5658068" y="4964641"/>
                  <a:pt x="5658068" y="4964071"/>
                </a:cubicBezTo>
                <a:lnTo>
                  <a:pt x="5658068" y="4921390"/>
                </a:lnTo>
                <a:lnTo>
                  <a:pt x="5679462" y="4921390"/>
                </a:lnTo>
                <a:cubicBezTo>
                  <a:pt x="5679818" y="4928878"/>
                  <a:pt x="5680977" y="4935563"/>
                  <a:pt x="5682938" y="4941447"/>
                </a:cubicBezTo>
                <a:cubicBezTo>
                  <a:pt x="5684899" y="4947330"/>
                  <a:pt x="5687752" y="4952304"/>
                  <a:pt x="5691496" y="4956369"/>
                </a:cubicBezTo>
                <a:cubicBezTo>
                  <a:pt x="5695240" y="4960434"/>
                  <a:pt x="5699893" y="4963518"/>
                  <a:pt x="5705456" y="4965622"/>
                </a:cubicBezTo>
                <a:cubicBezTo>
                  <a:pt x="5711018" y="4967726"/>
                  <a:pt x="5717650" y="4968778"/>
                  <a:pt x="5725352" y="4968778"/>
                </a:cubicBezTo>
                <a:cubicBezTo>
                  <a:pt x="5732840" y="4968778"/>
                  <a:pt x="5739508" y="4967423"/>
                  <a:pt x="5745355" y="4964713"/>
                </a:cubicBezTo>
                <a:cubicBezTo>
                  <a:pt x="5751203" y="4962003"/>
                  <a:pt x="5756142" y="4958259"/>
                  <a:pt x="5760171" y="4953481"/>
                </a:cubicBezTo>
                <a:cubicBezTo>
                  <a:pt x="5764200" y="4948703"/>
                  <a:pt x="5767266" y="4942998"/>
                  <a:pt x="5769370" y="4936366"/>
                </a:cubicBezTo>
                <a:cubicBezTo>
                  <a:pt x="5771474" y="4929734"/>
                  <a:pt x="5772526" y="4922495"/>
                  <a:pt x="5772526" y="4914651"/>
                </a:cubicBezTo>
                <a:cubicBezTo>
                  <a:pt x="5772526" y="4906806"/>
                  <a:pt x="5771581" y="4899693"/>
                  <a:pt x="5769691" y="4893310"/>
                </a:cubicBezTo>
                <a:cubicBezTo>
                  <a:pt x="5767801" y="4886928"/>
                  <a:pt x="5764967" y="4881490"/>
                  <a:pt x="5761187" y="4876997"/>
                </a:cubicBezTo>
                <a:cubicBezTo>
                  <a:pt x="5757407" y="4872504"/>
                  <a:pt x="5752665" y="4869046"/>
                  <a:pt x="5746960" y="4866621"/>
                </a:cubicBezTo>
                <a:cubicBezTo>
                  <a:pt x="5741255" y="4864196"/>
                  <a:pt x="5734551" y="4862984"/>
                  <a:pt x="5726850" y="4862984"/>
                </a:cubicBezTo>
                <a:close/>
                <a:moveTo>
                  <a:pt x="5346836" y="4862984"/>
                </a:moveTo>
                <a:cubicBezTo>
                  <a:pt x="5339776" y="4862984"/>
                  <a:pt x="5333393" y="4864214"/>
                  <a:pt x="5327688" y="4866675"/>
                </a:cubicBezTo>
                <a:cubicBezTo>
                  <a:pt x="5321983" y="4869135"/>
                  <a:pt x="5317116" y="4872665"/>
                  <a:pt x="5313086" y="4877265"/>
                </a:cubicBezTo>
                <a:cubicBezTo>
                  <a:pt x="5309057" y="4881864"/>
                  <a:pt x="5305973" y="4887462"/>
                  <a:pt x="5303834" y="4894059"/>
                </a:cubicBezTo>
                <a:cubicBezTo>
                  <a:pt x="5301694" y="4900655"/>
                  <a:pt x="5300624" y="4908090"/>
                  <a:pt x="5300624" y="4916362"/>
                </a:cubicBezTo>
                <a:cubicBezTo>
                  <a:pt x="5300624" y="4925063"/>
                  <a:pt x="5301658" y="4932693"/>
                  <a:pt x="5303727" y="4939254"/>
                </a:cubicBezTo>
                <a:cubicBezTo>
                  <a:pt x="5305795" y="4945815"/>
                  <a:pt x="5308861" y="4951270"/>
                  <a:pt x="5312926" y="4955620"/>
                </a:cubicBezTo>
                <a:cubicBezTo>
                  <a:pt x="5316991" y="4959970"/>
                  <a:pt x="5322001" y="4963251"/>
                  <a:pt x="5327955" y="4965462"/>
                </a:cubicBezTo>
                <a:cubicBezTo>
                  <a:pt x="5333910" y="4967672"/>
                  <a:pt x="5340845" y="4968778"/>
                  <a:pt x="5348761" y="4968778"/>
                </a:cubicBezTo>
                <a:cubicBezTo>
                  <a:pt x="5353325" y="4968778"/>
                  <a:pt x="5357622" y="4968439"/>
                  <a:pt x="5361651" y="4967761"/>
                </a:cubicBezTo>
                <a:cubicBezTo>
                  <a:pt x="5365680" y="4967084"/>
                  <a:pt x="5369228" y="4966317"/>
                  <a:pt x="5372294" y="4965462"/>
                </a:cubicBezTo>
                <a:cubicBezTo>
                  <a:pt x="5375361" y="4964606"/>
                  <a:pt x="5377857" y="4963732"/>
                  <a:pt x="5379782" y="4962841"/>
                </a:cubicBezTo>
                <a:cubicBezTo>
                  <a:pt x="5381708" y="4961949"/>
                  <a:pt x="5382867" y="4961308"/>
                  <a:pt x="5383259" y="4960915"/>
                </a:cubicBezTo>
                <a:cubicBezTo>
                  <a:pt x="5383651" y="4960523"/>
                  <a:pt x="5383972" y="4960113"/>
                  <a:pt x="5384222" y="4959685"/>
                </a:cubicBezTo>
                <a:cubicBezTo>
                  <a:pt x="5384471" y="4959257"/>
                  <a:pt x="5384650" y="4958776"/>
                  <a:pt x="5384756" y="4958241"/>
                </a:cubicBezTo>
                <a:cubicBezTo>
                  <a:pt x="5384863" y="4957706"/>
                  <a:pt x="5384953" y="4957100"/>
                  <a:pt x="5385024" y="4956423"/>
                </a:cubicBezTo>
                <a:cubicBezTo>
                  <a:pt x="5385095" y="4955745"/>
                  <a:pt x="5385131" y="4954943"/>
                  <a:pt x="5385131" y="4954016"/>
                </a:cubicBezTo>
                <a:cubicBezTo>
                  <a:pt x="5385131" y="4952732"/>
                  <a:pt x="5385077" y="4951645"/>
                  <a:pt x="5384970" y="4950753"/>
                </a:cubicBezTo>
                <a:cubicBezTo>
                  <a:pt x="5384862" y="4949862"/>
                  <a:pt x="5384701" y="4949166"/>
                  <a:pt x="5384486" y="4948667"/>
                </a:cubicBezTo>
                <a:cubicBezTo>
                  <a:pt x="5384271" y="4948168"/>
                  <a:pt x="5383966" y="4947794"/>
                  <a:pt x="5383572" y="4947544"/>
                </a:cubicBezTo>
                <a:cubicBezTo>
                  <a:pt x="5383178" y="4947294"/>
                  <a:pt x="5382731" y="4947170"/>
                  <a:pt x="5382229" y="4947170"/>
                </a:cubicBezTo>
                <a:cubicBezTo>
                  <a:pt x="5381369" y="4947170"/>
                  <a:pt x="5380097" y="4947544"/>
                  <a:pt x="5378413" y="4948293"/>
                </a:cubicBezTo>
                <a:cubicBezTo>
                  <a:pt x="5376728" y="4949042"/>
                  <a:pt x="5374578" y="4949880"/>
                  <a:pt x="5371963" y="4950807"/>
                </a:cubicBezTo>
                <a:cubicBezTo>
                  <a:pt x="5369347" y="4951734"/>
                  <a:pt x="5366248" y="4952572"/>
                  <a:pt x="5362665" y="4953320"/>
                </a:cubicBezTo>
                <a:cubicBezTo>
                  <a:pt x="5359082" y="4954069"/>
                  <a:pt x="5354997" y="4954444"/>
                  <a:pt x="5350411" y="4954444"/>
                </a:cubicBezTo>
                <a:cubicBezTo>
                  <a:pt x="5344606" y="4954444"/>
                  <a:pt x="5339698" y="4953624"/>
                  <a:pt x="5335685" y="4951983"/>
                </a:cubicBezTo>
                <a:cubicBezTo>
                  <a:pt x="5331672" y="4950343"/>
                  <a:pt x="5328411" y="4947990"/>
                  <a:pt x="5325903" y="4944923"/>
                </a:cubicBezTo>
                <a:cubicBezTo>
                  <a:pt x="5323395" y="4941857"/>
                  <a:pt x="5321603" y="4938184"/>
                  <a:pt x="5320528" y="4933905"/>
                </a:cubicBezTo>
                <a:cubicBezTo>
                  <a:pt x="5319454" y="4929627"/>
                  <a:pt x="5318916" y="4924813"/>
                  <a:pt x="5318916" y="4919464"/>
                </a:cubicBezTo>
                <a:lnTo>
                  <a:pt x="5382318" y="4919464"/>
                </a:lnTo>
                <a:cubicBezTo>
                  <a:pt x="5384110" y="4919464"/>
                  <a:pt x="5385704" y="4918876"/>
                  <a:pt x="5387101" y="4917699"/>
                </a:cubicBezTo>
                <a:cubicBezTo>
                  <a:pt x="5388497" y="4916523"/>
                  <a:pt x="5389196" y="4914544"/>
                  <a:pt x="5389196" y="4911763"/>
                </a:cubicBezTo>
                <a:lnTo>
                  <a:pt x="5389196" y="4908553"/>
                </a:lnTo>
                <a:cubicBezTo>
                  <a:pt x="5389196" y="4902278"/>
                  <a:pt x="5388393" y="4896377"/>
                  <a:pt x="5386789" y="4890850"/>
                </a:cubicBezTo>
                <a:cubicBezTo>
                  <a:pt x="5385184" y="4885323"/>
                  <a:pt x="5382671" y="4880509"/>
                  <a:pt x="5379248" y="4876409"/>
                </a:cubicBezTo>
                <a:cubicBezTo>
                  <a:pt x="5375824" y="4872308"/>
                  <a:pt x="5371457" y="4869046"/>
                  <a:pt x="5366144" y="4866621"/>
                </a:cubicBezTo>
                <a:cubicBezTo>
                  <a:pt x="5360831" y="4864196"/>
                  <a:pt x="5354395" y="4862984"/>
                  <a:pt x="5346836" y="4862984"/>
                </a:cubicBezTo>
                <a:close/>
                <a:moveTo>
                  <a:pt x="5017744" y="4862984"/>
                </a:moveTo>
                <a:cubicBezTo>
                  <a:pt x="5014036" y="4862984"/>
                  <a:pt x="5010363" y="4863323"/>
                  <a:pt x="5006726" y="4864000"/>
                </a:cubicBezTo>
                <a:cubicBezTo>
                  <a:pt x="5003089" y="4864678"/>
                  <a:pt x="4999737" y="4865534"/>
                  <a:pt x="4996671" y="4866568"/>
                </a:cubicBezTo>
                <a:cubicBezTo>
                  <a:pt x="4993604" y="4867602"/>
                  <a:pt x="4990895" y="4868743"/>
                  <a:pt x="4988541" y="4869991"/>
                </a:cubicBezTo>
                <a:cubicBezTo>
                  <a:pt x="4986188" y="4871239"/>
                  <a:pt x="4984530" y="4872326"/>
                  <a:pt x="4983567" y="4873253"/>
                </a:cubicBezTo>
                <a:cubicBezTo>
                  <a:pt x="4982604" y="4874180"/>
                  <a:pt x="4981998" y="4875161"/>
                  <a:pt x="4981749" y="4876195"/>
                </a:cubicBezTo>
                <a:cubicBezTo>
                  <a:pt x="4981499" y="4877229"/>
                  <a:pt x="4981374" y="4878637"/>
                  <a:pt x="4981374" y="4880420"/>
                </a:cubicBezTo>
                <a:cubicBezTo>
                  <a:pt x="4981374" y="4881490"/>
                  <a:pt x="4981446" y="4882471"/>
                  <a:pt x="4981588" y="4883362"/>
                </a:cubicBezTo>
                <a:cubicBezTo>
                  <a:pt x="4981731" y="4884253"/>
                  <a:pt x="4981963" y="4884984"/>
                  <a:pt x="4982283" y="4885555"/>
                </a:cubicBezTo>
                <a:cubicBezTo>
                  <a:pt x="4982604" y="4886125"/>
                  <a:pt x="4982979" y="4886553"/>
                  <a:pt x="4983407" y="4886838"/>
                </a:cubicBezTo>
                <a:cubicBezTo>
                  <a:pt x="4983834" y="4887124"/>
                  <a:pt x="4984334" y="4887266"/>
                  <a:pt x="4984904" y="4887266"/>
                </a:cubicBezTo>
                <a:cubicBezTo>
                  <a:pt x="4985760" y="4887266"/>
                  <a:pt x="4987061" y="4886749"/>
                  <a:pt x="4988809" y="4885715"/>
                </a:cubicBezTo>
                <a:cubicBezTo>
                  <a:pt x="4990556" y="4884681"/>
                  <a:pt x="4992731" y="4883540"/>
                  <a:pt x="4995334" y="4882292"/>
                </a:cubicBezTo>
                <a:cubicBezTo>
                  <a:pt x="4997937" y="4881044"/>
                  <a:pt x="5000968" y="4879903"/>
                  <a:pt x="5004426" y="4878869"/>
                </a:cubicBezTo>
                <a:cubicBezTo>
                  <a:pt x="5007885" y="4877835"/>
                  <a:pt x="5011789" y="4877318"/>
                  <a:pt x="5016139" y="4877318"/>
                </a:cubicBezTo>
                <a:cubicBezTo>
                  <a:pt x="5020204" y="4877318"/>
                  <a:pt x="5023627" y="4877799"/>
                  <a:pt x="5026409" y="4878762"/>
                </a:cubicBezTo>
                <a:cubicBezTo>
                  <a:pt x="5029190" y="4879725"/>
                  <a:pt x="5031454" y="4881151"/>
                  <a:pt x="5033201" y="4883041"/>
                </a:cubicBezTo>
                <a:cubicBezTo>
                  <a:pt x="5034948" y="4884931"/>
                  <a:pt x="5036214" y="4887302"/>
                  <a:pt x="5036999" y="4890155"/>
                </a:cubicBezTo>
                <a:cubicBezTo>
                  <a:pt x="5037783" y="4893007"/>
                  <a:pt x="5038175" y="4896287"/>
                  <a:pt x="5038175" y="4899996"/>
                </a:cubicBezTo>
                <a:lnTo>
                  <a:pt x="5038175" y="4907484"/>
                </a:lnTo>
                <a:lnTo>
                  <a:pt x="5024911" y="4907484"/>
                </a:lnTo>
                <a:cubicBezTo>
                  <a:pt x="5017423" y="4907484"/>
                  <a:pt x="5010684" y="4908143"/>
                  <a:pt x="5004694" y="4909463"/>
                </a:cubicBezTo>
                <a:cubicBezTo>
                  <a:pt x="4998703" y="4910782"/>
                  <a:pt x="4993640" y="4912761"/>
                  <a:pt x="4989504" y="4915400"/>
                </a:cubicBezTo>
                <a:cubicBezTo>
                  <a:pt x="4985368" y="4918038"/>
                  <a:pt x="4982194" y="4921354"/>
                  <a:pt x="4979984" y="4925348"/>
                </a:cubicBezTo>
                <a:cubicBezTo>
                  <a:pt x="4977773" y="4929341"/>
                  <a:pt x="4976667" y="4934048"/>
                  <a:pt x="4976667" y="4939468"/>
                </a:cubicBezTo>
                <a:cubicBezTo>
                  <a:pt x="4976667" y="4944103"/>
                  <a:pt x="4977470" y="4948239"/>
                  <a:pt x="4979074" y="4951876"/>
                </a:cubicBezTo>
                <a:cubicBezTo>
                  <a:pt x="4980679" y="4955513"/>
                  <a:pt x="4982925" y="4958580"/>
                  <a:pt x="4985813" y="4961076"/>
                </a:cubicBezTo>
                <a:cubicBezTo>
                  <a:pt x="4988702" y="4963572"/>
                  <a:pt x="4992196" y="4965479"/>
                  <a:pt x="4996297" y="4966799"/>
                </a:cubicBezTo>
                <a:cubicBezTo>
                  <a:pt x="5000397" y="4968118"/>
                  <a:pt x="5004979" y="4968778"/>
                  <a:pt x="5010042" y="4968778"/>
                </a:cubicBezTo>
                <a:cubicBezTo>
                  <a:pt x="5015819" y="4968778"/>
                  <a:pt x="5021292" y="4967530"/>
                  <a:pt x="5026462" y="4965034"/>
                </a:cubicBezTo>
                <a:cubicBezTo>
                  <a:pt x="5031632" y="4962538"/>
                  <a:pt x="5036321" y="4959043"/>
                  <a:pt x="5040529" y="4954551"/>
                </a:cubicBezTo>
                <a:lnTo>
                  <a:pt x="5040529" y="4964178"/>
                </a:lnTo>
                <a:cubicBezTo>
                  <a:pt x="5040529" y="4965034"/>
                  <a:pt x="5040778" y="4965676"/>
                  <a:pt x="5041277" y="4966103"/>
                </a:cubicBezTo>
                <a:cubicBezTo>
                  <a:pt x="5041777" y="4966531"/>
                  <a:pt x="5042579" y="4966852"/>
                  <a:pt x="5043684" y="4967066"/>
                </a:cubicBezTo>
                <a:cubicBezTo>
                  <a:pt x="5044790" y="4967280"/>
                  <a:pt x="5046269" y="4967387"/>
                  <a:pt x="5048124" y="4967387"/>
                </a:cubicBezTo>
                <a:cubicBezTo>
                  <a:pt x="5050049" y="4967387"/>
                  <a:pt x="5051511" y="4967280"/>
                  <a:pt x="5052509" y="4967066"/>
                </a:cubicBezTo>
                <a:cubicBezTo>
                  <a:pt x="5053508" y="4966852"/>
                  <a:pt x="5054292" y="4966531"/>
                  <a:pt x="5054863" y="4966103"/>
                </a:cubicBezTo>
                <a:cubicBezTo>
                  <a:pt x="5055433" y="4965676"/>
                  <a:pt x="5055718" y="4965034"/>
                  <a:pt x="5055718" y="4964178"/>
                </a:cubicBezTo>
                <a:lnTo>
                  <a:pt x="5055718" y="4899247"/>
                </a:lnTo>
                <a:cubicBezTo>
                  <a:pt x="5055718" y="4893257"/>
                  <a:pt x="5055041" y="4888015"/>
                  <a:pt x="5053686" y="4883522"/>
                </a:cubicBezTo>
                <a:cubicBezTo>
                  <a:pt x="5052331" y="4879030"/>
                  <a:pt x="5050156" y="4875268"/>
                  <a:pt x="5047161" y="4872237"/>
                </a:cubicBezTo>
                <a:cubicBezTo>
                  <a:pt x="5044166" y="4869206"/>
                  <a:pt x="5040244" y="4866906"/>
                  <a:pt x="5035394" y="4865337"/>
                </a:cubicBezTo>
                <a:cubicBezTo>
                  <a:pt x="5030545" y="4863769"/>
                  <a:pt x="5024661" y="4862984"/>
                  <a:pt x="5017744" y="4862984"/>
                </a:cubicBezTo>
                <a:close/>
                <a:moveTo>
                  <a:pt x="4918634" y="4862984"/>
                </a:moveTo>
                <a:cubicBezTo>
                  <a:pt x="4915425" y="4862984"/>
                  <a:pt x="4912376" y="4863359"/>
                  <a:pt x="4909488" y="4864107"/>
                </a:cubicBezTo>
                <a:cubicBezTo>
                  <a:pt x="4906600" y="4864856"/>
                  <a:pt x="4903783" y="4865961"/>
                  <a:pt x="4901037" y="4867423"/>
                </a:cubicBezTo>
                <a:cubicBezTo>
                  <a:pt x="4898292" y="4868885"/>
                  <a:pt x="4895564" y="4870722"/>
                  <a:pt x="4892854" y="4872932"/>
                </a:cubicBezTo>
                <a:cubicBezTo>
                  <a:pt x="4890144" y="4875143"/>
                  <a:pt x="4887327" y="4877746"/>
                  <a:pt x="4884403" y="4880741"/>
                </a:cubicBezTo>
                <a:lnTo>
                  <a:pt x="4884403" y="4867798"/>
                </a:lnTo>
                <a:cubicBezTo>
                  <a:pt x="4884403" y="4867156"/>
                  <a:pt x="4884278" y="4866639"/>
                  <a:pt x="4884029" y="4866247"/>
                </a:cubicBezTo>
                <a:cubicBezTo>
                  <a:pt x="4883779" y="4865854"/>
                  <a:pt x="4883334" y="4865516"/>
                  <a:pt x="4882692" y="4865230"/>
                </a:cubicBezTo>
                <a:cubicBezTo>
                  <a:pt x="4882050" y="4864945"/>
                  <a:pt x="4881248" y="4864749"/>
                  <a:pt x="4880285" y="4864642"/>
                </a:cubicBezTo>
                <a:cubicBezTo>
                  <a:pt x="4879322" y="4864535"/>
                  <a:pt x="4878092" y="4864482"/>
                  <a:pt x="4876595" y="4864482"/>
                </a:cubicBezTo>
                <a:cubicBezTo>
                  <a:pt x="4875168" y="4864482"/>
                  <a:pt x="4873956" y="4864535"/>
                  <a:pt x="4872958" y="4864642"/>
                </a:cubicBezTo>
                <a:cubicBezTo>
                  <a:pt x="4871959" y="4864749"/>
                  <a:pt x="4871139" y="4864945"/>
                  <a:pt x="4870497" y="4865230"/>
                </a:cubicBezTo>
                <a:cubicBezTo>
                  <a:pt x="4869855" y="4865516"/>
                  <a:pt x="4869428" y="4865854"/>
                  <a:pt x="4869214" y="4866247"/>
                </a:cubicBezTo>
                <a:cubicBezTo>
                  <a:pt x="4869000" y="4866639"/>
                  <a:pt x="4868893" y="4867156"/>
                  <a:pt x="4868893" y="4867798"/>
                </a:cubicBezTo>
                <a:lnTo>
                  <a:pt x="4868893" y="5002259"/>
                </a:lnTo>
                <a:cubicBezTo>
                  <a:pt x="4868893" y="5002830"/>
                  <a:pt x="4869018" y="5003329"/>
                  <a:pt x="4869267" y="5003757"/>
                </a:cubicBezTo>
                <a:cubicBezTo>
                  <a:pt x="4869517" y="5004185"/>
                  <a:pt x="4869980" y="5004541"/>
                  <a:pt x="4870658" y="5004827"/>
                </a:cubicBezTo>
                <a:cubicBezTo>
                  <a:pt x="4871335" y="5005112"/>
                  <a:pt x="4872244" y="5005326"/>
                  <a:pt x="4873385" y="5005468"/>
                </a:cubicBezTo>
                <a:cubicBezTo>
                  <a:pt x="4874526" y="5005611"/>
                  <a:pt x="4875953" y="5005682"/>
                  <a:pt x="4877664" y="5005682"/>
                </a:cubicBezTo>
                <a:cubicBezTo>
                  <a:pt x="4879447" y="5005682"/>
                  <a:pt x="4880909" y="5005611"/>
                  <a:pt x="4882050" y="5005468"/>
                </a:cubicBezTo>
                <a:cubicBezTo>
                  <a:pt x="4883191" y="5005326"/>
                  <a:pt x="4884082" y="5005112"/>
                  <a:pt x="4884724" y="5004827"/>
                </a:cubicBezTo>
                <a:cubicBezTo>
                  <a:pt x="4885366" y="5004541"/>
                  <a:pt x="4885830" y="5004185"/>
                  <a:pt x="4886115" y="5003757"/>
                </a:cubicBezTo>
                <a:cubicBezTo>
                  <a:pt x="4886400" y="5003329"/>
                  <a:pt x="4886543" y="5002830"/>
                  <a:pt x="4886543" y="5002259"/>
                </a:cubicBezTo>
                <a:lnTo>
                  <a:pt x="4886543" y="4954123"/>
                </a:lnTo>
                <a:cubicBezTo>
                  <a:pt x="4889110" y="4956619"/>
                  <a:pt x="4891535" y="4958794"/>
                  <a:pt x="4893817" y="4960648"/>
                </a:cubicBezTo>
                <a:cubicBezTo>
                  <a:pt x="4896099" y="4962502"/>
                  <a:pt x="4898399" y="4964035"/>
                  <a:pt x="4900716" y="4965248"/>
                </a:cubicBezTo>
                <a:cubicBezTo>
                  <a:pt x="4903034" y="4966460"/>
                  <a:pt x="4905405" y="4967351"/>
                  <a:pt x="4907830" y="4967922"/>
                </a:cubicBezTo>
                <a:cubicBezTo>
                  <a:pt x="4910255" y="4968492"/>
                  <a:pt x="4912893" y="4968778"/>
                  <a:pt x="4915746" y="4968778"/>
                </a:cubicBezTo>
                <a:cubicBezTo>
                  <a:pt x="4922449" y="4968778"/>
                  <a:pt x="4928404" y="4967512"/>
                  <a:pt x="4933610" y="4964980"/>
                </a:cubicBezTo>
                <a:cubicBezTo>
                  <a:pt x="4938816" y="4962449"/>
                  <a:pt x="4943183" y="4958847"/>
                  <a:pt x="4946713" y="4954176"/>
                </a:cubicBezTo>
                <a:cubicBezTo>
                  <a:pt x="4950244" y="4949505"/>
                  <a:pt x="4952918" y="4943818"/>
                  <a:pt x="4954736" y="4937114"/>
                </a:cubicBezTo>
                <a:cubicBezTo>
                  <a:pt x="4956555" y="4930411"/>
                  <a:pt x="4957464" y="4922852"/>
                  <a:pt x="4957464" y="4914437"/>
                </a:cubicBezTo>
                <a:cubicBezTo>
                  <a:pt x="4957464" y="4907448"/>
                  <a:pt x="4956751" y="4900834"/>
                  <a:pt x="4955325" y="4894594"/>
                </a:cubicBezTo>
                <a:cubicBezTo>
                  <a:pt x="4953898" y="4888354"/>
                  <a:pt x="4951634" y="4882881"/>
                  <a:pt x="4948532" y="4878174"/>
                </a:cubicBezTo>
                <a:cubicBezTo>
                  <a:pt x="4945430" y="4873467"/>
                  <a:pt x="4941418" y="4869759"/>
                  <a:pt x="4936498" y="4867049"/>
                </a:cubicBezTo>
                <a:cubicBezTo>
                  <a:pt x="4931577" y="4864339"/>
                  <a:pt x="4925622" y="4862984"/>
                  <a:pt x="4918634" y="4862984"/>
                </a:cubicBezTo>
                <a:close/>
                <a:moveTo>
                  <a:pt x="1817812" y="4848537"/>
                </a:moveTo>
                <a:lnTo>
                  <a:pt x="1832894" y="4848537"/>
                </a:lnTo>
                <a:lnTo>
                  <a:pt x="1832894" y="4868968"/>
                </a:lnTo>
                <a:cubicBezTo>
                  <a:pt x="1828544" y="4873818"/>
                  <a:pt x="1824390" y="4877419"/>
                  <a:pt x="1820433" y="4879772"/>
                </a:cubicBezTo>
                <a:cubicBezTo>
                  <a:pt x="1816475" y="4882126"/>
                  <a:pt x="1812178" y="4883302"/>
                  <a:pt x="1807543" y="4883302"/>
                </a:cubicBezTo>
                <a:cubicBezTo>
                  <a:pt x="1801838" y="4883302"/>
                  <a:pt x="1797398" y="4881823"/>
                  <a:pt x="1794225" y="4878863"/>
                </a:cubicBezTo>
                <a:cubicBezTo>
                  <a:pt x="1791052" y="4875904"/>
                  <a:pt x="1789465" y="4871928"/>
                  <a:pt x="1789465" y="4866936"/>
                </a:cubicBezTo>
                <a:cubicBezTo>
                  <a:pt x="1789465" y="4864012"/>
                  <a:pt x="1790017" y="4861427"/>
                  <a:pt x="1791123" y="4859181"/>
                </a:cubicBezTo>
                <a:cubicBezTo>
                  <a:pt x="1792228" y="4856934"/>
                  <a:pt x="1793958" y="4855009"/>
                  <a:pt x="1796311" y="4853404"/>
                </a:cubicBezTo>
                <a:cubicBezTo>
                  <a:pt x="1798664" y="4851800"/>
                  <a:pt x="1801624" y="4850587"/>
                  <a:pt x="1805190" y="4849767"/>
                </a:cubicBezTo>
                <a:cubicBezTo>
                  <a:pt x="1808755" y="4848947"/>
                  <a:pt x="1812962" y="4848537"/>
                  <a:pt x="1817812" y="4848537"/>
                </a:cubicBezTo>
                <a:close/>
                <a:moveTo>
                  <a:pt x="480684" y="4848102"/>
                </a:moveTo>
                <a:lnTo>
                  <a:pt x="498334" y="4883383"/>
                </a:lnTo>
                <a:lnTo>
                  <a:pt x="498334" y="4892395"/>
                </a:lnTo>
                <a:cubicBezTo>
                  <a:pt x="498334" y="4892965"/>
                  <a:pt x="498192" y="4893447"/>
                  <a:pt x="497906" y="4893839"/>
                </a:cubicBezTo>
                <a:cubicBezTo>
                  <a:pt x="497621" y="4894231"/>
                  <a:pt x="497158" y="4894570"/>
                  <a:pt x="496516" y="4894855"/>
                </a:cubicBezTo>
                <a:cubicBezTo>
                  <a:pt x="495874" y="4895141"/>
                  <a:pt x="494983" y="4895354"/>
                  <a:pt x="493842" y="4895497"/>
                </a:cubicBezTo>
                <a:cubicBezTo>
                  <a:pt x="492701" y="4895640"/>
                  <a:pt x="491239" y="4895711"/>
                  <a:pt x="489456" y="4895711"/>
                </a:cubicBezTo>
                <a:cubicBezTo>
                  <a:pt x="487744" y="4895711"/>
                  <a:pt x="486318" y="4895640"/>
                  <a:pt x="485177" y="4895497"/>
                </a:cubicBezTo>
                <a:cubicBezTo>
                  <a:pt x="484036" y="4895354"/>
                  <a:pt x="483127" y="4895141"/>
                  <a:pt x="482449" y="4894855"/>
                </a:cubicBezTo>
                <a:cubicBezTo>
                  <a:pt x="481772" y="4894570"/>
                  <a:pt x="481308" y="4894231"/>
                  <a:pt x="481059" y="4893839"/>
                </a:cubicBezTo>
                <a:cubicBezTo>
                  <a:pt x="480809" y="4893447"/>
                  <a:pt x="480684" y="4892965"/>
                  <a:pt x="480684" y="4892395"/>
                </a:cubicBezTo>
                <a:close/>
                <a:moveTo>
                  <a:pt x="2852302" y="4847788"/>
                </a:moveTo>
                <a:lnTo>
                  <a:pt x="2869525" y="4847788"/>
                </a:lnTo>
                <a:cubicBezTo>
                  <a:pt x="2874160" y="4847788"/>
                  <a:pt x="2878171" y="4848145"/>
                  <a:pt x="2881558" y="4848858"/>
                </a:cubicBezTo>
                <a:cubicBezTo>
                  <a:pt x="2884946" y="4849571"/>
                  <a:pt x="2887728" y="4850641"/>
                  <a:pt x="2889903" y="4852067"/>
                </a:cubicBezTo>
                <a:cubicBezTo>
                  <a:pt x="2892077" y="4853493"/>
                  <a:pt x="2893664" y="4855294"/>
                  <a:pt x="2894663" y="4857469"/>
                </a:cubicBezTo>
                <a:cubicBezTo>
                  <a:pt x="2895661" y="4859644"/>
                  <a:pt x="2896160" y="4862158"/>
                  <a:pt x="2896160" y="4865011"/>
                </a:cubicBezTo>
                <a:cubicBezTo>
                  <a:pt x="2896160" y="4867792"/>
                  <a:pt x="2895661" y="4870306"/>
                  <a:pt x="2894663" y="4872552"/>
                </a:cubicBezTo>
                <a:cubicBezTo>
                  <a:pt x="2893664" y="4874798"/>
                  <a:pt x="2892077" y="4876706"/>
                  <a:pt x="2889903" y="4878275"/>
                </a:cubicBezTo>
                <a:cubicBezTo>
                  <a:pt x="2887728" y="4879844"/>
                  <a:pt x="2884999" y="4881038"/>
                  <a:pt x="2881719" y="4881858"/>
                </a:cubicBezTo>
                <a:cubicBezTo>
                  <a:pt x="2878439" y="4882679"/>
                  <a:pt x="2874481" y="4883089"/>
                  <a:pt x="2869845" y="4883089"/>
                </a:cubicBezTo>
                <a:cubicBezTo>
                  <a:pt x="2868562" y="4883089"/>
                  <a:pt x="2867153" y="4883053"/>
                  <a:pt x="2865620" y="4882982"/>
                </a:cubicBezTo>
                <a:cubicBezTo>
                  <a:pt x="2864087" y="4882910"/>
                  <a:pt x="2862553" y="4882821"/>
                  <a:pt x="2861020" y="4882714"/>
                </a:cubicBezTo>
                <a:cubicBezTo>
                  <a:pt x="2859487" y="4882607"/>
                  <a:pt x="2857989" y="4882500"/>
                  <a:pt x="2856527" y="4882393"/>
                </a:cubicBezTo>
                <a:cubicBezTo>
                  <a:pt x="2855066" y="4882286"/>
                  <a:pt x="2853657" y="4882126"/>
                  <a:pt x="2852302" y="4881912"/>
                </a:cubicBezTo>
                <a:close/>
                <a:moveTo>
                  <a:pt x="2376052" y="4847788"/>
                </a:moveTo>
                <a:lnTo>
                  <a:pt x="2393274" y="4847788"/>
                </a:lnTo>
                <a:cubicBezTo>
                  <a:pt x="2397910" y="4847788"/>
                  <a:pt x="2401921" y="4848145"/>
                  <a:pt x="2405308" y="4848858"/>
                </a:cubicBezTo>
                <a:cubicBezTo>
                  <a:pt x="2408696" y="4849571"/>
                  <a:pt x="2411478" y="4850641"/>
                  <a:pt x="2413652" y="4852067"/>
                </a:cubicBezTo>
                <a:cubicBezTo>
                  <a:pt x="2415827" y="4853493"/>
                  <a:pt x="2417414" y="4855294"/>
                  <a:pt x="2418413" y="4857469"/>
                </a:cubicBezTo>
                <a:cubicBezTo>
                  <a:pt x="2419411" y="4859644"/>
                  <a:pt x="2419910" y="4862158"/>
                  <a:pt x="2419910" y="4865011"/>
                </a:cubicBezTo>
                <a:cubicBezTo>
                  <a:pt x="2419910" y="4867792"/>
                  <a:pt x="2419411" y="4870306"/>
                  <a:pt x="2418413" y="4872552"/>
                </a:cubicBezTo>
                <a:cubicBezTo>
                  <a:pt x="2417414" y="4874798"/>
                  <a:pt x="2415827" y="4876706"/>
                  <a:pt x="2413652" y="4878275"/>
                </a:cubicBezTo>
                <a:cubicBezTo>
                  <a:pt x="2411478" y="4879844"/>
                  <a:pt x="2408750" y="4881038"/>
                  <a:pt x="2405469" y="4881858"/>
                </a:cubicBezTo>
                <a:cubicBezTo>
                  <a:pt x="2402189" y="4882679"/>
                  <a:pt x="2398231" y="4883089"/>
                  <a:pt x="2393595" y="4883089"/>
                </a:cubicBezTo>
                <a:cubicBezTo>
                  <a:pt x="2392312" y="4883089"/>
                  <a:pt x="2390903" y="4883053"/>
                  <a:pt x="2389370" y="4882982"/>
                </a:cubicBezTo>
                <a:cubicBezTo>
                  <a:pt x="2387837" y="4882910"/>
                  <a:pt x="2386304" y="4882821"/>
                  <a:pt x="2384770" y="4882714"/>
                </a:cubicBezTo>
                <a:cubicBezTo>
                  <a:pt x="2383237" y="4882607"/>
                  <a:pt x="2381740" y="4882500"/>
                  <a:pt x="2380278" y="4882393"/>
                </a:cubicBezTo>
                <a:cubicBezTo>
                  <a:pt x="2378815" y="4882286"/>
                  <a:pt x="2377408" y="4882126"/>
                  <a:pt x="2376052" y="4881912"/>
                </a:cubicBezTo>
                <a:close/>
                <a:moveTo>
                  <a:pt x="1366402" y="4847788"/>
                </a:moveTo>
                <a:lnTo>
                  <a:pt x="1383624" y="4847788"/>
                </a:lnTo>
                <a:cubicBezTo>
                  <a:pt x="1388260" y="4847788"/>
                  <a:pt x="1392271" y="4848145"/>
                  <a:pt x="1395659" y="4848858"/>
                </a:cubicBezTo>
                <a:cubicBezTo>
                  <a:pt x="1399046" y="4849571"/>
                  <a:pt x="1401827" y="4850641"/>
                  <a:pt x="1404002" y="4852067"/>
                </a:cubicBezTo>
                <a:cubicBezTo>
                  <a:pt x="1406177" y="4853493"/>
                  <a:pt x="1407764" y="4855294"/>
                  <a:pt x="1408762" y="4857469"/>
                </a:cubicBezTo>
                <a:cubicBezTo>
                  <a:pt x="1409761" y="4859644"/>
                  <a:pt x="1410260" y="4862158"/>
                  <a:pt x="1410260" y="4865011"/>
                </a:cubicBezTo>
                <a:cubicBezTo>
                  <a:pt x="1410260" y="4867792"/>
                  <a:pt x="1409761" y="4870306"/>
                  <a:pt x="1408762" y="4872552"/>
                </a:cubicBezTo>
                <a:cubicBezTo>
                  <a:pt x="1407764" y="4874798"/>
                  <a:pt x="1406177" y="4876706"/>
                  <a:pt x="1404002" y="4878275"/>
                </a:cubicBezTo>
                <a:cubicBezTo>
                  <a:pt x="1401827" y="4879844"/>
                  <a:pt x="1399099" y="4881038"/>
                  <a:pt x="1395819" y="4881858"/>
                </a:cubicBezTo>
                <a:cubicBezTo>
                  <a:pt x="1392539" y="4882679"/>
                  <a:pt x="1388581" y="4883089"/>
                  <a:pt x="1383945" y="4883089"/>
                </a:cubicBezTo>
                <a:cubicBezTo>
                  <a:pt x="1382662" y="4883089"/>
                  <a:pt x="1381253" y="4883053"/>
                  <a:pt x="1379720" y="4882982"/>
                </a:cubicBezTo>
                <a:cubicBezTo>
                  <a:pt x="1378187" y="4882910"/>
                  <a:pt x="1376654" y="4882821"/>
                  <a:pt x="1375120" y="4882714"/>
                </a:cubicBezTo>
                <a:cubicBezTo>
                  <a:pt x="1373587" y="4882607"/>
                  <a:pt x="1372090" y="4882500"/>
                  <a:pt x="1370628" y="4882393"/>
                </a:cubicBezTo>
                <a:cubicBezTo>
                  <a:pt x="1369166" y="4882286"/>
                  <a:pt x="1367757" y="4882126"/>
                  <a:pt x="1366402" y="4881912"/>
                </a:cubicBezTo>
                <a:close/>
                <a:moveTo>
                  <a:pt x="858377" y="4833775"/>
                </a:moveTo>
                <a:cubicBezTo>
                  <a:pt x="857094" y="4833775"/>
                  <a:pt x="856131" y="4834310"/>
                  <a:pt x="855489" y="4835380"/>
                </a:cubicBezTo>
                <a:cubicBezTo>
                  <a:pt x="854847" y="4836450"/>
                  <a:pt x="854527" y="4838339"/>
                  <a:pt x="854527" y="4841049"/>
                </a:cubicBezTo>
                <a:cubicBezTo>
                  <a:pt x="854527" y="4843759"/>
                  <a:pt x="854847" y="4845667"/>
                  <a:pt x="855489" y="4846772"/>
                </a:cubicBezTo>
                <a:cubicBezTo>
                  <a:pt x="856131" y="4847877"/>
                  <a:pt x="857094" y="4848430"/>
                  <a:pt x="858377" y="4848430"/>
                </a:cubicBezTo>
                <a:lnTo>
                  <a:pt x="903091" y="4848430"/>
                </a:lnTo>
                <a:cubicBezTo>
                  <a:pt x="904303" y="4848430"/>
                  <a:pt x="905230" y="4847895"/>
                  <a:pt x="905872" y="4846826"/>
                </a:cubicBezTo>
                <a:cubicBezTo>
                  <a:pt x="906514" y="4845756"/>
                  <a:pt x="906835" y="4843830"/>
                  <a:pt x="906835" y="4841049"/>
                </a:cubicBezTo>
                <a:cubicBezTo>
                  <a:pt x="906835" y="4839694"/>
                  <a:pt x="906746" y="4838553"/>
                  <a:pt x="906568" y="4837626"/>
                </a:cubicBezTo>
                <a:cubicBezTo>
                  <a:pt x="906389" y="4836699"/>
                  <a:pt x="906140" y="4835933"/>
                  <a:pt x="905819" y="4835326"/>
                </a:cubicBezTo>
                <a:cubicBezTo>
                  <a:pt x="905498" y="4834720"/>
                  <a:pt x="905105" y="4834310"/>
                  <a:pt x="904642" y="4834096"/>
                </a:cubicBezTo>
                <a:cubicBezTo>
                  <a:pt x="904179" y="4833882"/>
                  <a:pt x="903662" y="4833775"/>
                  <a:pt x="903091" y="4833775"/>
                </a:cubicBezTo>
                <a:close/>
                <a:moveTo>
                  <a:pt x="461316" y="4809386"/>
                </a:moveTo>
                <a:lnTo>
                  <a:pt x="480684" y="4809386"/>
                </a:lnTo>
                <a:lnTo>
                  <a:pt x="480684" y="4848102"/>
                </a:lnTo>
                <a:close/>
                <a:moveTo>
                  <a:pt x="1605223" y="4806498"/>
                </a:moveTo>
                <a:cubicBezTo>
                  <a:pt x="1609816" y="4806498"/>
                  <a:pt x="1613654" y="4807568"/>
                  <a:pt x="1616739" y="4809707"/>
                </a:cubicBezTo>
                <a:cubicBezTo>
                  <a:pt x="1619825" y="4811846"/>
                  <a:pt x="1622283" y="4814699"/>
                  <a:pt x="1624112" y="4818265"/>
                </a:cubicBezTo>
                <a:cubicBezTo>
                  <a:pt x="1625942" y="4821830"/>
                  <a:pt x="1627233" y="4825913"/>
                  <a:pt x="1627986" y="4830513"/>
                </a:cubicBezTo>
                <a:cubicBezTo>
                  <a:pt x="1628740" y="4835112"/>
                  <a:pt x="1629117" y="4839873"/>
                  <a:pt x="1629117" y="4844793"/>
                </a:cubicBezTo>
                <a:cubicBezTo>
                  <a:pt x="1629117" y="4849286"/>
                  <a:pt x="1628650" y="4853743"/>
                  <a:pt x="1627717" y="4858164"/>
                </a:cubicBezTo>
                <a:cubicBezTo>
                  <a:pt x="1626785" y="4862586"/>
                  <a:pt x="1625332" y="4866580"/>
                  <a:pt x="1623358" y="4870145"/>
                </a:cubicBezTo>
                <a:cubicBezTo>
                  <a:pt x="1621385" y="4873711"/>
                  <a:pt x="1618802" y="4876563"/>
                  <a:pt x="1615609" y="4878703"/>
                </a:cubicBezTo>
                <a:cubicBezTo>
                  <a:pt x="1612416" y="4880842"/>
                  <a:pt x="1608596" y="4881912"/>
                  <a:pt x="1604147" y="4881912"/>
                </a:cubicBezTo>
                <a:cubicBezTo>
                  <a:pt x="1599340" y="4881912"/>
                  <a:pt x="1594748" y="4880343"/>
                  <a:pt x="1590371" y="4877205"/>
                </a:cubicBezTo>
                <a:cubicBezTo>
                  <a:pt x="1585994" y="4874067"/>
                  <a:pt x="1581366" y="4869539"/>
                  <a:pt x="1576487" y="4863620"/>
                </a:cubicBezTo>
                <a:lnTo>
                  <a:pt x="1576487" y="4825325"/>
                </a:lnTo>
                <a:cubicBezTo>
                  <a:pt x="1579285" y="4821830"/>
                  <a:pt x="1581940" y="4818889"/>
                  <a:pt x="1584452" y="4816500"/>
                </a:cubicBezTo>
                <a:cubicBezTo>
                  <a:pt x="1586963" y="4814111"/>
                  <a:pt x="1589366" y="4812185"/>
                  <a:pt x="1591663" y="4810723"/>
                </a:cubicBezTo>
                <a:cubicBezTo>
                  <a:pt x="1593958" y="4809261"/>
                  <a:pt x="1596219" y="4808191"/>
                  <a:pt x="1598442" y="4807514"/>
                </a:cubicBezTo>
                <a:cubicBezTo>
                  <a:pt x="1600666" y="4806837"/>
                  <a:pt x="1602927" y="4806498"/>
                  <a:pt x="1605223" y="4806498"/>
                </a:cubicBezTo>
                <a:close/>
                <a:moveTo>
                  <a:pt x="1167074" y="4806498"/>
                </a:moveTo>
                <a:cubicBezTo>
                  <a:pt x="1171666" y="4806498"/>
                  <a:pt x="1175504" y="4807568"/>
                  <a:pt x="1178590" y="4809707"/>
                </a:cubicBezTo>
                <a:cubicBezTo>
                  <a:pt x="1181675" y="4811846"/>
                  <a:pt x="1184132" y="4814699"/>
                  <a:pt x="1185962" y="4818265"/>
                </a:cubicBezTo>
                <a:cubicBezTo>
                  <a:pt x="1187792" y="4821830"/>
                  <a:pt x="1189083" y="4825913"/>
                  <a:pt x="1189837" y="4830513"/>
                </a:cubicBezTo>
                <a:cubicBezTo>
                  <a:pt x="1190590" y="4835112"/>
                  <a:pt x="1190966" y="4839873"/>
                  <a:pt x="1190966" y="4844793"/>
                </a:cubicBezTo>
                <a:cubicBezTo>
                  <a:pt x="1190966" y="4849286"/>
                  <a:pt x="1190500" y="4853743"/>
                  <a:pt x="1189567" y="4858164"/>
                </a:cubicBezTo>
                <a:cubicBezTo>
                  <a:pt x="1188635" y="4862586"/>
                  <a:pt x="1187182" y="4866580"/>
                  <a:pt x="1185209" y="4870145"/>
                </a:cubicBezTo>
                <a:cubicBezTo>
                  <a:pt x="1183235" y="4873711"/>
                  <a:pt x="1180652" y="4876563"/>
                  <a:pt x="1177459" y="4878703"/>
                </a:cubicBezTo>
                <a:cubicBezTo>
                  <a:pt x="1174266" y="4880842"/>
                  <a:pt x="1170445" y="4881912"/>
                  <a:pt x="1165997" y="4881912"/>
                </a:cubicBezTo>
                <a:cubicBezTo>
                  <a:pt x="1161190" y="4881912"/>
                  <a:pt x="1156598" y="4880343"/>
                  <a:pt x="1152221" y="4877205"/>
                </a:cubicBezTo>
                <a:cubicBezTo>
                  <a:pt x="1147845" y="4874067"/>
                  <a:pt x="1143216" y="4869539"/>
                  <a:pt x="1138337" y="4863620"/>
                </a:cubicBezTo>
                <a:lnTo>
                  <a:pt x="1138337" y="4825325"/>
                </a:lnTo>
                <a:cubicBezTo>
                  <a:pt x="1141135" y="4821830"/>
                  <a:pt x="1143790" y="4818889"/>
                  <a:pt x="1146301" y="4816500"/>
                </a:cubicBezTo>
                <a:cubicBezTo>
                  <a:pt x="1148813" y="4814111"/>
                  <a:pt x="1151217" y="4812185"/>
                  <a:pt x="1153512" y="4810723"/>
                </a:cubicBezTo>
                <a:cubicBezTo>
                  <a:pt x="1155809" y="4809261"/>
                  <a:pt x="1158069" y="4808191"/>
                  <a:pt x="1160293" y="4807514"/>
                </a:cubicBezTo>
                <a:cubicBezTo>
                  <a:pt x="1162517" y="4806837"/>
                  <a:pt x="1164777" y="4806498"/>
                  <a:pt x="1167074" y="4806498"/>
                </a:cubicBezTo>
                <a:close/>
                <a:moveTo>
                  <a:pt x="395549" y="4806498"/>
                </a:moveTo>
                <a:cubicBezTo>
                  <a:pt x="393252" y="4806498"/>
                  <a:pt x="390992" y="4806837"/>
                  <a:pt x="388768" y="4807514"/>
                </a:cubicBezTo>
                <a:cubicBezTo>
                  <a:pt x="386543" y="4808191"/>
                  <a:pt x="384284" y="4809261"/>
                  <a:pt x="381988" y="4810723"/>
                </a:cubicBezTo>
                <a:cubicBezTo>
                  <a:pt x="379692" y="4812185"/>
                  <a:pt x="377288" y="4814111"/>
                  <a:pt x="374777" y="4816500"/>
                </a:cubicBezTo>
                <a:cubicBezTo>
                  <a:pt x="372265" y="4818889"/>
                  <a:pt x="369610" y="4821830"/>
                  <a:pt x="366812" y="4825325"/>
                </a:cubicBezTo>
                <a:lnTo>
                  <a:pt x="366812" y="4863620"/>
                </a:lnTo>
                <a:cubicBezTo>
                  <a:pt x="371691" y="4869539"/>
                  <a:pt x="376320" y="4874067"/>
                  <a:pt x="380697" y="4877205"/>
                </a:cubicBezTo>
                <a:cubicBezTo>
                  <a:pt x="385073" y="4880343"/>
                  <a:pt x="389665" y="4881912"/>
                  <a:pt x="394472" y="4881912"/>
                </a:cubicBezTo>
                <a:cubicBezTo>
                  <a:pt x="398920" y="4881912"/>
                  <a:pt x="402741" y="4880842"/>
                  <a:pt x="405934" y="4878703"/>
                </a:cubicBezTo>
                <a:cubicBezTo>
                  <a:pt x="409127" y="4876563"/>
                  <a:pt x="411710" y="4873711"/>
                  <a:pt x="413684" y="4870145"/>
                </a:cubicBezTo>
                <a:cubicBezTo>
                  <a:pt x="415657" y="4866580"/>
                  <a:pt x="417110" y="4862586"/>
                  <a:pt x="418043" y="4858164"/>
                </a:cubicBezTo>
                <a:cubicBezTo>
                  <a:pt x="418975" y="4853743"/>
                  <a:pt x="419442" y="4849286"/>
                  <a:pt x="419442" y="4844793"/>
                </a:cubicBezTo>
                <a:cubicBezTo>
                  <a:pt x="419442" y="4839873"/>
                  <a:pt x="419065" y="4835112"/>
                  <a:pt x="418312" y="4830513"/>
                </a:cubicBezTo>
                <a:cubicBezTo>
                  <a:pt x="417558" y="4825913"/>
                  <a:pt x="416267" y="4821830"/>
                  <a:pt x="414437" y="4818265"/>
                </a:cubicBezTo>
                <a:cubicBezTo>
                  <a:pt x="412608" y="4814699"/>
                  <a:pt x="410150" y="4811846"/>
                  <a:pt x="407065" y="4809707"/>
                </a:cubicBezTo>
                <a:cubicBezTo>
                  <a:pt x="403979" y="4807568"/>
                  <a:pt x="400141" y="4806498"/>
                  <a:pt x="395549" y="4806498"/>
                </a:cubicBezTo>
                <a:close/>
                <a:moveTo>
                  <a:pt x="2200579" y="4806070"/>
                </a:moveTo>
                <a:cubicBezTo>
                  <a:pt x="2206263" y="4806070"/>
                  <a:pt x="2211013" y="4807086"/>
                  <a:pt x="2214827" y="4809119"/>
                </a:cubicBezTo>
                <a:cubicBezTo>
                  <a:pt x="2218640" y="4811151"/>
                  <a:pt x="2221663" y="4813914"/>
                  <a:pt x="2223893" y="4817409"/>
                </a:cubicBezTo>
                <a:cubicBezTo>
                  <a:pt x="2226124" y="4820903"/>
                  <a:pt x="2227725" y="4824968"/>
                  <a:pt x="2228697" y="4829603"/>
                </a:cubicBezTo>
                <a:cubicBezTo>
                  <a:pt x="2229668" y="4834239"/>
                  <a:pt x="2230154" y="4839159"/>
                  <a:pt x="2230154" y="4844365"/>
                </a:cubicBezTo>
                <a:cubicBezTo>
                  <a:pt x="2230154" y="4849928"/>
                  <a:pt x="2229578" y="4855027"/>
                  <a:pt x="2228427" y="4859662"/>
                </a:cubicBezTo>
                <a:cubicBezTo>
                  <a:pt x="2227275" y="4864297"/>
                  <a:pt x="2225476" y="4868291"/>
                  <a:pt x="2223030" y="4871643"/>
                </a:cubicBezTo>
                <a:cubicBezTo>
                  <a:pt x="2220583" y="4874994"/>
                  <a:pt x="2217454" y="4877597"/>
                  <a:pt x="2213640" y="4879452"/>
                </a:cubicBezTo>
                <a:cubicBezTo>
                  <a:pt x="2209826" y="4881306"/>
                  <a:pt x="2205329" y="4882233"/>
                  <a:pt x="2200147" y="4882233"/>
                </a:cubicBezTo>
                <a:cubicBezTo>
                  <a:pt x="2194462" y="4882233"/>
                  <a:pt x="2189713" y="4881217"/>
                  <a:pt x="2185899" y="4879184"/>
                </a:cubicBezTo>
                <a:cubicBezTo>
                  <a:pt x="2182086" y="4877152"/>
                  <a:pt x="2179046" y="4874406"/>
                  <a:pt x="2176779" y="4870947"/>
                </a:cubicBezTo>
                <a:cubicBezTo>
                  <a:pt x="2174513" y="4867489"/>
                  <a:pt x="2172894" y="4863442"/>
                  <a:pt x="2171922" y="4858806"/>
                </a:cubicBezTo>
                <a:cubicBezTo>
                  <a:pt x="2170950" y="4854171"/>
                  <a:pt x="2170465" y="4849215"/>
                  <a:pt x="2170465" y="4843937"/>
                </a:cubicBezTo>
                <a:cubicBezTo>
                  <a:pt x="2170465" y="4838446"/>
                  <a:pt x="2171059" y="4833383"/>
                  <a:pt x="2172246" y="4828748"/>
                </a:cubicBezTo>
                <a:cubicBezTo>
                  <a:pt x="2173433" y="4824112"/>
                  <a:pt x="2175250" y="4820101"/>
                  <a:pt x="2177696" y="4816714"/>
                </a:cubicBezTo>
                <a:cubicBezTo>
                  <a:pt x="2180143" y="4813326"/>
                  <a:pt x="2183255" y="4810705"/>
                  <a:pt x="2187032" y="4808851"/>
                </a:cubicBezTo>
                <a:cubicBezTo>
                  <a:pt x="2190810" y="4806997"/>
                  <a:pt x="2195326" y="4806070"/>
                  <a:pt x="2200579" y="4806070"/>
                </a:cubicBezTo>
                <a:close/>
                <a:moveTo>
                  <a:pt x="2086279" y="4806070"/>
                </a:moveTo>
                <a:cubicBezTo>
                  <a:pt x="2091964" y="4806070"/>
                  <a:pt x="2096713" y="4807086"/>
                  <a:pt x="2100527" y="4809119"/>
                </a:cubicBezTo>
                <a:cubicBezTo>
                  <a:pt x="2104340" y="4811151"/>
                  <a:pt x="2107362" y="4813914"/>
                  <a:pt x="2109593" y="4817409"/>
                </a:cubicBezTo>
                <a:cubicBezTo>
                  <a:pt x="2111824" y="4820903"/>
                  <a:pt x="2113425" y="4824968"/>
                  <a:pt x="2114397" y="4829603"/>
                </a:cubicBezTo>
                <a:cubicBezTo>
                  <a:pt x="2115369" y="4834239"/>
                  <a:pt x="2115854" y="4839159"/>
                  <a:pt x="2115854" y="4844365"/>
                </a:cubicBezTo>
                <a:cubicBezTo>
                  <a:pt x="2115854" y="4849928"/>
                  <a:pt x="2115278" y="4855027"/>
                  <a:pt x="2114127" y="4859662"/>
                </a:cubicBezTo>
                <a:cubicBezTo>
                  <a:pt x="2112975" y="4864297"/>
                  <a:pt x="2111176" y="4868291"/>
                  <a:pt x="2108730" y="4871643"/>
                </a:cubicBezTo>
                <a:cubicBezTo>
                  <a:pt x="2106283" y="4874994"/>
                  <a:pt x="2103153" y="4877597"/>
                  <a:pt x="2099340" y="4879452"/>
                </a:cubicBezTo>
                <a:cubicBezTo>
                  <a:pt x="2095526" y="4881306"/>
                  <a:pt x="2091029" y="4882233"/>
                  <a:pt x="2085847" y="4882233"/>
                </a:cubicBezTo>
                <a:cubicBezTo>
                  <a:pt x="2080162" y="4882233"/>
                  <a:pt x="2075413" y="4881217"/>
                  <a:pt x="2071600" y="4879184"/>
                </a:cubicBezTo>
                <a:cubicBezTo>
                  <a:pt x="2067786" y="4877152"/>
                  <a:pt x="2064746" y="4874406"/>
                  <a:pt x="2062479" y="4870947"/>
                </a:cubicBezTo>
                <a:cubicBezTo>
                  <a:pt x="2060213" y="4867489"/>
                  <a:pt x="2058594" y="4863442"/>
                  <a:pt x="2057622" y="4858806"/>
                </a:cubicBezTo>
                <a:cubicBezTo>
                  <a:pt x="2056651" y="4854171"/>
                  <a:pt x="2056165" y="4849215"/>
                  <a:pt x="2056165" y="4843937"/>
                </a:cubicBezTo>
                <a:cubicBezTo>
                  <a:pt x="2056165" y="4838446"/>
                  <a:pt x="2056759" y="4833383"/>
                  <a:pt x="2057946" y="4828748"/>
                </a:cubicBezTo>
                <a:cubicBezTo>
                  <a:pt x="2059133" y="4824112"/>
                  <a:pt x="2060949" y="4820101"/>
                  <a:pt x="2063396" y="4816714"/>
                </a:cubicBezTo>
                <a:cubicBezTo>
                  <a:pt x="2065843" y="4813326"/>
                  <a:pt x="2068955" y="4810705"/>
                  <a:pt x="2072732" y="4808851"/>
                </a:cubicBezTo>
                <a:cubicBezTo>
                  <a:pt x="2076511" y="4806997"/>
                  <a:pt x="2081026" y="4806070"/>
                  <a:pt x="2086279" y="4806070"/>
                </a:cubicBezTo>
                <a:close/>
                <a:moveTo>
                  <a:pt x="1276654" y="4806070"/>
                </a:moveTo>
                <a:cubicBezTo>
                  <a:pt x="1282339" y="4806070"/>
                  <a:pt x="1287088" y="4807086"/>
                  <a:pt x="1290901" y="4809119"/>
                </a:cubicBezTo>
                <a:cubicBezTo>
                  <a:pt x="1294715" y="4811151"/>
                  <a:pt x="1297737" y="4813914"/>
                  <a:pt x="1299968" y="4817409"/>
                </a:cubicBezTo>
                <a:cubicBezTo>
                  <a:pt x="1302199" y="4820903"/>
                  <a:pt x="1303800" y="4824968"/>
                  <a:pt x="1304772" y="4829603"/>
                </a:cubicBezTo>
                <a:cubicBezTo>
                  <a:pt x="1305743" y="4834239"/>
                  <a:pt x="1306229" y="4839159"/>
                  <a:pt x="1306229" y="4844365"/>
                </a:cubicBezTo>
                <a:cubicBezTo>
                  <a:pt x="1306229" y="4849928"/>
                  <a:pt x="1305654" y="4855027"/>
                  <a:pt x="1304502" y="4859662"/>
                </a:cubicBezTo>
                <a:cubicBezTo>
                  <a:pt x="1303350" y="4864297"/>
                  <a:pt x="1301551" y="4868291"/>
                  <a:pt x="1299105" y="4871643"/>
                </a:cubicBezTo>
                <a:cubicBezTo>
                  <a:pt x="1296659" y="4874994"/>
                  <a:pt x="1293528" y="4877597"/>
                  <a:pt x="1289715" y="4879452"/>
                </a:cubicBezTo>
                <a:cubicBezTo>
                  <a:pt x="1285901" y="4881306"/>
                  <a:pt x="1281404" y="4882233"/>
                  <a:pt x="1276222" y="4882233"/>
                </a:cubicBezTo>
                <a:cubicBezTo>
                  <a:pt x="1270538" y="4882233"/>
                  <a:pt x="1265788" y="4881217"/>
                  <a:pt x="1261975" y="4879184"/>
                </a:cubicBezTo>
                <a:cubicBezTo>
                  <a:pt x="1258161" y="4877152"/>
                  <a:pt x="1255121" y="4874406"/>
                  <a:pt x="1252854" y="4870947"/>
                </a:cubicBezTo>
                <a:cubicBezTo>
                  <a:pt x="1250588" y="4867489"/>
                  <a:pt x="1248969" y="4863442"/>
                  <a:pt x="1247997" y="4858806"/>
                </a:cubicBezTo>
                <a:cubicBezTo>
                  <a:pt x="1247026" y="4854171"/>
                  <a:pt x="1246540" y="4849215"/>
                  <a:pt x="1246540" y="4843937"/>
                </a:cubicBezTo>
                <a:cubicBezTo>
                  <a:pt x="1246540" y="4838446"/>
                  <a:pt x="1247133" y="4833383"/>
                  <a:pt x="1248321" y="4828748"/>
                </a:cubicBezTo>
                <a:cubicBezTo>
                  <a:pt x="1249508" y="4824112"/>
                  <a:pt x="1251325" y="4820101"/>
                  <a:pt x="1253771" y="4816714"/>
                </a:cubicBezTo>
                <a:cubicBezTo>
                  <a:pt x="1256218" y="4813326"/>
                  <a:pt x="1259330" y="4810705"/>
                  <a:pt x="1263108" y="4808851"/>
                </a:cubicBezTo>
                <a:cubicBezTo>
                  <a:pt x="1266886" y="4806997"/>
                  <a:pt x="1271401" y="4806070"/>
                  <a:pt x="1276654" y="4806070"/>
                </a:cubicBezTo>
                <a:close/>
                <a:moveTo>
                  <a:pt x="3092344" y="4805535"/>
                </a:moveTo>
                <a:cubicBezTo>
                  <a:pt x="3094625" y="4805535"/>
                  <a:pt x="3097122" y="4805589"/>
                  <a:pt x="3099831" y="4805696"/>
                </a:cubicBezTo>
                <a:cubicBezTo>
                  <a:pt x="3102541" y="4805803"/>
                  <a:pt x="3105180" y="4806034"/>
                  <a:pt x="3107748" y="4806391"/>
                </a:cubicBezTo>
                <a:lnTo>
                  <a:pt x="3107748" y="4838910"/>
                </a:lnTo>
                <a:lnTo>
                  <a:pt x="3093199" y="4838910"/>
                </a:lnTo>
                <a:cubicBezTo>
                  <a:pt x="3087708" y="4838910"/>
                  <a:pt x="3083429" y="4838535"/>
                  <a:pt x="3080363" y="4837787"/>
                </a:cubicBezTo>
                <a:cubicBezTo>
                  <a:pt x="3077296" y="4837038"/>
                  <a:pt x="3074782" y="4835968"/>
                  <a:pt x="3072821" y="4834578"/>
                </a:cubicBezTo>
                <a:cubicBezTo>
                  <a:pt x="3070860" y="4833187"/>
                  <a:pt x="3069398" y="4831475"/>
                  <a:pt x="3068435" y="4829443"/>
                </a:cubicBezTo>
                <a:cubicBezTo>
                  <a:pt x="3067473" y="4827411"/>
                  <a:pt x="3066991" y="4825111"/>
                  <a:pt x="3066991" y="4822543"/>
                </a:cubicBezTo>
                <a:cubicBezTo>
                  <a:pt x="3066991" y="4820047"/>
                  <a:pt x="3067401" y="4817765"/>
                  <a:pt x="3068222" y="4815697"/>
                </a:cubicBezTo>
                <a:cubicBezTo>
                  <a:pt x="3069042" y="4813629"/>
                  <a:pt x="3070433" y="4811828"/>
                  <a:pt x="3072393" y="4810295"/>
                </a:cubicBezTo>
                <a:cubicBezTo>
                  <a:pt x="3074354" y="4808762"/>
                  <a:pt x="3076958" y="4807585"/>
                  <a:pt x="3080202" y="4806765"/>
                </a:cubicBezTo>
                <a:cubicBezTo>
                  <a:pt x="3083447" y="4805945"/>
                  <a:pt x="3087495" y="4805535"/>
                  <a:pt x="3092344" y="4805535"/>
                </a:cubicBezTo>
                <a:close/>
                <a:moveTo>
                  <a:pt x="2868562" y="4805107"/>
                </a:moveTo>
                <a:cubicBezTo>
                  <a:pt x="2872983" y="4805107"/>
                  <a:pt x="2876744" y="4805428"/>
                  <a:pt x="2879847" y="4806070"/>
                </a:cubicBezTo>
                <a:cubicBezTo>
                  <a:pt x="2882949" y="4806712"/>
                  <a:pt x="2885481" y="4807675"/>
                  <a:pt x="2887442" y="4808958"/>
                </a:cubicBezTo>
                <a:cubicBezTo>
                  <a:pt x="2889403" y="4810242"/>
                  <a:pt x="2890812" y="4811811"/>
                  <a:pt x="2891668" y="4813665"/>
                </a:cubicBezTo>
                <a:cubicBezTo>
                  <a:pt x="2892523" y="4815519"/>
                  <a:pt x="2892951" y="4817623"/>
                  <a:pt x="2892951" y="4819976"/>
                </a:cubicBezTo>
                <a:cubicBezTo>
                  <a:pt x="2892951" y="4825111"/>
                  <a:pt x="2891007" y="4829051"/>
                  <a:pt x="2887121" y="4831796"/>
                </a:cubicBezTo>
                <a:cubicBezTo>
                  <a:pt x="2883234" y="4834542"/>
                  <a:pt x="2877619" y="4835915"/>
                  <a:pt x="2870273" y="4835915"/>
                </a:cubicBezTo>
                <a:lnTo>
                  <a:pt x="2852302" y="4835915"/>
                </a:lnTo>
                <a:lnTo>
                  <a:pt x="2852302" y="4805963"/>
                </a:lnTo>
                <a:cubicBezTo>
                  <a:pt x="2854228" y="4805749"/>
                  <a:pt x="2856581" y="4805553"/>
                  <a:pt x="2859362" y="4805375"/>
                </a:cubicBezTo>
                <a:cubicBezTo>
                  <a:pt x="2862143" y="4805196"/>
                  <a:pt x="2865210" y="4805107"/>
                  <a:pt x="2868562" y="4805107"/>
                </a:cubicBezTo>
                <a:close/>
                <a:moveTo>
                  <a:pt x="2502601" y="4805107"/>
                </a:moveTo>
                <a:cubicBezTo>
                  <a:pt x="2511139" y="4805107"/>
                  <a:pt x="2517579" y="4807746"/>
                  <a:pt x="2521919" y="4813023"/>
                </a:cubicBezTo>
                <a:cubicBezTo>
                  <a:pt x="2526259" y="4818300"/>
                  <a:pt x="2528322" y="4825574"/>
                  <a:pt x="2528108" y="4834845"/>
                </a:cubicBezTo>
                <a:lnTo>
                  <a:pt x="2475586" y="4834845"/>
                </a:lnTo>
                <a:cubicBezTo>
                  <a:pt x="2475729" y="4830923"/>
                  <a:pt x="2476411" y="4827161"/>
                  <a:pt x="2477631" y="4823560"/>
                </a:cubicBezTo>
                <a:cubicBezTo>
                  <a:pt x="2478850" y="4819958"/>
                  <a:pt x="2480572" y="4816803"/>
                  <a:pt x="2482797" y="4814093"/>
                </a:cubicBezTo>
                <a:cubicBezTo>
                  <a:pt x="2485022" y="4811383"/>
                  <a:pt x="2487784" y="4809208"/>
                  <a:pt x="2491085" y="4807568"/>
                </a:cubicBezTo>
                <a:cubicBezTo>
                  <a:pt x="2494385" y="4805927"/>
                  <a:pt x="2498224" y="4805107"/>
                  <a:pt x="2502601" y="4805107"/>
                </a:cubicBezTo>
                <a:close/>
                <a:moveTo>
                  <a:pt x="2392312" y="4805107"/>
                </a:moveTo>
                <a:cubicBezTo>
                  <a:pt x="2396733" y="4805107"/>
                  <a:pt x="2400495" y="4805428"/>
                  <a:pt x="2403597" y="4806070"/>
                </a:cubicBezTo>
                <a:cubicBezTo>
                  <a:pt x="2406699" y="4806712"/>
                  <a:pt x="2409231" y="4807675"/>
                  <a:pt x="2411192" y="4808958"/>
                </a:cubicBezTo>
                <a:cubicBezTo>
                  <a:pt x="2413153" y="4810242"/>
                  <a:pt x="2414562" y="4811811"/>
                  <a:pt x="2415417" y="4813665"/>
                </a:cubicBezTo>
                <a:cubicBezTo>
                  <a:pt x="2416273" y="4815519"/>
                  <a:pt x="2416701" y="4817623"/>
                  <a:pt x="2416701" y="4819976"/>
                </a:cubicBezTo>
                <a:cubicBezTo>
                  <a:pt x="2416701" y="4825111"/>
                  <a:pt x="2414757" y="4829051"/>
                  <a:pt x="2410871" y="4831796"/>
                </a:cubicBezTo>
                <a:cubicBezTo>
                  <a:pt x="2406984" y="4834542"/>
                  <a:pt x="2401369" y="4835915"/>
                  <a:pt x="2394023" y="4835915"/>
                </a:cubicBezTo>
                <a:lnTo>
                  <a:pt x="2376052" y="4835915"/>
                </a:lnTo>
                <a:lnTo>
                  <a:pt x="2376052" y="4805963"/>
                </a:lnTo>
                <a:cubicBezTo>
                  <a:pt x="2377978" y="4805749"/>
                  <a:pt x="2380331" y="4805553"/>
                  <a:pt x="2383112" y="4805375"/>
                </a:cubicBezTo>
                <a:cubicBezTo>
                  <a:pt x="2385893" y="4805196"/>
                  <a:pt x="2388960" y="4805107"/>
                  <a:pt x="2392312" y="4805107"/>
                </a:cubicBezTo>
                <a:close/>
                <a:moveTo>
                  <a:pt x="1492951" y="4805107"/>
                </a:moveTo>
                <a:cubicBezTo>
                  <a:pt x="1501489" y="4805107"/>
                  <a:pt x="1507929" y="4807746"/>
                  <a:pt x="1512269" y="4813023"/>
                </a:cubicBezTo>
                <a:cubicBezTo>
                  <a:pt x="1516609" y="4818300"/>
                  <a:pt x="1518672" y="4825574"/>
                  <a:pt x="1518458" y="4834845"/>
                </a:cubicBezTo>
                <a:lnTo>
                  <a:pt x="1465935" y="4834845"/>
                </a:lnTo>
                <a:cubicBezTo>
                  <a:pt x="1466079" y="4830923"/>
                  <a:pt x="1466761" y="4827161"/>
                  <a:pt x="1467980" y="4823560"/>
                </a:cubicBezTo>
                <a:cubicBezTo>
                  <a:pt x="1469200" y="4819958"/>
                  <a:pt x="1470922" y="4816803"/>
                  <a:pt x="1473147" y="4814093"/>
                </a:cubicBezTo>
                <a:cubicBezTo>
                  <a:pt x="1475372" y="4811383"/>
                  <a:pt x="1478134" y="4809208"/>
                  <a:pt x="1481435" y="4807568"/>
                </a:cubicBezTo>
                <a:cubicBezTo>
                  <a:pt x="1484735" y="4805927"/>
                  <a:pt x="1488574" y="4805107"/>
                  <a:pt x="1492951" y="4805107"/>
                </a:cubicBezTo>
                <a:close/>
                <a:moveTo>
                  <a:pt x="1382662" y="4805107"/>
                </a:moveTo>
                <a:cubicBezTo>
                  <a:pt x="1387083" y="4805107"/>
                  <a:pt x="1390845" y="4805428"/>
                  <a:pt x="1393947" y="4806070"/>
                </a:cubicBezTo>
                <a:cubicBezTo>
                  <a:pt x="1397049" y="4806712"/>
                  <a:pt x="1399581" y="4807675"/>
                  <a:pt x="1401542" y="4808958"/>
                </a:cubicBezTo>
                <a:cubicBezTo>
                  <a:pt x="1403503" y="4810242"/>
                  <a:pt x="1404912" y="4811811"/>
                  <a:pt x="1405767" y="4813665"/>
                </a:cubicBezTo>
                <a:cubicBezTo>
                  <a:pt x="1406623" y="4815519"/>
                  <a:pt x="1407051" y="4817623"/>
                  <a:pt x="1407051" y="4819976"/>
                </a:cubicBezTo>
                <a:cubicBezTo>
                  <a:pt x="1407051" y="4825111"/>
                  <a:pt x="1405108" y="4829051"/>
                  <a:pt x="1401221" y="4831796"/>
                </a:cubicBezTo>
                <a:cubicBezTo>
                  <a:pt x="1397335" y="4834542"/>
                  <a:pt x="1391719" y="4835915"/>
                  <a:pt x="1384373" y="4835915"/>
                </a:cubicBezTo>
                <a:lnTo>
                  <a:pt x="1366402" y="4835915"/>
                </a:lnTo>
                <a:lnTo>
                  <a:pt x="1366402" y="4805963"/>
                </a:lnTo>
                <a:cubicBezTo>
                  <a:pt x="1368328" y="4805749"/>
                  <a:pt x="1370681" y="4805553"/>
                  <a:pt x="1373462" y="4805375"/>
                </a:cubicBezTo>
                <a:cubicBezTo>
                  <a:pt x="1376243" y="4805196"/>
                  <a:pt x="1379310" y="4805107"/>
                  <a:pt x="1382662" y="4805107"/>
                </a:cubicBezTo>
                <a:close/>
                <a:moveTo>
                  <a:pt x="588076" y="4805107"/>
                </a:moveTo>
                <a:cubicBezTo>
                  <a:pt x="596614" y="4805107"/>
                  <a:pt x="603054" y="4807746"/>
                  <a:pt x="607394" y="4813023"/>
                </a:cubicBezTo>
                <a:cubicBezTo>
                  <a:pt x="611734" y="4818300"/>
                  <a:pt x="613797" y="4825574"/>
                  <a:pt x="613583" y="4834845"/>
                </a:cubicBezTo>
                <a:lnTo>
                  <a:pt x="561061" y="4834845"/>
                </a:lnTo>
                <a:cubicBezTo>
                  <a:pt x="561204" y="4830923"/>
                  <a:pt x="561886" y="4827161"/>
                  <a:pt x="563106" y="4823560"/>
                </a:cubicBezTo>
                <a:cubicBezTo>
                  <a:pt x="564325" y="4819958"/>
                  <a:pt x="566047" y="4816803"/>
                  <a:pt x="568272" y="4814093"/>
                </a:cubicBezTo>
                <a:cubicBezTo>
                  <a:pt x="570497" y="4811383"/>
                  <a:pt x="573259" y="4809208"/>
                  <a:pt x="576560" y="4807568"/>
                </a:cubicBezTo>
                <a:cubicBezTo>
                  <a:pt x="579860" y="4805927"/>
                  <a:pt x="583699" y="4805107"/>
                  <a:pt x="588076" y="4805107"/>
                </a:cubicBezTo>
                <a:close/>
                <a:moveTo>
                  <a:pt x="283276" y="4805107"/>
                </a:moveTo>
                <a:cubicBezTo>
                  <a:pt x="278899" y="4805107"/>
                  <a:pt x="275060" y="4805927"/>
                  <a:pt x="271760" y="4807568"/>
                </a:cubicBezTo>
                <a:cubicBezTo>
                  <a:pt x="268459" y="4809208"/>
                  <a:pt x="265697" y="4811383"/>
                  <a:pt x="263472" y="4814093"/>
                </a:cubicBezTo>
                <a:cubicBezTo>
                  <a:pt x="261247" y="4816803"/>
                  <a:pt x="259525" y="4819958"/>
                  <a:pt x="258306" y="4823560"/>
                </a:cubicBezTo>
                <a:cubicBezTo>
                  <a:pt x="257086" y="4827161"/>
                  <a:pt x="256404" y="4830923"/>
                  <a:pt x="256261" y="4834845"/>
                </a:cubicBezTo>
                <a:lnTo>
                  <a:pt x="308783" y="4834845"/>
                </a:lnTo>
                <a:cubicBezTo>
                  <a:pt x="308997" y="4825574"/>
                  <a:pt x="306934" y="4818300"/>
                  <a:pt x="302594" y="4813023"/>
                </a:cubicBezTo>
                <a:cubicBezTo>
                  <a:pt x="298254" y="4807746"/>
                  <a:pt x="291814" y="4805107"/>
                  <a:pt x="283276" y="4805107"/>
                </a:cubicBezTo>
                <a:close/>
                <a:moveTo>
                  <a:pt x="2737803" y="4793341"/>
                </a:moveTo>
                <a:cubicBezTo>
                  <a:pt x="2737232" y="4793341"/>
                  <a:pt x="2736733" y="4793501"/>
                  <a:pt x="2736305" y="4793822"/>
                </a:cubicBezTo>
                <a:cubicBezTo>
                  <a:pt x="2735877" y="4794143"/>
                  <a:pt x="2735502" y="4794642"/>
                  <a:pt x="2735181" y="4795319"/>
                </a:cubicBezTo>
                <a:cubicBezTo>
                  <a:pt x="2734861" y="4795997"/>
                  <a:pt x="2734611" y="4796835"/>
                  <a:pt x="2734433" y="4797833"/>
                </a:cubicBezTo>
                <a:cubicBezTo>
                  <a:pt x="2734254" y="4798832"/>
                  <a:pt x="2734165" y="4799973"/>
                  <a:pt x="2734165" y="4801256"/>
                </a:cubicBezTo>
                <a:cubicBezTo>
                  <a:pt x="2734165" y="4802683"/>
                  <a:pt x="2734254" y="4803913"/>
                  <a:pt x="2734433" y="4804947"/>
                </a:cubicBezTo>
                <a:cubicBezTo>
                  <a:pt x="2734611" y="4805981"/>
                  <a:pt x="2734842" y="4806819"/>
                  <a:pt x="2735128" y="4807461"/>
                </a:cubicBezTo>
                <a:cubicBezTo>
                  <a:pt x="2735414" y="4808102"/>
                  <a:pt x="2735788" y="4808584"/>
                  <a:pt x="2736251" y="4808905"/>
                </a:cubicBezTo>
                <a:cubicBezTo>
                  <a:pt x="2736714" y="4809226"/>
                  <a:pt x="2737232" y="4809386"/>
                  <a:pt x="2737803" y="4809386"/>
                </a:cubicBezTo>
                <a:lnTo>
                  <a:pt x="2766684" y="4809386"/>
                </a:lnTo>
                <a:lnTo>
                  <a:pt x="2766684" y="4892395"/>
                </a:lnTo>
                <a:cubicBezTo>
                  <a:pt x="2766684" y="4892965"/>
                  <a:pt x="2766809" y="4893447"/>
                  <a:pt x="2767059" y="4893839"/>
                </a:cubicBezTo>
                <a:cubicBezTo>
                  <a:pt x="2767308" y="4894231"/>
                  <a:pt x="2767772" y="4894570"/>
                  <a:pt x="2768449" y="4894855"/>
                </a:cubicBezTo>
                <a:cubicBezTo>
                  <a:pt x="2769127" y="4895141"/>
                  <a:pt x="2770035" y="4895354"/>
                  <a:pt x="2771177" y="4895497"/>
                </a:cubicBezTo>
                <a:cubicBezTo>
                  <a:pt x="2772318" y="4895640"/>
                  <a:pt x="2773744" y="4895711"/>
                  <a:pt x="2775456" y="4895711"/>
                </a:cubicBezTo>
                <a:cubicBezTo>
                  <a:pt x="2777239" y="4895711"/>
                  <a:pt x="2778700" y="4895640"/>
                  <a:pt x="2779841" y="4895497"/>
                </a:cubicBezTo>
                <a:cubicBezTo>
                  <a:pt x="2780983" y="4895354"/>
                  <a:pt x="2781874" y="4895141"/>
                  <a:pt x="2782516" y="4894855"/>
                </a:cubicBezTo>
                <a:cubicBezTo>
                  <a:pt x="2783158" y="4894570"/>
                  <a:pt x="2783621" y="4894231"/>
                  <a:pt x="2783906" y="4893839"/>
                </a:cubicBezTo>
                <a:cubicBezTo>
                  <a:pt x="2784192" y="4893447"/>
                  <a:pt x="2784334" y="4892965"/>
                  <a:pt x="2784334" y="4892395"/>
                </a:cubicBezTo>
                <a:lnTo>
                  <a:pt x="2784334" y="4809386"/>
                </a:lnTo>
                <a:lnTo>
                  <a:pt x="2813216" y="4809386"/>
                </a:lnTo>
                <a:cubicBezTo>
                  <a:pt x="2813858" y="4809386"/>
                  <a:pt x="2814393" y="4809226"/>
                  <a:pt x="2814821" y="4808905"/>
                </a:cubicBezTo>
                <a:cubicBezTo>
                  <a:pt x="2815248" y="4808584"/>
                  <a:pt x="2815623" y="4808102"/>
                  <a:pt x="2815944" y="4807461"/>
                </a:cubicBezTo>
                <a:cubicBezTo>
                  <a:pt x="2816265" y="4806819"/>
                  <a:pt x="2816497" y="4805999"/>
                  <a:pt x="2816639" y="4805000"/>
                </a:cubicBezTo>
                <a:cubicBezTo>
                  <a:pt x="2816782" y="4804002"/>
                  <a:pt x="2816853" y="4802790"/>
                  <a:pt x="2816853" y="4801363"/>
                </a:cubicBezTo>
                <a:cubicBezTo>
                  <a:pt x="2816853" y="4800080"/>
                  <a:pt x="2816764" y="4798921"/>
                  <a:pt x="2816586" y="4797887"/>
                </a:cubicBezTo>
                <a:cubicBezTo>
                  <a:pt x="2816407" y="4796853"/>
                  <a:pt x="2816176" y="4795997"/>
                  <a:pt x="2815891" y="4795319"/>
                </a:cubicBezTo>
                <a:cubicBezTo>
                  <a:pt x="2815605" y="4794642"/>
                  <a:pt x="2815231" y="4794143"/>
                  <a:pt x="2814767" y="4793822"/>
                </a:cubicBezTo>
                <a:cubicBezTo>
                  <a:pt x="2814304" y="4793501"/>
                  <a:pt x="2813787" y="4793341"/>
                  <a:pt x="2813216" y="4793341"/>
                </a:cubicBezTo>
                <a:close/>
                <a:moveTo>
                  <a:pt x="2556827" y="4793341"/>
                </a:moveTo>
                <a:cubicBezTo>
                  <a:pt x="2556257" y="4793341"/>
                  <a:pt x="2555757" y="4793501"/>
                  <a:pt x="2555329" y="4793822"/>
                </a:cubicBezTo>
                <a:cubicBezTo>
                  <a:pt x="2554902" y="4794143"/>
                  <a:pt x="2554527" y="4794642"/>
                  <a:pt x="2554207" y="4795319"/>
                </a:cubicBezTo>
                <a:cubicBezTo>
                  <a:pt x="2553886" y="4795997"/>
                  <a:pt x="2553636" y="4796835"/>
                  <a:pt x="2553458" y="4797833"/>
                </a:cubicBezTo>
                <a:cubicBezTo>
                  <a:pt x="2553279" y="4798832"/>
                  <a:pt x="2553190" y="4799973"/>
                  <a:pt x="2553190" y="4801256"/>
                </a:cubicBezTo>
                <a:cubicBezTo>
                  <a:pt x="2553190" y="4802683"/>
                  <a:pt x="2553279" y="4803913"/>
                  <a:pt x="2553458" y="4804947"/>
                </a:cubicBezTo>
                <a:cubicBezTo>
                  <a:pt x="2553636" y="4805981"/>
                  <a:pt x="2553868" y="4806819"/>
                  <a:pt x="2554153" y="4807461"/>
                </a:cubicBezTo>
                <a:cubicBezTo>
                  <a:pt x="2554438" y="4808102"/>
                  <a:pt x="2554813" y="4808584"/>
                  <a:pt x="2555276" y="4808905"/>
                </a:cubicBezTo>
                <a:cubicBezTo>
                  <a:pt x="2555739" y="4809226"/>
                  <a:pt x="2556257" y="4809386"/>
                  <a:pt x="2556827" y="4809386"/>
                </a:cubicBezTo>
                <a:lnTo>
                  <a:pt x="2585709" y="4809386"/>
                </a:lnTo>
                <a:lnTo>
                  <a:pt x="2585709" y="4892395"/>
                </a:lnTo>
                <a:cubicBezTo>
                  <a:pt x="2585709" y="4892965"/>
                  <a:pt x="2585834" y="4893447"/>
                  <a:pt x="2586083" y="4893839"/>
                </a:cubicBezTo>
                <a:cubicBezTo>
                  <a:pt x="2586333" y="4894231"/>
                  <a:pt x="2586796" y="4894570"/>
                  <a:pt x="2587474" y="4894855"/>
                </a:cubicBezTo>
                <a:cubicBezTo>
                  <a:pt x="2588151" y="4895141"/>
                  <a:pt x="2589061" y="4895354"/>
                  <a:pt x="2590202" y="4895497"/>
                </a:cubicBezTo>
                <a:cubicBezTo>
                  <a:pt x="2591343" y="4895640"/>
                  <a:pt x="2592769" y="4895711"/>
                  <a:pt x="2594481" y="4895711"/>
                </a:cubicBezTo>
                <a:cubicBezTo>
                  <a:pt x="2596263" y="4895711"/>
                  <a:pt x="2597725" y="4895640"/>
                  <a:pt x="2598867" y="4895497"/>
                </a:cubicBezTo>
                <a:cubicBezTo>
                  <a:pt x="2600008" y="4895354"/>
                  <a:pt x="2600899" y="4895141"/>
                  <a:pt x="2601541" y="4894855"/>
                </a:cubicBezTo>
                <a:cubicBezTo>
                  <a:pt x="2602182" y="4894570"/>
                  <a:pt x="2602646" y="4894231"/>
                  <a:pt x="2602931" y="4893839"/>
                </a:cubicBezTo>
                <a:cubicBezTo>
                  <a:pt x="2603217" y="4893447"/>
                  <a:pt x="2603359" y="4892965"/>
                  <a:pt x="2603359" y="4892395"/>
                </a:cubicBezTo>
                <a:lnTo>
                  <a:pt x="2603359" y="4809386"/>
                </a:lnTo>
                <a:lnTo>
                  <a:pt x="2632241" y="4809386"/>
                </a:lnTo>
                <a:cubicBezTo>
                  <a:pt x="2632883" y="4809386"/>
                  <a:pt x="2633418" y="4809226"/>
                  <a:pt x="2633846" y="4808905"/>
                </a:cubicBezTo>
                <a:cubicBezTo>
                  <a:pt x="2634274" y="4808584"/>
                  <a:pt x="2634648" y="4808102"/>
                  <a:pt x="2634969" y="4807461"/>
                </a:cubicBezTo>
                <a:cubicBezTo>
                  <a:pt x="2635290" y="4806819"/>
                  <a:pt x="2635522" y="4805999"/>
                  <a:pt x="2635664" y="4805000"/>
                </a:cubicBezTo>
                <a:cubicBezTo>
                  <a:pt x="2635807" y="4804002"/>
                  <a:pt x="2635878" y="4802790"/>
                  <a:pt x="2635878" y="4801363"/>
                </a:cubicBezTo>
                <a:cubicBezTo>
                  <a:pt x="2635878" y="4800080"/>
                  <a:pt x="2635789" y="4798921"/>
                  <a:pt x="2635611" y="4797887"/>
                </a:cubicBezTo>
                <a:cubicBezTo>
                  <a:pt x="2635432" y="4796853"/>
                  <a:pt x="2635200" y="4795997"/>
                  <a:pt x="2634916" y="4795319"/>
                </a:cubicBezTo>
                <a:cubicBezTo>
                  <a:pt x="2634630" y="4794642"/>
                  <a:pt x="2634255" y="4794143"/>
                  <a:pt x="2633792" y="4793822"/>
                </a:cubicBezTo>
                <a:cubicBezTo>
                  <a:pt x="2633329" y="4793501"/>
                  <a:pt x="2632812" y="4793341"/>
                  <a:pt x="2632241" y="4793341"/>
                </a:cubicBezTo>
                <a:close/>
                <a:moveTo>
                  <a:pt x="2261552" y="4793341"/>
                </a:moveTo>
                <a:cubicBezTo>
                  <a:pt x="2260982" y="4793341"/>
                  <a:pt x="2260482" y="4793501"/>
                  <a:pt x="2260055" y="4793822"/>
                </a:cubicBezTo>
                <a:cubicBezTo>
                  <a:pt x="2259627" y="4794143"/>
                  <a:pt x="2259252" y="4794642"/>
                  <a:pt x="2258932" y="4795319"/>
                </a:cubicBezTo>
                <a:cubicBezTo>
                  <a:pt x="2258611" y="4795997"/>
                  <a:pt x="2258361" y="4796835"/>
                  <a:pt x="2258183" y="4797833"/>
                </a:cubicBezTo>
                <a:cubicBezTo>
                  <a:pt x="2258005" y="4798832"/>
                  <a:pt x="2257915" y="4799973"/>
                  <a:pt x="2257915" y="4801256"/>
                </a:cubicBezTo>
                <a:cubicBezTo>
                  <a:pt x="2257915" y="4802683"/>
                  <a:pt x="2258005" y="4803913"/>
                  <a:pt x="2258183" y="4804947"/>
                </a:cubicBezTo>
                <a:cubicBezTo>
                  <a:pt x="2258361" y="4805981"/>
                  <a:pt x="2258593" y="4806819"/>
                  <a:pt x="2258878" y="4807461"/>
                </a:cubicBezTo>
                <a:cubicBezTo>
                  <a:pt x="2259164" y="4808102"/>
                  <a:pt x="2259538" y="4808584"/>
                  <a:pt x="2260001" y="4808905"/>
                </a:cubicBezTo>
                <a:cubicBezTo>
                  <a:pt x="2260465" y="4809226"/>
                  <a:pt x="2260982" y="4809386"/>
                  <a:pt x="2261552" y="4809386"/>
                </a:cubicBezTo>
                <a:lnTo>
                  <a:pt x="2290434" y="4809386"/>
                </a:lnTo>
                <a:lnTo>
                  <a:pt x="2290434" y="4892395"/>
                </a:lnTo>
                <a:cubicBezTo>
                  <a:pt x="2290434" y="4892965"/>
                  <a:pt x="2290559" y="4893447"/>
                  <a:pt x="2290809" y="4893839"/>
                </a:cubicBezTo>
                <a:cubicBezTo>
                  <a:pt x="2291058" y="4894231"/>
                  <a:pt x="2291522" y="4894570"/>
                  <a:pt x="2292199" y="4894855"/>
                </a:cubicBezTo>
                <a:cubicBezTo>
                  <a:pt x="2292877" y="4895141"/>
                  <a:pt x="2293786" y="4895354"/>
                  <a:pt x="2294927" y="4895497"/>
                </a:cubicBezTo>
                <a:cubicBezTo>
                  <a:pt x="2296068" y="4895640"/>
                  <a:pt x="2297494" y="4895711"/>
                  <a:pt x="2299205" y="4895711"/>
                </a:cubicBezTo>
                <a:cubicBezTo>
                  <a:pt x="2300988" y="4895711"/>
                  <a:pt x="2302450" y="4895640"/>
                  <a:pt x="2303591" y="4895497"/>
                </a:cubicBezTo>
                <a:cubicBezTo>
                  <a:pt x="2304732" y="4895354"/>
                  <a:pt x="2305624" y="4895141"/>
                  <a:pt x="2306266" y="4894855"/>
                </a:cubicBezTo>
                <a:cubicBezTo>
                  <a:pt x="2306907" y="4894570"/>
                  <a:pt x="2307372" y="4894231"/>
                  <a:pt x="2307656" y="4893839"/>
                </a:cubicBezTo>
                <a:cubicBezTo>
                  <a:pt x="2307942" y="4893447"/>
                  <a:pt x="2308084" y="4892965"/>
                  <a:pt x="2308084" y="4892395"/>
                </a:cubicBezTo>
                <a:lnTo>
                  <a:pt x="2308084" y="4809386"/>
                </a:lnTo>
                <a:lnTo>
                  <a:pt x="2336966" y="4809386"/>
                </a:lnTo>
                <a:cubicBezTo>
                  <a:pt x="2337608" y="4809386"/>
                  <a:pt x="2338143" y="4809226"/>
                  <a:pt x="2338571" y="4808905"/>
                </a:cubicBezTo>
                <a:cubicBezTo>
                  <a:pt x="2338998" y="4808584"/>
                  <a:pt x="2339373" y="4808102"/>
                  <a:pt x="2339694" y="4807461"/>
                </a:cubicBezTo>
                <a:cubicBezTo>
                  <a:pt x="2340015" y="4806819"/>
                  <a:pt x="2340247" y="4805999"/>
                  <a:pt x="2340389" y="4805000"/>
                </a:cubicBezTo>
                <a:cubicBezTo>
                  <a:pt x="2340532" y="4804002"/>
                  <a:pt x="2340603" y="4802790"/>
                  <a:pt x="2340603" y="4801363"/>
                </a:cubicBezTo>
                <a:cubicBezTo>
                  <a:pt x="2340603" y="4800080"/>
                  <a:pt x="2340514" y="4798921"/>
                  <a:pt x="2340336" y="4797887"/>
                </a:cubicBezTo>
                <a:cubicBezTo>
                  <a:pt x="2340158" y="4796853"/>
                  <a:pt x="2339926" y="4795997"/>
                  <a:pt x="2339641" y="4795319"/>
                </a:cubicBezTo>
                <a:cubicBezTo>
                  <a:pt x="2339355" y="4794642"/>
                  <a:pt x="2338981" y="4794143"/>
                  <a:pt x="2338517" y="4793822"/>
                </a:cubicBezTo>
                <a:cubicBezTo>
                  <a:pt x="2338054" y="4793501"/>
                  <a:pt x="2337537" y="4793341"/>
                  <a:pt x="2336966" y="4793341"/>
                </a:cubicBezTo>
                <a:close/>
                <a:moveTo>
                  <a:pt x="451802" y="4793341"/>
                </a:moveTo>
                <a:lnTo>
                  <a:pt x="453289" y="4793341"/>
                </a:lnTo>
                <a:lnTo>
                  <a:pt x="461316" y="4809386"/>
                </a:lnTo>
                <a:lnTo>
                  <a:pt x="451802" y="4809386"/>
                </a:lnTo>
                <a:cubicBezTo>
                  <a:pt x="451232" y="4809386"/>
                  <a:pt x="450715" y="4809226"/>
                  <a:pt x="450251" y="4808905"/>
                </a:cubicBezTo>
                <a:cubicBezTo>
                  <a:pt x="449788" y="4808584"/>
                  <a:pt x="449413" y="4808102"/>
                  <a:pt x="449128" y="4807461"/>
                </a:cubicBezTo>
                <a:cubicBezTo>
                  <a:pt x="448843" y="4806819"/>
                  <a:pt x="448611" y="4805981"/>
                  <a:pt x="448433" y="4804947"/>
                </a:cubicBezTo>
                <a:cubicBezTo>
                  <a:pt x="448254" y="4803913"/>
                  <a:pt x="448165" y="4802683"/>
                  <a:pt x="448165" y="4801256"/>
                </a:cubicBezTo>
                <a:cubicBezTo>
                  <a:pt x="448165" y="4799973"/>
                  <a:pt x="448254" y="4798832"/>
                  <a:pt x="448433" y="4797833"/>
                </a:cubicBezTo>
                <a:cubicBezTo>
                  <a:pt x="448611" y="4796835"/>
                  <a:pt x="448860" y="4795997"/>
                  <a:pt x="449181" y="4795319"/>
                </a:cubicBezTo>
                <a:cubicBezTo>
                  <a:pt x="449502" y="4794642"/>
                  <a:pt x="449877" y="4794143"/>
                  <a:pt x="450305" y="4793822"/>
                </a:cubicBezTo>
                <a:cubicBezTo>
                  <a:pt x="450733" y="4793501"/>
                  <a:pt x="451232" y="4793341"/>
                  <a:pt x="451802" y="4793341"/>
                </a:cubicBezTo>
                <a:close/>
                <a:moveTo>
                  <a:pt x="2948627" y="4792806"/>
                </a:moveTo>
                <a:cubicBezTo>
                  <a:pt x="2946987" y="4792806"/>
                  <a:pt x="2945596" y="4792859"/>
                  <a:pt x="2944455" y="4792966"/>
                </a:cubicBezTo>
                <a:cubicBezTo>
                  <a:pt x="2943314" y="4793073"/>
                  <a:pt x="2942405" y="4793269"/>
                  <a:pt x="2941727" y="4793554"/>
                </a:cubicBezTo>
                <a:cubicBezTo>
                  <a:pt x="2941049" y="4793840"/>
                  <a:pt x="2940585" y="4794196"/>
                  <a:pt x="2940336" y="4794624"/>
                </a:cubicBezTo>
                <a:cubicBezTo>
                  <a:pt x="2940087" y="4795052"/>
                  <a:pt x="2939962" y="4795516"/>
                  <a:pt x="2939962" y="4796015"/>
                </a:cubicBezTo>
                <a:lnTo>
                  <a:pt x="2939962" y="4892502"/>
                </a:lnTo>
                <a:cubicBezTo>
                  <a:pt x="2939962" y="4893001"/>
                  <a:pt x="2940087" y="4893465"/>
                  <a:pt x="2940336" y="4893893"/>
                </a:cubicBezTo>
                <a:cubicBezTo>
                  <a:pt x="2940585" y="4894320"/>
                  <a:pt x="2941014" y="4894659"/>
                  <a:pt x="2941620" y="4894909"/>
                </a:cubicBezTo>
                <a:cubicBezTo>
                  <a:pt x="2942227" y="4895158"/>
                  <a:pt x="2943029" y="4895354"/>
                  <a:pt x="2944027" y="4895497"/>
                </a:cubicBezTo>
                <a:cubicBezTo>
                  <a:pt x="2945025" y="4895640"/>
                  <a:pt x="2946309" y="4895711"/>
                  <a:pt x="2947878" y="4895711"/>
                </a:cubicBezTo>
                <a:cubicBezTo>
                  <a:pt x="2949233" y="4895711"/>
                  <a:pt x="2950373" y="4895658"/>
                  <a:pt x="2951301" y="4895551"/>
                </a:cubicBezTo>
                <a:cubicBezTo>
                  <a:pt x="2952228" y="4895444"/>
                  <a:pt x="2952994" y="4895265"/>
                  <a:pt x="2953601" y="4895016"/>
                </a:cubicBezTo>
                <a:cubicBezTo>
                  <a:pt x="2954207" y="4894766"/>
                  <a:pt x="2954705" y="4894427"/>
                  <a:pt x="2955098" y="4893999"/>
                </a:cubicBezTo>
                <a:cubicBezTo>
                  <a:pt x="2955491" y="4893572"/>
                  <a:pt x="2955936" y="4893072"/>
                  <a:pt x="2956435" y="4892502"/>
                </a:cubicBezTo>
                <a:lnTo>
                  <a:pt x="2997298" y="4836663"/>
                </a:lnTo>
                <a:cubicBezTo>
                  <a:pt x="2999295" y="4833954"/>
                  <a:pt x="3001274" y="4831226"/>
                  <a:pt x="3003235" y="4828480"/>
                </a:cubicBezTo>
                <a:cubicBezTo>
                  <a:pt x="3005196" y="4825735"/>
                  <a:pt x="3006996" y="4822936"/>
                  <a:pt x="3008637" y="4820083"/>
                </a:cubicBezTo>
                <a:cubicBezTo>
                  <a:pt x="3008423" y="4822864"/>
                  <a:pt x="3008245" y="4825699"/>
                  <a:pt x="3008102" y="4828587"/>
                </a:cubicBezTo>
                <a:cubicBezTo>
                  <a:pt x="3007959" y="4831475"/>
                  <a:pt x="3007888" y="4834310"/>
                  <a:pt x="3007888" y="4837091"/>
                </a:cubicBezTo>
                <a:lnTo>
                  <a:pt x="3007888" y="4892502"/>
                </a:lnTo>
                <a:cubicBezTo>
                  <a:pt x="3007888" y="4893001"/>
                  <a:pt x="3008030" y="4893465"/>
                  <a:pt x="3008316" y="4893893"/>
                </a:cubicBezTo>
                <a:cubicBezTo>
                  <a:pt x="3008601" y="4894320"/>
                  <a:pt x="3009100" y="4894659"/>
                  <a:pt x="3009813" y="4894909"/>
                </a:cubicBezTo>
                <a:cubicBezTo>
                  <a:pt x="3010527" y="4895158"/>
                  <a:pt x="3011454" y="4895354"/>
                  <a:pt x="3012594" y="4895497"/>
                </a:cubicBezTo>
                <a:cubicBezTo>
                  <a:pt x="3013736" y="4895640"/>
                  <a:pt x="3015162" y="4895711"/>
                  <a:pt x="3016873" y="4895711"/>
                </a:cubicBezTo>
                <a:cubicBezTo>
                  <a:pt x="3018585" y="4895711"/>
                  <a:pt x="3020011" y="4895640"/>
                  <a:pt x="3021152" y="4895497"/>
                </a:cubicBezTo>
                <a:cubicBezTo>
                  <a:pt x="3022294" y="4895354"/>
                  <a:pt x="3023185" y="4895158"/>
                  <a:pt x="3023826" y="4894909"/>
                </a:cubicBezTo>
                <a:cubicBezTo>
                  <a:pt x="3024468" y="4894659"/>
                  <a:pt x="3024932" y="4894320"/>
                  <a:pt x="3025217" y="4893893"/>
                </a:cubicBezTo>
                <a:cubicBezTo>
                  <a:pt x="3025503" y="4893465"/>
                  <a:pt x="3025645" y="4893001"/>
                  <a:pt x="3025645" y="4892502"/>
                </a:cubicBezTo>
                <a:lnTo>
                  <a:pt x="3025645" y="4796122"/>
                </a:lnTo>
                <a:cubicBezTo>
                  <a:pt x="3025645" y="4795551"/>
                  <a:pt x="3025520" y="4795052"/>
                  <a:pt x="3025271" y="4794624"/>
                </a:cubicBezTo>
                <a:cubicBezTo>
                  <a:pt x="3025022" y="4794196"/>
                  <a:pt x="3024594" y="4793840"/>
                  <a:pt x="3023987" y="4793554"/>
                </a:cubicBezTo>
                <a:cubicBezTo>
                  <a:pt x="3023380" y="4793269"/>
                  <a:pt x="3022561" y="4793073"/>
                  <a:pt x="3021527" y="4792966"/>
                </a:cubicBezTo>
                <a:cubicBezTo>
                  <a:pt x="3020492" y="4792859"/>
                  <a:pt x="3019227" y="4792806"/>
                  <a:pt x="3017729" y="4792806"/>
                </a:cubicBezTo>
                <a:cubicBezTo>
                  <a:pt x="3016232" y="4792806"/>
                  <a:pt x="3015019" y="4792859"/>
                  <a:pt x="3014092" y="4792966"/>
                </a:cubicBezTo>
                <a:cubicBezTo>
                  <a:pt x="3013165" y="4793073"/>
                  <a:pt x="3012363" y="4793251"/>
                  <a:pt x="3011686" y="4793501"/>
                </a:cubicBezTo>
                <a:cubicBezTo>
                  <a:pt x="3011008" y="4793751"/>
                  <a:pt x="3010437" y="4794089"/>
                  <a:pt x="3009974" y="4794517"/>
                </a:cubicBezTo>
                <a:cubicBezTo>
                  <a:pt x="3009511" y="4794945"/>
                  <a:pt x="3009065" y="4795444"/>
                  <a:pt x="3008637" y="4796015"/>
                </a:cubicBezTo>
                <a:lnTo>
                  <a:pt x="2967239" y="4852602"/>
                </a:lnTo>
                <a:cubicBezTo>
                  <a:pt x="2965314" y="4855098"/>
                  <a:pt x="2963514" y="4857647"/>
                  <a:pt x="2961837" y="4860250"/>
                </a:cubicBezTo>
                <a:cubicBezTo>
                  <a:pt x="2960161" y="4862853"/>
                  <a:pt x="2958504" y="4865510"/>
                  <a:pt x="2956863" y="4868220"/>
                </a:cubicBezTo>
                <a:cubicBezTo>
                  <a:pt x="2957077" y="4865510"/>
                  <a:pt x="2957256" y="4862782"/>
                  <a:pt x="2957398" y="4860036"/>
                </a:cubicBezTo>
                <a:cubicBezTo>
                  <a:pt x="2957541" y="4857291"/>
                  <a:pt x="2957612" y="4854527"/>
                  <a:pt x="2957612" y="4851746"/>
                </a:cubicBezTo>
                <a:lnTo>
                  <a:pt x="2957612" y="4796015"/>
                </a:lnTo>
                <a:cubicBezTo>
                  <a:pt x="2957612" y="4794945"/>
                  <a:pt x="2956970" y="4794143"/>
                  <a:pt x="2955686" y="4793608"/>
                </a:cubicBezTo>
                <a:cubicBezTo>
                  <a:pt x="2954403" y="4793073"/>
                  <a:pt x="2952050" y="4792806"/>
                  <a:pt x="2948627" y="4792806"/>
                </a:cubicBezTo>
                <a:close/>
                <a:moveTo>
                  <a:pt x="1681909" y="4792806"/>
                </a:moveTo>
                <a:cubicBezTo>
                  <a:pt x="1680411" y="4792806"/>
                  <a:pt x="1679091" y="4792859"/>
                  <a:pt x="1677951" y="4792966"/>
                </a:cubicBezTo>
                <a:cubicBezTo>
                  <a:pt x="1676809" y="4793073"/>
                  <a:pt x="1675882" y="4793234"/>
                  <a:pt x="1675170" y="4793447"/>
                </a:cubicBezTo>
                <a:cubicBezTo>
                  <a:pt x="1674456" y="4793661"/>
                  <a:pt x="1673939" y="4793929"/>
                  <a:pt x="1673618" y="4794250"/>
                </a:cubicBezTo>
                <a:cubicBezTo>
                  <a:pt x="1673298" y="4794571"/>
                  <a:pt x="1673137" y="4794909"/>
                  <a:pt x="1673137" y="4795266"/>
                </a:cubicBezTo>
                <a:lnTo>
                  <a:pt x="1673137" y="4893037"/>
                </a:lnTo>
                <a:cubicBezTo>
                  <a:pt x="1673137" y="4893393"/>
                  <a:pt x="1673298" y="4893750"/>
                  <a:pt x="1673618" y="4894106"/>
                </a:cubicBezTo>
                <a:cubicBezTo>
                  <a:pt x="1673939" y="4894463"/>
                  <a:pt x="1674456" y="4894748"/>
                  <a:pt x="1675170" y="4894962"/>
                </a:cubicBezTo>
                <a:cubicBezTo>
                  <a:pt x="1675882" y="4895176"/>
                  <a:pt x="1676809" y="4895354"/>
                  <a:pt x="1677951" y="4895497"/>
                </a:cubicBezTo>
                <a:cubicBezTo>
                  <a:pt x="1679091" y="4895640"/>
                  <a:pt x="1680411" y="4895711"/>
                  <a:pt x="1681909" y="4895711"/>
                </a:cubicBezTo>
                <a:cubicBezTo>
                  <a:pt x="1683406" y="4895711"/>
                  <a:pt x="1684725" y="4895640"/>
                  <a:pt x="1685866" y="4895497"/>
                </a:cubicBezTo>
                <a:cubicBezTo>
                  <a:pt x="1687007" y="4895354"/>
                  <a:pt x="1687934" y="4895176"/>
                  <a:pt x="1688648" y="4894962"/>
                </a:cubicBezTo>
                <a:cubicBezTo>
                  <a:pt x="1689360" y="4894748"/>
                  <a:pt x="1689895" y="4894463"/>
                  <a:pt x="1690252" y="4894106"/>
                </a:cubicBezTo>
                <a:cubicBezTo>
                  <a:pt x="1690609" y="4893750"/>
                  <a:pt x="1690787" y="4893393"/>
                  <a:pt x="1690787" y="4893037"/>
                </a:cubicBezTo>
                <a:lnTo>
                  <a:pt x="1690787" y="4849714"/>
                </a:lnTo>
                <a:lnTo>
                  <a:pt x="1698275" y="4849714"/>
                </a:lnTo>
                <a:cubicBezTo>
                  <a:pt x="1701413" y="4849714"/>
                  <a:pt x="1704194" y="4850035"/>
                  <a:pt x="1706618" y="4850677"/>
                </a:cubicBezTo>
                <a:cubicBezTo>
                  <a:pt x="1709043" y="4851318"/>
                  <a:pt x="1711218" y="4852352"/>
                  <a:pt x="1713144" y="4853779"/>
                </a:cubicBezTo>
                <a:cubicBezTo>
                  <a:pt x="1715069" y="4855205"/>
                  <a:pt x="1716763" y="4857077"/>
                  <a:pt x="1718225" y="4859395"/>
                </a:cubicBezTo>
                <a:cubicBezTo>
                  <a:pt x="1719687" y="4861712"/>
                  <a:pt x="1721059" y="4864476"/>
                  <a:pt x="1722343" y="4867685"/>
                </a:cubicBezTo>
                <a:lnTo>
                  <a:pt x="1732612" y="4892609"/>
                </a:lnTo>
                <a:cubicBezTo>
                  <a:pt x="1732755" y="4893108"/>
                  <a:pt x="1733005" y="4893554"/>
                  <a:pt x="1733361" y="4893946"/>
                </a:cubicBezTo>
                <a:cubicBezTo>
                  <a:pt x="1733718" y="4894338"/>
                  <a:pt x="1734288" y="4894659"/>
                  <a:pt x="1735073" y="4894909"/>
                </a:cubicBezTo>
                <a:cubicBezTo>
                  <a:pt x="1735857" y="4895158"/>
                  <a:pt x="1736873" y="4895354"/>
                  <a:pt x="1738121" y="4895497"/>
                </a:cubicBezTo>
                <a:cubicBezTo>
                  <a:pt x="1739370" y="4895640"/>
                  <a:pt x="1740992" y="4895711"/>
                  <a:pt x="1742989" y="4895711"/>
                </a:cubicBezTo>
                <a:cubicBezTo>
                  <a:pt x="1744700" y="4895711"/>
                  <a:pt x="1746108" y="4895658"/>
                  <a:pt x="1747214" y="4895551"/>
                </a:cubicBezTo>
                <a:cubicBezTo>
                  <a:pt x="1748319" y="4895444"/>
                  <a:pt x="1749211" y="4895283"/>
                  <a:pt x="1749888" y="4895069"/>
                </a:cubicBezTo>
                <a:cubicBezTo>
                  <a:pt x="1750566" y="4894855"/>
                  <a:pt x="1751029" y="4894588"/>
                  <a:pt x="1751278" y="4894267"/>
                </a:cubicBezTo>
                <a:cubicBezTo>
                  <a:pt x="1751528" y="4893946"/>
                  <a:pt x="1751653" y="4893572"/>
                  <a:pt x="1751653" y="4893144"/>
                </a:cubicBezTo>
                <a:cubicBezTo>
                  <a:pt x="1751653" y="4892930"/>
                  <a:pt x="1751635" y="4892698"/>
                  <a:pt x="1751600" y="4892448"/>
                </a:cubicBezTo>
                <a:cubicBezTo>
                  <a:pt x="1751564" y="4892199"/>
                  <a:pt x="1751511" y="4891878"/>
                  <a:pt x="1751439" y="4891486"/>
                </a:cubicBezTo>
                <a:cubicBezTo>
                  <a:pt x="1751368" y="4891093"/>
                  <a:pt x="1751261" y="4890683"/>
                  <a:pt x="1751118" y="4890256"/>
                </a:cubicBezTo>
                <a:cubicBezTo>
                  <a:pt x="1750976" y="4889828"/>
                  <a:pt x="1750762" y="4889364"/>
                  <a:pt x="1750476" y="4888865"/>
                </a:cubicBezTo>
                <a:lnTo>
                  <a:pt x="1739886" y="4864476"/>
                </a:lnTo>
                <a:cubicBezTo>
                  <a:pt x="1738531" y="4861267"/>
                  <a:pt x="1737070" y="4858432"/>
                  <a:pt x="1735501" y="4855972"/>
                </a:cubicBezTo>
                <a:cubicBezTo>
                  <a:pt x="1733931" y="4853511"/>
                  <a:pt x="1732238" y="4851390"/>
                  <a:pt x="1730420" y="4849607"/>
                </a:cubicBezTo>
                <a:cubicBezTo>
                  <a:pt x="1728601" y="4847824"/>
                  <a:pt x="1726640" y="4846326"/>
                  <a:pt x="1724536" y="4845114"/>
                </a:cubicBezTo>
                <a:cubicBezTo>
                  <a:pt x="1722433" y="4843902"/>
                  <a:pt x="1720132" y="4842868"/>
                  <a:pt x="1717636" y="4842012"/>
                </a:cubicBezTo>
                <a:lnTo>
                  <a:pt x="1717636" y="4841798"/>
                </a:lnTo>
                <a:cubicBezTo>
                  <a:pt x="1719277" y="4841299"/>
                  <a:pt x="1720989" y="4840603"/>
                  <a:pt x="1722771" y="4839712"/>
                </a:cubicBezTo>
                <a:cubicBezTo>
                  <a:pt x="1724554" y="4838821"/>
                  <a:pt x="1726301" y="4837573"/>
                  <a:pt x="1728012" y="4835968"/>
                </a:cubicBezTo>
                <a:cubicBezTo>
                  <a:pt x="1729724" y="4834364"/>
                  <a:pt x="1731418" y="4832349"/>
                  <a:pt x="1733093" y="4829924"/>
                </a:cubicBezTo>
                <a:cubicBezTo>
                  <a:pt x="1734769" y="4827500"/>
                  <a:pt x="1736321" y="4824504"/>
                  <a:pt x="1737747" y="4820939"/>
                </a:cubicBezTo>
                <a:lnTo>
                  <a:pt x="1746947" y="4799759"/>
                </a:lnTo>
                <a:cubicBezTo>
                  <a:pt x="1747303" y="4798832"/>
                  <a:pt x="1747571" y="4798012"/>
                  <a:pt x="1747748" y="4797298"/>
                </a:cubicBezTo>
                <a:cubicBezTo>
                  <a:pt x="1747927" y="4796585"/>
                  <a:pt x="1748016" y="4795908"/>
                  <a:pt x="1748016" y="4795266"/>
                </a:cubicBezTo>
                <a:cubicBezTo>
                  <a:pt x="1748016" y="4794909"/>
                  <a:pt x="1747909" y="4794571"/>
                  <a:pt x="1747695" y="4794250"/>
                </a:cubicBezTo>
                <a:cubicBezTo>
                  <a:pt x="1747481" y="4793929"/>
                  <a:pt x="1747071" y="4793661"/>
                  <a:pt x="1746465" y="4793447"/>
                </a:cubicBezTo>
                <a:cubicBezTo>
                  <a:pt x="1745859" y="4793234"/>
                  <a:pt x="1745003" y="4793073"/>
                  <a:pt x="1743898" y="4792966"/>
                </a:cubicBezTo>
                <a:cubicBezTo>
                  <a:pt x="1742792" y="4792859"/>
                  <a:pt x="1741384" y="4792806"/>
                  <a:pt x="1739672" y="4792806"/>
                </a:cubicBezTo>
                <a:cubicBezTo>
                  <a:pt x="1737747" y="4792806"/>
                  <a:pt x="1736196" y="4792859"/>
                  <a:pt x="1735019" y="4792966"/>
                </a:cubicBezTo>
                <a:cubicBezTo>
                  <a:pt x="1733842" y="4793073"/>
                  <a:pt x="1732898" y="4793269"/>
                  <a:pt x="1732184" y="4793554"/>
                </a:cubicBezTo>
                <a:cubicBezTo>
                  <a:pt x="1731472" y="4793840"/>
                  <a:pt x="1730937" y="4794196"/>
                  <a:pt x="1730580" y="4794624"/>
                </a:cubicBezTo>
                <a:cubicBezTo>
                  <a:pt x="1730223" y="4795052"/>
                  <a:pt x="1729974" y="4795551"/>
                  <a:pt x="1729831" y="4796122"/>
                </a:cubicBezTo>
                <a:lnTo>
                  <a:pt x="1720846" y="4818265"/>
                </a:lnTo>
                <a:cubicBezTo>
                  <a:pt x="1719634" y="4821402"/>
                  <a:pt x="1718296" y="4824077"/>
                  <a:pt x="1716834" y="4826287"/>
                </a:cubicBezTo>
                <a:cubicBezTo>
                  <a:pt x="1715373" y="4828498"/>
                  <a:pt x="1713715" y="4830299"/>
                  <a:pt x="1711860" y="4831689"/>
                </a:cubicBezTo>
                <a:cubicBezTo>
                  <a:pt x="1710006" y="4833080"/>
                  <a:pt x="1707956" y="4834078"/>
                  <a:pt x="1705710" y="4834685"/>
                </a:cubicBezTo>
                <a:cubicBezTo>
                  <a:pt x="1703463" y="4835291"/>
                  <a:pt x="1700985" y="4835594"/>
                  <a:pt x="1698275" y="4835594"/>
                </a:cubicBezTo>
                <a:lnTo>
                  <a:pt x="1690787" y="4835594"/>
                </a:lnTo>
                <a:lnTo>
                  <a:pt x="1690787" y="4795266"/>
                </a:lnTo>
                <a:cubicBezTo>
                  <a:pt x="1690787" y="4794909"/>
                  <a:pt x="1690609" y="4794571"/>
                  <a:pt x="1690252" y="4794250"/>
                </a:cubicBezTo>
                <a:cubicBezTo>
                  <a:pt x="1689895" y="4793929"/>
                  <a:pt x="1689360" y="4793661"/>
                  <a:pt x="1688648" y="4793447"/>
                </a:cubicBezTo>
                <a:cubicBezTo>
                  <a:pt x="1687934" y="4793234"/>
                  <a:pt x="1687007" y="4793073"/>
                  <a:pt x="1685866" y="4792966"/>
                </a:cubicBezTo>
                <a:cubicBezTo>
                  <a:pt x="1684725" y="4792859"/>
                  <a:pt x="1683406" y="4792806"/>
                  <a:pt x="1681909" y="4792806"/>
                </a:cubicBezTo>
                <a:close/>
                <a:moveTo>
                  <a:pt x="656743" y="4792806"/>
                </a:moveTo>
                <a:cubicBezTo>
                  <a:pt x="655032" y="4792806"/>
                  <a:pt x="653623" y="4792859"/>
                  <a:pt x="652518" y="4792966"/>
                </a:cubicBezTo>
                <a:cubicBezTo>
                  <a:pt x="651413" y="4793073"/>
                  <a:pt x="650557" y="4793234"/>
                  <a:pt x="649951" y="4793447"/>
                </a:cubicBezTo>
                <a:cubicBezTo>
                  <a:pt x="649344" y="4793661"/>
                  <a:pt x="648917" y="4793929"/>
                  <a:pt x="648667" y="4794250"/>
                </a:cubicBezTo>
                <a:cubicBezTo>
                  <a:pt x="648417" y="4794571"/>
                  <a:pt x="648293" y="4794909"/>
                  <a:pt x="648293" y="4795266"/>
                </a:cubicBezTo>
                <a:cubicBezTo>
                  <a:pt x="648293" y="4795908"/>
                  <a:pt x="648400" y="4796585"/>
                  <a:pt x="648613" y="4797298"/>
                </a:cubicBezTo>
                <a:cubicBezTo>
                  <a:pt x="648828" y="4798012"/>
                  <a:pt x="649113" y="4798832"/>
                  <a:pt x="649469" y="4799759"/>
                </a:cubicBezTo>
                <a:lnTo>
                  <a:pt x="658348" y="4821046"/>
                </a:lnTo>
                <a:cubicBezTo>
                  <a:pt x="659845" y="4824611"/>
                  <a:pt x="661379" y="4827607"/>
                  <a:pt x="662947" y="4830031"/>
                </a:cubicBezTo>
                <a:cubicBezTo>
                  <a:pt x="664517" y="4832456"/>
                  <a:pt x="666121" y="4834471"/>
                  <a:pt x="667761" y="4836075"/>
                </a:cubicBezTo>
                <a:cubicBezTo>
                  <a:pt x="669401" y="4837680"/>
                  <a:pt x="671059" y="4838928"/>
                  <a:pt x="672735" y="4839819"/>
                </a:cubicBezTo>
                <a:cubicBezTo>
                  <a:pt x="674411" y="4840710"/>
                  <a:pt x="676105" y="4841442"/>
                  <a:pt x="677816" y="4842012"/>
                </a:cubicBezTo>
                <a:lnTo>
                  <a:pt x="677816" y="4842226"/>
                </a:lnTo>
                <a:cubicBezTo>
                  <a:pt x="675392" y="4843010"/>
                  <a:pt x="673163" y="4844027"/>
                  <a:pt x="671131" y="4845275"/>
                </a:cubicBezTo>
                <a:cubicBezTo>
                  <a:pt x="669098" y="4846523"/>
                  <a:pt x="667209" y="4848038"/>
                  <a:pt x="665461" y="4849821"/>
                </a:cubicBezTo>
                <a:cubicBezTo>
                  <a:pt x="663714" y="4851604"/>
                  <a:pt x="662056" y="4853707"/>
                  <a:pt x="660487" y="4856132"/>
                </a:cubicBezTo>
                <a:cubicBezTo>
                  <a:pt x="658918" y="4858557"/>
                  <a:pt x="657456" y="4861374"/>
                  <a:pt x="656101" y="4864583"/>
                </a:cubicBezTo>
                <a:lnTo>
                  <a:pt x="645511" y="4888865"/>
                </a:lnTo>
                <a:cubicBezTo>
                  <a:pt x="645012" y="4889935"/>
                  <a:pt x="644674" y="4890808"/>
                  <a:pt x="644495" y="4891486"/>
                </a:cubicBezTo>
                <a:cubicBezTo>
                  <a:pt x="644317" y="4892163"/>
                  <a:pt x="644228" y="4892716"/>
                  <a:pt x="644228" y="4893144"/>
                </a:cubicBezTo>
                <a:cubicBezTo>
                  <a:pt x="644228" y="4893572"/>
                  <a:pt x="644370" y="4893946"/>
                  <a:pt x="644656" y="4894267"/>
                </a:cubicBezTo>
                <a:cubicBezTo>
                  <a:pt x="644941" y="4894588"/>
                  <a:pt x="645422" y="4894855"/>
                  <a:pt x="646100" y="4895069"/>
                </a:cubicBezTo>
                <a:cubicBezTo>
                  <a:pt x="646777" y="4895283"/>
                  <a:pt x="647686" y="4895444"/>
                  <a:pt x="648828" y="4895551"/>
                </a:cubicBezTo>
                <a:cubicBezTo>
                  <a:pt x="649968" y="4895658"/>
                  <a:pt x="651359" y="4895711"/>
                  <a:pt x="652999" y="4895711"/>
                </a:cubicBezTo>
                <a:cubicBezTo>
                  <a:pt x="654925" y="4895711"/>
                  <a:pt x="656511" y="4895640"/>
                  <a:pt x="657760" y="4895497"/>
                </a:cubicBezTo>
                <a:cubicBezTo>
                  <a:pt x="659007" y="4895354"/>
                  <a:pt x="659970" y="4895158"/>
                  <a:pt x="660648" y="4894909"/>
                </a:cubicBezTo>
                <a:cubicBezTo>
                  <a:pt x="661325" y="4894659"/>
                  <a:pt x="661860" y="4894338"/>
                  <a:pt x="662252" y="4893946"/>
                </a:cubicBezTo>
                <a:cubicBezTo>
                  <a:pt x="662644" y="4893554"/>
                  <a:pt x="662912" y="4893108"/>
                  <a:pt x="663055" y="4892609"/>
                </a:cubicBezTo>
                <a:lnTo>
                  <a:pt x="673324" y="4867792"/>
                </a:lnTo>
                <a:cubicBezTo>
                  <a:pt x="674678" y="4864583"/>
                  <a:pt x="676087" y="4861819"/>
                  <a:pt x="677549" y="4859502"/>
                </a:cubicBezTo>
                <a:cubicBezTo>
                  <a:pt x="679011" y="4857184"/>
                  <a:pt x="680669" y="4855312"/>
                  <a:pt x="682523" y="4853886"/>
                </a:cubicBezTo>
                <a:cubicBezTo>
                  <a:pt x="684377" y="4852459"/>
                  <a:pt x="686481" y="4851407"/>
                  <a:pt x="688834" y="4850730"/>
                </a:cubicBezTo>
                <a:cubicBezTo>
                  <a:pt x="691188" y="4850053"/>
                  <a:pt x="693933" y="4849714"/>
                  <a:pt x="697071" y="4849714"/>
                </a:cubicBezTo>
                <a:lnTo>
                  <a:pt x="704238" y="4849714"/>
                </a:lnTo>
                <a:lnTo>
                  <a:pt x="704238" y="4893251"/>
                </a:lnTo>
                <a:cubicBezTo>
                  <a:pt x="704238" y="4893607"/>
                  <a:pt x="704416" y="4893946"/>
                  <a:pt x="704773" y="4894267"/>
                </a:cubicBezTo>
                <a:cubicBezTo>
                  <a:pt x="705129" y="4894588"/>
                  <a:pt x="705664" y="4894855"/>
                  <a:pt x="706377" y="4895069"/>
                </a:cubicBezTo>
                <a:cubicBezTo>
                  <a:pt x="707091" y="4895283"/>
                  <a:pt x="708018" y="4895444"/>
                  <a:pt x="709158" y="4895551"/>
                </a:cubicBezTo>
                <a:cubicBezTo>
                  <a:pt x="710300" y="4895658"/>
                  <a:pt x="711619" y="4895711"/>
                  <a:pt x="713116" y="4895711"/>
                </a:cubicBezTo>
                <a:cubicBezTo>
                  <a:pt x="714614" y="4895711"/>
                  <a:pt x="715916" y="4895658"/>
                  <a:pt x="717021" y="4895551"/>
                </a:cubicBezTo>
                <a:cubicBezTo>
                  <a:pt x="718126" y="4895444"/>
                  <a:pt x="719036" y="4895283"/>
                  <a:pt x="719749" y="4895069"/>
                </a:cubicBezTo>
                <a:cubicBezTo>
                  <a:pt x="720462" y="4894855"/>
                  <a:pt x="720997" y="4894588"/>
                  <a:pt x="721353" y="4894267"/>
                </a:cubicBezTo>
                <a:cubicBezTo>
                  <a:pt x="721710" y="4893946"/>
                  <a:pt x="721888" y="4893607"/>
                  <a:pt x="721888" y="4893251"/>
                </a:cubicBezTo>
                <a:lnTo>
                  <a:pt x="721888" y="4849714"/>
                </a:lnTo>
                <a:lnTo>
                  <a:pt x="729055" y="4849714"/>
                </a:lnTo>
                <a:cubicBezTo>
                  <a:pt x="732193" y="4849714"/>
                  <a:pt x="734921" y="4850053"/>
                  <a:pt x="737238" y="4850730"/>
                </a:cubicBezTo>
                <a:cubicBezTo>
                  <a:pt x="739556" y="4851407"/>
                  <a:pt x="741606" y="4852459"/>
                  <a:pt x="743389" y="4853886"/>
                </a:cubicBezTo>
                <a:cubicBezTo>
                  <a:pt x="745172" y="4855312"/>
                  <a:pt x="746794" y="4857184"/>
                  <a:pt x="748256" y="4859502"/>
                </a:cubicBezTo>
                <a:cubicBezTo>
                  <a:pt x="749718" y="4861819"/>
                  <a:pt x="751126" y="4864583"/>
                  <a:pt x="752482" y="4867792"/>
                </a:cubicBezTo>
                <a:lnTo>
                  <a:pt x="762751" y="4892609"/>
                </a:lnTo>
                <a:cubicBezTo>
                  <a:pt x="762965" y="4893108"/>
                  <a:pt x="763250" y="4893554"/>
                  <a:pt x="763607" y="4893946"/>
                </a:cubicBezTo>
                <a:cubicBezTo>
                  <a:pt x="763963" y="4894338"/>
                  <a:pt x="764516" y="4894659"/>
                  <a:pt x="765265" y="4894909"/>
                </a:cubicBezTo>
                <a:cubicBezTo>
                  <a:pt x="766013" y="4895158"/>
                  <a:pt x="767012" y="4895354"/>
                  <a:pt x="768260" y="4895497"/>
                </a:cubicBezTo>
                <a:cubicBezTo>
                  <a:pt x="769508" y="4895640"/>
                  <a:pt x="771130" y="4895711"/>
                  <a:pt x="773127" y="4895711"/>
                </a:cubicBezTo>
                <a:cubicBezTo>
                  <a:pt x="774838" y="4895711"/>
                  <a:pt x="776247" y="4895658"/>
                  <a:pt x="777352" y="4895551"/>
                </a:cubicBezTo>
                <a:cubicBezTo>
                  <a:pt x="778458" y="4895444"/>
                  <a:pt x="779349" y="4895283"/>
                  <a:pt x="780026" y="4895069"/>
                </a:cubicBezTo>
                <a:cubicBezTo>
                  <a:pt x="780704" y="4894855"/>
                  <a:pt x="781185" y="4894588"/>
                  <a:pt x="781471" y="4894267"/>
                </a:cubicBezTo>
                <a:cubicBezTo>
                  <a:pt x="781756" y="4893946"/>
                  <a:pt x="781898" y="4893572"/>
                  <a:pt x="781898" y="4893144"/>
                </a:cubicBezTo>
                <a:cubicBezTo>
                  <a:pt x="781898" y="4892930"/>
                  <a:pt x="781863" y="4892698"/>
                  <a:pt x="781791" y="4892448"/>
                </a:cubicBezTo>
                <a:cubicBezTo>
                  <a:pt x="781720" y="4892199"/>
                  <a:pt x="781649" y="4891878"/>
                  <a:pt x="781578" y="4891486"/>
                </a:cubicBezTo>
                <a:cubicBezTo>
                  <a:pt x="781506" y="4891093"/>
                  <a:pt x="781381" y="4890683"/>
                  <a:pt x="781203" y="4890256"/>
                </a:cubicBezTo>
                <a:cubicBezTo>
                  <a:pt x="781025" y="4889828"/>
                  <a:pt x="780829" y="4889364"/>
                  <a:pt x="780615" y="4888865"/>
                </a:cubicBezTo>
                <a:lnTo>
                  <a:pt x="770132" y="4864583"/>
                </a:lnTo>
                <a:cubicBezTo>
                  <a:pt x="768706" y="4861374"/>
                  <a:pt x="767243" y="4858539"/>
                  <a:pt x="765746" y="4856079"/>
                </a:cubicBezTo>
                <a:cubicBezTo>
                  <a:pt x="764248" y="4853618"/>
                  <a:pt x="762626" y="4851479"/>
                  <a:pt x="760879" y="4849660"/>
                </a:cubicBezTo>
                <a:cubicBezTo>
                  <a:pt x="759132" y="4847842"/>
                  <a:pt x="757242" y="4846326"/>
                  <a:pt x="755209" y="4845114"/>
                </a:cubicBezTo>
                <a:cubicBezTo>
                  <a:pt x="753177" y="4843902"/>
                  <a:pt x="750948" y="4842868"/>
                  <a:pt x="748524" y="4842012"/>
                </a:cubicBezTo>
                <a:lnTo>
                  <a:pt x="748524" y="4841798"/>
                </a:lnTo>
                <a:cubicBezTo>
                  <a:pt x="750164" y="4841299"/>
                  <a:pt x="751786" y="4840586"/>
                  <a:pt x="753391" y="4839659"/>
                </a:cubicBezTo>
                <a:cubicBezTo>
                  <a:pt x="754995" y="4838731"/>
                  <a:pt x="756618" y="4837484"/>
                  <a:pt x="758258" y="4835915"/>
                </a:cubicBezTo>
                <a:cubicBezTo>
                  <a:pt x="759898" y="4834346"/>
                  <a:pt x="761521" y="4832367"/>
                  <a:pt x="763125" y="4829978"/>
                </a:cubicBezTo>
                <a:cubicBezTo>
                  <a:pt x="764730" y="4827589"/>
                  <a:pt x="766281" y="4824611"/>
                  <a:pt x="767778" y="4821046"/>
                </a:cubicBezTo>
                <a:lnTo>
                  <a:pt x="776978" y="4799759"/>
                </a:lnTo>
                <a:cubicBezTo>
                  <a:pt x="777334" y="4798832"/>
                  <a:pt x="777620" y="4798012"/>
                  <a:pt x="777834" y="4797298"/>
                </a:cubicBezTo>
                <a:cubicBezTo>
                  <a:pt x="778047" y="4796585"/>
                  <a:pt x="778154" y="4795908"/>
                  <a:pt x="778154" y="4795266"/>
                </a:cubicBezTo>
                <a:cubicBezTo>
                  <a:pt x="778154" y="4794909"/>
                  <a:pt x="778030" y="4794571"/>
                  <a:pt x="777780" y="4794250"/>
                </a:cubicBezTo>
                <a:cubicBezTo>
                  <a:pt x="777531" y="4793929"/>
                  <a:pt x="777102" y="4793661"/>
                  <a:pt x="776496" y="4793447"/>
                </a:cubicBezTo>
                <a:cubicBezTo>
                  <a:pt x="775890" y="4793234"/>
                  <a:pt x="775035" y="4793073"/>
                  <a:pt x="773929" y="4792966"/>
                </a:cubicBezTo>
                <a:cubicBezTo>
                  <a:pt x="772824" y="4792859"/>
                  <a:pt x="771415" y="4792806"/>
                  <a:pt x="769704" y="4792806"/>
                </a:cubicBezTo>
                <a:cubicBezTo>
                  <a:pt x="767778" y="4792806"/>
                  <a:pt x="766227" y="4792859"/>
                  <a:pt x="765051" y="4792966"/>
                </a:cubicBezTo>
                <a:cubicBezTo>
                  <a:pt x="763874" y="4793073"/>
                  <a:pt x="762947" y="4793269"/>
                  <a:pt x="762269" y="4793554"/>
                </a:cubicBezTo>
                <a:cubicBezTo>
                  <a:pt x="761592" y="4793840"/>
                  <a:pt x="761093" y="4794196"/>
                  <a:pt x="760772" y="4794624"/>
                </a:cubicBezTo>
                <a:cubicBezTo>
                  <a:pt x="760451" y="4795052"/>
                  <a:pt x="760148" y="4795551"/>
                  <a:pt x="759862" y="4796122"/>
                </a:cubicBezTo>
                <a:lnTo>
                  <a:pt x="750877" y="4818372"/>
                </a:lnTo>
                <a:cubicBezTo>
                  <a:pt x="749665" y="4821438"/>
                  <a:pt x="748363" y="4824059"/>
                  <a:pt x="746973" y="4826234"/>
                </a:cubicBezTo>
                <a:cubicBezTo>
                  <a:pt x="745582" y="4828409"/>
                  <a:pt x="744013" y="4830192"/>
                  <a:pt x="742266" y="4831582"/>
                </a:cubicBezTo>
                <a:cubicBezTo>
                  <a:pt x="740519" y="4832973"/>
                  <a:pt x="738575" y="4833989"/>
                  <a:pt x="736436" y="4834631"/>
                </a:cubicBezTo>
                <a:cubicBezTo>
                  <a:pt x="734297" y="4835273"/>
                  <a:pt x="731836" y="4835594"/>
                  <a:pt x="729055" y="4835594"/>
                </a:cubicBezTo>
                <a:lnTo>
                  <a:pt x="721888" y="4835594"/>
                </a:lnTo>
                <a:lnTo>
                  <a:pt x="721888" y="4795159"/>
                </a:lnTo>
                <a:cubicBezTo>
                  <a:pt x="721888" y="4794802"/>
                  <a:pt x="721710" y="4794464"/>
                  <a:pt x="721353" y="4794143"/>
                </a:cubicBezTo>
                <a:cubicBezTo>
                  <a:pt x="720997" y="4793822"/>
                  <a:pt x="720462" y="4793572"/>
                  <a:pt x="719749" y="4793394"/>
                </a:cubicBezTo>
                <a:cubicBezTo>
                  <a:pt x="719036" y="4793216"/>
                  <a:pt x="718126" y="4793073"/>
                  <a:pt x="717021" y="4792966"/>
                </a:cubicBezTo>
                <a:cubicBezTo>
                  <a:pt x="715916" y="4792859"/>
                  <a:pt x="714614" y="4792806"/>
                  <a:pt x="713116" y="4792806"/>
                </a:cubicBezTo>
                <a:cubicBezTo>
                  <a:pt x="711619" y="4792806"/>
                  <a:pt x="710300" y="4792859"/>
                  <a:pt x="709158" y="4792966"/>
                </a:cubicBezTo>
                <a:cubicBezTo>
                  <a:pt x="708018" y="4793073"/>
                  <a:pt x="707091" y="4793216"/>
                  <a:pt x="706377" y="4793394"/>
                </a:cubicBezTo>
                <a:cubicBezTo>
                  <a:pt x="705664" y="4793572"/>
                  <a:pt x="705129" y="4793822"/>
                  <a:pt x="704773" y="4794143"/>
                </a:cubicBezTo>
                <a:cubicBezTo>
                  <a:pt x="704416" y="4794464"/>
                  <a:pt x="704238" y="4794802"/>
                  <a:pt x="704238" y="4795159"/>
                </a:cubicBezTo>
                <a:lnTo>
                  <a:pt x="704238" y="4835594"/>
                </a:lnTo>
                <a:lnTo>
                  <a:pt x="697071" y="4835594"/>
                </a:lnTo>
                <a:cubicBezTo>
                  <a:pt x="694290" y="4835594"/>
                  <a:pt x="691847" y="4835291"/>
                  <a:pt x="689744" y="4834685"/>
                </a:cubicBezTo>
                <a:cubicBezTo>
                  <a:pt x="687640" y="4834078"/>
                  <a:pt x="685732" y="4833080"/>
                  <a:pt x="684021" y="4831689"/>
                </a:cubicBezTo>
                <a:cubicBezTo>
                  <a:pt x="682309" y="4830299"/>
                  <a:pt x="680794" y="4828498"/>
                  <a:pt x="679474" y="4826287"/>
                </a:cubicBezTo>
                <a:cubicBezTo>
                  <a:pt x="678155" y="4824077"/>
                  <a:pt x="676889" y="4821438"/>
                  <a:pt x="675677" y="4818372"/>
                </a:cubicBezTo>
                <a:lnTo>
                  <a:pt x="667226" y="4796122"/>
                </a:lnTo>
                <a:cubicBezTo>
                  <a:pt x="667084" y="4795551"/>
                  <a:pt x="666816" y="4795052"/>
                  <a:pt x="666424" y="4794624"/>
                </a:cubicBezTo>
                <a:cubicBezTo>
                  <a:pt x="666032" y="4794196"/>
                  <a:pt x="665443" y="4793840"/>
                  <a:pt x="664659" y="4793554"/>
                </a:cubicBezTo>
                <a:cubicBezTo>
                  <a:pt x="663874" y="4793269"/>
                  <a:pt x="662841" y="4793073"/>
                  <a:pt x="661557" y="4792966"/>
                </a:cubicBezTo>
                <a:cubicBezTo>
                  <a:pt x="660273" y="4792859"/>
                  <a:pt x="658669" y="4792806"/>
                  <a:pt x="656743" y="4792806"/>
                </a:cubicBezTo>
                <a:close/>
                <a:moveTo>
                  <a:pt x="139077" y="4792806"/>
                </a:moveTo>
                <a:cubicBezTo>
                  <a:pt x="140860" y="4792806"/>
                  <a:pt x="142322" y="4792859"/>
                  <a:pt x="143463" y="4792966"/>
                </a:cubicBezTo>
                <a:cubicBezTo>
                  <a:pt x="144604" y="4793073"/>
                  <a:pt x="145496" y="4793287"/>
                  <a:pt x="146137" y="4793608"/>
                </a:cubicBezTo>
                <a:cubicBezTo>
                  <a:pt x="146779" y="4793929"/>
                  <a:pt x="147260" y="4794285"/>
                  <a:pt x="147581" y="4794678"/>
                </a:cubicBezTo>
                <a:cubicBezTo>
                  <a:pt x="147902" y="4795070"/>
                  <a:pt x="148063" y="4795551"/>
                  <a:pt x="148063" y="4796122"/>
                </a:cubicBezTo>
                <a:lnTo>
                  <a:pt x="148063" y="4820725"/>
                </a:lnTo>
                <a:cubicBezTo>
                  <a:pt x="148063" y="4826501"/>
                  <a:pt x="148491" y="4830816"/>
                  <a:pt x="149346" y="4833668"/>
                </a:cubicBezTo>
                <a:cubicBezTo>
                  <a:pt x="150202" y="4836521"/>
                  <a:pt x="151450" y="4838785"/>
                  <a:pt x="153090" y="4840461"/>
                </a:cubicBezTo>
                <a:cubicBezTo>
                  <a:pt x="154731" y="4842137"/>
                  <a:pt x="156745" y="4843313"/>
                  <a:pt x="159134" y="4843991"/>
                </a:cubicBezTo>
                <a:cubicBezTo>
                  <a:pt x="161523" y="4844668"/>
                  <a:pt x="164322" y="4845007"/>
                  <a:pt x="167531" y="4845007"/>
                </a:cubicBezTo>
                <a:cubicBezTo>
                  <a:pt x="171739" y="4845007"/>
                  <a:pt x="175857" y="4844472"/>
                  <a:pt x="179886" y="4843403"/>
                </a:cubicBezTo>
                <a:cubicBezTo>
                  <a:pt x="183916" y="4842333"/>
                  <a:pt x="187927" y="4840800"/>
                  <a:pt x="191921" y="4838803"/>
                </a:cubicBezTo>
                <a:lnTo>
                  <a:pt x="191921" y="4796122"/>
                </a:lnTo>
                <a:cubicBezTo>
                  <a:pt x="191921" y="4795551"/>
                  <a:pt x="192045" y="4795070"/>
                  <a:pt x="192295" y="4794678"/>
                </a:cubicBezTo>
                <a:cubicBezTo>
                  <a:pt x="192545" y="4794285"/>
                  <a:pt x="193008" y="4793929"/>
                  <a:pt x="193686" y="4793608"/>
                </a:cubicBezTo>
                <a:cubicBezTo>
                  <a:pt x="194363" y="4793287"/>
                  <a:pt x="195290" y="4793073"/>
                  <a:pt x="196467" y="4792966"/>
                </a:cubicBezTo>
                <a:cubicBezTo>
                  <a:pt x="197643" y="4792859"/>
                  <a:pt x="199087" y="4792806"/>
                  <a:pt x="200799" y="4792806"/>
                </a:cubicBezTo>
                <a:cubicBezTo>
                  <a:pt x="202511" y="4792806"/>
                  <a:pt x="203937" y="4792859"/>
                  <a:pt x="205078" y="4792966"/>
                </a:cubicBezTo>
                <a:cubicBezTo>
                  <a:pt x="206219" y="4793073"/>
                  <a:pt x="207110" y="4793287"/>
                  <a:pt x="207752" y="4793608"/>
                </a:cubicBezTo>
                <a:cubicBezTo>
                  <a:pt x="208394" y="4793929"/>
                  <a:pt x="208857" y="4794285"/>
                  <a:pt x="209143" y="4794678"/>
                </a:cubicBezTo>
                <a:cubicBezTo>
                  <a:pt x="209428" y="4795070"/>
                  <a:pt x="209571" y="4795551"/>
                  <a:pt x="209571" y="4796122"/>
                </a:cubicBezTo>
                <a:lnTo>
                  <a:pt x="209571" y="4892395"/>
                </a:lnTo>
                <a:cubicBezTo>
                  <a:pt x="209571" y="4892965"/>
                  <a:pt x="209428" y="4893447"/>
                  <a:pt x="209143" y="4893839"/>
                </a:cubicBezTo>
                <a:cubicBezTo>
                  <a:pt x="208857" y="4894231"/>
                  <a:pt x="208394" y="4894570"/>
                  <a:pt x="207752" y="4894855"/>
                </a:cubicBezTo>
                <a:cubicBezTo>
                  <a:pt x="207110" y="4895141"/>
                  <a:pt x="206219" y="4895354"/>
                  <a:pt x="205078" y="4895497"/>
                </a:cubicBezTo>
                <a:cubicBezTo>
                  <a:pt x="203937" y="4895640"/>
                  <a:pt x="202511" y="4895711"/>
                  <a:pt x="200799" y="4895711"/>
                </a:cubicBezTo>
                <a:cubicBezTo>
                  <a:pt x="199087" y="4895711"/>
                  <a:pt x="197643" y="4895640"/>
                  <a:pt x="196467" y="4895497"/>
                </a:cubicBezTo>
                <a:cubicBezTo>
                  <a:pt x="195290" y="4895354"/>
                  <a:pt x="194363" y="4895141"/>
                  <a:pt x="193686" y="4894855"/>
                </a:cubicBezTo>
                <a:cubicBezTo>
                  <a:pt x="193008" y="4894570"/>
                  <a:pt x="192545" y="4894231"/>
                  <a:pt x="192295" y="4893839"/>
                </a:cubicBezTo>
                <a:cubicBezTo>
                  <a:pt x="192045" y="4893447"/>
                  <a:pt x="191921" y="4892965"/>
                  <a:pt x="191921" y="4892395"/>
                </a:cubicBezTo>
                <a:lnTo>
                  <a:pt x="191921" y="4853672"/>
                </a:lnTo>
                <a:cubicBezTo>
                  <a:pt x="187927" y="4855455"/>
                  <a:pt x="183702" y="4856863"/>
                  <a:pt x="179244" y="4857897"/>
                </a:cubicBezTo>
                <a:cubicBezTo>
                  <a:pt x="174788" y="4858931"/>
                  <a:pt x="169956" y="4859448"/>
                  <a:pt x="164750" y="4859448"/>
                </a:cubicBezTo>
                <a:cubicBezTo>
                  <a:pt x="158118" y="4859448"/>
                  <a:pt x="152591" y="4858592"/>
                  <a:pt x="148170" y="4856881"/>
                </a:cubicBezTo>
                <a:cubicBezTo>
                  <a:pt x="143748" y="4855169"/>
                  <a:pt x="140218" y="4852816"/>
                  <a:pt x="137580" y="4849821"/>
                </a:cubicBezTo>
                <a:cubicBezTo>
                  <a:pt x="134941" y="4846826"/>
                  <a:pt x="133069" y="4843260"/>
                  <a:pt x="131964" y="4839124"/>
                </a:cubicBezTo>
                <a:cubicBezTo>
                  <a:pt x="130858" y="4834988"/>
                  <a:pt x="130306" y="4829782"/>
                  <a:pt x="130306" y="4823506"/>
                </a:cubicBezTo>
                <a:lnTo>
                  <a:pt x="130306" y="4796122"/>
                </a:lnTo>
                <a:cubicBezTo>
                  <a:pt x="130306" y="4795551"/>
                  <a:pt x="130430" y="4795070"/>
                  <a:pt x="130680" y="4794678"/>
                </a:cubicBezTo>
                <a:cubicBezTo>
                  <a:pt x="130930" y="4794285"/>
                  <a:pt x="131411" y="4793929"/>
                  <a:pt x="132124" y="4793608"/>
                </a:cubicBezTo>
                <a:cubicBezTo>
                  <a:pt x="132837" y="4793287"/>
                  <a:pt x="133746" y="4793073"/>
                  <a:pt x="134852" y="4792966"/>
                </a:cubicBezTo>
                <a:cubicBezTo>
                  <a:pt x="135957" y="4792859"/>
                  <a:pt x="137366" y="4792806"/>
                  <a:pt x="139077" y="4792806"/>
                </a:cubicBezTo>
                <a:close/>
                <a:moveTo>
                  <a:pt x="3093306" y="4792164"/>
                </a:moveTo>
                <a:cubicBezTo>
                  <a:pt x="3086246" y="4792164"/>
                  <a:pt x="3079988" y="4792859"/>
                  <a:pt x="3074532" y="4794250"/>
                </a:cubicBezTo>
                <a:cubicBezTo>
                  <a:pt x="3069077" y="4795640"/>
                  <a:pt x="3064478" y="4797637"/>
                  <a:pt x="3060734" y="4800240"/>
                </a:cubicBezTo>
                <a:cubicBezTo>
                  <a:pt x="3056990" y="4802843"/>
                  <a:pt x="3054155" y="4806016"/>
                  <a:pt x="3052230" y="4809760"/>
                </a:cubicBezTo>
                <a:cubicBezTo>
                  <a:pt x="3050304" y="4813504"/>
                  <a:pt x="3049341" y="4817694"/>
                  <a:pt x="3049341" y="4822329"/>
                </a:cubicBezTo>
                <a:cubicBezTo>
                  <a:pt x="3049341" y="4829318"/>
                  <a:pt x="3051392" y="4834934"/>
                  <a:pt x="3055492" y="4839177"/>
                </a:cubicBezTo>
                <a:cubicBezTo>
                  <a:pt x="3059593" y="4843420"/>
                  <a:pt x="3065102" y="4846184"/>
                  <a:pt x="3072019" y="4847467"/>
                </a:cubicBezTo>
                <a:cubicBezTo>
                  <a:pt x="3068240" y="4849036"/>
                  <a:pt x="3064887" y="4851479"/>
                  <a:pt x="3061964" y="4854795"/>
                </a:cubicBezTo>
                <a:cubicBezTo>
                  <a:pt x="3059040" y="4858111"/>
                  <a:pt x="3056580" y="4862051"/>
                  <a:pt x="3054583" y="4866615"/>
                </a:cubicBezTo>
                <a:lnTo>
                  <a:pt x="3046881" y="4884693"/>
                </a:lnTo>
                <a:cubicBezTo>
                  <a:pt x="3045669" y="4887474"/>
                  <a:pt x="3044867" y="4889418"/>
                  <a:pt x="3044475" y="4890523"/>
                </a:cubicBezTo>
                <a:cubicBezTo>
                  <a:pt x="3044082" y="4891628"/>
                  <a:pt x="3043886" y="4892431"/>
                  <a:pt x="3043886" y="4892930"/>
                </a:cubicBezTo>
                <a:cubicBezTo>
                  <a:pt x="3043886" y="4893500"/>
                  <a:pt x="3044064" y="4893982"/>
                  <a:pt x="3044421" y="4894374"/>
                </a:cubicBezTo>
                <a:cubicBezTo>
                  <a:pt x="3044777" y="4894766"/>
                  <a:pt x="3045312" y="4895051"/>
                  <a:pt x="3046025" y="4895230"/>
                </a:cubicBezTo>
                <a:cubicBezTo>
                  <a:pt x="3046739" y="4895408"/>
                  <a:pt x="3047612" y="4895533"/>
                  <a:pt x="3048646" y="4895604"/>
                </a:cubicBezTo>
                <a:cubicBezTo>
                  <a:pt x="3049681" y="4895675"/>
                  <a:pt x="3050874" y="4895711"/>
                  <a:pt x="3052230" y="4895711"/>
                </a:cubicBezTo>
                <a:cubicBezTo>
                  <a:pt x="3054084" y="4895711"/>
                  <a:pt x="3055634" y="4895658"/>
                  <a:pt x="3056883" y="4895551"/>
                </a:cubicBezTo>
                <a:cubicBezTo>
                  <a:pt x="3058131" y="4895444"/>
                  <a:pt x="3059165" y="4895230"/>
                  <a:pt x="3059985" y="4894909"/>
                </a:cubicBezTo>
                <a:cubicBezTo>
                  <a:pt x="3060806" y="4894588"/>
                  <a:pt x="3061429" y="4894142"/>
                  <a:pt x="3061857" y="4893572"/>
                </a:cubicBezTo>
                <a:cubicBezTo>
                  <a:pt x="3062285" y="4893001"/>
                  <a:pt x="3062678" y="4892252"/>
                  <a:pt x="3063034" y="4891325"/>
                </a:cubicBezTo>
                <a:lnTo>
                  <a:pt x="3070842" y="4872498"/>
                </a:lnTo>
                <a:cubicBezTo>
                  <a:pt x="3072268" y="4868719"/>
                  <a:pt x="3073766" y="4865528"/>
                  <a:pt x="3075335" y="4862925"/>
                </a:cubicBezTo>
                <a:cubicBezTo>
                  <a:pt x="3076905" y="4860322"/>
                  <a:pt x="3078670" y="4858182"/>
                  <a:pt x="3080630" y="4856506"/>
                </a:cubicBezTo>
                <a:cubicBezTo>
                  <a:pt x="3082591" y="4854831"/>
                  <a:pt x="3084802" y="4853636"/>
                  <a:pt x="3087262" y="4852923"/>
                </a:cubicBezTo>
                <a:cubicBezTo>
                  <a:pt x="3089723" y="4852210"/>
                  <a:pt x="3093164" y="4851853"/>
                  <a:pt x="3097585" y="4851853"/>
                </a:cubicBezTo>
                <a:lnTo>
                  <a:pt x="3107748" y="4851853"/>
                </a:lnTo>
                <a:lnTo>
                  <a:pt x="3107748" y="4892395"/>
                </a:lnTo>
                <a:cubicBezTo>
                  <a:pt x="3107748" y="4892965"/>
                  <a:pt x="3107872" y="4893465"/>
                  <a:pt x="3108121" y="4893893"/>
                </a:cubicBezTo>
                <a:cubicBezTo>
                  <a:pt x="3108371" y="4894320"/>
                  <a:pt x="3108835" y="4894659"/>
                  <a:pt x="3109512" y="4894909"/>
                </a:cubicBezTo>
                <a:cubicBezTo>
                  <a:pt x="3110189" y="4895158"/>
                  <a:pt x="3111099" y="4895354"/>
                  <a:pt x="3112240" y="4895497"/>
                </a:cubicBezTo>
                <a:cubicBezTo>
                  <a:pt x="3113381" y="4895640"/>
                  <a:pt x="3114807" y="4895711"/>
                  <a:pt x="3116519" y="4895711"/>
                </a:cubicBezTo>
                <a:cubicBezTo>
                  <a:pt x="3118372" y="4895711"/>
                  <a:pt x="3119870" y="4895640"/>
                  <a:pt x="3121011" y="4895497"/>
                </a:cubicBezTo>
                <a:cubicBezTo>
                  <a:pt x="3122152" y="4895354"/>
                  <a:pt x="3123044" y="4895158"/>
                  <a:pt x="3123686" y="4894909"/>
                </a:cubicBezTo>
                <a:cubicBezTo>
                  <a:pt x="3124328" y="4894659"/>
                  <a:pt x="3124773" y="4894320"/>
                  <a:pt x="3125023" y="4893893"/>
                </a:cubicBezTo>
                <a:cubicBezTo>
                  <a:pt x="3125273" y="4893465"/>
                  <a:pt x="3125397" y="4892965"/>
                  <a:pt x="3125397" y="4892395"/>
                </a:cubicBezTo>
                <a:lnTo>
                  <a:pt x="3125397" y="4800935"/>
                </a:lnTo>
                <a:cubicBezTo>
                  <a:pt x="3125397" y="4798939"/>
                  <a:pt x="3124862" y="4797263"/>
                  <a:pt x="3123793" y="4795908"/>
                </a:cubicBezTo>
                <a:cubicBezTo>
                  <a:pt x="3122723" y="4794553"/>
                  <a:pt x="3121118" y="4793768"/>
                  <a:pt x="3118979" y="4793554"/>
                </a:cubicBezTo>
                <a:cubicBezTo>
                  <a:pt x="3117339" y="4793412"/>
                  <a:pt x="3115395" y="4793251"/>
                  <a:pt x="3113149" y="4793073"/>
                </a:cubicBezTo>
                <a:cubicBezTo>
                  <a:pt x="3110903" y="4792895"/>
                  <a:pt x="3108585" y="4792734"/>
                  <a:pt x="3106196" y="4792592"/>
                </a:cubicBezTo>
                <a:cubicBezTo>
                  <a:pt x="3103807" y="4792449"/>
                  <a:pt x="3101490" y="4792342"/>
                  <a:pt x="3099243" y="4792271"/>
                </a:cubicBezTo>
                <a:cubicBezTo>
                  <a:pt x="3096997" y="4792199"/>
                  <a:pt x="3095018" y="4792164"/>
                  <a:pt x="3093306" y="4792164"/>
                </a:cubicBezTo>
                <a:close/>
                <a:moveTo>
                  <a:pt x="2869631" y="4791843"/>
                </a:moveTo>
                <a:cubicBezTo>
                  <a:pt x="2867207" y="4791843"/>
                  <a:pt x="2864818" y="4791879"/>
                  <a:pt x="2862464" y="4791950"/>
                </a:cubicBezTo>
                <a:cubicBezTo>
                  <a:pt x="2860111" y="4792021"/>
                  <a:pt x="2857829" y="4792110"/>
                  <a:pt x="2855619" y="4792217"/>
                </a:cubicBezTo>
                <a:cubicBezTo>
                  <a:pt x="2853407" y="4792324"/>
                  <a:pt x="2851251" y="4792449"/>
                  <a:pt x="2849146" y="4792592"/>
                </a:cubicBezTo>
                <a:cubicBezTo>
                  <a:pt x="2847042" y="4792734"/>
                  <a:pt x="2845064" y="4792913"/>
                  <a:pt x="2843210" y="4793127"/>
                </a:cubicBezTo>
                <a:cubicBezTo>
                  <a:pt x="2840500" y="4793412"/>
                  <a:pt x="2838485" y="4794339"/>
                  <a:pt x="2837166" y="4795908"/>
                </a:cubicBezTo>
                <a:cubicBezTo>
                  <a:pt x="2835847" y="4797477"/>
                  <a:pt x="2835187" y="4799723"/>
                  <a:pt x="2835187" y="4802647"/>
                </a:cubicBezTo>
                <a:lnTo>
                  <a:pt x="2835187" y="4885549"/>
                </a:lnTo>
                <a:cubicBezTo>
                  <a:pt x="2835187" y="4888544"/>
                  <a:pt x="2835864" y="4890808"/>
                  <a:pt x="2837219" y="4892341"/>
                </a:cubicBezTo>
                <a:cubicBezTo>
                  <a:pt x="2838575" y="4893875"/>
                  <a:pt x="2840678" y="4894820"/>
                  <a:pt x="2843531" y="4895176"/>
                </a:cubicBezTo>
                <a:cubicBezTo>
                  <a:pt x="2845528" y="4895390"/>
                  <a:pt x="2847542" y="4895568"/>
                  <a:pt x="2849574" y="4895711"/>
                </a:cubicBezTo>
                <a:cubicBezTo>
                  <a:pt x="2851607" y="4895854"/>
                  <a:pt x="2853657" y="4895978"/>
                  <a:pt x="2855725" y="4896085"/>
                </a:cubicBezTo>
                <a:cubicBezTo>
                  <a:pt x="2857793" y="4896192"/>
                  <a:pt x="2859933" y="4896264"/>
                  <a:pt x="2862143" y="4896299"/>
                </a:cubicBezTo>
                <a:cubicBezTo>
                  <a:pt x="2864354" y="4896335"/>
                  <a:pt x="2866636" y="4896353"/>
                  <a:pt x="2868990" y="4896353"/>
                </a:cubicBezTo>
                <a:cubicBezTo>
                  <a:pt x="2876477" y="4896353"/>
                  <a:pt x="2883038" y="4895658"/>
                  <a:pt x="2888672" y="4894267"/>
                </a:cubicBezTo>
                <a:cubicBezTo>
                  <a:pt x="2894306" y="4892876"/>
                  <a:pt x="2899013" y="4890844"/>
                  <a:pt x="2902792" y="4888170"/>
                </a:cubicBezTo>
                <a:cubicBezTo>
                  <a:pt x="2906572" y="4885495"/>
                  <a:pt x="2909424" y="4882179"/>
                  <a:pt x="2911350" y="4878221"/>
                </a:cubicBezTo>
                <a:cubicBezTo>
                  <a:pt x="2913275" y="4874263"/>
                  <a:pt x="2914238" y="4869753"/>
                  <a:pt x="2914238" y="4864690"/>
                </a:cubicBezTo>
                <a:cubicBezTo>
                  <a:pt x="2914238" y="4858200"/>
                  <a:pt x="2912455" y="4852816"/>
                  <a:pt x="2908889" y="4848537"/>
                </a:cubicBezTo>
                <a:cubicBezTo>
                  <a:pt x="2905324" y="4844258"/>
                  <a:pt x="2900012" y="4841370"/>
                  <a:pt x="2892951" y="4839873"/>
                </a:cubicBezTo>
                <a:cubicBezTo>
                  <a:pt x="2898585" y="4838232"/>
                  <a:pt x="2902846" y="4835487"/>
                  <a:pt x="2905733" y="4831636"/>
                </a:cubicBezTo>
                <a:cubicBezTo>
                  <a:pt x="2908622" y="4827785"/>
                  <a:pt x="2910066" y="4823150"/>
                  <a:pt x="2910066" y="4817730"/>
                </a:cubicBezTo>
                <a:cubicBezTo>
                  <a:pt x="2910066" y="4813593"/>
                  <a:pt x="2909263" y="4809921"/>
                  <a:pt x="2907659" y="4806712"/>
                </a:cubicBezTo>
                <a:cubicBezTo>
                  <a:pt x="2906055" y="4803503"/>
                  <a:pt x="2903576" y="4800793"/>
                  <a:pt x="2900225" y="4798582"/>
                </a:cubicBezTo>
                <a:cubicBezTo>
                  <a:pt x="2896873" y="4796371"/>
                  <a:pt x="2892665" y="4794696"/>
                  <a:pt x="2887602" y="4793554"/>
                </a:cubicBezTo>
                <a:cubicBezTo>
                  <a:pt x="2882539" y="4792413"/>
                  <a:pt x="2876549" y="4791843"/>
                  <a:pt x="2869631" y="4791843"/>
                </a:cubicBezTo>
                <a:close/>
                <a:moveTo>
                  <a:pt x="2393381" y="4791843"/>
                </a:moveTo>
                <a:cubicBezTo>
                  <a:pt x="2390956" y="4791843"/>
                  <a:pt x="2388568" y="4791879"/>
                  <a:pt x="2386214" y="4791950"/>
                </a:cubicBezTo>
                <a:cubicBezTo>
                  <a:pt x="2383861" y="4792021"/>
                  <a:pt x="2381579" y="4792110"/>
                  <a:pt x="2379369" y="4792217"/>
                </a:cubicBezTo>
                <a:cubicBezTo>
                  <a:pt x="2377157" y="4792324"/>
                  <a:pt x="2375000" y="4792449"/>
                  <a:pt x="2372896" y="4792592"/>
                </a:cubicBezTo>
                <a:cubicBezTo>
                  <a:pt x="2370793" y="4792734"/>
                  <a:pt x="2368814" y="4792913"/>
                  <a:pt x="2366960" y="4793127"/>
                </a:cubicBezTo>
                <a:cubicBezTo>
                  <a:pt x="2364250" y="4793412"/>
                  <a:pt x="2362235" y="4794339"/>
                  <a:pt x="2360916" y="4795908"/>
                </a:cubicBezTo>
                <a:cubicBezTo>
                  <a:pt x="2359596" y="4797477"/>
                  <a:pt x="2358937" y="4799723"/>
                  <a:pt x="2358937" y="4802647"/>
                </a:cubicBezTo>
                <a:lnTo>
                  <a:pt x="2358937" y="4885549"/>
                </a:lnTo>
                <a:cubicBezTo>
                  <a:pt x="2358937" y="4888544"/>
                  <a:pt x="2359614" y="4890808"/>
                  <a:pt x="2360969" y="4892341"/>
                </a:cubicBezTo>
                <a:cubicBezTo>
                  <a:pt x="2362325" y="4893875"/>
                  <a:pt x="2364428" y="4894820"/>
                  <a:pt x="2367281" y="4895176"/>
                </a:cubicBezTo>
                <a:cubicBezTo>
                  <a:pt x="2369278" y="4895390"/>
                  <a:pt x="2371292" y="4895568"/>
                  <a:pt x="2373325" y="4895711"/>
                </a:cubicBezTo>
                <a:cubicBezTo>
                  <a:pt x="2375357" y="4895854"/>
                  <a:pt x="2377408" y="4895978"/>
                  <a:pt x="2379476" y="4896085"/>
                </a:cubicBezTo>
                <a:cubicBezTo>
                  <a:pt x="2381543" y="4896192"/>
                  <a:pt x="2383683" y="4896264"/>
                  <a:pt x="2385893" y="4896299"/>
                </a:cubicBezTo>
                <a:cubicBezTo>
                  <a:pt x="2388104" y="4896335"/>
                  <a:pt x="2390386" y="4896353"/>
                  <a:pt x="2392739" y="4896353"/>
                </a:cubicBezTo>
                <a:cubicBezTo>
                  <a:pt x="2400228" y="4896353"/>
                  <a:pt x="2406788" y="4895658"/>
                  <a:pt x="2412422" y="4894267"/>
                </a:cubicBezTo>
                <a:cubicBezTo>
                  <a:pt x="2418056" y="4892876"/>
                  <a:pt x="2422763" y="4890844"/>
                  <a:pt x="2426542" y="4888170"/>
                </a:cubicBezTo>
                <a:cubicBezTo>
                  <a:pt x="2430322" y="4885495"/>
                  <a:pt x="2433174" y="4882179"/>
                  <a:pt x="2435100" y="4878221"/>
                </a:cubicBezTo>
                <a:cubicBezTo>
                  <a:pt x="2437025" y="4874263"/>
                  <a:pt x="2437988" y="4869753"/>
                  <a:pt x="2437988" y="4864690"/>
                </a:cubicBezTo>
                <a:cubicBezTo>
                  <a:pt x="2437988" y="4858200"/>
                  <a:pt x="2436205" y="4852816"/>
                  <a:pt x="2432640" y="4848537"/>
                </a:cubicBezTo>
                <a:cubicBezTo>
                  <a:pt x="2429074" y="4844258"/>
                  <a:pt x="2423761" y="4841370"/>
                  <a:pt x="2416701" y="4839873"/>
                </a:cubicBezTo>
                <a:cubicBezTo>
                  <a:pt x="2422335" y="4838232"/>
                  <a:pt x="2426596" y="4835487"/>
                  <a:pt x="2429484" y="4831636"/>
                </a:cubicBezTo>
                <a:cubicBezTo>
                  <a:pt x="2432372" y="4827785"/>
                  <a:pt x="2433816" y="4823150"/>
                  <a:pt x="2433816" y="4817730"/>
                </a:cubicBezTo>
                <a:cubicBezTo>
                  <a:pt x="2433816" y="4813593"/>
                  <a:pt x="2433014" y="4809921"/>
                  <a:pt x="2431409" y="4806712"/>
                </a:cubicBezTo>
                <a:cubicBezTo>
                  <a:pt x="2429805" y="4803503"/>
                  <a:pt x="2427326" y="4800793"/>
                  <a:pt x="2423975" y="4798582"/>
                </a:cubicBezTo>
                <a:cubicBezTo>
                  <a:pt x="2420623" y="4796371"/>
                  <a:pt x="2416415" y="4794696"/>
                  <a:pt x="2411352" y="4793554"/>
                </a:cubicBezTo>
                <a:cubicBezTo>
                  <a:pt x="2406289" y="4792413"/>
                  <a:pt x="2400299" y="4791843"/>
                  <a:pt x="2393381" y="4791843"/>
                </a:cubicBezTo>
                <a:close/>
                <a:moveTo>
                  <a:pt x="1383731" y="4791843"/>
                </a:moveTo>
                <a:cubicBezTo>
                  <a:pt x="1381307" y="4791843"/>
                  <a:pt x="1378918" y="4791879"/>
                  <a:pt x="1376564" y="4791950"/>
                </a:cubicBezTo>
                <a:cubicBezTo>
                  <a:pt x="1374211" y="4792021"/>
                  <a:pt x="1371929" y="4792110"/>
                  <a:pt x="1369718" y="4792217"/>
                </a:cubicBezTo>
                <a:cubicBezTo>
                  <a:pt x="1367508" y="4792324"/>
                  <a:pt x="1365350" y="4792449"/>
                  <a:pt x="1363247" y="4792592"/>
                </a:cubicBezTo>
                <a:cubicBezTo>
                  <a:pt x="1361143" y="4792734"/>
                  <a:pt x="1359164" y="4792913"/>
                  <a:pt x="1357310" y="4793127"/>
                </a:cubicBezTo>
                <a:cubicBezTo>
                  <a:pt x="1354600" y="4793412"/>
                  <a:pt x="1352585" y="4794339"/>
                  <a:pt x="1351266" y="4795908"/>
                </a:cubicBezTo>
                <a:cubicBezTo>
                  <a:pt x="1349947" y="4797477"/>
                  <a:pt x="1349287" y="4799723"/>
                  <a:pt x="1349287" y="4802647"/>
                </a:cubicBezTo>
                <a:lnTo>
                  <a:pt x="1349287" y="4885549"/>
                </a:lnTo>
                <a:cubicBezTo>
                  <a:pt x="1349287" y="4888544"/>
                  <a:pt x="1349965" y="4890808"/>
                  <a:pt x="1351319" y="4892341"/>
                </a:cubicBezTo>
                <a:cubicBezTo>
                  <a:pt x="1352675" y="4893875"/>
                  <a:pt x="1354778" y="4894820"/>
                  <a:pt x="1357631" y="4895176"/>
                </a:cubicBezTo>
                <a:cubicBezTo>
                  <a:pt x="1359628" y="4895390"/>
                  <a:pt x="1361642" y="4895568"/>
                  <a:pt x="1363674" y="4895711"/>
                </a:cubicBezTo>
                <a:cubicBezTo>
                  <a:pt x="1365707" y="4895854"/>
                  <a:pt x="1367757" y="4895978"/>
                  <a:pt x="1369825" y="4896085"/>
                </a:cubicBezTo>
                <a:cubicBezTo>
                  <a:pt x="1371893" y="4896192"/>
                  <a:pt x="1374033" y="4896264"/>
                  <a:pt x="1376243" y="4896299"/>
                </a:cubicBezTo>
                <a:cubicBezTo>
                  <a:pt x="1378454" y="4896335"/>
                  <a:pt x="1380736" y="4896353"/>
                  <a:pt x="1383089" y="4896353"/>
                </a:cubicBezTo>
                <a:cubicBezTo>
                  <a:pt x="1390578" y="4896353"/>
                  <a:pt x="1397138" y="4895658"/>
                  <a:pt x="1402772" y="4894267"/>
                </a:cubicBezTo>
                <a:cubicBezTo>
                  <a:pt x="1408406" y="4892876"/>
                  <a:pt x="1413113" y="4890844"/>
                  <a:pt x="1416892" y="4888170"/>
                </a:cubicBezTo>
                <a:cubicBezTo>
                  <a:pt x="1420672" y="4885495"/>
                  <a:pt x="1423524" y="4882179"/>
                  <a:pt x="1425450" y="4878221"/>
                </a:cubicBezTo>
                <a:cubicBezTo>
                  <a:pt x="1427375" y="4874263"/>
                  <a:pt x="1428338" y="4869753"/>
                  <a:pt x="1428338" y="4864690"/>
                </a:cubicBezTo>
                <a:cubicBezTo>
                  <a:pt x="1428338" y="4858200"/>
                  <a:pt x="1426555" y="4852816"/>
                  <a:pt x="1422990" y="4848537"/>
                </a:cubicBezTo>
                <a:cubicBezTo>
                  <a:pt x="1419424" y="4844258"/>
                  <a:pt x="1414111" y="4841370"/>
                  <a:pt x="1407051" y="4839873"/>
                </a:cubicBezTo>
                <a:cubicBezTo>
                  <a:pt x="1412685" y="4838232"/>
                  <a:pt x="1416946" y="4835487"/>
                  <a:pt x="1419834" y="4831636"/>
                </a:cubicBezTo>
                <a:cubicBezTo>
                  <a:pt x="1422722" y="4827785"/>
                  <a:pt x="1424166" y="4823150"/>
                  <a:pt x="1424166" y="4817730"/>
                </a:cubicBezTo>
                <a:cubicBezTo>
                  <a:pt x="1424166" y="4813593"/>
                  <a:pt x="1423364" y="4809921"/>
                  <a:pt x="1421759" y="4806712"/>
                </a:cubicBezTo>
                <a:cubicBezTo>
                  <a:pt x="1420155" y="4803503"/>
                  <a:pt x="1417677" y="4800793"/>
                  <a:pt x="1414325" y="4798582"/>
                </a:cubicBezTo>
                <a:cubicBezTo>
                  <a:pt x="1410973" y="4796371"/>
                  <a:pt x="1406766" y="4794696"/>
                  <a:pt x="1401702" y="4793554"/>
                </a:cubicBezTo>
                <a:cubicBezTo>
                  <a:pt x="1396639" y="4792413"/>
                  <a:pt x="1390649" y="4791843"/>
                  <a:pt x="1383731" y="4791843"/>
                </a:cubicBezTo>
                <a:close/>
                <a:moveTo>
                  <a:pt x="2692400" y="4791415"/>
                </a:moveTo>
                <a:cubicBezTo>
                  <a:pt x="2686054" y="4791415"/>
                  <a:pt x="2680152" y="4792467"/>
                  <a:pt x="2674696" y="4794571"/>
                </a:cubicBezTo>
                <a:cubicBezTo>
                  <a:pt x="2669241" y="4796674"/>
                  <a:pt x="2664499" y="4799901"/>
                  <a:pt x="2660470" y="4804251"/>
                </a:cubicBezTo>
                <a:cubicBezTo>
                  <a:pt x="2656441" y="4808602"/>
                  <a:pt x="2653267" y="4814182"/>
                  <a:pt x="2650949" y="4820992"/>
                </a:cubicBezTo>
                <a:cubicBezTo>
                  <a:pt x="2648632" y="4827803"/>
                  <a:pt x="2647472" y="4835950"/>
                  <a:pt x="2647472" y="4845435"/>
                </a:cubicBezTo>
                <a:cubicBezTo>
                  <a:pt x="2647472" y="4853779"/>
                  <a:pt x="2648418" y="4861142"/>
                  <a:pt x="2650308" y="4867524"/>
                </a:cubicBezTo>
                <a:cubicBezTo>
                  <a:pt x="2652198" y="4873907"/>
                  <a:pt x="2654943" y="4879291"/>
                  <a:pt x="2658544" y="4883677"/>
                </a:cubicBezTo>
                <a:cubicBezTo>
                  <a:pt x="2662146" y="4888063"/>
                  <a:pt x="2666620" y="4891397"/>
                  <a:pt x="2671969" y="4893679"/>
                </a:cubicBezTo>
                <a:cubicBezTo>
                  <a:pt x="2677318" y="4895961"/>
                  <a:pt x="2683451" y="4897102"/>
                  <a:pt x="2690368" y="4897102"/>
                </a:cubicBezTo>
                <a:cubicBezTo>
                  <a:pt x="2693720" y="4897102"/>
                  <a:pt x="2696965" y="4896781"/>
                  <a:pt x="2700102" y="4896139"/>
                </a:cubicBezTo>
                <a:cubicBezTo>
                  <a:pt x="2703240" y="4895497"/>
                  <a:pt x="2706146" y="4894659"/>
                  <a:pt x="2708821" y="4893625"/>
                </a:cubicBezTo>
                <a:cubicBezTo>
                  <a:pt x="2711494" y="4892591"/>
                  <a:pt x="2713901" y="4891414"/>
                  <a:pt x="2716041" y="4890095"/>
                </a:cubicBezTo>
                <a:cubicBezTo>
                  <a:pt x="2718180" y="4888776"/>
                  <a:pt x="2719696" y="4887670"/>
                  <a:pt x="2720588" y="4886779"/>
                </a:cubicBezTo>
                <a:cubicBezTo>
                  <a:pt x="2721478" y="4885888"/>
                  <a:pt x="2722049" y="4885210"/>
                  <a:pt x="2722299" y="4884747"/>
                </a:cubicBezTo>
                <a:cubicBezTo>
                  <a:pt x="2722548" y="4884283"/>
                  <a:pt x="2722762" y="4883748"/>
                  <a:pt x="2722940" y="4883142"/>
                </a:cubicBezTo>
                <a:cubicBezTo>
                  <a:pt x="2723119" y="4882536"/>
                  <a:pt x="2723243" y="4881787"/>
                  <a:pt x="2723315" y="4880896"/>
                </a:cubicBezTo>
                <a:cubicBezTo>
                  <a:pt x="2723387" y="4880004"/>
                  <a:pt x="2723422" y="4878952"/>
                  <a:pt x="2723422" y="4877740"/>
                </a:cubicBezTo>
                <a:cubicBezTo>
                  <a:pt x="2723422" y="4876314"/>
                  <a:pt x="2723368" y="4875084"/>
                  <a:pt x="2723261" y="4874050"/>
                </a:cubicBezTo>
                <a:cubicBezTo>
                  <a:pt x="2723155" y="4873015"/>
                  <a:pt x="2722976" y="4872160"/>
                  <a:pt x="2722726" y="4871482"/>
                </a:cubicBezTo>
                <a:cubicBezTo>
                  <a:pt x="2722477" y="4870805"/>
                  <a:pt x="2722174" y="4870323"/>
                  <a:pt x="2721817" y="4870038"/>
                </a:cubicBezTo>
                <a:cubicBezTo>
                  <a:pt x="2721460" y="4869753"/>
                  <a:pt x="2721033" y="4869610"/>
                  <a:pt x="2720533" y="4869610"/>
                </a:cubicBezTo>
                <a:cubicBezTo>
                  <a:pt x="2719678" y="4869610"/>
                  <a:pt x="2718484" y="4870234"/>
                  <a:pt x="2716950" y="4871482"/>
                </a:cubicBezTo>
                <a:cubicBezTo>
                  <a:pt x="2715417" y="4872730"/>
                  <a:pt x="2713527" y="4874121"/>
                  <a:pt x="2711280" y="4875654"/>
                </a:cubicBezTo>
                <a:cubicBezTo>
                  <a:pt x="2709034" y="4877187"/>
                  <a:pt x="2706378" y="4878596"/>
                  <a:pt x="2703311" y="4879879"/>
                </a:cubicBezTo>
                <a:cubicBezTo>
                  <a:pt x="2700245" y="4881163"/>
                  <a:pt x="2696679" y="4881805"/>
                  <a:pt x="2692615" y="4881805"/>
                </a:cubicBezTo>
                <a:cubicBezTo>
                  <a:pt x="2688336" y="4881805"/>
                  <a:pt x="2684538" y="4881038"/>
                  <a:pt x="2681222" y="4879505"/>
                </a:cubicBezTo>
                <a:cubicBezTo>
                  <a:pt x="2677906" y="4877972"/>
                  <a:pt x="2675107" y="4875636"/>
                  <a:pt x="2672825" y="4872498"/>
                </a:cubicBezTo>
                <a:cubicBezTo>
                  <a:pt x="2670543" y="4869361"/>
                  <a:pt x="2668813" y="4865456"/>
                  <a:pt x="2667637" y="4860785"/>
                </a:cubicBezTo>
                <a:cubicBezTo>
                  <a:pt x="2666460" y="4856114"/>
                  <a:pt x="2665872" y="4850677"/>
                  <a:pt x="2665872" y="4844472"/>
                </a:cubicBezTo>
                <a:cubicBezTo>
                  <a:pt x="2665872" y="4832064"/>
                  <a:pt x="2668136" y="4822597"/>
                  <a:pt x="2672664" y="4816072"/>
                </a:cubicBezTo>
                <a:cubicBezTo>
                  <a:pt x="2677193" y="4809547"/>
                  <a:pt x="2683700" y="4806284"/>
                  <a:pt x="2692186" y="4806284"/>
                </a:cubicBezTo>
                <a:cubicBezTo>
                  <a:pt x="2696323" y="4806284"/>
                  <a:pt x="2699906" y="4806872"/>
                  <a:pt x="2702937" y="4808049"/>
                </a:cubicBezTo>
                <a:cubicBezTo>
                  <a:pt x="2705968" y="4809226"/>
                  <a:pt x="2708553" y="4810527"/>
                  <a:pt x="2710692" y="4811953"/>
                </a:cubicBezTo>
                <a:cubicBezTo>
                  <a:pt x="2712832" y="4813380"/>
                  <a:pt x="2714597" y="4814681"/>
                  <a:pt x="2715987" y="4815858"/>
                </a:cubicBezTo>
                <a:cubicBezTo>
                  <a:pt x="2717377" y="4817034"/>
                  <a:pt x="2718608" y="4817623"/>
                  <a:pt x="2719678" y="4817623"/>
                </a:cubicBezTo>
                <a:cubicBezTo>
                  <a:pt x="2720605" y="4817623"/>
                  <a:pt x="2721389" y="4817070"/>
                  <a:pt x="2722031" y="4815965"/>
                </a:cubicBezTo>
                <a:cubicBezTo>
                  <a:pt x="2722673" y="4814859"/>
                  <a:pt x="2722994" y="4812916"/>
                  <a:pt x="2722994" y="4810135"/>
                </a:cubicBezTo>
                <a:cubicBezTo>
                  <a:pt x="2722994" y="4808851"/>
                  <a:pt x="2722958" y="4807781"/>
                  <a:pt x="2722887" y="4806926"/>
                </a:cubicBezTo>
                <a:cubicBezTo>
                  <a:pt x="2722816" y="4806070"/>
                  <a:pt x="2722673" y="4805303"/>
                  <a:pt x="2722459" y="4804626"/>
                </a:cubicBezTo>
                <a:cubicBezTo>
                  <a:pt x="2722245" y="4803948"/>
                  <a:pt x="2721978" y="4803360"/>
                  <a:pt x="2721657" y="4802861"/>
                </a:cubicBezTo>
                <a:cubicBezTo>
                  <a:pt x="2721336" y="4802362"/>
                  <a:pt x="2720748" y="4801684"/>
                  <a:pt x="2719892" y="4800828"/>
                </a:cubicBezTo>
                <a:cubicBezTo>
                  <a:pt x="2719036" y="4799973"/>
                  <a:pt x="2717663" y="4798939"/>
                  <a:pt x="2715774" y="4797726"/>
                </a:cubicBezTo>
                <a:cubicBezTo>
                  <a:pt x="2713884" y="4796514"/>
                  <a:pt x="2711727" y="4795444"/>
                  <a:pt x="2709302" y="4794517"/>
                </a:cubicBezTo>
                <a:cubicBezTo>
                  <a:pt x="2706877" y="4793590"/>
                  <a:pt x="2704220" y="4792841"/>
                  <a:pt x="2701332" y="4792271"/>
                </a:cubicBezTo>
                <a:cubicBezTo>
                  <a:pt x="2698444" y="4791700"/>
                  <a:pt x="2695467" y="4791415"/>
                  <a:pt x="2692400" y="4791415"/>
                </a:cubicBezTo>
                <a:close/>
                <a:moveTo>
                  <a:pt x="1987550" y="4791415"/>
                </a:moveTo>
                <a:cubicBezTo>
                  <a:pt x="1981203" y="4791415"/>
                  <a:pt x="1975302" y="4792467"/>
                  <a:pt x="1969847" y="4794571"/>
                </a:cubicBezTo>
                <a:cubicBezTo>
                  <a:pt x="1964391" y="4796674"/>
                  <a:pt x="1959649" y="4799901"/>
                  <a:pt x="1955619" y="4804251"/>
                </a:cubicBezTo>
                <a:cubicBezTo>
                  <a:pt x="1951591" y="4808602"/>
                  <a:pt x="1948417" y="4814182"/>
                  <a:pt x="1946100" y="4820992"/>
                </a:cubicBezTo>
                <a:cubicBezTo>
                  <a:pt x="1943782" y="4827803"/>
                  <a:pt x="1942623" y="4835950"/>
                  <a:pt x="1942623" y="4845435"/>
                </a:cubicBezTo>
                <a:cubicBezTo>
                  <a:pt x="1942623" y="4853779"/>
                  <a:pt x="1943568" y="4861142"/>
                  <a:pt x="1945458" y="4867524"/>
                </a:cubicBezTo>
                <a:cubicBezTo>
                  <a:pt x="1947347" y="4873907"/>
                  <a:pt x="1950093" y="4879291"/>
                  <a:pt x="1953694" y="4883677"/>
                </a:cubicBezTo>
                <a:cubicBezTo>
                  <a:pt x="1957295" y="4888063"/>
                  <a:pt x="1961770" y="4891397"/>
                  <a:pt x="1967119" y="4893679"/>
                </a:cubicBezTo>
                <a:cubicBezTo>
                  <a:pt x="1972468" y="4895961"/>
                  <a:pt x="1978600" y="4897102"/>
                  <a:pt x="1985518" y="4897102"/>
                </a:cubicBezTo>
                <a:cubicBezTo>
                  <a:pt x="1988870" y="4897102"/>
                  <a:pt x="1992114" y="4896781"/>
                  <a:pt x="1995252" y="4896139"/>
                </a:cubicBezTo>
                <a:cubicBezTo>
                  <a:pt x="1998390" y="4895497"/>
                  <a:pt x="2001296" y="4894659"/>
                  <a:pt x="2003970" y="4893625"/>
                </a:cubicBezTo>
                <a:cubicBezTo>
                  <a:pt x="2006645" y="4892591"/>
                  <a:pt x="2009051" y="4891414"/>
                  <a:pt x="2011191" y="4890095"/>
                </a:cubicBezTo>
                <a:cubicBezTo>
                  <a:pt x="2013330" y="4888776"/>
                  <a:pt x="2014846" y="4887670"/>
                  <a:pt x="2015737" y="4886779"/>
                </a:cubicBezTo>
                <a:cubicBezTo>
                  <a:pt x="2016628" y="4885888"/>
                  <a:pt x="2017199" y="4885210"/>
                  <a:pt x="2017448" y="4884747"/>
                </a:cubicBezTo>
                <a:cubicBezTo>
                  <a:pt x="2017698" y="4884283"/>
                  <a:pt x="2017912" y="4883748"/>
                  <a:pt x="2018090" y="4883142"/>
                </a:cubicBezTo>
                <a:cubicBezTo>
                  <a:pt x="2018269" y="4882536"/>
                  <a:pt x="2018393" y="4881787"/>
                  <a:pt x="2018465" y="4880896"/>
                </a:cubicBezTo>
                <a:cubicBezTo>
                  <a:pt x="2018536" y="4880004"/>
                  <a:pt x="2018571" y="4878952"/>
                  <a:pt x="2018571" y="4877740"/>
                </a:cubicBezTo>
                <a:cubicBezTo>
                  <a:pt x="2018571" y="4876314"/>
                  <a:pt x="2018518" y="4875084"/>
                  <a:pt x="2018411" y="4874050"/>
                </a:cubicBezTo>
                <a:cubicBezTo>
                  <a:pt x="2018305" y="4873015"/>
                  <a:pt x="2018126" y="4872160"/>
                  <a:pt x="2017876" y="4871482"/>
                </a:cubicBezTo>
                <a:cubicBezTo>
                  <a:pt x="2017627" y="4870805"/>
                  <a:pt x="2017324" y="4870323"/>
                  <a:pt x="2016967" y="4870038"/>
                </a:cubicBezTo>
                <a:cubicBezTo>
                  <a:pt x="2016611" y="4869753"/>
                  <a:pt x="2016183" y="4869610"/>
                  <a:pt x="2015683" y="4869610"/>
                </a:cubicBezTo>
                <a:cubicBezTo>
                  <a:pt x="2014828" y="4869610"/>
                  <a:pt x="2013633" y="4870234"/>
                  <a:pt x="2012100" y="4871482"/>
                </a:cubicBezTo>
                <a:cubicBezTo>
                  <a:pt x="2010567" y="4872730"/>
                  <a:pt x="2008677" y="4874121"/>
                  <a:pt x="2006430" y="4875654"/>
                </a:cubicBezTo>
                <a:cubicBezTo>
                  <a:pt x="2004184" y="4877187"/>
                  <a:pt x="2001528" y="4878596"/>
                  <a:pt x="1998461" y="4879879"/>
                </a:cubicBezTo>
                <a:cubicBezTo>
                  <a:pt x="1995395" y="4881163"/>
                  <a:pt x="1991829" y="4881805"/>
                  <a:pt x="1987764" y="4881805"/>
                </a:cubicBezTo>
                <a:cubicBezTo>
                  <a:pt x="1983485" y="4881805"/>
                  <a:pt x="1979688" y="4881038"/>
                  <a:pt x="1976372" y="4879505"/>
                </a:cubicBezTo>
                <a:cubicBezTo>
                  <a:pt x="1973056" y="4877972"/>
                  <a:pt x="1970257" y="4875636"/>
                  <a:pt x="1967975" y="4872498"/>
                </a:cubicBezTo>
                <a:cubicBezTo>
                  <a:pt x="1965693" y="4869361"/>
                  <a:pt x="1963964" y="4865456"/>
                  <a:pt x="1962786" y="4860785"/>
                </a:cubicBezTo>
                <a:cubicBezTo>
                  <a:pt x="1961610" y="4856114"/>
                  <a:pt x="1961022" y="4850677"/>
                  <a:pt x="1961022" y="4844472"/>
                </a:cubicBezTo>
                <a:cubicBezTo>
                  <a:pt x="1961022" y="4832064"/>
                  <a:pt x="1963286" y="4822597"/>
                  <a:pt x="1967814" y="4816072"/>
                </a:cubicBezTo>
                <a:cubicBezTo>
                  <a:pt x="1972343" y="4809547"/>
                  <a:pt x="1978850" y="4806284"/>
                  <a:pt x="1987336" y="4806284"/>
                </a:cubicBezTo>
                <a:cubicBezTo>
                  <a:pt x="1991473" y="4806284"/>
                  <a:pt x="1995056" y="4806872"/>
                  <a:pt x="1998087" y="4808049"/>
                </a:cubicBezTo>
                <a:cubicBezTo>
                  <a:pt x="2001118" y="4809226"/>
                  <a:pt x="2003703" y="4810527"/>
                  <a:pt x="2005842" y="4811953"/>
                </a:cubicBezTo>
                <a:cubicBezTo>
                  <a:pt x="2007982" y="4813380"/>
                  <a:pt x="2009747" y="4814681"/>
                  <a:pt x="2011137" y="4815858"/>
                </a:cubicBezTo>
                <a:cubicBezTo>
                  <a:pt x="2012528" y="4817034"/>
                  <a:pt x="2013758" y="4817623"/>
                  <a:pt x="2014828" y="4817623"/>
                </a:cubicBezTo>
                <a:cubicBezTo>
                  <a:pt x="2015755" y="4817623"/>
                  <a:pt x="2016540" y="4817070"/>
                  <a:pt x="2017181" y="4815965"/>
                </a:cubicBezTo>
                <a:cubicBezTo>
                  <a:pt x="2017823" y="4814859"/>
                  <a:pt x="2018144" y="4812916"/>
                  <a:pt x="2018144" y="4810135"/>
                </a:cubicBezTo>
                <a:cubicBezTo>
                  <a:pt x="2018144" y="4808851"/>
                  <a:pt x="2018108" y="4807781"/>
                  <a:pt x="2018037" y="4806926"/>
                </a:cubicBezTo>
                <a:cubicBezTo>
                  <a:pt x="2017965" y="4806070"/>
                  <a:pt x="2017823" y="4805303"/>
                  <a:pt x="2017609" y="4804626"/>
                </a:cubicBezTo>
                <a:cubicBezTo>
                  <a:pt x="2017395" y="4803948"/>
                  <a:pt x="2017127" y="4803360"/>
                  <a:pt x="2016807" y="4802861"/>
                </a:cubicBezTo>
                <a:cubicBezTo>
                  <a:pt x="2016486" y="4802362"/>
                  <a:pt x="2015898" y="4801684"/>
                  <a:pt x="2015041" y="4800828"/>
                </a:cubicBezTo>
                <a:cubicBezTo>
                  <a:pt x="2014186" y="4799973"/>
                  <a:pt x="2012813" y="4798939"/>
                  <a:pt x="2010923" y="4797726"/>
                </a:cubicBezTo>
                <a:cubicBezTo>
                  <a:pt x="2009034" y="4796514"/>
                  <a:pt x="2006876" y="4795444"/>
                  <a:pt x="2004452" y="4794517"/>
                </a:cubicBezTo>
                <a:cubicBezTo>
                  <a:pt x="2002027" y="4793590"/>
                  <a:pt x="1999370" y="4792841"/>
                  <a:pt x="1996482" y="4792271"/>
                </a:cubicBezTo>
                <a:cubicBezTo>
                  <a:pt x="1993594" y="4791700"/>
                  <a:pt x="1990617" y="4791415"/>
                  <a:pt x="1987550" y="4791415"/>
                </a:cubicBezTo>
                <a:close/>
                <a:moveTo>
                  <a:pt x="2503505" y="4791308"/>
                </a:moveTo>
                <a:cubicBezTo>
                  <a:pt x="2496445" y="4791308"/>
                  <a:pt x="2490062" y="4792538"/>
                  <a:pt x="2484357" y="4794999"/>
                </a:cubicBezTo>
                <a:cubicBezTo>
                  <a:pt x="2478652" y="4797459"/>
                  <a:pt x="2473785" y="4800989"/>
                  <a:pt x="2469755" y="4805589"/>
                </a:cubicBezTo>
                <a:cubicBezTo>
                  <a:pt x="2465726" y="4810188"/>
                  <a:pt x="2462642" y="4815786"/>
                  <a:pt x="2460503" y="4822383"/>
                </a:cubicBezTo>
                <a:cubicBezTo>
                  <a:pt x="2458363" y="4828979"/>
                  <a:pt x="2457294" y="4836414"/>
                  <a:pt x="2457294" y="4844686"/>
                </a:cubicBezTo>
                <a:cubicBezTo>
                  <a:pt x="2457294" y="4853386"/>
                  <a:pt x="2458328" y="4861017"/>
                  <a:pt x="2460396" y="4867578"/>
                </a:cubicBezTo>
                <a:cubicBezTo>
                  <a:pt x="2462464" y="4874139"/>
                  <a:pt x="2465531" y="4879594"/>
                  <a:pt x="2469595" y="4883944"/>
                </a:cubicBezTo>
                <a:cubicBezTo>
                  <a:pt x="2473660" y="4888294"/>
                  <a:pt x="2478670" y="4891575"/>
                  <a:pt x="2484625" y="4893786"/>
                </a:cubicBezTo>
                <a:cubicBezTo>
                  <a:pt x="2490579" y="4895996"/>
                  <a:pt x="2497514" y="4897102"/>
                  <a:pt x="2505430" y="4897102"/>
                </a:cubicBezTo>
                <a:cubicBezTo>
                  <a:pt x="2509995" y="4897102"/>
                  <a:pt x="2514291" y="4896763"/>
                  <a:pt x="2518320" y="4896085"/>
                </a:cubicBezTo>
                <a:cubicBezTo>
                  <a:pt x="2522350" y="4895408"/>
                  <a:pt x="2525897" y="4894641"/>
                  <a:pt x="2528964" y="4893786"/>
                </a:cubicBezTo>
                <a:cubicBezTo>
                  <a:pt x="2532030" y="4892930"/>
                  <a:pt x="2534526" y="4892056"/>
                  <a:pt x="2536452" y="4891165"/>
                </a:cubicBezTo>
                <a:cubicBezTo>
                  <a:pt x="2538377" y="4890273"/>
                  <a:pt x="2539536" y="4889632"/>
                  <a:pt x="2539929" y="4889239"/>
                </a:cubicBezTo>
                <a:cubicBezTo>
                  <a:pt x="2540321" y="4888847"/>
                  <a:pt x="2540641" y="4888437"/>
                  <a:pt x="2540891" y="4888009"/>
                </a:cubicBezTo>
                <a:cubicBezTo>
                  <a:pt x="2541140" y="4887581"/>
                  <a:pt x="2541319" y="4887100"/>
                  <a:pt x="2541426" y="4886565"/>
                </a:cubicBezTo>
                <a:cubicBezTo>
                  <a:pt x="2541533" y="4886030"/>
                  <a:pt x="2541622" y="4885424"/>
                  <a:pt x="2541694" y="4884747"/>
                </a:cubicBezTo>
                <a:cubicBezTo>
                  <a:pt x="2541764" y="4884069"/>
                  <a:pt x="2541800" y="4883267"/>
                  <a:pt x="2541800" y="4882340"/>
                </a:cubicBezTo>
                <a:cubicBezTo>
                  <a:pt x="2541800" y="4881056"/>
                  <a:pt x="2541746" y="4879969"/>
                  <a:pt x="2541639" y="4879077"/>
                </a:cubicBezTo>
                <a:cubicBezTo>
                  <a:pt x="2541532" y="4878186"/>
                  <a:pt x="2541371" y="4877490"/>
                  <a:pt x="2541155" y="4876991"/>
                </a:cubicBezTo>
                <a:cubicBezTo>
                  <a:pt x="2540940" y="4876492"/>
                  <a:pt x="2540635" y="4876118"/>
                  <a:pt x="2540241" y="4875868"/>
                </a:cubicBezTo>
                <a:cubicBezTo>
                  <a:pt x="2539848" y="4875618"/>
                  <a:pt x="2539400" y="4875494"/>
                  <a:pt x="2538899" y="4875494"/>
                </a:cubicBezTo>
                <a:cubicBezTo>
                  <a:pt x="2538038" y="4875494"/>
                  <a:pt x="2536766" y="4875868"/>
                  <a:pt x="2535082" y="4876617"/>
                </a:cubicBezTo>
                <a:cubicBezTo>
                  <a:pt x="2533398" y="4877366"/>
                  <a:pt x="2531248" y="4878204"/>
                  <a:pt x="2528632" y="4879131"/>
                </a:cubicBezTo>
                <a:cubicBezTo>
                  <a:pt x="2526016" y="4880058"/>
                  <a:pt x="2522917" y="4880896"/>
                  <a:pt x="2519334" y="4881644"/>
                </a:cubicBezTo>
                <a:cubicBezTo>
                  <a:pt x="2515751" y="4882393"/>
                  <a:pt x="2511667" y="4882768"/>
                  <a:pt x="2507080" y="4882768"/>
                </a:cubicBezTo>
                <a:cubicBezTo>
                  <a:pt x="2501275" y="4882768"/>
                  <a:pt x="2496367" y="4881947"/>
                  <a:pt x="2492354" y="4880307"/>
                </a:cubicBezTo>
                <a:cubicBezTo>
                  <a:pt x="2488341" y="4878667"/>
                  <a:pt x="2485081" y="4876314"/>
                  <a:pt x="2482572" y="4873247"/>
                </a:cubicBezTo>
                <a:cubicBezTo>
                  <a:pt x="2480063" y="4870181"/>
                  <a:pt x="2478273" y="4866508"/>
                  <a:pt x="2477198" y="4862229"/>
                </a:cubicBezTo>
                <a:cubicBezTo>
                  <a:pt x="2476123" y="4857951"/>
                  <a:pt x="2475586" y="4853137"/>
                  <a:pt x="2475586" y="4847788"/>
                </a:cubicBezTo>
                <a:lnTo>
                  <a:pt x="2538987" y="4847788"/>
                </a:lnTo>
                <a:cubicBezTo>
                  <a:pt x="2540779" y="4847788"/>
                  <a:pt x="2542373" y="4847200"/>
                  <a:pt x="2543770" y="4846023"/>
                </a:cubicBezTo>
                <a:cubicBezTo>
                  <a:pt x="2545167" y="4844847"/>
                  <a:pt x="2545865" y="4842868"/>
                  <a:pt x="2545865" y="4840086"/>
                </a:cubicBezTo>
                <a:lnTo>
                  <a:pt x="2545865" y="4836877"/>
                </a:lnTo>
                <a:cubicBezTo>
                  <a:pt x="2545865" y="4830602"/>
                  <a:pt x="2545063" y="4824701"/>
                  <a:pt x="2543459" y="4819174"/>
                </a:cubicBezTo>
                <a:cubicBezTo>
                  <a:pt x="2541854" y="4813647"/>
                  <a:pt x="2539340" y="4808833"/>
                  <a:pt x="2535917" y="4804733"/>
                </a:cubicBezTo>
                <a:cubicBezTo>
                  <a:pt x="2532494" y="4800632"/>
                  <a:pt x="2528126" y="4797370"/>
                  <a:pt x="2522813" y="4794945"/>
                </a:cubicBezTo>
                <a:cubicBezTo>
                  <a:pt x="2517500" y="4792520"/>
                  <a:pt x="2511064" y="4791308"/>
                  <a:pt x="2503505" y="4791308"/>
                </a:cubicBezTo>
                <a:close/>
                <a:moveTo>
                  <a:pt x="2201272" y="4791308"/>
                </a:moveTo>
                <a:cubicBezTo>
                  <a:pt x="2193071" y="4791308"/>
                  <a:pt x="2185905" y="4792627"/>
                  <a:pt x="2179771" y="4795266"/>
                </a:cubicBezTo>
                <a:cubicBezTo>
                  <a:pt x="2173639" y="4797905"/>
                  <a:pt x="2168521" y="4801613"/>
                  <a:pt x="2164421" y="4806391"/>
                </a:cubicBezTo>
                <a:cubicBezTo>
                  <a:pt x="2160320" y="4811169"/>
                  <a:pt x="2157254" y="4816856"/>
                  <a:pt x="2155222" y="4823453"/>
                </a:cubicBezTo>
                <a:cubicBezTo>
                  <a:pt x="2153189" y="4830049"/>
                  <a:pt x="2152173" y="4837270"/>
                  <a:pt x="2152173" y="4845114"/>
                </a:cubicBezTo>
                <a:cubicBezTo>
                  <a:pt x="2152173" y="4853244"/>
                  <a:pt x="2153136" y="4860518"/>
                  <a:pt x="2155061" y="4866936"/>
                </a:cubicBezTo>
                <a:cubicBezTo>
                  <a:pt x="2156987" y="4873354"/>
                  <a:pt x="2159910" y="4878810"/>
                  <a:pt x="2163832" y="4883302"/>
                </a:cubicBezTo>
                <a:cubicBezTo>
                  <a:pt x="2167755" y="4887795"/>
                  <a:pt x="2172657" y="4891218"/>
                  <a:pt x="2178541" y="4893572"/>
                </a:cubicBezTo>
                <a:cubicBezTo>
                  <a:pt x="2184424" y="4895925"/>
                  <a:pt x="2191324" y="4897102"/>
                  <a:pt x="2199240" y="4897102"/>
                </a:cubicBezTo>
                <a:cubicBezTo>
                  <a:pt x="2207369" y="4897102"/>
                  <a:pt x="2214519" y="4895764"/>
                  <a:pt x="2220687" y="4893090"/>
                </a:cubicBezTo>
                <a:cubicBezTo>
                  <a:pt x="2226856" y="4890416"/>
                  <a:pt x="2231991" y="4886690"/>
                  <a:pt x="2236091" y="4881912"/>
                </a:cubicBezTo>
                <a:cubicBezTo>
                  <a:pt x="2240191" y="4877134"/>
                  <a:pt x="2243276" y="4871447"/>
                  <a:pt x="2245344" y="4864850"/>
                </a:cubicBezTo>
                <a:cubicBezTo>
                  <a:pt x="2247412" y="4858254"/>
                  <a:pt x="2248446" y="4851033"/>
                  <a:pt x="2248446" y="4843189"/>
                </a:cubicBezTo>
                <a:cubicBezTo>
                  <a:pt x="2248446" y="4835130"/>
                  <a:pt x="2247466" y="4827892"/>
                  <a:pt x="2245504" y="4821474"/>
                </a:cubicBezTo>
                <a:cubicBezTo>
                  <a:pt x="2243543" y="4815055"/>
                  <a:pt x="2240602" y="4809600"/>
                  <a:pt x="2236679" y="4805107"/>
                </a:cubicBezTo>
                <a:cubicBezTo>
                  <a:pt x="2232757" y="4800614"/>
                  <a:pt x="2227854" y="4797191"/>
                  <a:pt x="2221971" y="4794838"/>
                </a:cubicBezTo>
                <a:cubicBezTo>
                  <a:pt x="2216087" y="4792485"/>
                  <a:pt x="2209188" y="4791308"/>
                  <a:pt x="2201272" y="4791308"/>
                </a:cubicBezTo>
                <a:close/>
                <a:moveTo>
                  <a:pt x="2086972" y="4791308"/>
                </a:moveTo>
                <a:cubicBezTo>
                  <a:pt x="2078771" y="4791308"/>
                  <a:pt x="2071604" y="4792627"/>
                  <a:pt x="2065471" y="4795266"/>
                </a:cubicBezTo>
                <a:cubicBezTo>
                  <a:pt x="2059338" y="4797905"/>
                  <a:pt x="2054222" y="4801613"/>
                  <a:pt x="2050121" y="4806391"/>
                </a:cubicBezTo>
                <a:cubicBezTo>
                  <a:pt x="2046021" y="4811169"/>
                  <a:pt x="2042954" y="4816856"/>
                  <a:pt x="2040922" y="4823453"/>
                </a:cubicBezTo>
                <a:cubicBezTo>
                  <a:pt x="2038889" y="4830049"/>
                  <a:pt x="2037873" y="4837270"/>
                  <a:pt x="2037873" y="4845114"/>
                </a:cubicBezTo>
                <a:cubicBezTo>
                  <a:pt x="2037873" y="4853244"/>
                  <a:pt x="2038836" y="4860518"/>
                  <a:pt x="2040761" y="4866936"/>
                </a:cubicBezTo>
                <a:cubicBezTo>
                  <a:pt x="2042686" y="4873354"/>
                  <a:pt x="2045610" y="4878810"/>
                  <a:pt x="2049533" y="4883302"/>
                </a:cubicBezTo>
                <a:cubicBezTo>
                  <a:pt x="2053455" y="4887795"/>
                  <a:pt x="2058357" y="4891218"/>
                  <a:pt x="2064241" y="4893572"/>
                </a:cubicBezTo>
                <a:cubicBezTo>
                  <a:pt x="2070125" y="4895925"/>
                  <a:pt x="2077024" y="4897102"/>
                  <a:pt x="2084940" y="4897102"/>
                </a:cubicBezTo>
                <a:cubicBezTo>
                  <a:pt x="2093069" y="4897102"/>
                  <a:pt x="2100218" y="4895764"/>
                  <a:pt x="2106387" y="4893090"/>
                </a:cubicBezTo>
                <a:cubicBezTo>
                  <a:pt x="2112556" y="4890416"/>
                  <a:pt x="2117690" y="4886690"/>
                  <a:pt x="2121791" y="4881912"/>
                </a:cubicBezTo>
                <a:cubicBezTo>
                  <a:pt x="2125892" y="4877134"/>
                  <a:pt x="2128976" y="4871447"/>
                  <a:pt x="2131044" y="4864850"/>
                </a:cubicBezTo>
                <a:cubicBezTo>
                  <a:pt x="2133112" y="4858254"/>
                  <a:pt x="2134146" y="4851033"/>
                  <a:pt x="2134146" y="4843189"/>
                </a:cubicBezTo>
                <a:cubicBezTo>
                  <a:pt x="2134146" y="4835130"/>
                  <a:pt x="2133166" y="4827892"/>
                  <a:pt x="2131205" y="4821474"/>
                </a:cubicBezTo>
                <a:cubicBezTo>
                  <a:pt x="2129243" y="4815055"/>
                  <a:pt x="2126301" y="4809600"/>
                  <a:pt x="2122379" y="4805107"/>
                </a:cubicBezTo>
                <a:cubicBezTo>
                  <a:pt x="2118457" y="4800614"/>
                  <a:pt x="2113554" y="4797191"/>
                  <a:pt x="2107671" y="4794838"/>
                </a:cubicBezTo>
                <a:cubicBezTo>
                  <a:pt x="2101788" y="4792485"/>
                  <a:pt x="2094888" y="4791308"/>
                  <a:pt x="2086972" y="4791308"/>
                </a:cubicBezTo>
                <a:close/>
                <a:moveTo>
                  <a:pt x="1812464" y="4791308"/>
                </a:moveTo>
                <a:cubicBezTo>
                  <a:pt x="1808755" y="4791308"/>
                  <a:pt x="1805082" y="4791647"/>
                  <a:pt x="1801445" y="4792324"/>
                </a:cubicBezTo>
                <a:cubicBezTo>
                  <a:pt x="1797809" y="4793002"/>
                  <a:pt x="1794456" y="4793857"/>
                  <a:pt x="1791390" y="4794892"/>
                </a:cubicBezTo>
                <a:cubicBezTo>
                  <a:pt x="1788324" y="4795926"/>
                  <a:pt x="1785614" y="4797067"/>
                  <a:pt x="1783260" y="4798315"/>
                </a:cubicBezTo>
                <a:cubicBezTo>
                  <a:pt x="1780907" y="4799563"/>
                  <a:pt x="1779249" y="4800650"/>
                  <a:pt x="1778286" y="4801577"/>
                </a:cubicBezTo>
                <a:cubicBezTo>
                  <a:pt x="1777323" y="4802504"/>
                  <a:pt x="1776718" y="4803485"/>
                  <a:pt x="1776468" y="4804519"/>
                </a:cubicBezTo>
                <a:cubicBezTo>
                  <a:pt x="1776219" y="4805553"/>
                  <a:pt x="1776094" y="4806961"/>
                  <a:pt x="1776094" y="4808744"/>
                </a:cubicBezTo>
                <a:cubicBezTo>
                  <a:pt x="1776094" y="4809814"/>
                  <a:pt x="1776164" y="4810795"/>
                  <a:pt x="1776307" y="4811686"/>
                </a:cubicBezTo>
                <a:cubicBezTo>
                  <a:pt x="1776450" y="4812577"/>
                  <a:pt x="1776681" y="4813308"/>
                  <a:pt x="1777003" y="4813879"/>
                </a:cubicBezTo>
                <a:cubicBezTo>
                  <a:pt x="1777323" y="4814449"/>
                  <a:pt x="1777698" y="4814877"/>
                  <a:pt x="1778126" y="4815162"/>
                </a:cubicBezTo>
                <a:cubicBezTo>
                  <a:pt x="1778554" y="4815448"/>
                  <a:pt x="1779053" y="4815590"/>
                  <a:pt x="1779624" y="4815590"/>
                </a:cubicBezTo>
                <a:cubicBezTo>
                  <a:pt x="1780479" y="4815590"/>
                  <a:pt x="1781780" y="4815073"/>
                  <a:pt x="1783528" y="4814039"/>
                </a:cubicBezTo>
                <a:cubicBezTo>
                  <a:pt x="1785275" y="4813005"/>
                  <a:pt x="1787450" y="4811864"/>
                  <a:pt x="1790053" y="4810616"/>
                </a:cubicBezTo>
                <a:cubicBezTo>
                  <a:pt x="1792656" y="4809368"/>
                  <a:pt x="1795687" y="4808227"/>
                  <a:pt x="1799146" y="4807193"/>
                </a:cubicBezTo>
                <a:cubicBezTo>
                  <a:pt x="1802604" y="4806159"/>
                  <a:pt x="1806508" y="4805642"/>
                  <a:pt x="1810859" y="4805642"/>
                </a:cubicBezTo>
                <a:cubicBezTo>
                  <a:pt x="1814924" y="4805642"/>
                  <a:pt x="1818347" y="4806123"/>
                  <a:pt x="1821128" y="4807086"/>
                </a:cubicBezTo>
                <a:cubicBezTo>
                  <a:pt x="1823909" y="4808049"/>
                  <a:pt x="1826173" y="4809475"/>
                  <a:pt x="1827920" y="4811365"/>
                </a:cubicBezTo>
                <a:cubicBezTo>
                  <a:pt x="1829667" y="4813255"/>
                  <a:pt x="1830933" y="4815626"/>
                  <a:pt x="1831718" y="4818479"/>
                </a:cubicBezTo>
                <a:cubicBezTo>
                  <a:pt x="1832503" y="4821331"/>
                  <a:pt x="1832894" y="4824611"/>
                  <a:pt x="1832894" y="4828320"/>
                </a:cubicBezTo>
                <a:lnTo>
                  <a:pt x="1832894" y="4835808"/>
                </a:lnTo>
                <a:lnTo>
                  <a:pt x="1819630" y="4835808"/>
                </a:lnTo>
                <a:cubicBezTo>
                  <a:pt x="1812142" y="4835808"/>
                  <a:pt x="1805403" y="4836467"/>
                  <a:pt x="1799413" y="4837787"/>
                </a:cubicBezTo>
                <a:cubicBezTo>
                  <a:pt x="1793422" y="4839106"/>
                  <a:pt x="1788359" y="4841085"/>
                  <a:pt x="1784223" y="4843723"/>
                </a:cubicBezTo>
                <a:cubicBezTo>
                  <a:pt x="1780087" y="4846362"/>
                  <a:pt x="1776914" y="4849678"/>
                  <a:pt x="1774703" y="4853672"/>
                </a:cubicBezTo>
                <a:cubicBezTo>
                  <a:pt x="1772492" y="4857665"/>
                  <a:pt x="1771387" y="4862372"/>
                  <a:pt x="1771387" y="4867792"/>
                </a:cubicBezTo>
                <a:cubicBezTo>
                  <a:pt x="1771387" y="4872427"/>
                  <a:pt x="1772189" y="4876563"/>
                  <a:pt x="1773793" y="4880200"/>
                </a:cubicBezTo>
                <a:cubicBezTo>
                  <a:pt x="1775398" y="4883837"/>
                  <a:pt x="1777644" y="4886904"/>
                  <a:pt x="1780533" y="4889400"/>
                </a:cubicBezTo>
                <a:cubicBezTo>
                  <a:pt x="1783421" y="4891896"/>
                  <a:pt x="1786915" y="4893803"/>
                  <a:pt x="1791016" y="4895123"/>
                </a:cubicBezTo>
                <a:cubicBezTo>
                  <a:pt x="1795117" y="4896442"/>
                  <a:pt x="1799699" y="4897102"/>
                  <a:pt x="1804762" y="4897102"/>
                </a:cubicBezTo>
                <a:cubicBezTo>
                  <a:pt x="1810538" y="4897102"/>
                  <a:pt x="1816011" y="4895854"/>
                  <a:pt x="1821181" y="4893358"/>
                </a:cubicBezTo>
                <a:cubicBezTo>
                  <a:pt x="1826351" y="4890862"/>
                  <a:pt x="1831040" y="4887367"/>
                  <a:pt x="1835248" y="4882875"/>
                </a:cubicBezTo>
                <a:lnTo>
                  <a:pt x="1835248" y="4892502"/>
                </a:lnTo>
                <a:cubicBezTo>
                  <a:pt x="1835248" y="4893358"/>
                  <a:pt x="1835497" y="4893999"/>
                  <a:pt x="1835996" y="4894427"/>
                </a:cubicBezTo>
                <a:cubicBezTo>
                  <a:pt x="1836496" y="4894855"/>
                  <a:pt x="1837298" y="4895176"/>
                  <a:pt x="1838404" y="4895390"/>
                </a:cubicBezTo>
                <a:cubicBezTo>
                  <a:pt x="1839509" y="4895604"/>
                  <a:pt x="1840989" y="4895711"/>
                  <a:pt x="1842843" y="4895711"/>
                </a:cubicBezTo>
                <a:cubicBezTo>
                  <a:pt x="1844769" y="4895711"/>
                  <a:pt x="1846230" y="4895604"/>
                  <a:pt x="1847228" y="4895390"/>
                </a:cubicBezTo>
                <a:cubicBezTo>
                  <a:pt x="1848227" y="4895176"/>
                  <a:pt x="1849011" y="4894855"/>
                  <a:pt x="1849582" y="4894427"/>
                </a:cubicBezTo>
                <a:cubicBezTo>
                  <a:pt x="1850152" y="4893999"/>
                  <a:pt x="1850438" y="4893358"/>
                  <a:pt x="1850438" y="4892502"/>
                </a:cubicBezTo>
                <a:lnTo>
                  <a:pt x="1850438" y="4827571"/>
                </a:lnTo>
                <a:cubicBezTo>
                  <a:pt x="1850438" y="4821581"/>
                  <a:pt x="1849760" y="4816339"/>
                  <a:pt x="1848406" y="4811846"/>
                </a:cubicBezTo>
                <a:cubicBezTo>
                  <a:pt x="1847050" y="4807354"/>
                  <a:pt x="1844875" y="4803592"/>
                  <a:pt x="1841880" y="4800561"/>
                </a:cubicBezTo>
                <a:cubicBezTo>
                  <a:pt x="1838885" y="4797530"/>
                  <a:pt x="1834962" y="4795230"/>
                  <a:pt x="1830114" y="4793661"/>
                </a:cubicBezTo>
                <a:cubicBezTo>
                  <a:pt x="1825264" y="4792092"/>
                  <a:pt x="1819381" y="4791308"/>
                  <a:pt x="1812464" y="4791308"/>
                </a:cubicBezTo>
                <a:close/>
                <a:moveTo>
                  <a:pt x="1608578" y="4791308"/>
                </a:moveTo>
                <a:cubicBezTo>
                  <a:pt x="1605369" y="4791308"/>
                  <a:pt x="1602320" y="4791682"/>
                  <a:pt x="1599432" y="4792431"/>
                </a:cubicBezTo>
                <a:cubicBezTo>
                  <a:pt x="1596544" y="4793180"/>
                  <a:pt x="1593727" y="4794285"/>
                  <a:pt x="1590982" y="4795747"/>
                </a:cubicBezTo>
                <a:cubicBezTo>
                  <a:pt x="1588236" y="4797209"/>
                  <a:pt x="1585508" y="4799046"/>
                  <a:pt x="1582798" y="4801256"/>
                </a:cubicBezTo>
                <a:cubicBezTo>
                  <a:pt x="1580089" y="4803467"/>
                  <a:pt x="1577271" y="4806070"/>
                  <a:pt x="1574347" y="4809065"/>
                </a:cubicBezTo>
                <a:lnTo>
                  <a:pt x="1574347" y="4796122"/>
                </a:lnTo>
                <a:cubicBezTo>
                  <a:pt x="1574347" y="4795480"/>
                  <a:pt x="1574223" y="4794963"/>
                  <a:pt x="1573973" y="4794571"/>
                </a:cubicBezTo>
                <a:cubicBezTo>
                  <a:pt x="1573723" y="4794178"/>
                  <a:pt x="1573278" y="4793840"/>
                  <a:pt x="1572636" y="4793554"/>
                </a:cubicBezTo>
                <a:cubicBezTo>
                  <a:pt x="1571994" y="4793269"/>
                  <a:pt x="1571192" y="4793073"/>
                  <a:pt x="1570229" y="4792966"/>
                </a:cubicBezTo>
                <a:cubicBezTo>
                  <a:pt x="1569266" y="4792859"/>
                  <a:pt x="1568037" y="4792806"/>
                  <a:pt x="1566539" y="4792806"/>
                </a:cubicBezTo>
                <a:cubicBezTo>
                  <a:pt x="1565113" y="4792806"/>
                  <a:pt x="1563900" y="4792859"/>
                  <a:pt x="1562902" y="4792966"/>
                </a:cubicBezTo>
                <a:cubicBezTo>
                  <a:pt x="1561904" y="4793073"/>
                  <a:pt x="1561084" y="4793269"/>
                  <a:pt x="1560442" y="4793554"/>
                </a:cubicBezTo>
                <a:cubicBezTo>
                  <a:pt x="1559800" y="4793840"/>
                  <a:pt x="1559372" y="4794178"/>
                  <a:pt x="1559158" y="4794571"/>
                </a:cubicBezTo>
                <a:cubicBezTo>
                  <a:pt x="1558944" y="4794963"/>
                  <a:pt x="1558837" y="4795480"/>
                  <a:pt x="1558837" y="4796122"/>
                </a:cubicBezTo>
                <a:lnTo>
                  <a:pt x="1558837" y="4930583"/>
                </a:lnTo>
                <a:cubicBezTo>
                  <a:pt x="1558837" y="4931154"/>
                  <a:pt x="1558962" y="4931653"/>
                  <a:pt x="1559212" y="4932081"/>
                </a:cubicBezTo>
                <a:cubicBezTo>
                  <a:pt x="1559461" y="4932509"/>
                  <a:pt x="1559924" y="4932865"/>
                  <a:pt x="1560602" y="4933151"/>
                </a:cubicBezTo>
                <a:cubicBezTo>
                  <a:pt x="1561280" y="4933436"/>
                  <a:pt x="1562189" y="4933650"/>
                  <a:pt x="1563330" y="4933792"/>
                </a:cubicBezTo>
                <a:cubicBezTo>
                  <a:pt x="1564471" y="4933935"/>
                  <a:pt x="1565897" y="4934006"/>
                  <a:pt x="1567609" y="4934006"/>
                </a:cubicBezTo>
                <a:cubicBezTo>
                  <a:pt x="1569391" y="4934006"/>
                  <a:pt x="1570854" y="4933935"/>
                  <a:pt x="1571994" y="4933792"/>
                </a:cubicBezTo>
                <a:cubicBezTo>
                  <a:pt x="1573135" y="4933650"/>
                  <a:pt x="1574027" y="4933436"/>
                  <a:pt x="1574668" y="4933151"/>
                </a:cubicBezTo>
                <a:cubicBezTo>
                  <a:pt x="1575311" y="4932865"/>
                  <a:pt x="1575774" y="4932509"/>
                  <a:pt x="1576059" y="4932081"/>
                </a:cubicBezTo>
                <a:cubicBezTo>
                  <a:pt x="1576344" y="4931653"/>
                  <a:pt x="1576487" y="4931154"/>
                  <a:pt x="1576487" y="4930583"/>
                </a:cubicBezTo>
                <a:lnTo>
                  <a:pt x="1576487" y="4882447"/>
                </a:lnTo>
                <a:cubicBezTo>
                  <a:pt x="1579054" y="4884943"/>
                  <a:pt x="1581479" y="4887118"/>
                  <a:pt x="1583761" y="4888972"/>
                </a:cubicBezTo>
                <a:cubicBezTo>
                  <a:pt x="1586043" y="4890826"/>
                  <a:pt x="1588343" y="4892359"/>
                  <a:pt x="1590661" y="4893572"/>
                </a:cubicBezTo>
                <a:cubicBezTo>
                  <a:pt x="1592978" y="4894784"/>
                  <a:pt x="1595350" y="4895675"/>
                  <a:pt x="1597774" y="4896246"/>
                </a:cubicBezTo>
                <a:cubicBezTo>
                  <a:pt x="1600199" y="4896816"/>
                  <a:pt x="1602837" y="4897102"/>
                  <a:pt x="1605690" y="4897102"/>
                </a:cubicBezTo>
                <a:cubicBezTo>
                  <a:pt x="1612394" y="4897102"/>
                  <a:pt x="1618348" y="4895836"/>
                  <a:pt x="1623554" y="4893304"/>
                </a:cubicBezTo>
                <a:cubicBezTo>
                  <a:pt x="1628760" y="4890773"/>
                  <a:pt x="1633128" y="4887171"/>
                  <a:pt x="1636658" y="4882500"/>
                </a:cubicBezTo>
                <a:cubicBezTo>
                  <a:pt x="1640188" y="4877829"/>
                  <a:pt x="1642862" y="4872142"/>
                  <a:pt x="1644680" y="4865438"/>
                </a:cubicBezTo>
                <a:cubicBezTo>
                  <a:pt x="1646499" y="4858735"/>
                  <a:pt x="1647408" y="4851176"/>
                  <a:pt x="1647408" y="4842761"/>
                </a:cubicBezTo>
                <a:cubicBezTo>
                  <a:pt x="1647408" y="4835772"/>
                  <a:pt x="1646695" y="4829158"/>
                  <a:pt x="1645269" y="4822918"/>
                </a:cubicBezTo>
                <a:cubicBezTo>
                  <a:pt x="1643843" y="4816678"/>
                  <a:pt x="1641578" y="4811205"/>
                  <a:pt x="1638476" y="4806498"/>
                </a:cubicBezTo>
                <a:cubicBezTo>
                  <a:pt x="1635374" y="4801791"/>
                  <a:pt x="1631363" y="4798083"/>
                  <a:pt x="1626442" y="4795373"/>
                </a:cubicBezTo>
                <a:cubicBezTo>
                  <a:pt x="1621521" y="4792663"/>
                  <a:pt x="1615567" y="4791308"/>
                  <a:pt x="1608578" y="4791308"/>
                </a:cubicBezTo>
                <a:close/>
                <a:moveTo>
                  <a:pt x="1493855" y="4791308"/>
                </a:moveTo>
                <a:cubicBezTo>
                  <a:pt x="1486795" y="4791308"/>
                  <a:pt x="1480413" y="4792538"/>
                  <a:pt x="1474707" y="4794999"/>
                </a:cubicBezTo>
                <a:cubicBezTo>
                  <a:pt x="1469002" y="4797459"/>
                  <a:pt x="1464135" y="4800989"/>
                  <a:pt x="1460106" y="4805589"/>
                </a:cubicBezTo>
                <a:cubicBezTo>
                  <a:pt x="1456076" y="4810188"/>
                  <a:pt x="1452992" y="4815786"/>
                  <a:pt x="1450853" y="4822383"/>
                </a:cubicBezTo>
                <a:cubicBezTo>
                  <a:pt x="1448713" y="4828979"/>
                  <a:pt x="1447644" y="4836414"/>
                  <a:pt x="1447644" y="4844686"/>
                </a:cubicBezTo>
                <a:cubicBezTo>
                  <a:pt x="1447644" y="4853386"/>
                  <a:pt x="1448678" y="4861017"/>
                  <a:pt x="1450746" y="4867578"/>
                </a:cubicBezTo>
                <a:cubicBezTo>
                  <a:pt x="1452814" y="4874139"/>
                  <a:pt x="1455880" y="4879594"/>
                  <a:pt x="1459945" y="4883944"/>
                </a:cubicBezTo>
                <a:cubicBezTo>
                  <a:pt x="1464010" y="4888294"/>
                  <a:pt x="1469020" y="4891575"/>
                  <a:pt x="1474975" y="4893786"/>
                </a:cubicBezTo>
                <a:cubicBezTo>
                  <a:pt x="1480929" y="4895996"/>
                  <a:pt x="1487864" y="4897102"/>
                  <a:pt x="1495780" y="4897102"/>
                </a:cubicBezTo>
                <a:cubicBezTo>
                  <a:pt x="1500345" y="4897102"/>
                  <a:pt x="1504641" y="4896763"/>
                  <a:pt x="1508670" y="4896085"/>
                </a:cubicBezTo>
                <a:cubicBezTo>
                  <a:pt x="1512699" y="4895408"/>
                  <a:pt x="1516247" y="4894641"/>
                  <a:pt x="1519314" y="4893786"/>
                </a:cubicBezTo>
                <a:cubicBezTo>
                  <a:pt x="1522381" y="4892930"/>
                  <a:pt x="1524876" y="4892056"/>
                  <a:pt x="1526801" y="4891165"/>
                </a:cubicBezTo>
                <a:cubicBezTo>
                  <a:pt x="1528727" y="4890273"/>
                  <a:pt x="1529886" y="4889632"/>
                  <a:pt x="1530279" y="4889239"/>
                </a:cubicBezTo>
                <a:cubicBezTo>
                  <a:pt x="1530670" y="4888847"/>
                  <a:pt x="1530991" y="4888437"/>
                  <a:pt x="1531241" y="4888009"/>
                </a:cubicBezTo>
                <a:cubicBezTo>
                  <a:pt x="1531490" y="4887581"/>
                  <a:pt x="1531669" y="4887100"/>
                  <a:pt x="1531776" y="4886565"/>
                </a:cubicBezTo>
                <a:cubicBezTo>
                  <a:pt x="1531883" y="4886030"/>
                  <a:pt x="1531972" y="4885424"/>
                  <a:pt x="1532043" y="4884747"/>
                </a:cubicBezTo>
                <a:cubicBezTo>
                  <a:pt x="1532114" y="4884069"/>
                  <a:pt x="1532150" y="4883267"/>
                  <a:pt x="1532150" y="4882340"/>
                </a:cubicBezTo>
                <a:cubicBezTo>
                  <a:pt x="1532150" y="4881056"/>
                  <a:pt x="1532096" y="4879969"/>
                  <a:pt x="1531989" y="4879077"/>
                </a:cubicBezTo>
                <a:cubicBezTo>
                  <a:pt x="1531882" y="4878186"/>
                  <a:pt x="1531720" y="4877490"/>
                  <a:pt x="1531505" y="4876991"/>
                </a:cubicBezTo>
                <a:cubicBezTo>
                  <a:pt x="1531290" y="4876492"/>
                  <a:pt x="1530986" y="4876118"/>
                  <a:pt x="1530592" y="4875868"/>
                </a:cubicBezTo>
                <a:cubicBezTo>
                  <a:pt x="1530198" y="4875618"/>
                  <a:pt x="1529750" y="4875494"/>
                  <a:pt x="1529249" y="4875494"/>
                </a:cubicBezTo>
                <a:cubicBezTo>
                  <a:pt x="1528388" y="4875494"/>
                  <a:pt x="1527116" y="4875868"/>
                  <a:pt x="1525432" y="4876617"/>
                </a:cubicBezTo>
                <a:cubicBezTo>
                  <a:pt x="1523748" y="4877366"/>
                  <a:pt x="1521598" y="4878204"/>
                  <a:pt x="1518982" y="4879131"/>
                </a:cubicBezTo>
                <a:cubicBezTo>
                  <a:pt x="1516366" y="4880058"/>
                  <a:pt x="1513267" y="4880896"/>
                  <a:pt x="1509684" y="4881644"/>
                </a:cubicBezTo>
                <a:cubicBezTo>
                  <a:pt x="1506101" y="4882393"/>
                  <a:pt x="1502016" y="4882768"/>
                  <a:pt x="1497430" y="4882768"/>
                </a:cubicBezTo>
                <a:cubicBezTo>
                  <a:pt x="1491626" y="4882768"/>
                  <a:pt x="1486717" y="4881947"/>
                  <a:pt x="1482704" y="4880307"/>
                </a:cubicBezTo>
                <a:cubicBezTo>
                  <a:pt x="1478691" y="4878667"/>
                  <a:pt x="1475430" y="4876314"/>
                  <a:pt x="1472922" y="4873247"/>
                </a:cubicBezTo>
                <a:cubicBezTo>
                  <a:pt x="1470414" y="4870181"/>
                  <a:pt x="1468623" y="4866508"/>
                  <a:pt x="1467548" y="4862229"/>
                </a:cubicBezTo>
                <a:cubicBezTo>
                  <a:pt x="1466473" y="4857951"/>
                  <a:pt x="1465935" y="4853137"/>
                  <a:pt x="1465935" y="4847788"/>
                </a:cubicBezTo>
                <a:lnTo>
                  <a:pt x="1529337" y="4847788"/>
                </a:lnTo>
                <a:cubicBezTo>
                  <a:pt x="1531129" y="4847788"/>
                  <a:pt x="1532723" y="4847200"/>
                  <a:pt x="1534120" y="4846023"/>
                </a:cubicBezTo>
                <a:cubicBezTo>
                  <a:pt x="1535517" y="4844847"/>
                  <a:pt x="1536215" y="4842868"/>
                  <a:pt x="1536215" y="4840086"/>
                </a:cubicBezTo>
                <a:lnTo>
                  <a:pt x="1536215" y="4836877"/>
                </a:lnTo>
                <a:cubicBezTo>
                  <a:pt x="1536215" y="4830602"/>
                  <a:pt x="1535413" y="4824701"/>
                  <a:pt x="1533808" y="4819174"/>
                </a:cubicBezTo>
                <a:cubicBezTo>
                  <a:pt x="1532204" y="4813647"/>
                  <a:pt x="1529690" y="4808833"/>
                  <a:pt x="1526267" y="4804733"/>
                </a:cubicBezTo>
                <a:cubicBezTo>
                  <a:pt x="1522844" y="4800632"/>
                  <a:pt x="1518476" y="4797370"/>
                  <a:pt x="1513163" y="4794945"/>
                </a:cubicBezTo>
                <a:cubicBezTo>
                  <a:pt x="1507850" y="4792520"/>
                  <a:pt x="1501414" y="4791308"/>
                  <a:pt x="1493855" y="4791308"/>
                </a:cubicBezTo>
                <a:close/>
                <a:moveTo>
                  <a:pt x="1277347" y="4791308"/>
                </a:moveTo>
                <a:cubicBezTo>
                  <a:pt x="1269146" y="4791308"/>
                  <a:pt x="1261979" y="4792627"/>
                  <a:pt x="1255846" y="4795266"/>
                </a:cubicBezTo>
                <a:cubicBezTo>
                  <a:pt x="1249713" y="4797905"/>
                  <a:pt x="1244597" y="4801613"/>
                  <a:pt x="1240496" y="4806391"/>
                </a:cubicBezTo>
                <a:cubicBezTo>
                  <a:pt x="1236396" y="4811169"/>
                  <a:pt x="1233329" y="4816856"/>
                  <a:pt x="1231297" y="4823453"/>
                </a:cubicBezTo>
                <a:cubicBezTo>
                  <a:pt x="1229264" y="4830049"/>
                  <a:pt x="1228248" y="4837270"/>
                  <a:pt x="1228248" y="4845114"/>
                </a:cubicBezTo>
                <a:cubicBezTo>
                  <a:pt x="1228248" y="4853244"/>
                  <a:pt x="1229211" y="4860518"/>
                  <a:pt x="1231136" y="4866936"/>
                </a:cubicBezTo>
                <a:cubicBezTo>
                  <a:pt x="1233061" y="4873354"/>
                  <a:pt x="1235985" y="4878810"/>
                  <a:pt x="1239908" y="4883302"/>
                </a:cubicBezTo>
                <a:cubicBezTo>
                  <a:pt x="1243830" y="4887795"/>
                  <a:pt x="1248733" y="4891218"/>
                  <a:pt x="1254616" y="4893572"/>
                </a:cubicBezTo>
                <a:cubicBezTo>
                  <a:pt x="1260500" y="4895925"/>
                  <a:pt x="1267399" y="4897102"/>
                  <a:pt x="1275315" y="4897102"/>
                </a:cubicBezTo>
                <a:cubicBezTo>
                  <a:pt x="1283445" y="4897102"/>
                  <a:pt x="1290594" y="4895764"/>
                  <a:pt x="1296762" y="4893090"/>
                </a:cubicBezTo>
                <a:cubicBezTo>
                  <a:pt x="1302931" y="4890416"/>
                  <a:pt x="1308066" y="4886690"/>
                  <a:pt x="1312166" y="4881912"/>
                </a:cubicBezTo>
                <a:cubicBezTo>
                  <a:pt x="1316267" y="4877134"/>
                  <a:pt x="1319351" y="4871447"/>
                  <a:pt x="1321419" y="4864850"/>
                </a:cubicBezTo>
                <a:cubicBezTo>
                  <a:pt x="1323487" y="4858254"/>
                  <a:pt x="1324521" y="4851033"/>
                  <a:pt x="1324521" y="4843189"/>
                </a:cubicBezTo>
                <a:cubicBezTo>
                  <a:pt x="1324521" y="4835130"/>
                  <a:pt x="1323541" y="4827892"/>
                  <a:pt x="1321579" y="4821474"/>
                </a:cubicBezTo>
                <a:cubicBezTo>
                  <a:pt x="1319618" y="4815055"/>
                  <a:pt x="1316677" y="4809600"/>
                  <a:pt x="1312754" y="4805107"/>
                </a:cubicBezTo>
                <a:cubicBezTo>
                  <a:pt x="1308832" y="4800614"/>
                  <a:pt x="1303929" y="4797191"/>
                  <a:pt x="1298046" y="4794838"/>
                </a:cubicBezTo>
                <a:cubicBezTo>
                  <a:pt x="1292163" y="4792485"/>
                  <a:pt x="1285263" y="4791308"/>
                  <a:pt x="1277347" y="4791308"/>
                </a:cubicBezTo>
                <a:close/>
                <a:moveTo>
                  <a:pt x="1170428" y="4791308"/>
                </a:moveTo>
                <a:cubicBezTo>
                  <a:pt x="1167219" y="4791308"/>
                  <a:pt x="1164170" y="4791682"/>
                  <a:pt x="1161282" y="4792431"/>
                </a:cubicBezTo>
                <a:cubicBezTo>
                  <a:pt x="1158394" y="4793180"/>
                  <a:pt x="1155577" y="4794285"/>
                  <a:pt x="1152832" y="4795747"/>
                </a:cubicBezTo>
                <a:cubicBezTo>
                  <a:pt x="1150086" y="4797209"/>
                  <a:pt x="1147358" y="4799046"/>
                  <a:pt x="1144648" y="4801256"/>
                </a:cubicBezTo>
                <a:cubicBezTo>
                  <a:pt x="1141939" y="4803467"/>
                  <a:pt x="1139121" y="4806070"/>
                  <a:pt x="1136198" y="4809065"/>
                </a:cubicBezTo>
                <a:lnTo>
                  <a:pt x="1136198" y="4796122"/>
                </a:lnTo>
                <a:cubicBezTo>
                  <a:pt x="1136198" y="4795480"/>
                  <a:pt x="1136073" y="4794963"/>
                  <a:pt x="1135823" y="4794571"/>
                </a:cubicBezTo>
                <a:cubicBezTo>
                  <a:pt x="1135574" y="4794178"/>
                  <a:pt x="1135128" y="4793840"/>
                  <a:pt x="1134486" y="4793554"/>
                </a:cubicBezTo>
                <a:cubicBezTo>
                  <a:pt x="1133844" y="4793269"/>
                  <a:pt x="1133042" y="4793073"/>
                  <a:pt x="1132079" y="4792966"/>
                </a:cubicBezTo>
                <a:cubicBezTo>
                  <a:pt x="1131117" y="4792859"/>
                  <a:pt x="1129886" y="4792806"/>
                  <a:pt x="1128389" y="4792806"/>
                </a:cubicBezTo>
                <a:cubicBezTo>
                  <a:pt x="1126963" y="4792806"/>
                  <a:pt x="1125750" y="4792859"/>
                  <a:pt x="1124752" y="4792966"/>
                </a:cubicBezTo>
                <a:cubicBezTo>
                  <a:pt x="1123754" y="4793073"/>
                  <a:pt x="1122933" y="4793269"/>
                  <a:pt x="1122292" y="4793554"/>
                </a:cubicBezTo>
                <a:cubicBezTo>
                  <a:pt x="1121650" y="4793840"/>
                  <a:pt x="1121222" y="4794178"/>
                  <a:pt x="1121008" y="4794571"/>
                </a:cubicBezTo>
                <a:cubicBezTo>
                  <a:pt x="1120794" y="4794963"/>
                  <a:pt x="1120687" y="4795480"/>
                  <a:pt x="1120687" y="4796122"/>
                </a:cubicBezTo>
                <a:lnTo>
                  <a:pt x="1120687" y="4930583"/>
                </a:lnTo>
                <a:cubicBezTo>
                  <a:pt x="1120687" y="4931154"/>
                  <a:pt x="1120812" y="4931653"/>
                  <a:pt x="1121061" y="4932081"/>
                </a:cubicBezTo>
                <a:cubicBezTo>
                  <a:pt x="1121311" y="4932509"/>
                  <a:pt x="1121774" y="4932865"/>
                  <a:pt x="1122452" y="4933151"/>
                </a:cubicBezTo>
                <a:cubicBezTo>
                  <a:pt x="1123130" y="4933436"/>
                  <a:pt x="1124039" y="4933650"/>
                  <a:pt x="1125180" y="4933792"/>
                </a:cubicBezTo>
                <a:cubicBezTo>
                  <a:pt x="1126321" y="4933935"/>
                  <a:pt x="1127747" y="4934006"/>
                  <a:pt x="1129459" y="4934006"/>
                </a:cubicBezTo>
                <a:cubicBezTo>
                  <a:pt x="1131241" y="4934006"/>
                  <a:pt x="1132703" y="4933935"/>
                  <a:pt x="1133844" y="4933792"/>
                </a:cubicBezTo>
                <a:cubicBezTo>
                  <a:pt x="1134985" y="4933650"/>
                  <a:pt x="1135877" y="4933436"/>
                  <a:pt x="1136519" y="4933151"/>
                </a:cubicBezTo>
                <a:cubicBezTo>
                  <a:pt x="1137160" y="4932865"/>
                  <a:pt x="1137624" y="4932509"/>
                  <a:pt x="1137909" y="4932081"/>
                </a:cubicBezTo>
                <a:cubicBezTo>
                  <a:pt x="1138195" y="4931653"/>
                  <a:pt x="1138337" y="4931154"/>
                  <a:pt x="1138337" y="4930583"/>
                </a:cubicBezTo>
                <a:lnTo>
                  <a:pt x="1138337" y="4882447"/>
                </a:lnTo>
                <a:cubicBezTo>
                  <a:pt x="1140904" y="4884943"/>
                  <a:pt x="1143329" y="4887118"/>
                  <a:pt x="1145611" y="4888972"/>
                </a:cubicBezTo>
                <a:cubicBezTo>
                  <a:pt x="1147893" y="4890826"/>
                  <a:pt x="1150193" y="4892359"/>
                  <a:pt x="1152511" y="4893572"/>
                </a:cubicBezTo>
                <a:cubicBezTo>
                  <a:pt x="1154828" y="4894784"/>
                  <a:pt x="1157200" y="4895675"/>
                  <a:pt x="1159624" y="4896246"/>
                </a:cubicBezTo>
                <a:cubicBezTo>
                  <a:pt x="1162049" y="4896816"/>
                  <a:pt x="1164687" y="4897102"/>
                  <a:pt x="1167540" y="4897102"/>
                </a:cubicBezTo>
                <a:cubicBezTo>
                  <a:pt x="1174243" y="4897102"/>
                  <a:pt x="1180198" y="4895836"/>
                  <a:pt x="1185404" y="4893304"/>
                </a:cubicBezTo>
                <a:cubicBezTo>
                  <a:pt x="1190610" y="4890773"/>
                  <a:pt x="1194978" y="4887171"/>
                  <a:pt x="1198508" y="4882500"/>
                </a:cubicBezTo>
                <a:cubicBezTo>
                  <a:pt x="1202038" y="4877829"/>
                  <a:pt x="1204712" y="4872142"/>
                  <a:pt x="1206531" y="4865438"/>
                </a:cubicBezTo>
                <a:cubicBezTo>
                  <a:pt x="1208349" y="4858735"/>
                  <a:pt x="1209258" y="4851176"/>
                  <a:pt x="1209258" y="4842761"/>
                </a:cubicBezTo>
                <a:cubicBezTo>
                  <a:pt x="1209258" y="4835772"/>
                  <a:pt x="1208545" y="4829158"/>
                  <a:pt x="1207119" y="4822918"/>
                </a:cubicBezTo>
                <a:cubicBezTo>
                  <a:pt x="1205693" y="4816678"/>
                  <a:pt x="1203428" y="4811205"/>
                  <a:pt x="1200326" y="4806498"/>
                </a:cubicBezTo>
                <a:cubicBezTo>
                  <a:pt x="1197224" y="4801791"/>
                  <a:pt x="1193213" y="4798083"/>
                  <a:pt x="1188292" y="4795373"/>
                </a:cubicBezTo>
                <a:cubicBezTo>
                  <a:pt x="1183372" y="4792663"/>
                  <a:pt x="1177417" y="4791308"/>
                  <a:pt x="1170428" y="4791308"/>
                </a:cubicBezTo>
                <a:close/>
                <a:moveTo>
                  <a:pt x="588980" y="4791308"/>
                </a:moveTo>
                <a:cubicBezTo>
                  <a:pt x="581920" y="4791308"/>
                  <a:pt x="575537" y="4792538"/>
                  <a:pt x="569832" y="4794999"/>
                </a:cubicBezTo>
                <a:cubicBezTo>
                  <a:pt x="564127" y="4797459"/>
                  <a:pt x="559260" y="4800989"/>
                  <a:pt x="555231" y="4805589"/>
                </a:cubicBezTo>
                <a:cubicBezTo>
                  <a:pt x="551202" y="4810188"/>
                  <a:pt x="548117" y="4815786"/>
                  <a:pt x="545978" y="4822383"/>
                </a:cubicBezTo>
                <a:cubicBezTo>
                  <a:pt x="543839" y="4828979"/>
                  <a:pt x="542769" y="4836414"/>
                  <a:pt x="542769" y="4844686"/>
                </a:cubicBezTo>
                <a:cubicBezTo>
                  <a:pt x="542769" y="4853386"/>
                  <a:pt x="543803" y="4861017"/>
                  <a:pt x="545871" y="4867578"/>
                </a:cubicBezTo>
                <a:cubicBezTo>
                  <a:pt x="547939" y="4874139"/>
                  <a:pt x="551006" y="4879594"/>
                  <a:pt x="555070" y="4883944"/>
                </a:cubicBezTo>
                <a:cubicBezTo>
                  <a:pt x="559135" y="4888294"/>
                  <a:pt x="564145" y="4891575"/>
                  <a:pt x="570100" y="4893786"/>
                </a:cubicBezTo>
                <a:cubicBezTo>
                  <a:pt x="576054" y="4895996"/>
                  <a:pt x="582989" y="4897102"/>
                  <a:pt x="590905" y="4897102"/>
                </a:cubicBezTo>
                <a:cubicBezTo>
                  <a:pt x="595470" y="4897102"/>
                  <a:pt x="599766" y="4896763"/>
                  <a:pt x="603795" y="4896085"/>
                </a:cubicBezTo>
                <a:cubicBezTo>
                  <a:pt x="607824" y="4895408"/>
                  <a:pt x="611372" y="4894641"/>
                  <a:pt x="614439" y="4893786"/>
                </a:cubicBezTo>
                <a:cubicBezTo>
                  <a:pt x="617505" y="4892930"/>
                  <a:pt x="620001" y="4892056"/>
                  <a:pt x="621927" y="4891165"/>
                </a:cubicBezTo>
                <a:cubicBezTo>
                  <a:pt x="623852" y="4890273"/>
                  <a:pt x="625011" y="4889632"/>
                  <a:pt x="625403" y="4889239"/>
                </a:cubicBezTo>
                <a:cubicBezTo>
                  <a:pt x="625795" y="4888847"/>
                  <a:pt x="626117" y="4888437"/>
                  <a:pt x="626366" y="4888009"/>
                </a:cubicBezTo>
                <a:cubicBezTo>
                  <a:pt x="626615" y="4887581"/>
                  <a:pt x="626794" y="4887100"/>
                  <a:pt x="626901" y="4886565"/>
                </a:cubicBezTo>
                <a:cubicBezTo>
                  <a:pt x="627008" y="4886030"/>
                  <a:pt x="627097" y="4885424"/>
                  <a:pt x="627168" y="4884747"/>
                </a:cubicBezTo>
                <a:cubicBezTo>
                  <a:pt x="627240" y="4884069"/>
                  <a:pt x="627275" y="4883267"/>
                  <a:pt x="627275" y="4882340"/>
                </a:cubicBezTo>
                <a:cubicBezTo>
                  <a:pt x="627275" y="4881056"/>
                  <a:pt x="627222" y="4879969"/>
                  <a:pt x="627114" y="4879077"/>
                </a:cubicBezTo>
                <a:cubicBezTo>
                  <a:pt x="627006" y="4878186"/>
                  <a:pt x="626845" y="4877490"/>
                  <a:pt x="626630" y="4876991"/>
                </a:cubicBezTo>
                <a:cubicBezTo>
                  <a:pt x="626415" y="4876492"/>
                  <a:pt x="626111" y="4876118"/>
                  <a:pt x="625717" y="4875868"/>
                </a:cubicBezTo>
                <a:cubicBezTo>
                  <a:pt x="625323" y="4875618"/>
                  <a:pt x="624875" y="4875494"/>
                  <a:pt x="624374" y="4875494"/>
                </a:cubicBezTo>
                <a:cubicBezTo>
                  <a:pt x="623514" y="4875494"/>
                  <a:pt x="622241" y="4875868"/>
                  <a:pt x="620557" y="4876617"/>
                </a:cubicBezTo>
                <a:cubicBezTo>
                  <a:pt x="618873" y="4877366"/>
                  <a:pt x="616723" y="4878204"/>
                  <a:pt x="614107" y="4879131"/>
                </a:cubicBezTo>
                <a:cubicBezTo>
                  <a:pt x="611491" y="4880058"/>
                  <a:pt x="608392" y="4880896"/>
                  <a:pt x="604809" y="4881644"/>
                </a:cubicBezTo>
                <a:cubicBezTo>
                  <a:pt x="601226" y="4882393"/>
                  <a:pt x="597141" y="4882768"/>
                  <a:pt x="592555" y="4882768"/>
                </a:cubicBezTo>
                <a:cubicBezTo>
                  <a:pt x="586751" y="4882768"/>
                  <a:pt x="581842" y="4881947"/>
                  <a:pt x="577829" y="4880307"/>
                </a:cubicBezTo>
                <a:cubicBezTo>
                  <a:pt x="573816" y="4878667"/>
                  <a:pt x="570555" y="4876314"/>
                  <a:pt x="568047" y="4873247"/>
                </a:cubicBezTo>
                <a:cubicBezTo>
                  <a:pt x="565539" y="4870181"/>
                  <a:pt x="563748" y="4866508"/>
                  <a:pt x="562673" y="4862229"/>
                </a:cubicBezTo>
                <a:cubicBezTo>
                  <a:pt x="561598" y="4857951"/>
                  <a:pt x="561061" y="4853137"/>
                  <a:pt x="561061" y="4847788"/>
                </a:cubicBezTo>
                <a:lnTo>
                  <a:pt x="624462" y="4847788"/>
                </a:lnTo>
                <a:cubicBezTo>
                  <a:pt x="626254" y="4847788"/>
                  <a:pt x="627848" y="4847200"/>
                  <a:pt x="629245" y="4846023"/>
                </a:cubicBezTo>
                <a:cubicBezTo>
                  <a:pt x="630642" y="4844847"/>
                  <a:pt x="631340" y="4842868"/>
                  <a:pt x="631340" y="4840086"/>
                </a:cubicBezTo>
                <a:lnTo>
                  <a:pt x="631340" y="4836877"/>
                </a:lnTo>
                <a:cubicBezTo>
                  <a:pt x="631340" y="4830602"/>
                  <a:pt x="630538" y="4824701"/>
                  <a:pt x="628933" y="4819174"/>
                </a:cubicBezTo>
                <a:cubicBezTo>
                  <a:pt x="627329" y="4813647"/>
                  <a:pt x="624815" y="4808833"/>
                  <a:pt x="621392" y="4804733"/>
                </a:cubicBezTo>
                <a:cubicBezTo>
                  <a:pt x="617969" y="4800632"/>
                  <a:pt x="613601" y="4797370"/>
                  <a:pt x="608288" y="4794945"/>
                </a:cubicBezTo>
                <a:cubicBezTo>
                  <a:pt x="602975" y="4792520"/>
                  <a:pt x="596539" y="4791308"/>
                  <a:pt x="588980" y="4791308"/>
                </a:cubicBezTo>
                <a:close/>
                <a:moveTo>
                  <a:pt x="398903" y="4791308"/>
                </a:moveTo>
                <a:cubicBezTo>
                  <a:pt x="405892" y="4791308"/>
                  <a:pt x="411846" y="4792663"/>
                  <a:pt x="416767" y="4795373"/>
                </a:cubicBezTo>
                <a:cubicBezTo>
                  <a:pt x="421688" y="4798083"/>
                  <a:pt x="425699" y="4801791"/>
                  <a:pt x="428801" y="4806498"/>
                </a:cubicBezTo>
                <a:cubicBezTo>
                  <a:pt x="431903" y="4811205"/>
                  <a:pt x="434168" y="4816678"/>
                  <a:pt x="435594" y="4822918"/>
                </a:cubicBezTo>
                <a:cubicBezTo>
                  <a:pt x="437020" y="4829158"/>
                  <a:pt x="437733" y="4835772"/>
                  <a:pt x="437733" y="4842761"/>
                </a:cubicBezTo>
                <a:cubicBezTo>
                  <a:pt x="437733" y="4851176"/>
                  <a:pt x="436824" y="4858735"/>
                  <a:pt x="435006" y="4865438"/>
                </a:cubicBezTo>
                <a:cubicBezTo>
                  <a:pt x="433187" y="4872142"/>
                  <a:pt x="430513" y="4877829"/>
                  <a:pt x="426983" y="4882500"/>
                </a:cubicBezTo>
                <a:cubicBezTo>
                  <a:pt x="423453" y="4887171"/>
                  <a:pt x="419085" y="4890773"/>
                  <a:pt x="413879" y="4893304"/>
                </a:cubicBezTo>
                <a:cubicBezTo>
                  <a:pt x="408673" y="4895836"/>
                  <a:pt x="402718" y="4897102"/>
                  <a:pt x="396015" y="4897102"/>
                </a:cubicBezTo>
                <a:cubicBezTo>
                  <a:pt x="393162" y="4897102"/>
                  <a:pt x="390524" y="4896816"/>
                  <a:pt x="388099" y="4896246"/>
                </a:cubicBezTo>
                <a:cubicBezTo>
                  <a:pt x="385675" y="4895675"/>
                  <a:pt x="383303" y="4894784"/>
                  <a:pt x="380986" y="4893572"/>
                </a:cubicBezTo>
                <a:cubicBezTo>
                  <a:pt x="378668" y="4892359"/>
                  <a:pt x="376368" y="4890826"/>
                  <a:pt x="374086" y="4888972"/>
                </a:cubicBezTo>
                <a:cubicBezTo>
                  <a:pt x="371804" y="4887118"/>
                  <a:pt x="369379" y="4884943"/>
                  <a:pt x="366812" y="4882447"/>
                </a:cubicBezTo>
                <a:lnTo>
                  <a:pt x="366812" y="4930583"/>
                </a:lnTo>
                <a:cubicBezTo>
                  <a:pt x="366812" y="4931154"/>
                  <a:pt x="366670" y="4931653"/>
                  <a:pt x="366384" y="4932081"/>
                </a:cubicBezTo>
                <a:cubicBezTo>
                  <a:pt x="366099" y="4932509"/>
                  <a:pt x="365636" y="4932865"/>
                  <a:pt x="364994" y="4933151"/>
                </a:cubicBezTo>
                <a:cubicBezTo>
                  <a:pt x="364352" y="4933436"/>
                  <a:pt x="363461" y="4933650"/>
                  <a:pt x="362320" y="4933792"/>
                </a:cubicBezTo>
                <a:cubicBezTo>
                  <a:pt x="361178" y="4933935"/>
                  <a:pt x="359716" y="4934006"/>
                  <a:pt x="357934" y="4934006"/>
                </a:cubicBezTo>
                <a:cubicBezTo>
                  <a:pt x="356222" y="4934006"/>
                  <a:pt x="354796" y="4933935"/>
                  <a:pt x="353655" y="4933792"/>
                </a:cubicBezTo>
                <a:cubicBezTo>
                  <a:pt x="352514" y="4933650"/>
                  <a:pt x="351605" y="4933436"/>
                  <a:pt x="350927" y="4933151"/>
                </a:cubicBezTo>
                <a:cubicBezTo>
                  <a:pt x="350250" y="4932865"/>
                  <a:pt x="349786" y="4932509"/>
                  <a:pt x="349536" y="4932081"/>
                </a:cubicBezTo>
                <a:cubicBezTo>
                  <a:pt x="349287" y="4931653"/>
                  <a:pt x="349162" y="4931154"/>
                  <a:pt x="349162" y="4930583"/>
                </a:cubicBezTo>
                <a:lnTo>
                  <a:pt x="349162" y="4796122"/>
                </a:lnTo>
                <a:cubicBezTo>
                  <a:pt x="349162" y="4795480"/>
                  <a:pt x="349269" y="4794963"/>
                  <a:pt x="349483" y="4794571"/>
                </a:cubicBezTo>
                <a:cubicBezTo>
                  <a:pt x="349697" y="4794178"/>
                  <a:pt x="350125" y="4793840"/>
                  <a:pt x="350766" y="4793554"/>
                </a:cubicBezTo>
                <a:cubicBezTo>
                  <a:pt x="351408" y="4793269"/>
                  <a:pt x="352229" y="4793073"/>
                  <a:pt x="353227" y="4792966"/>
                </a:cubicBezTo>
                <a:cubicBezTo>
                  <a:pt x="354226" y="4792859"/>
                  <a:pt x="355438" y="4792806"/>
                  <a:pt x="356864" y="4792806"/>
                </a:cubicBezTo>
                <a:cubicBezTo>
                  <a:pt x="358362" y="4792806"/>
                  <a:pt x="359592" y="4792859"/>
                  <a:pt x="360554" y="4792966"/>
                </a:cubicBezTo>
                <a:cubicBezTo>
                  <a:pt x="361517" y="4793073"/>
                  <a:pt x="362320" y="4793269"/>
                  <a:pt x="362961" y="4793554"/>
                </a:cubicBezTo>
                <a:cubicBezTo>
                  <a:pt x="363603" y="4793840"/>
                  <a:pt x="364049" y="4794178"/>
                  <a:pt x="364299" y="4794571"/>
                </a:cubicBezTo>
                <a:cubicBezTo>
                  <a:pt x="364548" y="4794963"/>
                  <a:pt x="364673" y="4795480"/>
                  <a:pt x="364673" y="4796122"/>
                </a:cubicBezTo>
                <a:lnTo>
                  <a:pt x="364673" y="4809065"/>
                </a:lnTo>
                <a:cubicBezTo>
                  <a:pt x="367597" y="4806070"/>
                  <a:pt x="370413" y="4803467"/>
                  <a:pt x="373123" y="4801256"/>
                </a:cubicBezTo>
                <a:cubicBezTo>
                  <a:pt x="375833" y="4799046"/>
                  <a:pt x="378561" y="4797209"/>
                  <a:pt x="381307" y="4795747"/>
                </a:cubicBezTo>
                <a:cubicBezTo>
                  <a:pt x="384052" y="4794285"/>
                  <a:pt x="386869" y="4793180"/>
                  <a:pt x="389757" y="4792431"/>
                </a:cubicBezTo>
                <a:cubicBezTo>
                  <a:pt x="392645" y="4791682"/>
                  <a:pt x="395694" y="4791308"/>
                  <a:pt x="398903" y="4791308"/>
                </a:cubicBezTo>
                <a:close/>
                <a:moveTo>
                  <a:pt x="284180" y="4791308"/>
                </a:moveTo>
                <a:cubicBezTo>
                  <a:pt x="291739" y="4791308"/>
                  <a:pt x="298175" y="4792520"/>
                  <a:pt x="303488" y="4794945"/>
                </a:cubicBezTo>
                <a:cubicBezTo>
                  <a:pt x="308801" y="4797370"/>
                  <a:pt x="313169" y="4800632"/>
                  <a:pt x="316592" y="4804733"/>
                </a:cubicBezTo>
                <a:cubicBezTo>
                  <a:pt x="320015" y="4808833"/>
                  <a:pt x="322529" y="4813647"/>
                  <a:pt x="324133" y="4819174"/>
                </a:cubicBezTo>
                <a:cubicBezTo>
                  <a:pt x="325738" y="4824701"/>
                  <a:pt x="326540" y="4830602"/>
                  <a:pt x="326540" y="4836877"/>
                </a:cubicBezTo>
                <a:lnTo>
                  <a:pt x="326540" y="4840086"/>
                </a:lnTo>
                <a:cubicBezTo>
                  <a:pt x="326540" y="4842868"/>
                  <a:pt x="325842" y="4844847"/>
                  <a:pt x="324445" y="4846023"/>
                </a:cubicBezTo>
                <a:cubicBezTo>
                  <a:pt x="323048" y="4847200"/>
                  <a:pt x="321454" y="4847788"/>
                  <a:pt x="319662" y="4847788"/>
                </a:cubicBezTo>
                <a:lnTo>
                  <a:pt x="256261" y="4847788"/>
                </a:lnTo>
                <a:cubicBezTo>
                  <a:pt x="256261" y="4853137"/>
                  <a:pt x="256798" y="4857951"/>
                  <a:pt x="257873" y="4862229"/>
                </a:cubicBezTo>
                <a:cubicBezTo>
                  <a:pt x="258948" y="4866508"/>
                  <a:pt x="260739" y="4870181"/>
                  <a:pt x="263247" y="4873247"/>
                </a:cubicBezTo>
                <a:cubicBezTo>
                  <a:pt x="265756" y="4876314"/>
                  <a:pt x="269016" y="4878667"/>
                  <a:pt x="273029" y="4880307"/>
                </a:cubicBezTo>
                <a:cubicBezTo>
                  <a:pt x="277042" y="4881947"/>
                  <a:pt x="281951" y="4882768"/>
                  <a:pt x="287755" y="4882768"/>
                </a:cubicBezTo>
                <a:cubicBezTo>
                  <a:pt x="292342" y="4882768"/>
                  <a:pt x="296426" y="4882393"/>
                  <a:pt x="300009" y="4881644"/>
                </a:cubicBezTo>
                <a:cubicBezTo>
                  <a:pt x="303592" y="4880896"/>
                  <a:pt x="306691" y="4880058"/>
                  <a:pt x="309307" y="4879131"/>
                </a:cubicBezTo>
                <a:cubicBezTo>
                  <a:pt x="311923" y="4878204"/>
                  <a:pt x="314073" y="4877366"/>
                  <a:pt x="315757" y="4876617"/>
                </a:cubicBezTo>
                <a:cubicBezTo>
                  <a:pt x="317441" y="4875868"/>
                  <a:pt x="318714" y="4875494"/>
                  <a:pt x="319574" y="4875494"/>
                </a:cubicBezTo>
                <a:cubicBezTo>
                  <a:pt x="320075" y="4875494"/>
                  <a:pt x="320523" y="4875618"/>
                  <a:pt x="320917" y="4875868"/>
                </a:cubicBezTo>
                <a:cubicBezTo>
                  <a:pt x="321311" y="4876118"/>
                  <a:pt x="321615" y="4876492"/>
                  <a:pt x="321830" y="4876991"/>
                </a:cubicBezTo>
                <a:cubicBezTo>
                  <a:pt x="322045" y="4877490"/>
                  <a:pt x="322206" y="4878186"/>
                  <a:pt x="322314" y="4879077"/>
                </a:cubicBezTo>
                <a:cubicBezTo>
                  <a:pt x="322421" y="4879969"/>
                  <a:pt x="322475" y="4881056"/>
                  <a:pt x="322475" y="4882340"/>
                </a:cubicBezTo>
                <a:cubicBezTo>
                  <a:pt x="322475" y="4883267"/>
                  <a:pt x="322439" y="4884069"/>
                  <a:pt x="322368" y="4884747"/>
                </a:cubicBezTo>
                <a:cubicBezTo>
                  <a:pt x="322297" y="4885424"/>
                  <a:pt x="322208" y="4886030"/>
                  <a:pt x="322101" y="4886565"/>
                </a:cubicBezTo>
                <a:cubicBezTo>
                  <a:pt x="321994" y="4887100"/>
                  <a:pt x="321816" y="4887581"/>
                  <a:pt x="321566" y="4888009"/>
                </a:cubicBezTo>
                <a:cubicBezTo>
                  <a:pt x="321317" y="4888437"/>
                  <a:pt x="320995" y="4888847"/>
                  <a:pt x="320603" y="4889239"/>
                </a:cubicBezTo>
                <a:cubicBezTo>
                  <a:pt x="320211" y="4889632"/>
                  <a:pt x="319052" y="4890273"/>
                  <a:pt x="317127" y="4891165"/>
                </a:cubicBezTo>
                <a:cubicBezTo>
                  <a:pt x="315201" y="4892056"/>
                  <a:pt x="312705" y="4892930"/>
                  <a:pt x="309639" y="4893786"/>
                </a:cubicBezTo>
                <a:cubicBezTo>
                  <a:pt x="306572" y="4894641"/>
                  <a:pt x="303025" y="4895408"/>
                  <a:pt x="298995" y="4896085"/>
                </a:cubicBezTo>
                <a:cubicBezTo>
                  <a:pt x="294966" y="4896763"/>
                  <a:pt x="290669" y="4897102"/>
                  <a:pt x="286105" y="4897102"/>
                </a:cubicBezTo>
                <a:cubicBezTo>
                  <a:pt x="278190" y="4897102"/>
                  <a:pt x="271254" y="4895996"/>
                  <a:pt x="265300" y="4893786"/>
                </a:cubicBezTo>
                <a:cubicBezTo>
                  <a:pt x="259345" y="4891575"/>
                  <a:pt x="254335" y="4888294"/>
                  <a:pt x="250270" y="4883944"/>
                </a:cubicBezTo>
                <a:cubicBezTo>
                  <a:pt x="246206" y="4879594"/>
                  <a:pt x="243139" y="4874139"/>
                  <a:pt x="241071" y="4867578"/>
                </a:cubicBezTo>
                <a:cubicBezTo>
                  <a:pt x="239003" y="4861017"/>
                  <a:pt x="237969" y="4853386"/>
                  <a:pt x="237969" y="4844686"/>
                </a:cubicBezTo>
                <a:cubicBezTo>
                  <a:pt x="237969" y="4836414"/>
                  <a:pt x="239039" y="4828979"/>
                  <a:pt x="241178" y="4822383"/>
                </a:cubicBezTo>
                <a:cubicBezTo>
                  <a:pt x="243318" y="4815786"/>
                  <a:pt x="246402" y="4810188"/>
                  <a:pt x="250431" y="4805589"/>
                </a:cubicBezTo>
                <a:cubicBezTo>
                  <a:pt x="254460" y="4800989"/>
                  <a:pt x="259327" y="4797459"/>
                  <a:pt x="265032" y="4794999"/>
                </a:cubicBezTo>
                <a:cubicBezTo>
                  <a:pt x="270737" y="4792538"/>
                  <a:pt x="277120" y="4791308"/>
                  <a:pt x="284180" y="4791308"/>
                </a:cubicBezTo>
                <a:close/>
                <a:moveTo>
                  <a:pt x="996002" y="4756650"/>
                </a:moveTo>
                <a:cubicBezTo>
                  <a:pt x="994076" y="4756650"/>
                  <a:pt x="992490" y="4757274"/>
                  <a:pt x="991242" y="4758522"/>
                </a:cubicBezTo>
                <a:cubicBezTo>
                  <a:pt x="989994" y="4759770"/>
                  <a:pt x="989370" y="4761642"/>
                  <a:pt x="989370" y="4764138"/>
                </a:cubicBezTo>
                <a:lnTo>
                  <a:pt x="989370" y="4892395"/>
                </a:lnTo>
                <a:cubicBezTo>
                  <a:pt x="989370" y="4892965"/>
                  <a:pt x="989512" y="4893447"/>
                  <a:pt x="989797" y="4893839"/>
                </a:cubicBezTo>
                <a:cubicBezTo>
                  <a:pt x="990082" y="4894231"/>
                  <a:pt x="990582" y="4894570"/>
                  <a:pt x="991295" y="4894855"/>
                </a:cubicBezTo>
                <a:cubicBezTo>
                  <a:pt x="992008" y="4895141"/>
                  <a:pt x="992953" y="4895354"/>
                  <a:pt x="994130" y="4895497"/>
                </a:cubicBezTo>
                <a:cubicBezTo>
                  <a:pt x="995306" y="4895640"/>
                  <a:pt x="996786" y="4895711"/>
                  <a:pt x="998569" y="4895711"/>
                </a:cubicBezTo>
                <a:cubicBezTo>
                  <a:pt x="1000352" y="4895711"/>
                  <a:pt x="1001832" y="4895640"/>
                  <a:pt x="1003008" y="4895497"/>
                </a:cubicBezTo>
                <a:cubicBezTo>
                  <a:pt x="1004185" y="4895354"/>
                  <a:pt x="1005112" y="4895141"/>
                  <a:pt x="1005789" y="4894855"/>
                </a:cubicBezTo>
                <a:cubicBezTo>
                  <a:pt x="1006467" y="4894570"/>
                  <a:pt x="1006966" y="4894231"/>
                  <a:pt x="1007287" y="4893839"/>
                </a:cubicBezTo>
                <a:cubicBezTo>
                  <a:pt x="1007608" y="4893447"/>
                  <a:pt x="1007768" y="4892965"/>
                  <a:pt x="1007768" y="4892395"/>
                </a:cubicBezTo>
                <a:lnTo>
                  <a:pt x="1007768" y="4772588"/>
                </a:lnTo>
                <a:lnTo>
                  <a:pt x="1070346" y="4772588"/>
                </a:lnTo>
                <a:lnTo>
                  <a:pt x="1070346" y="4892395"/>
                </a:lnTo>
                <a:cubicBezTo>
                  <a:pt x="1070346" y="4892965"/>
                  <a:pt x="1070506" y="4893447"/>
                  <a:pt x="1070827" y="4893839"/>
                </a:cubicBezTo>
                <a:cubicBezTo>
                  <a:pt x="1071148" y="4894231"/>
                  <a:pt x="1071647" y="4894570"/>
                  <a:pt x="1072325" y="4894855"/>
                </a:cubicBezTo>
                <a:cubicBezTo>
                  <a:pt x="1073002" y="4895141"/>
                  <a:pt x="1073947" y="4895354"/>
                  <a:pt x="1075160" y="4895497"/>
                </a:cubicBezTo>
                <a:cubicBezTo>
                  <a:pt x="1076372" y="4895640"/>
                  <a:pt x="1077834" y="4895711"/>
                  <a:pt x="1079545" y="4895711"/>
                </a:cubicBezTo>
                <a:cubicBezTo>
                  <a:pt x="1081328" y="4895711"/>
                  <a:pt x="1082808" y="4895640"/>
                  <a:pt x="1083985" y="4895497"/>
                </a:cubicBezTo>
                <a:cubicBezTo>
                  <a:pt x="1085161" y="4895354"/>
                  <a:pt x="1086106" y="4895141"/>
                  <a:pt x="1086819" y="4894855"/>
                </a:cubicBezTo>
                <a:cubicBezTo>
                  <a:pt x="1087532" y="4894570"/>
                  <a:pt x="1088032" y="4894231"/>
                  <a:pt x="1088317" y="4893839"/>
                </a:cubicBezTo>
                <a:cubicBezTo>
                  <a:pt x="1088602" y="4893447"/>
                  <a:pt x="1088745" y="4892965"/>
                  <a:pt x="1088745" y="4892395"/>
                </a:cubicBezTo>
                <a:lnTo>
                  <a:pt x="1088745" y="4764138"/>
                </a:lnTo>
                <a:cubicBezTo>
                  <a:pt x="1088745" y="4761642"/>
                  <a:pt x="1088174" y="4759770"/>
                  <a:pt x="1087033" y="4758522"/>
                </a:cubicBezTo>
                <a:cubicBezTo>
                  <a:pt x="1085892" y="4757274"/>
                  <a:pt x="1084323" y="4756650"/>
                  <a:pt x="1082326" y="4756650"/>
                </a:cubicBezTo>
                <a:close/>
                <a:moveTo>
                  <a:pt x="6604242" y="4548738"/>
                </a:moveTo>
                <a:lnTo>
                  <a:pt x="6619325" y="4548738"/>
                </a:lnTo>
                <a:lnTo>
                  <a:pt x="6619325" y="4569170"/>
                </a:lnTo>
                <a:cubicBezTo>
                  <a:pt x="6614975" y="4574019"/>
                  <a:pt x="6610821" y="4577620"/>
                  <a:pt x="6606863" y="4579974"/>
                </a:cubicBezTo>
                <a:cubicBezTo>
                  <a:pt x="6602905" y="4582327"/>
                  <a:pt x="6598609" y="4583504"/>
                  <a:pt x="6593973" y="4583504"/>
                </a:cubicBezTo>
                <a:cubicBezTo>
                  <a:pt x="6588268" y="4583504"/>
                  <a:pt x="6583829" y="4582024"/>
                  <a:pt x="6580656" y="4579064"/>
                </a:cubicBezTo>
                <a:cubicBezTo>
                  <a:pt x="6577482" y="4576105"/>
                  <a:pt x="6575895" y="4572129"/>
                  <a:pt x="6575895" y="4567137"/>
                </a:cubicBezTo>
                <a:cubicBezTo>
                  <a:pt x="6575895" y="4564213"/>
                  <a:pt x="6576448" y="4561628"/>
                  <a:pt x="6577553" y="4559382"/>
                </a:cubicBezTo>
                <a:cubicBezTo>
                  <a:pt x="6578659" y="4557135"/>
                  <a:pt x="6580388" y="4555210"/>
                  <a:pt x="6582741" y="4553605"/>
                </a:cubicBezTo>
                <a:cubicBezTo>
                  <a:pt x="6585095" y="4552001"/>
                  <a:pt x="6588054" y="4550788"/>
                  <a:pt x="6591620" y="4549968"/>
                </a:cubicBezTo>
                <a:cubicBezTo>
                  <a:pt x="6595186" y="4549148"/>
                  <a:pt x="6599393" y="4548738"/>
                  <a:pt x="6604242" y="4548738"/>
                </a:cubicBezTo>
                <a:close/>
                <a:moveTo>
                  <a:pt x="4918318" y="4548738"/>
                </a:moveTo>
                <a:lnTo>
                  <a:pt x="4933400" y="4548738"/>
                </a:lnTo>
                <a:lnTo>
                  <a:pt x="4933400" y="4569170"/>
                </a:lnTo>
                <a:cubicBezTo>
                  <a:pt x="4929050" y="4574019"/>
                  <a:pt x="4924896" y="4577620"/>
                  <a:pt x="4920938" y="4579974"/>
                </a:cubicBezTo>
                <a:cubicBezTo>
                  <a:pt x="4916980" y="4582327"/>
                  <a:pt x="4912684" y="4583504"/>
                  <a:pt x="4908048" y="4583504"/>
                </a:cubicBezTo>
                <a:cubicBezTo>
                  <a:pt x="4902343" y="4583504"/>
                  <a:pt x="4897904" y="4582024"/>
                  <a:pt x="4894731" y="4579064"/>
                </a:cubicBezTo>
                <a:cubicBezTo>
                  <a:pt x="4891557" y="4576105"/>
                  <a:pt x="4889970" y="4572129"/>
                  <a:pt x="4889970" y="4567137"/>
                </a:cubicBezTo>
                <a:cubicBezTo>
                  <a:pt x="4889970" y="4564213"/>
                  <a:pt x="4890523" y="4561628"/>
                  <a:pt x="4891628" y="4559382"/>
                </a:cubicBezTo>
                <a:cubicBezTo>
                  <a:pt x="4892734" y="4557135"/>
                  <a:pt x="4894463" y="4555210"/>
                  <a:pt x="4896817" y="4553605"/>
                </a:cubicBezTo>
                <a:cubicBezTo>
                  <a:pt x="4899170" y="4552001"/>
                  <a:pt x="4902129" y="4550788"/>
                  <a:pt x="4905695" y="4549968"/>
                </a:cubicBezTo>
                <a:cubicBezTo>
                  <a:pt x="4909261" y="4549148"/>
                  <a:pt x="4913468" y="4548738"/>
                  <a:pt x="4918318" y="4548738"/>
                </a:cubicBezTo>
                <a:close/>
                <a:moveTo>
                  <a:pt x="5349621" y="4543925"/>
                </a:moveTo>
                <a:cubicBezTo>
                  <a:pt x="5354471" y="4543925"/>
                  <a:pt x="5358571" y="4544370"/>
                  <a:pt x="5361923" y="4545262"/>
                </a:cubicBezTo>
                <a:cubicBezTo>
                  <a:pt x="5365275" y="4546153"/>
                  <a:pt x="5367967" y="4547437"/>
                  <a:pt x="5369999" y="4549113"/>
                </a:cubicBezTo>
                <a:cubicBezTo>
                  <a:pt x="5372032" y="4550788"/>
                  <a:pt x="5373494" y="4552821"/>
                  <a:pt x="5374385" y="4555210"/>
                </a:cubicBezTo>
                <a:cubicBezTo>
                  <a:pt x="5375276" y="4557599"/>
                  <a:pt x="5375722" y="4560255"/>
                  <a:pt x="5375722" y="4563179"/>
                </a:cubicBezTo>
                <a:cubicBezTo>
                  <a:pt x="5375722" y="4569312"/>
                  <a:pt x="5373690" y="4574108"/>
                  <a:pt x="5369625" y="4577567"/>
                </a:cubicBezTo>
                <a:cubicBezTo>
                  <a:pt x="5365560" y="4581025"/>
                  <a:pt x="5359178" y="4582755"/>
                  <a:pt x="5350477" y="4582755"/>
                </a:cubicBezTo>
                <a:cubicBezTo>
                  <a:pt x="5346983" y="4582755"/>
                  <a:pt x="5344023" y="4582648"/>
                  <a:pt x="5341599" y="4582434"/>
                </a:cubicBezTo>
                <a:cubicBezTo>
                  <a:pt x="5339174" y="4582220"/>
                  <a:pt x="5336714" y="4581970"/>
                  <a:pt x="5334218" y="4581685"/>
                </a:cubicBezTo>
                <a:lnTo>
                  <a:pt x="5334218" y="4544673"/>
                </a:lnTo>
                <a:cubicBezTo>
                  <a:pt x="5336571" y="4544459"/>
                  <a:pt x="5338996" y="4544281"/>
                  <a:pt x="5341492" y="4544138"/>
                </a:cubicBezTo>
                <a:cubicBezTo>
                  <a:pt x="5343988" y="4543996"/>
                  <a:pt x="5346698" y="4543925"/>
                  <a:pt x="5349621" y="4543925"/>
                </a:cubicBezTo>
                <a:close/>
                <a:moveTo>
                  <a:pt x="5131830" y="4543925"/>
                </a:moveTo>
                <a:cubicBezTo>
                  <a:pt x="5136822" y="4543925"/>
                  <a:pt x="5141030" y="4544370"/>
                  <a:pt x="5144453" y="4545262"/>
                </a:cubicBezTo>
                <a:cubicBezTo>
                  <a:pt x="5147876" y="4546153"/>
                  <a:pt x="5150657" y="4547437"/>
                  <a:pt x="5152796" y="4549113"/>
                </a:cubicBezTo>
                <a:cubicBezTo>
                  <a:pt x="5154936" y="4550788"/>
                  <a:pt x="5156469" y="4552821"/>
                  <a:pt x="5157396" y="4555210"/>
                </a:cubicBezTo>
                <a:cubicBezTo>
                  <a:pt x="5158323" y="4557599"/>
                  <a:pt x="5158787" y="4560255"/>
                  <a:pt x="5158787" y="4563179"/>
                </a:cubicBezTo>
                <a:cubicBezTo>
                  <a:pt x="5158787" y="4569312"/>
                  <a:pt x="5156647" y="4574108"/>
                  <a:pt x="5152368" y="4577567"/>
                </a:cubicBezTo>
                <a:cubicBezTo>
                  <a:pt x="5148090" y="4581025"/>
                  <a:pt x="5141529" y="4582755"/>
                  <a:pt x="5132686" y="4582755"/>
                </a:cubicBezTo>
                <a:cubicBezTo>
                  <a:pt x="5129192" y="4582755"/>
                  <a:pt x="5126018" y="4582648"/>
                  <a:pt x="5123166" y="4582434"/>
                </a:cubicBezTo>
                <a:cubicBezTo>
                  <a:pt x="5120313" y="4582220"/>
                  <a:pt x="5117639" y="4581970"/>
                  <a:pt x="5115143" y="4581685"/>
                </a:cubicBezTo>
                <a:lnTo>
                  <a:pt x="5115143" y="4544673"/>
                </a:lnTo>
                <a:cubicBezTo>
                  <a:pt x="5117496" y="4544459"/>
                  <a:pt x="5120117" y="4544281"/>
                  <a:pt x="5123005" y="4544138"/>
                </a:cubicBezTo>
                <a:cubicBezTo>
                  <a:pt x="5125893" y="4543996"/>
                  <a:pt x="5128835" y="4543925"/>
                  <a:pt x="5131830" y="4543925"/>
                </a:cubicBezTo>
                <a:close/>
                <a:moveTo>
                  <a:pt x="6477529" y="4508090"/>
                </a:moveTo>
                <a:lnTo>
                  <a:pt x="6508016" y="4508090"/>
                </a:lnTo>
                <a:lnTo>
                  <a:pt x="6508016" y="4580294"/>
                </a:lnTo>
                <a:lnTo>
                  <a:pt x="6455814" y="4580294"/>
                </a:lnTo>
                <a:cubicBezTo>
                  <a:pt x="6457954" y="4577656"/>
                  <a:pt x="6460022" y="4574607"/>
                  <a:pt x="6462019" y="4571148"/>
                </a:cubicBezTo>
                <a:cubicBezTo>
                  <a:pt x="6464015" y="4567690"/>
                  <a:pt x="6465923" y="4563215"/>
                  <a:pt x="6467741" y="4557724"/>
                </a:cubicBezTo>
                <a:cubicBezTo>
                  <a:pt x="6469560" y="4552233"/>
                  <a:pt x="6471272" y="4545493"/>
                  <a:pt x="6472876" y="4537506"/>
                </a:cubicBezTo>
                <a:cubicBezTo>
                  <a:pt x="6474481" y="4529519"/>
                  <a:pt x="6476032" y="4519714"/>
                  <a:pt x="6477529" y="4508090"/>
                </a:cubicBezTo>
                <a:close/>
                <a:moveTo>
                  <a:pt x="5677279" y="4506699"/>
                </a:moveTo>
                <a:cubicBezTo>
                  <a:pt x="5681871" y="4506699"/>
                  <a:pt x="5685710" y="4507769"/>
                  <a:pt x="5688795" y="4509908"/>
                </a:cubicBezTo>
                <a:cubicBezTo>
                  <a:pt x="5691881" y="4512047"/>
                  <a:pt x="5694338" y="4514900"/>
                  <a:pt x="5696168" y="4518466"/>
                </a:cubicBezTo>
                <a:cubicBezTo>
                  <a:pt x="5697998" y="4522031"/>
                  <a:pt x="5699289" y="4526114"/>
                  <a:pt x="5700042" y="4530714"/>
                </a:cubicBezTo>
                <a:cubicBezTo>
                  <a:pt x="5700795" y="4535313"/>
                  <a:pt x="5701172" y="4540074"/>
                  <a:pt x="5701172" y="4544994"/>
                </a:cubicBezTo>
                <a:cubicBezTo>
                  <a:pt x="5701172" y="4549487"/>
                  <a:pt x="5700706" y="4553944"/>
                  <a:pt x="5699773" y="4558366"/>
                </a:cubicBezTo>
                <a:cubicBezTo>
                  <a:pt x="5698840" y="4562787"/>
                  <a:pt x="5697387" y="4566781"/>
                  <a:pt x="5695414" y="4570346"/>
                </a:cubicBezTo>
                <a:cubicBezTo>
                  <a:pt x="5693441" y="4573912"/>
                  <a:pt x="5690858" y="4576764"/>
                  <a:pt x="5687664" y="4578904"/>
                </a:cubicBezTo>
                <a:cubicBezTo>
                  <a:pt x="5684472" y="4581043"/>
                  <a:pt x="5680651" y="4582113"/>
                  <a:pt x="5676203" y="4582113"/>
                </a:cubicBezTo>
                <a:cubicBezTo>
                  <a:pt x="5671396" y="4582113"/>
                  <a:pt x="5666804" y="4580544"/>
                  <a:pt x="5662427" y="4577406"/>
                </a:cubicBezTo>
                <a:cubicBezTo>
                  <a:pt x="5658050" y="4574268"/>
                  <a:pt x="5653422" y="4569740"/>
                  <a:pt x="5648543" y="4563821"/>
                </a:cubicBezTo>
                <a:lnTo>
                  <a:pt x="5648543" y="4525526"/>
                </a:lnTo>
                <a:cubicBezTo>
                  <a:pt x="5651341" y="4522031"/>
                  <a:pt x="5653995" y="4519090"/>
                  <a:pt x="5656507" y="4516701"/>
                </a:cubicBezTo>
                <a:cubicBezTo>
                  <a:pt x="5659019" y="4514312"/>
                  <a:pt x="5661422" y="4512386"/>
                  <a:pt x="5663718" y="4510924"/>
                </a:cubicBezTo>
                <a:cubicBezTo>
                  <a:pt x="5666014" y="4509462"/>
                  <a:pt x="5668274" y="4508393"/>
                  <a:pt x="5670498" y="4507715"/>
                </a:cubicBezTo>
                <a:cubicBezTo>
                  <a:pt x="5672722" y="4507038"/>
                  <a:pt x="5674983" y="4506699"/>
                  <a:pt x="5677279" y="4506699"/>
                </a:cubicBezTo>
                <a:close/>
                <a:moveTo>
                  <a:pt x="7263234" y="4506271"/>
                </a:moveTo>
                <a:cubicBezTo>
                  <a:pt x="7257981" y="4506271"/>
                  <a:pt x="7253466" y="4507198"/>
                  <a:pt x="7249688" y="4509052"/>
                </a:cubicBezTo>
                <a:cubicBezTo>
                  <a:pt x="7245910" y="4510906"/>
                  <a:pt x="7242798" y="4513527"/>
                  <a:pt x="7240352" y="4516915"/>
                </a:cubicBezTo>
                <a:cubicBezTo>
                  <a:pt x="7237905" y="4520302"/>
                  <a:pt x="7236088" y="4524313"/>
                  <a:pt x="7234901" y="4528949"/>
                </a:cubicBezTo>
                <a:cubicBezTo>
                  <a:pt x="7233714" y="4533584"/>
                  <a:pt x="7233120" y="4538647"/>
                  <a:pt x="7233120" y="4544138"/>
                </a:cubicBezTo>
                <a:cubicBezTo>
                  <a:pt x="7233120" y="4549416"/>
                  <a:pt x="7233606" y="4554372"/>
                  <a:pt x="7234578" y="4559007"/>
                </a:cubicBezTo>
                <a:cubicBezTo>
                  <a:pt x="7235550" y="4563643"/>
                  <a:pt x="7237168" y="4567690"/>
                  <a:pt x="7239435" y="4571148"/>
                </a:cubicBezTo>
                <a:cubicBezTo>
                  <a:pt x="7241701" y="4574607"/>
                  <a:pt x="7244741" y="4577353"/>
                  <a:pt x="7248555" y="4579385"/>
                </a:cubicBezTo>
                <a:cubicBezTo>
                  <a:pt x="7252369" y="4581418"/>
                  <a:pt x="7257118" y="4582434"/>
                  <a:pt x="7262803" y="4582434"/>
                </a:cubicBezTo>
                <a:cubicBezTo>
                  <a:pt x="7267984" y="4582434"/>
                  <a:pt x="7272482" y="4581507"/>
                  <a:pt x="7276295" y="4579653"/>
                </a:cubicBezTo>
                <a:cubicBezTo>
                  <a:pt x="7280109" y="4577798"/>
                  <a:pt x="7283239" y="4575196"/>
                  <a:pt x="7285685" y="4571844"/>
                </a:cubicBezTo>
                <a:cubicBezTo>
                  <a:pt x="7288132" y="4568492"/>
                  <a:pt x="7289931" y="4564498"/>
                  <a:pt x="7291082" y="4559863"/>
                </a:cubicBezTo>
                <a:cubicBezTo>
                  <a:pt x="7292234" y="4555228"/>
                  <a:pt x="7292810" y="4550129"/>
                  <a:pt x="7292810" y="4544566"/>
                </a:cubicBezTo>
                <a:cubicBezTo>
                  <a:pt x="7292810" y="4539360"/>
                  <a:pt x="7292324" y="4534440"/>
                  <a:pt x="7291352" y="4529804"/>
                </a:cubicBezTo>
                <a:cubicBezTo>
                  <a:pt x="7290381" y="4525169"/>
                  <a:pt x="7288779" y="4521104"/>
                  <a:pt x="7286548" y="4517610"/>
                </a:cubicBezTo>
                <a:cubicBezTo>
                  <a:pt x="7284318" y="4514115"/>
                  <a:pt x="7281296" y="4511352"/>
                  <a:pt x="7277482" y="4509320"/>
                </a:cubicBezTo>
                <a:cubicBezTo>
                  <a:pt x="7273668" y="4507287"/>
                  <a:pt x="7268919" y="4506271"/>
                  <a:pt x="7263234" y="4506271"/>
                </a:cubicBezTo>
                <a:close/>
                <a:moveTo>
                  <a:pt x="5996409" y="4506271"/>
                </a:moveTo>
                <a:cubicBezTo>
                  <a:pt x="6002094" y="4506271"/>
                  <a:pt x="6006844" y="4507287"/>
                  <a:pt x="6010657" y="4509320"/>
                </a:cubicBezTo>
                <a:cubicBezTo>
                  <a:pt x="6014471" y="4511352"/>
                  <a:pt x="6017493" y="4514115"/>
                  <a:pt x="6019724" y="4517610"/>
                </a:cubicBezTo>
                <a:cubicBezTo>
                  <a:pt x="6021955" y="4521104"/>
                  <a:pt x="6023556" y="4525169"/>
                  <a:pt x="6024527" y="4529804"/>
                </a:cubicBezTo>
                <a:cubicBezTo>
                  <a:pt x="6025499" y="4534440"/>
                  <a:pt x="6025985" y="4539360"/>
                  <a:pt x="6025985" y="4544566"/>
                </a:cubicBezTo>
                <a:cubicBezTo>
                  <a:pt x="6025985" y="4550129"/>
                  <a:pt x="6025409" y="4555228"/>
                  <a:pt x="6024257" y="4559863"/>
                </a:cubicBezTo>
                <a:cubicBezTo>
                  <a:pt x="6023106" y="4564498"/>
                  <a:pt x="6021307" y="4568492"/>
                  <a:pt x="6018860" y="4571844"/>
                </a:cubicBezTo>
                <a:cubicBezTo>
                  <a:pt x="6016414" y="4575196"/>
                  <a:pt x="6013284" y="4577798"/>
                  <a:pt x="6009470" y="4579653"/>
                </a:cubicBezTo>
                <a:cubicBezTo>
                  <a:pt x="6005657" y="4581507"/>
                  <a:pt x="6001159" y="4582434"/>
                  <a:pt x="5995978" y="4582434"/>
                </a:cubicBezTo>
                <a:cubicBezTo>
                  <a:pt x="5990293" y="4582434"/>
                  <a:pt x="5985544" y="4581418"/>
                  <a:pt x="5981730" y="4579385"/>
                </a:cubicBezTo>
                <a:cubicBezTo>
                  <a:pt x="5977917" y="4577353"/>
                  <a:pt x="5974876" y="4574607"/>
                  <a:pt x="5972610" y="4571148"/>
                </a:cubicBezTo>
                <a:cubicBezTo>
                  <a:pt x="5970344" y="4567690"/>
                  <a:pt x="5968725" y="4563643"/>
                  <a:pt x="5967753" y="4559007"/>
                </a:cubicBezTo>
                <a:cubicBezTo>
                  <a:pt x="5966781" y="4554372"/>
                  <a:pt x="5966295" y="4549416"/>
                  <a:pt x="5966295" y="4544138"/>
                </a:cubicBezTo>
                <a:cubicBezTo>
                  <a:pt x="5966295" y="4538647"/>
                  <a:pt x="5966889" y="4533584"/>
                  <a:pt x="5968076" y="4528949"/>
                </a:cubicBezTo>
                <a:cubicBezTo>
                  <a:pt x="5969264" y="4524313"/>
                  <a:pt x="5971080" y="4520302"/>
                  <a:pt x="5973527" y="4516915"/>
                </a:cubicBezTo>
                <a:cubicBezTo>
                  <a:pt x="5975973" y="4513527"/>
                  <a:pt x="5979085" y="4510906"/>
                  <a:pt x="5982863" y="4509052"/>
                </a:cubicBezTo>
                <a:cubicBezTo>
                  <a:pt x="5986641" y="4507198"/>
                  <a:pt x="5991157" y="4506271"/>
                  <a:pt x="5996409" y="4506271"/>
                </a:cubicBezTo>
                <a:close/>
                <a:moveTo>
                  <a:pt x="6260331" y="4505308"/>
                </a:moveTo>
                <a:cubicBezTo>
                  <a:pt x="6268870" y="4505308"/>
                  <a:pt x="6275309" y="4507947"/>
                  <a:pt x="6279650" y="4513224"/>
                </a:cubicBezTo>
                <a:cubicBezTo>
                  <a:pt x="6283989" y="4518501"/>
                  <a:pt x="6286053" y="4525775"/>
                  <a:pt x="6285839" y="4535046"/>
                </a:cubicBezTo>
                <a:lnTo>
                  <a:pt x="6233316" y="4535046"/>
                </a:lnTo>
                <a:cubicBezTo>
                  <a:pt x="6233460" y="4531124"/>
                  <a:pt x="6234142" y="4527362"/>
                  <a:pt x="6235361" y="4523761"/>
                </a:cubicBezTo>
                <a:cubicBezTo>
                  <a:pt x="6236581" y="4520159"/>
                  <a:pt x="6238303" y="4517004"/>
                  <a:pt x="6240528" y="4514294"/>
                </a:cubicBezTo>
                <a:cubicBezTo>
                  <a:pt x="6242752" y="4511584"/>
                  <a:pt x="6245515" y="4509409"/>
                  <a:pt x="6248815" y="4507769"/>
                </a:cubicBezTo>
                <a:cubicBezTo>
                  <a:pt x="6252116" y="4506128"/>
                  <a:pt x="6255954" y="4505308"/>
                  <a:pt x="6260331" y="4505308"/>
                </a:cubicBezTo>
                <a:close/>
                <a:moveTo>
                  <a:pt x="5784081" y="4505308"/>
                </a:moveTo>
                <a:cubicBezTo>
                  <a:pt x="5792620" y="4505308"/>
                  <a:pt x="5799059" y="4507947"/>
                  <a:pt x="5803400" y="4513224"/>
                </a:cubicBezTo>
                <a:cubicBezTo>
                  <a:pt x="5807740" y="4518501"/>
                  <a:pt x="5809803" y="4525775"/>
                  <a:pt x="5809589" y="4535046"/>
                </a:cubicBezTo>
                <a:lnTo>
                  <a:pt x="5757066" y="4535046"/>
                </a:lnTo>
                <a:cubicBezTo>
                  <a:pt x="5757210" y="4531124"/>
                  <a:pt x="5757892" y="4527362"/>
                  <a:pt x="5759111" y="4523761"/>
                </a:cubicBezTo>
                <a:cubicBezTo>
                  <a:pt x="5760331" y="4520159"/>
                  <a:pt x="5762053" y="4517004"/>
                  <a:pt x="5764278" y="4514294"/>
                </a:cubicBezTo>
                <a:cubicBezTo>
                  <a:pt x="5766502" y="4511584"/>
                  <a:pt x="5769265" y="4509409"/>
                  <a:pt x="5772565" y="4507769"/>
                </a:cubicBezTo>
                <a:cubicBezTo>
                  <a:pt x="5775866" y="4506128"/>
                  <a:pt x="5779704" y="4505308"/>
                  <a:pt x="5784081" y="4505308"/>
                </a:cubicBezTo>
                <a:close/>
                <a:moveTo>
                  <a:pt x="5498331" y="4505308"/>
                </a:moveTo>
                <a:cubicBezTo>
                  <a:pt x="5506870" y="4505308"/>
                  <a:pt x="5513309" y="4507947"/>
                  <a:pt x="5517650" y="4513224"/>
                </a:cubicBezTo>
                <a:cubicBezTo>
                  <a:pt x="5521990" y="4518501"/>
                  <a:pt x="5524053" y="4525775"/>
                  <a:pt x="5523839" y="4535046"/>
                </a:cubicBezTo>
                <a:lnTo>
                  <a:pt x="5471316" y="4535046"/>
                </a:lnTo>
                <a:cubicBezTo>
                  <a:pt x="5471460" y="4531124"/>
                  <a:pt x="5472142" y="4527362"/>
                  <a:pt x="5473361" y="4523761"/>
                </a:cubicBezTo>
                <a:cubicBezTo>
                  <a:pt x="5474581" y="4520159"/>
                  <a:pt x="5476303" y="4517004"/>
                  <a:pt x="5478528" y="4514294"/>
                </a:cubicBezTo>
                <a:cubicBezTo>
                  <a:pt x="5480752" y="4511584"/>
                  <a:pt x="5483515" y="4509409"/>
                  <a:pt x="5486815" y="4507769"/>
                </a:cubicBezTo>
                <a:cubicBezTo>
                  <a:pt x="5490116" y="4506128"/>
                  <a:pt x="5493954" y="4505308"/>
                  <a:pt x="5498331" y="4505308"/>
                </a:cubicBezTo>
                <a:close/>
                <a:moveTo>
                  <a:pt x="4726806" y="4505308"/>
                </a:moveTo>
                <a:cubicBezTo>
                  <a:pt x="4735345" y="4505308"/>
                  <a:pt x="4741784" y="4507947"/>
                  <a:pt x="4746125" y="4513224"/>
                </a:cubicBezTo>
                <a:cubicBezTo>
                  <a:pt x="4750465" y="4518501"/>
                  <a:pt x="4752528" y="4525775"/>
                  <a:pt x="4752314" y="4535046"/>
                </a:cubicBezTo>
                <a:lnTo>
                  <a:pt x="4699791" y="4535046"/>
                </a:lnTo>
                <a:cubicBezTo>
                  <a:pt x="4699935" y="4531124"/>
                  <a:pt x="4700617" y="4527362"/>
                  <a:pt x="4701836" y="4523761"/>
                </a:cubicBezTo>
                <a:cubicBezTo>
                  <a:pt x="4703056" y="4520159"/>
                  <a:pt x="4704778" y="4517004"/>
                  <a:pt x="4707003" y="4514294"/>
                </a:cubicBezTo>
                <a:cubicBezTo>
                  <a:pt x="4709227" y="4511584"/>
                  <a:pt x="4711990" y="4509409"/>
                  <a:pt x="4715290" y="4507769"/>
                </a:cubicBezTo>
                <a:cubicBezTo>
                  <a:pt x="4718591" y="4506128"/>
                  <a:pt x="4722430" y="4505308"/>
                  <a:pt x="4726806" y="4505308"/>
                </a:cubicBezTo>
                <a:close/>
                <a:moveTo>
                  <a:pt x="2002331" y="4499847"/>
                </a:moveTo>
                <a:cubicBezTo>
                  <a:pt x="2000049" y="4499847"/>
                  <a:pt x="1998195" y="4500061"/>
                  <a:pt x="1996769" y="4500489"/>
                </a:cubicBezTo>
                <a:cubicBezTo>
                  <a:pt x="1995342" y="4500917"/>
                  <a:pt x="1994201" y="4501594"/>
                  <a:pt x="1993345" y="4502521"/>
                </a:cubicBezTo>
                <a:cubicBezTo>
                  <a:pt x="1992490" y="4503448"/>
                  <a:pt x="1991901" y="4504714"/>
                  <a:pt x="1991580" y="4506319"/>
                </a:cubicBezTo>
                <a:cubicBezTo>
                  <a:pt x="1991259" y="4507923"/>
                  <a:pt x="1991099" y="4509902"/>
                  <a:pt x="1991099" y="4512255"/>
                </a:cubicBezTo>
                <a:cubicBezTo>
                  <a:pt x="1991099" y="4514609"/>
                  <a:pt x="1991259" y="4516570"/>
                  <a:pt x="1991580" y="4518139"/>
                </a:cubicBezTo>
                <a:cubicBezTo>
                  <a:pt x="1991901" y="4519708"/>
                  <a:pt x="1992490" y="4520973"/>
                  <a:pt x="1993345" y="4521936"/>
                </a:cubicBezTo>
                <a:cubicBezTo>
                  <a:pt x="1994201" y="4522899"/>
                  <a:pt x="1995342" y="4523576"/>
                  <a:pt x="1996769" y="4523969"/>
                </a:cubicBezTo>
                <a:cubicBezTo>
                  <a:pt x="1998195" y="4524361"/>
                  <a:pt x="2000049" y="4524557"/>
                  <a:pt x="2002331" y="4524557"/>
                </a:cubicBezTo>
                <a:cubicBezTo>
                  <a:pt x="2004541" y="4524557"/>
                  <a:pt x="2006360" y="4524361"/>
                  <a:pt x="2007786" y="4523969"/>
                </a:cubicBezTo>
                <a:cubicBezTo>
                  <a:pt x="2009212" y="4523576"/>
                  <a:pt x="2010371" y="4522899"/>
                  <a:pt x="2011263" y="4521936"/>
                </a:cubicBezTo>
                <a:cubicBezTo>
                  <a:pt x="2012154" y="4520973"/>
                  <a:pt x="2012761" y="4519708"/>
                  <a:pt x="2013081" y="4518139"/>
                </a:cubicBezTo>
                <a:cubicBezTo>
                  <a:pt x="2013402" y="4516570"/>
                  <a:pt x="2013562" y="4514609"/>
                  <a:pt x="2013562" y="4512255"/>
                </a:cubicBezTo>
                <a:cubicBezTo>
                  <a:pt x="2013562" y="4509902"/>
                  <a:pt x="2013402" y="4507923"/>
                  <a:pt x="2013081" y="4506319"/>
                </a:cubicBezTo>
                <a:cubicBezTo>
                  <a:pt x="2012761" y="4504714"/>
                  <a:pt x="2012154" y="4503448"/>
                  <a:pt x="2011263" y="4502521"/>
                </a:cubicBezTo>
                <a:cubicBezTo>
                  <a:pt x="2010371" y="4501594"/>
                  <a:pt x="2009212" y="4500917"/>
                  <a:pt x="2007786" y="4500489"/>
                </a:cubicBezTo>
                <a:cubicBezTo>
                  <a:pt x="2006360" y="4500061"/>
                  <a:pt x="2004541" y="4499847"/>
                  <a:pt x="2002331" y="4499847"/>
                </a:cubicBezTo>
                <a:close/>
                <a:moveTo>
                  <a:pt x="1154606" y="4499847"/>
                </a:moveTo>
                <a:cubicBezTo>
                  <a:pt x="1152324" y="4499847"/>
                  <a:pt x="1150470" y="4500061"/>
                  <a:pt x="1149044" y="4500489"/>
                </a:cubicBezTo>
                <a:cubicBezTo>
                  <a:pt x="1147617" y="4500917"/>
                  <a:pt x="1146476" y="4501594"/>
                  <a:pt x="1145620" y="4502521"/>
                </a:cubicBezTo>
                <a:cubicBezTo>
                  <a:pt x="1144765" y="4503448"/>
                  <a:pt x="1144176" y="4504714"/>
                  <a:pt x="1143855" y="4506319"/>
                </a:cubicBezTo>
                <a:cubicBezTo>
                  <a:pt x="1143535" y="4507923"/>
                  <a:pt x="1143374" y="4509902"/>
                  <a:pt x="1143374" y="4512255"/>
                </a:cubicBezTo>
                <a:cubicBezTo>
                  <a:pt x="1143374" y="4514609"/>
                  <a:pt x="1143535" y="4516570"/>
                  <a:pt x="1143855" y="4518139"/>
                </a:cubicBezTo>
                <a:cubicBezTo>
                  <a:pt x="1144176" y="4519708"/>
                  <a:pt x="1144765" y="4520973"/>
                  <a:pt x="1145620" y="4521936"/>
                </a:cubicBezTo>
                <a:cubicBezTo>
                  <a:pt x="1146476" y="4522899"/>
                  <a:pt x="1147617" y="4523576"/>
                  <a:pt x="1149044" y="4523969"/>
                </a:cubicBezTo>
                <a:cubicBezTo>
                  <a:pt x="1150470" y="4524361"/>
                  <a:pt x="1152324" y="4524557"/>
                  <a:pt x="1154606" y="4524557"/>
                </a:cubicBezTo>
                <a:cubicBezTo>
                  <a:pt x="1156817" y="4524557"/>
                  <a:pt x="1158635" y="4524361"/>
                  <a:pt x="1160062" y="4523969"/>
                </a:cubicBezTo>
                <a:cubicBezTo>
                  <a:pt x="1161487" y="4523576"/>
                  <a:pt x="1162646" y="4522899"/>
                  <a:pt x="1163538" y="4521936"/>
                </a:cubicBezTo>
                <a:cubicBezTo>
                  <a:pt x="1164429" y="4520973"/>
                  <a:pt x="1165035" y="4519708"/>
                  <a:pt x="1165356" y="4518139"/>
                </a:cubicBezTo>
                <a:cubicBezTo>
                  <a:pt x="1165677" y="4516570"/>
                  <a:pt x="1165838" y="4514609"/>
                  <a:pt x="1165838" y="4512255"/>
                </a:cubicBezTo>
                <a:cubicBezTo>
                  <a:pt x="1165838" y="4509902"/>
                  <a:pt x="1165677" y="4507923"/>
                  <a:pt x="1165356" y="4506319"/>
                </a:cubicBezTo>
                <a:cubicBezTo>
                  <a:pt x="1165035" y="4504714"/>
                  <a:pt x="1164429" y="4503448"/>
                  <a:pt x="1163538" y="4502521"/>
                </a:cubicBezTo>
                <a:cubicBezTo>
                  <a:pt x="1162646" y="4501594"/>
                  <a:pt x="1161487" y="4500917"/>
                  <a:pt x="1160062" y="4500489"/>
                </a:cubicBezTo>
                <a:cubicBezTo>
                  <a:pt x="1158635" y="4500061"/>
                  <a:pt x="1156817" y="4499847"/>
                  <a:pt x="1154606" y="4499847"/>
                </a:cubicBezTo>
                <a:close/>
                <a:moveTo>
                  <a:pt x="5007368" y="4493649"/>
                </a:moveTo>
                <a:cubicBezTo>
                  <a:pt x="5005728" y="4493649"/>
                  <a:pt x="5004462" y="4494166"/>
                  <a:pt x="5003570" y="4495200"/>
                </a:cubicBezTo>
                <a:cubicBezTo>
                  <a:pt x="5002679" y="4496234"/>
                  <a:pt x="5002162" y="4497820"/>
                  <a:pt x="5002019" y="4499960"/>
                </a:cubicBezTo>
                <a:cubicBezTo>
                  <a:pt x="5000950" y="4510372"/>
                  <a:pt x="4999809" y="4519589"/>
                  <a:pt x="4998596" y="4527612"/>
                </a:cubicBezTo>
                <a:cubicBezTo>
                  <a:pt x="4997384" y="4535634"/>
                  <a:pt x="4996100" y="4542641"/>
                  <a:pt x="4994745" y="4548631"/>
                </a:cubicBezTo>
                <a:cubicBezTo>
                  <a:pt x="4993391" y="4554622"/>
                  <a:pt x="4991893" y="4559667"/>
                  <a:pt x="4990253" y="4563768"/>
                </a:cubicBezTo>
                <a:cubicBezTo>
                  <a:pt x="4988613" y="4567868"/>
                  <a:pt x="4986865" y="4571184"/>
                  <a:pt x="4985011" y="4573716"/>
                </a:cubicBezTo>
                <a:cubicBezTo>
                  <a:pt x="4983157" y="4576247"/>
                  <a:pt x="4981160" y="4578066"/>
                  <a:pt x="4979021" y="4579171"/>
                </a:cubicBezTo>
                <a:cubicBezTo>
                  <a:pt x="4976881" y="4580277"/>
                  <a:pt x="4974635" y="4580829"/>
                  <a:pt x="4972282" y="4580829"/>
                </a:cubicBezTo>
                <a:cubicBezTo>
                  <a:pt x="4971711" y="4580829"/>
                  <a:pt x="4971230" y="4580936"/>
                  <a:pt x="4970838" y="4581150"/>
                </a:cubicBezTo>
                <a:cubicBezTo>
                  <a:pt x="4970445" y="4581364"/>
                  <a:pt x="4970125" y="4581792"/>
                  <a:pt x="4969875" y="4582434"/>
                </a:cubicBezTo>
                <a:cubicBezTo>
                  <a:pt x="4969625" y="4583076"/>
                  <a:pt x="4969447" y="4583931"/>
                  <a:pt x="4969340" y="4585001"/>
                </a:cubicBezTo>
                <a:cubicBezTo>
                  <a:pt x="4969233" y="4586071"/>
                  <a:pt x="4969180" y="4587461"/>
                  <a:pt x="4969180" y="4589173"/>
                </a:cubicBezTo>
                <a:cubicBezTo>
                  <a:pt x="4969180" y="4590813"/>
                  <a:pt x="4969251" y="4592150"/>
                  <a:pt x="4969394" y="4593184"/>
                </a:cubicBezTo>
                <a:cubicBezTo>
                  <a:pt x="4969536" y="4594218"/>
                  <a:pt x="4969750" y="4595021"/>
                  <a:pt x="4970035" y="4595591"/>
                </a:cubicBezTo>
                <a:cubicBezTo>
                  <a:pt x="4970321" y="4596162"/>
                  <a:pt x="4970695" y="4596554"/>
                  <a:pt x="4971159" y="4596768"/>
                </a:cubicBezTo>
                <a:cubicBezTo>
                  <a:pt x="4971622" y="4596982"/>
                  <a:pt x="4972175" y="4597089"/>
                  <a:pt x="4972817" y="4597089"/>
                </a:cubicBezTo>
                <a:cubicBezTo>
                  <a:pt x="4976739" y="4597089"/>
                  <a:pt x="4980429" y="4596483"/>
                  <a:pt x="4983888" y="4595270"/>
                </a:cubicBezTo>
                <a:cubicBezTo>
                  <a:pt x="4987347" y="4594058"/>
                  <a:pt x="4990556" y="4592079"/>
                  <a:pt x="4993515" y="4589333"/>
                </a:cubicBezTo>
                <a:cubicBezTo>
                  <a:pt x="4996475" y="4586588"/>
                  <a:pt x="4999203" y="4582969"/>
                  <a:pt x="5001699" y="4578476"/>
                </a:cubicBezTo>
                <a:cubicBezTo>
                  <a:pt x="5004195" y="4573983"/>
                  <a:pt x="5006441" y="4568456"/>
                  <a:pt x="5008438" y="4561896"/>
                </a:cubicBezTo>
                <a:cubicBezTo>
                  <a:pt x="5010434" y="4555335"/>
                  <a:pt x="5012235" y="4547633"/>
                  <a:pt x="5013840" y="4538790"/>
                </a:cubicBezTo>
                <a:cubicBezTo>
                  <a:pt x="5015444" y="4529947"/>
                  <a:pt x="5016817" y="4519856"/>
                  <a:pt x="5017958" y="4508517"/>
                </a:cubicBezTo>
                <a:lnTo>
                  <a:pt x="5044487" y="4508517"/>
                </a:lnTo>
                <a:lnTo>
                  <a:pt x="5044487" y="4592596"/>
                </a:lnTo>
                <a:cubicBezTo>
                  <a:pt x="5044487" y="4593166"/>
                  <a:pt x="5044629" y="4593648"/>
                  <a:pt x="5044914" y="4594040"/>
                </a:cubicBezTo>
                <a:cubicBezTo>
                  <a:pt x="5045200" y="4594432"/>
                  <a:pt x="5045681" y="4594771"/>
                  <a:pt x="5046359" y="4595056"/>
                </a:cubicBezTo>
                <a:cubicBezTo>
                  <a:pt x="5047036" y="4595342"/>
                  <a:pt x="5047945" y="4595555"/>
                  <a:pt x="5049086" y="4595698"/>
                </a:cubicBezTo>
                <a:cubicBezTo>
                  <a:pt x="5050227" y="4595841"/>
                  <a:pt x="5051689" y="4595912"/>
                  <a:pt x="5053472" y="4595912"/>
                </a:cubicBezTo>
                <a:cubicBezTo>
                  <a:pt x="5055184" y="4595912"/>
                  <a:pt x="5056610" y="4595841"/>
                  <a:pt x="5057751" y="4595698"/>
                </a:cubicBezTo>
                <a:cubicBezTo>
                  <a:pt x="5058892" y="4595555"/>
                  <a:pt x="5059783" y="4595342"/>
                  <a:pt x="5060425" y="4595056"/>
                </a:cubicBezTo>
                <a:cubicBezTo>
                  <a:pt x="5061067" y="4594771"/>
                  <a:pt x="5061531" y="4594432"/>
                  <a:pt x="5061816" y="4594040"/>
                </a:cubicBezTo>
                <a:cubicBezTo>
                  <a:pt x="5062101" y="4593648"/>
                  <a:pt x="5062244" y="4593166"/>
                  <a:pt x="5062244" y="4592596"/>
                </a:cubicBezTo>
                <a:lnTo>
                  <a:pt x="5062244" y="4499960"/>
                </a:lnTo>
                <a:cubicBezTo>
                  <a:pt x="5062244" y="4497820"/>
                  <a:pt x="5061762" y="4496234"/>
                  <a:pt x="5060800" y="4495200"/>
                </a:cubicBezTo>
                <a:cubicBezTo>
                  <a:pt x="5059837" y="4494166"/>
                  <a:pt x="5058500" y="4493649"/>
                  <a:pt x="5056788" y="4493649"/>
                </a:cubicBezTo>
                <a:close/>
                <a:moveTo>
                  <a:pt x="7112723" y="4493542"/>
                </a:moveTo>
                <a:lnTo>
                  <a:pt x="7183216" y="4493542"/>
                </a:lnTo>
                <a:cubicBezTo>
                  <a:pt x="7184928" y="4493542"/>
                  <a:pt x="7186247" y="4494059"/>
                  <a:pt x="7187174" y="4495093"/>
                </a:cubicBezTo>
                <a:cubicBezTo>
                  <a:pt x="7188102" y="4496127"/>
                  <a:pt x="7188565" y="4497713"/>
                  <a:pt x="7188565" y="4499853"/>
                </a:cubicBezTo>
                <a:lnTo>
                  <a:pt x="7188565" y="4592596"/>
                </a:lnTo>
                <a:cubicBezTo>
                  <a:pt x="7188565" y="4593166"/>
                  <a:pt x="7188422" y="4593648"/>
                  <a:pt x="7188137" y="4594040"/>
                </a:cubicBezTo>
                <a:cubicBezTo>
                  <a:pt x="7187852" y="4594432"/>
                  <a:pt x="7187388" y="4594771"/>
                  <a:pt x="7186746" y="4595056"/>
                </a:cubicBezTo>
                <a:cubicBezTo>
                  <a:pt x="7186105" y="4595342"/>
                  <a:pt x="7185213" y="4595555"/>
                  <a:pt x="7184072" y="4595698"/>
                </a:cubicBezTo>
                <a:cubicBezTo>
                  <a:pt x="7182931" y="4595841"/>
                  <a:pt x="7181505" y="4595912"/>
                  <a:pt x="7179793" y="4595912"/>
                </a:cubicBezTo>
                <a:cubicBezTo>
                  <a:pt x="7178011" y="4595912"/>
                  <a:pt x="7176549" y="4595841"/>
                  <a:pt x="7175408" y="4595698"/>
                </a:cubicBezTo>
                <a:cubicBezTo>
                  <a:pt x="7174267" y="4595555"/>
                  <a:pt x="7173357" y="4595342"/>
                  <a:pt x="7172680" y="4595056"/>
                </a:cubicBezTo>
                <a:cubicBezTo>
                  <a:pt x="7172003" y="4594771"/>
                  <a:pt x="7171521" y="4594432"/>
                  <a:pt x="7171236" y="4594040"/>
                </a:cubicBezTo>
                <a:cubicBezTo>
                  <a:pt x="7170951" y="4593648"/>
                  <a:pt x="7170808" y="4593166"/>
                  <a:pt x="7170808" y="4592596"/>
                </a:cubicBezTo>
                <a:lnTo>
                  <a:pt x="7170808" y="4508517"/>
                </a:lnTo>
                <a:lnTo>
                  <a:pt x="7124918" y="4508517"/>
                </a:lnTo>
                <a:lnTo>
                  <a:pt x="7124918" y="4592596"/>
                </a:lnTo>
                <a:cubicBezTo>
                  <a:pt x="7124918" y="4593166"/>
                  <a:pt x="7124775" y="4593648"/>
                  <a:pt x="7124490" y="4594040"/>
                </a:cubicBezTo>
                <a:cubicBezTo>
                  <a:pt x="7124205" y="4594432"/>
                  <a:pt x="7123723" y="4594771"/>
                  <a:pt x="7123046" y="4595056"/>
                </a:cubicBezTo>
                <a:cubicBezTo>
                  <a:pt x="7122368" y="4595342"/>
                  <a:pt x="7121459" y="4595555"/>
                  <a:pt x="7120318" y="4595698"/>
                </a:cubicBezTo>
                <a:cubicBezTo>
                  <a:pt x="7119177" y="4595841"/>
                  <a:pt x="7117751" y="4595912"/>
                  <a:pt x="7116039" y="4595912"/>
                </a:cubicBezTo>
                <a:cubicBezTo>
                  <a:pt x="7114328" y="4595912"/>
                  <a:pt x="7112902" y="4595841"/>
                  <a:pt x="7111760" y="4595698"/>
                </a:cubicBezTo>
                <a:cubicBezTo>
                  <a:pt x="7110619" y="4595555"/>
                  <a:pt x="7109710" y="4595342"/>
                  <a:pt x="7109033" y="4595056"/>
                </a:cubicBezTo>
                <a:cubicBezTo>
                  <a:pt x="7108355" y="4594771"/>
                  <a:pt x="7107892" y="4594432"/>
                  <a:pt x="7107642" y="4594040"/>
                </a:cubicBezTo>
                <a:cubicBezTo>
                  <a:pt x="7107393" y="4593648"/>
                  <a:pt x="7107268" y="4593166"/>
                  <a:pt x="7107268" y="4592596"/>
                </a:cubicBezTo>
                <a:lnTo>
                  <a:pt x="7107268" y="4499853"/>
                </a:lnTo>
                <a:cubicBezTo>
                  <a:pt x="7107268" y="4497713"/>
                  <a:pt x="7107749" y="4496127"/>
                  <a:pt x="7108712" y="4495093"/>
                </a:cubicBezTo>
                <a:cubicBezTo>
                  <a:pt x="7109674" y="4494059"/>
                  <a:pt x="7111012" y="4493542"/>
                  <a:pt x="7112723" y="4493542"/>
                </a:cubicBezTo>
                <a:close/>
                <a:moveTo>
                  <a:pt x="6466832" y="4493542"/>
                </a:moveTo>
                <a:cubicBezTo>
                  <a:pt x="6465976" y="4493542"/>
                  <a:pt x="6465228" y="4493684"/>
                  <a:pt x="6464586" y="4493969"/>
                </a:cubicBezTo>
                <a:cubicBezTo>
                  <a:pt x="6463944" y="4494255"/>
                  <a:pt x="6463391" y="4494629"/>
                  <a:pt x="6462928" y="4495093"/>
                </a:cubicBezTo>
                <a:cubicBezTo>
                  <a:pt x="6462464" y="4495556"/>
                  <a:pt x="6462108" y="4496198"/>
                  <a:pt x="6461858" y="4497018"/>
                </a:cubicBezTo>
                <a:cubicBezTo>
                  <a:pt x="6461608" y="4497838"/>
                  <a:pt x="6461413" y="4498747"/>
                  <a:pt x="6461270" y="4499746"/>
                </a:cubicBezTo>
                <a:cubicBezTo>
                  <a:pt x="6459915" y="4511940"/>
                  <a:pt x="6458417" y="4522424"/>
                  <a:pt x="6456777" y="4531195"/>
                </a:cubicBezTo>
                <a:cubicBezTo>
                  <a:pt x="6455137" y="4539967"/>
                  <a:pt x="6453336" y="4547472"/>
                  <a:pt x="6451375" y="4553712"/>
                </a:cubicBezTo>
                <a:cubicBezTo>
                  <a:pt x="6449414" y="4559952"/>
                  <a:pt x="6447292" y="4565140"/>
                  <a:pt x="6445010" y="4569276"/>
                </a:cubicBezTo>
                <a:cubicBezTo>
                  <a:pt x="6442728" y="4573413"/>
                  <a:pt x="6440268" y="4577085"/>
                  <a:pt x="6437629" y="4580294"/>
                </a:cubicBezTo>
                <a:lnTo>
                  <a:pt x="6430783" y="4580294"/>
                </a:lnTo>
                <a:cubicBezTo>
                  <a:pt x="6429143" y="4580294"/>
                  <a:pt x="6428038" y="4580580"/>
                  <a:pt x="6427467" y="4581150"/>
                </a:cubicBezTo>
                <a:cubicBezTo>
                  <a:pt x="6426897" y="4581721"/>
                  <a:pt x="6426611" y="4582897"/>
                  <a:pt x="6426611" y="4584680"/>
                </a:cubicBezTo>
                <a:lnTo>
                  <a:pt x="6426611" y="4627575"/>
                </a:lnTo>
                <a:cubicBezTo>
                  <a:pt x="6426611" y="4628074"/>
                  <a:pt x="6426736" y="4628484"/>
                  <a:pt x="6426986" y="4628805"/>
                </a:cubicBezTo>
                <a:cubicBezTo>
                  <a:pt x="6427236" y="4629126"/>
                  <a:pt x="6427663" y="4629394"/>
                  <a:pt x="6428269" y="4629608"/>
                </a:cubicBezTo>
                <a:cubicBezTo>
                  <a:pt x="6428876" y="4629822"/>
                  <a:pt x="6429660" y="4630000"/>
                  <a:pt x="6430623" y="4630143"/>
                </a:cubicBezTo>
                <a:cubicBezTo>
                  <a:pt x="6431586" y="4630285"/>
                  <a:pt x="6432816" y="4630356"/>
                  <a:pt x="6434313" y="4630356"/>
                </a:cubicBezTo>
                <a:cubicBezTo>
                  <a:pt x="6435668" y="4630356"/>
                  <a:pt x="6436809" y="4630285"/>
                  <a:pt x="6437736" y="4630143"/>
                </a:cubicBezTo>
                <a:cubicBezTo>
                  <a:pt x="6438663" y="4630000"/>
                  <a:pt x="6439430" y="4629822"/>
                  <a:pt x="6440036" y="4629608"/>
                </a:cubicBezTo>
                <a:cubicBezTo>
                  <a:pt x="6440642" y="4629394"/>
                  <a:pt x="6441052" y="4629126"/>
                  <a:pt x="6441266" y="4628805"/>
                </a:cubicBezTo>
                <a:cubicBezTo>
                  <a:pt x="6441480" y="4628484"/>
                  <a:pt x="6441587" y="4628074"/>
                  <a:pt x="6441587" y="4627575"/>
                </a:cubicBezTo>
                <a:lnTo>
                  <a:pt x="6441587" y="4595270"/>
                </a:lnTo>
                <a:lnTo>
                  <a:pt x="6528340" y="4595270"/>
                </a:lnTo>
                <a:lnTo>
                  <a:pt x="6528340" y="4627575"/>
                </a:lnTo>
                <a:cubicBezTo>
                  <a:pt x="6528340" y="4628074"/>
                  <a:pt x="6528465" y="4628484"/>
                  <a:pt x="6528715" y="4628805"/>
                </a:cubicBezTo>
                <a:cubicBezTo>
                  <a:pt x="6528964" y="4629126"/>
                  <a:pt x="6529392" y="4629394"/>
                  <a:pt x="6529998" y="4629608"/>
                </a:cubicBezTo>
                <a:cubicBezTo>
                  <a:pt x="6530604" y="4629822"/>
                  <a:pt x="6531371" y="4630000"/>
                  <a:pt x="6532298" y="4630143"/>
                </a:cubicBezTo>
                <a:cubicBezTo>
                  <a:pt x="6533225" y="4630285"/>
                  <a:pt x="6534402" y="4630356"/>
                  <a:pt x="6535828" y="4630356"/>
                </a:cubicBezTo>
                <a:cubicBezTo>
                  <a:pt x="6537183" y="4630356"/>
                  <a:pt x="6538360" y="4630285"/>
                  <a:pt x="6539358" y="4630143"/>
                </a:cubicBezTo>
                <a:cubicBezTo>
                  <a:pt x="6540357" y="4630000"/>
                  <a:pt x="6541159" y="4629822"/>
                  <a:pt x="6541765" y="4629608"/>
                </a:cubicBezTo>
                <a:cubicBezTo>
                  <a:pt x="6542371" y="4629394"/>
                  <a:pt x="6542781" y="4629126"/>
                  <a:pt x="6542995" y="4628805"/>
                </a:cubicBezTo>
                <a:cubicBezTo>
                  <a:pt x="6543209" y="4628484"/>
                  <a:pt x="6543316" y="4628074"/>
                  <a:pt x="6543316" y="4627575"/>
                </a:cubicBezTo>
                <a:lnTo>
                  <a:pt x="6543316" y="4584680"/>
                </a:lnTo>
                <a:cubicBezTo>
                  <a:pt x="6543316" y="4582897"/>
                  <a:pt x="6542995" y="4581721"/>
                  <a:pt x="6542353" y="4581150"/>
                </a:cubicBezTo>
                <a:cubicBezTo>
                  <a:pt x="6541711" y="4580580"/>
                  <a:pt x="6540642" y="4580294"/>
                  <a:pt x="6539144" y="4580294"/>
                </a:cubicBezTo>
                <a:lnTo>
                  <a:pt x="6525773" y="4580294"/>
                </a:lnTo>
                <a:lnTo>
                  <a:pt x="6525773" y="4499853"/>
                </a:lnTo>
                <a:cubicBezTo>
                  <a:pt x="6525773" y="4497713"/>
                  <a:pt x="6525291" y="4496127"/>
                  <a:pt x="6524329" y="4495093"/>
                </a:cubicBezTo>
                <a:cubicBezTo>
                  <a:pt x="6523366" y="4494059"/>
                  <a:pt x="6522029" y="4493542"/>
                  <a:pt x="6520317" y="4493542"/>
                </a:cubicBezTo>
                <a:close/>
                <a:moveTo>
                  <a:pt x="6081719" y="4493542"/>
                </a:moveTo>
                <a:cubicBezTo>
                  <a:pt x="6079223" y="4493542"/>
                  <a:pt x="6077351" y="4494130"/>
                  <a:pt x="6076103" y="4495307"/>
                </a:cubicBezTo>
                <a:cubicBezTo>
                  <a:pt x="6074855" y="4496483"/>
                  <a:pt x="6074052" y="4498213"/>
                  <a:pt x="6073696" y="4500495"/>
                </a:cubicBezTo>
                <a:lnTo>
                  <a:pt x="6063106" y="4591633"/>
                </a:lnTo>
                <a:cubicBezTo>
                  <a:pt x="6062963" y="4592418"/>
                  <a:pt x="6062963" y="4593077"/>
                  <a:pt x="6063106" y="4593612"/>
                </a:cubicBezTo>
                <a:cubicBezTo>
                  <a:pt x="6063248" y="4594147"/>
                  <a:pt x="6063587" y="4594593"/>
                  <a:pt x="6064122" y="4594949"/>
                </a:cubicBezTo>
                <a:cubicBezTo>
                  <a:pt x="6064657" y="4595306"/>
                  <a:pt x="6065441" y="4595555"/>
                  <a:pt x="6066475" y="4595698"/>
                </a:cubicBezTo>
                <a:cubicBezTo>
                  <a:pt x="6067509" y="4595841"/>
                  <a:pt x="6068918" y="4595912"/>
                  <a:pt x="6070701" y="4595912"/>
                </a:cubicBezTo>
                <a:cubicBezTo>
                  <a:pt x="6072555" y="4595912"/>
                  <a:pt x="6074052" y="4595859"/>
                  <a:pt x="6075193" y="4595752"/>
                </a:cubicBezTo>
                <a:cubicBezTo>
                  <a:pt x="6076334" y="4595645"/>
                  <a:pt x="6077261" y="4595466"/>
                  <a:pt x="6077975" y="4595217"/>
                </a:cubicBezTo>
                <a:cubicBezTo>
                  <a:pt x="6078688" y="4594967"/>
                  <a:pt x="6079169" y="4594575"/>
                  <a:pt x="6079419" y="4594040"/>
                </a:cubicBezTo>
                <a:cubicBezTo>
                  <a:pt x="6079668" y="4593505"/>
                  <a:pt x="6079829" y="4592810"/>
                  <a:pt x="6079900" y="4591954"/>
                </a:cubicBezTo>
                <a:lnTo>
                  <a:pt x="6086532" y="4536758"/>
                </a:lnTo>
                <a:cubicBezTo>
                  <a:pt x="6086675" y="4534761"/>
                  <a:pt x="6086871" y="4532621"/>
                  <a:pt x="6087121" y="4530339"/>
                </a:cubicBezTo>
                <a:cubicBezTo>
                  <a:pt x="6087370" y="4528057"/>
                  <a:pt x="6087620" y="4525740"/>
                  <a:pt x="6087869" y="4523386"/>
                </a:cubicBezTo>
                <a:cubicBezTo>
                  <a:pt x="6088119" y="4521033"/>
                  <a:pt x="6088351" y="4518680"/>
                  <a:pt x="6088565" y="4516326"/>
                </a:cubicBezTo>
                <a:cubicBezTo>
                  <a:pt x="6088779" y="4513973"/>
                  <a:pt x="6088993" y="4511762"/>
                  <a:pt x="6089207" y="4509694"/>
                </a:cubicBezTo>
                <a:lnTo>
                  <a:pt x="6089313" y="4507234"/>
                </a:lnTo>
                <a:cubicBezTo>
                  <a:pt x="6089813" y="4509302"/>
                  <a:pt x="6090419" y="4511513"/>
                  <a:pt x="6091132" y="4513866"/>
                </a:cubicBezTo>
                <a:cubicBezTo>
                  <a:pt x="6091845" y="4516219"/>
                  <a:pt x="6092576" y="4518590"/>
                  <a:pt x="6093325" y="4520979"/>
                </a:cubicBezTo>
                <a:cubicBezTo>
                  <a:pt x="6094074" y="4523368"/>
                  <a:pt x="6094822" y="4525704"/>
                  <a:pt x="6095571" y="4527986"/>
                </a:cubicBezTo>
                <a:cubicBezTo>
                  <a:pt x="6096320" y="4530268"/>
                  <a:pt x="6097051" y="4532407"/>
                  <a:pt x="6097764" y="4534404"/>
                </a:cubicBezTo>
                <a:lnTo>
                  <a:pt x="6117233" y="4591526"/>
                </a:lnTo>
                <a:cubicBezTo>
                  <a:pt x="6117518" y="4592382"/>
                  <a:pt x="6117875" y="4593095"/>
                  <a:pt x="6118302" y="4593666"/>
                </a:cubicBezTo>
                <a:cubicBezTo>
                  <a:pt x="6118730" y="4594236"/>
                  <a:pt x="6119283" y="4594682"/>
                  <a:pt x="6119960" y="4595003"/>
                </a:cubicBezTo>
                <a:cubicBezTo>
                  <a:pt x="6120638" y="4595324"/>
                  <a:pt x="6121476" y="4595555"/>
                  <a:pt x="6122474" y="4595698"/>
                </a:cubicBezTo>
                <a:cubicBezTo>
                  <a:pt x="6123473" y="4595841"/>
                  <a:pt x="6124721" y="4595912"/>
                  <a:pt x="6126218" y="4595912"/>
                </a:cubicBezTo>
                <a:cubicBezTo>
                  <a:pt x="6127716" y="4595912"/>
                  <a:pt x="6128982" y="4595841"/>
                  <a:pt x="6130016" y="4595698"/>
                </a:cubicBezTo>
                <a:cubicBezTo>
                  <a:pt x="6131050" y="4595555"/>
                  <a:pt x="6131906" y="4595306"/>
                  <a:pt x="6132583" y="4594949"/>
                </a:cubicBezTo>
                <a:cubicBezTo>
                  <a:pt x="6133260" y="4594593"/>
                  <a:pt x="6133795" y="4594129"/>
                  <a:pt x="6134187" y="4593559"/>
                </a:cubicBezTo>
                <a:cubicBezTo>
                  <a:pt x="6134580" y="4592988"/>
                  <a:pt x="6134918" y="4592275"/>
                  <a:pt x="6135204" y="4591419"/>
                </a:cubicBezTo>
                <a:lnTo>
                  <a:pt x="6155421" y="4534404"/>
                </a:lnTo>
                <a:cubicBezTo>
                  <a:pt x="6156063" y="4532336"/>
                  <a:pt x="6156758" y="4530125"/>
                  <a:pt x="6157507" y="4527772"/>
                </a:cubicBezTo>
                <a:cubicBezTo>
                  <a:pt x="6158256" y="4525419"/>
                  <a:pt x="6159040" y="4523065"/>
                  <a:pt x="6159860" y="4520712"/>
                </a:cubicBezTo>
                <a:cubicBezTo>
                  <a:pt x="6160680" y="4518359"/>
                  <a:pt x="6161447" y="4516041"/>
                  <a:pt x="6162160" y="4513759"/>
                </a:cubicBezTo>
                <a:cubicBezTo>
                  <a:pt x="6162873" y="4511477"/>
                  <a:pt x="6163551" y="4509302"/>
                  <a:pt x="6164193" y="4507234"/>
                </a:cubicBezTo>
                <a:lnTo>
                  <a:pt x="6164300" y="4509694"/>
                </a:lnTo>
                <a:cubicBezTo>
                  <a:pt x="6164514" y="4511762"/>
                  <a:pt x="6164710" y="4513973"/>
                  <a:pt x="6164888" y="4516326"/>
                </a:cubicBezTo>
                <a:cubicBezTo>
                  <a:pt x="6165066" y="4518680"/>
                  <a:pt x="6165262" y="4521033"/>
                  <a:pt x="6165476" y="4523386"/>
                </a:cubicBezTo>
                <a:cubicBezTo>
                  <a:pt x="6165690" y="4525740"/>
                  <a:pt x="6165904" y="4528057"/>
                  <a:pt x="6166118" y="4530339"/>
                </a:cubicBezTo>
                <a:cubicBezTo>
                  <a:pt x="6166332" y="4532621"/>
                  <a:pt x="6166546" y="4534761"/>
                  <a:pt x="6166760" y="4536758"/>
                </a:cubicBezTo>
                <a:lnTo>
                  <a:pt x="6173713" y="4592917"/>
                </a:lnTo>
                <a:cubicBezTo>
                  <a:pt x="6173784" y="4593559"/>
                  <a:pt x="6173945" y="4594076"/>
                  <a:pt x="6174194" y="4594468"/>
                </a:cubicBezTo>
                <a:cubicBezTo>
                  <a:pt x="6174444" y="4594860"/>
                  <a:pt x="6174890" y="4595163"/>
                  <a:pt x="6175531" y="4595377"/>
                </a:cubicBezTo>
                <a:cubicBezTo>
                  <a:pt x="6176173" y="4595591"/>
                  <a:pt x="6177065" y="4595734"/>
                  <a:pt x="6178206" y="4595805"/>
                </a:cubicBezTo>
                <a:cubicBezTo>
                  <a:pt x="6179347" y="4595876"/>
                  <a:pt x="6180809" y="4595912"/>
                  <a:pt x="6182592" y="4595912"/>
                </a:cubicBezTo>
                <a:cubicBezTo>
                  <a:pt x="6185872" y="4595912"/>
                  <a:pt x="6188047" y="4595591"/>
                  <a:pt x="6189117" y="4594949"/>
                </a:cubicBezTo>
                <a:cubicBezTo>
                  <a:pt x="6190186" y="4594308"/>
                  <a:pt x="6190686" y="4593202"/>
                  <a:pt x="6190614" y="4591633"/>
                </a:cubicBezTo>
                <a:lnTo>
                  <a:pt x="6179917" y="4500281"/>
                </a:lnTo>
                <a:cubicBezTo>
                  <a:pt x="6179703" y="4497927"/>
                  <a:pt x="6178937" y="4496216"/>
                  <a:pt x="6177617" y="4495146"/>
                </a:cubicBezTo>
                <a:cubicBezTo>
                  <a:pt x="6176298" y="4494076"/>
                  <a:pt x="6174355" y="4493542"/>
                  <a:pt x="6171788" y="4493542"/>
                </a:cubicBezTo>
                <a:lnTo>
                  <a:pt x="6163444" y="4493542"/>
                </a:lnTo>
                <a:cubicBezTo>
                  <a:pt x="6161447" y="4493542"/>
                  <a:pt x="6159753" y="4493738"/>
                  <a:pt x="6158363" y="4494130"/>
                </a:cubicBezTo>
                <a:cubicBezTo>
                  <a:pt x="6156972" y="4494522"/>
                  <a:pt x="6155778" y="4495128"/>
                  <a:pt x="6154779" y="4495948"/>
                </a:cubicBezTo>
                <a:cubicBezTo>
                  <a:pt x="6153781" y="4496769"/>
                  <a:pt x="6152943" y="4497838"/>
                  <a:pt x="6152265" y="4499158"/>
                </a:cubicBezTo>
                <a:cubicBezTo>
                  <a:pt x="6151588" y="4500477"/>
                  <a:pt x="6150964" y="4502028"/>
                  <a:pt x="6150393" y="4503811"/>
                </a:cubicBezTo>
                <a:lnTo>
                  <a:pt x="6136166" y="4544566"/>
                </a:lnTo>
                <a:cubicBezTo>
                  <a:pt x="6135382" y="4546848"/>
                  <a:pt x="6134580" y="4549237"/>
                  <a:pt x="6133760" y="4551733"/>
                </a:cubicBezTo>
                <a:cubicBezTo>
                  <a:pt x="6132939" y="4554229"/>
                  <a:pt x="6132137" y="4556743"/>
                  <a:pt x="6131353" y="4559275"/>
                </a:cubicBezTo>
                <a:cubicBezTo>
                  <a:pt x="6130568" y="4561806"/>
                  <a:pt x="6129837" y="4564302"/>
                  <a:pt x="6129160" y="4566763"/>
                </a:cubicBezTo>
                <a:cubicBezTo>
                  <a:pt x="6128482" y="4569223"/>
                  <a:pt x="6127823" y="4571559"/>
                  <a:pt x="6127181" y="4573769"/>
                </a:cubicBezTo>
                <a:lnTo>
                  <a:pt x="6126967" y="4573769"/>
                </a:lnTo>
                <a:cubicBezTo>
                  <a:pt x="6126397" y="4571630"/>
                  <a:pt x="6125772" y="4569383"/>
                  <a:pt x="6125095" y="4567030"/>
                </a:cubicBezTo>
                <a:cubicBezTo>
                  <a:pt x="6124418" y="4564677"/>
                  <a:pt x="6123704" y="4562270"/>
                  <a:pt x="6122956" y="4559810"/>
                </a:cubicBezTo>
                <a:cubicBezTo>
                  <a:pt x="6122207" y="4557349"/>
                  <a:pt x="6121405" y="4554853"/>
                  <a:pt x="6120549" y="4552322"/>
                </a:cubicBezTo>
                <a:cubicBezTo>
                  <a:pt x="6119693" y="4549790"/>
                  <a:pt x="6118873" y="4547276"/>
                  <a:pt x="6118088" y="4544780"/>
                </a:cubicBezTo>
                <a:lnTo>
                  <a:pt x="6103861" y="4503811"/>
                </a:lnTo>
                <a:cubicBezTo>
                  <a:pt x="6103220" y="4501814"/>
                  <a:pt x="6102542" y="4500156"/>
                  <a:pt x="6101829" y="4498837"/>
                </a:cubicBezTo>
                <a:cubicBezTo>
                  <a:pt x="6101116" y="4497517"/>
                  <a:pt x="6100242" y="4496465"/>
                  <a:pt x="6099208" y="4495681"/>
                </a:cubicBezTo>
                <a:cubicBezTo>
                  <a:pt x="6098174" y="4494897"/>
                  <a:pt x="6096926" y="4494344"/>
                  <a:pt x="6095464" y="4494023"/>
                </a:cubicBezTo>
                <a:cubicBezTo>
                  <a:pt x="6094002" y="4493702"/>
                  <a:pt x="6092237" y="4493542"/>
                  <a:pt x="6090169" y="4493542"/>
                </a:cubicBezTo>
                <a:close/>
                <a:moveTo>
                  <a:pt x="4781033" y="4493542"/>
                </a:moveTo>
                <a:cubicBezTo>
                  <a:pt x="4780462" y="4493542"/>
                  <a:pt x="4779963" y="4493702"/>
                  <a:pt x="4779535" y="4494023"/>
                </a:cubicBezTo>
                <a:cubicBezTo>
                  <a:pt x="4779107" y="4494344"/>
                  <a:pt x="4778733" y="4494843"/>
                  <a:pt x="4778412" y="4495521"/>
                </a:cubicBezTo>
                <a:cubicBezTo>
                  <a:pt x="4778091" y="4496198"/>
                  <a:pt x="4777842" y="4497036"/>
                  <a:pt x="4777663" y="4498034"/>
                </a:cubicBezTo>
                <a:cubicBezTo>
                  <a:pt x="4777485" y="4499033"/>
                  <a:pt x="4777396" y="4500174"/>
                  <a:pt x="4777396" y="4501457"/>
                </a:cubicBezTo>
                <a:cubicBezTo>
                  <a:pt x="4777396" y="4502884"/>
                  <a:pt x="4777485" y="4504114"/>
                  <a:pt x="4777663" y="4505148"/>
                </a:cubicBezTo>
                <a:cubicBezTo>
                  <a:pt x="4777842" y="4506182"/>
                  <a:pt x="4778073" y="4507020"/>
                  <a:pt x="4778359" y="4507662"/>
                </a:cubicBezTo>
                <a:cubicBezTo>
                  <a:pt x="4778644" y="4508303"/>
                  <a:pt x="4779018" y="4508785"/>
                  <a:pt x="4779482" y="4509106"/>
                </a:cubicBezTo>
                <a:cubicBezTo>
                  <a:pt x="4779945" y="4509427"/>
                  <a:pt x="4780462" y="4509587"/>
                  <a:pt x="4781033" y="4509587"/>
                </a:cubicBezTo>
                <a:lnTo>
                  <a:pt x="4809915" y="4509587"/>
                </a:lnTo>
                <a:lnTo>
                  <a:pt x="4809915" y="4592596"/>
                </a:lnTo>
                <a:cubicBezTo>
                  <a:pt x="4809915" y="4593166"/>
                  <a:pt x="4810040" y="4593648"/>
                  <a:pt x="4810289" y="4594040"/>
                </a:cubicBezTo>
                <a:cubicBezTo>
                  <a:pt x="4810539" y="4594432"/>
                  <a:pt x="4811002" y="4594771"/>
                  <a:pt x="4811680" y="4595056"/>
                </a:cubicBezTo>
                <a:cubicBezTo>
                  <a:pt x="4812357" y="4595342"/>
                  <a:pt x="4813267" y="4595555"/>
                  <a:pt x="4814408" y="4595698"/>
                </a:cubicBezTo>
                <a:cubicBezTo>
                  <a:pt x="4815549" y="4595841"/>
                  <a:pt x="4816975" y="4595912"/>
                  <a:pt x="4818686" y="4595912"/>
                </a:cubicBezTo>
                <a:cubicBezTo>
                  <a:pt x="4820469" y="4595912"/>
                  <a:pt x="4821931" y="4595841"/>
                  <a:pt x="4823072" y="4595698"/>
                </a:cubicBezTo>
                <a:cubicBezTo>
                  <a:pt x="4824213" y="4595555"/>
                  <a:pt x="4825105" y="4595342"/>
                  <a:pt x="4825746" y="4595056"/>
                </a:cubicBezTo>
                <a:cubicBezTo>
                  <a:pt x="4826388" y="4594771"/>
                  <a:pt x="4826852" y="4594432"/>
                  <a:pt x="4827137" y="4594040"/>
                </a:cubicBezTo>
                <a:cubicBezTo>
                  <a:pt x="4827422" y="4593648"/>
                  <a:pt x="4827565" y="4593166"/>
                  <a:pt x="4827565" y="4592596"/>
                </a:cubicBezTo>
                <a:lnTo>
                  <a:pt x="4827565" y="4509587"/>
                </a:lnTo>
                <a:lnTo>
                  <a:pt x="4856447" y="4509587"/>
                </a:lnTo>
                <a:cubicBezTo>
                  <a:pt x="4857089" y="4509587"/>
                  <a:pt x="4857624" y="4509427"/>
                  <a:pt x="4858051" y="4509106"/>
                </a:cubicBezTo>
                <a:cubicBezTo>
                  <a:pt x="4858479" y="4508785"/>
                  <a:pt x="4858854" y="4508303"/>
                  <a:pt x="4859175" y="4507662"/>
                </a:cubicBezTo>
                <a:cubicBezTo>
                  <a:pt x="4859496" y="4507020"/>
                  <a:pt x="4859727" y="4506200"/>
                  <a:pt x="4859870" y="4505201"/>
                </a:cubicBezTo>
                <a:cubicBezTo>
                  <a:pt x="4860013" y="4504203"/>
                  <a:pt x="4860084" y="4502991"/>
                  <a:pt x="4860084" y="4501564"/>
                </a:cubicBezTo>
                <a:cubicBezTo>
                  <a:pt x="4860084" y="4500281"/>
                  <a:pt x="4859995" y="4499122"/>
                  <a:pt x="4859817" y="4498088"/>
                </a:cubicBezTo>
                <a:cubicBezTo>
                  <a:pt x="4859638" y="4497054"/>
                  <a:pt x="4859406" y="4496198"/>
                  <a:pt x="4859121" y="4495521"/>
                </a:cubicBezTo>
                <a:cubicBezTo>
                  <a:pt x="4858836" y="4494843"/>
                  <a:pt x="4858462" y="4494344"/>
                  <a:pt x="4857998" y="4494023"/>
                </a:cubicBezTo>
                <a:cubicBezTo>
                  <a:pt x="4857534" y="4493702"/>
                  <a:pt x="4857018" y="4493542"/>
                  <a:pt x="4856447" y="4493542"/>
                </a:cubicBezTo>
                <a:close/>
                <a:moveTo>
                  <a:pt x="6975485" y="4493007"/>
                </a:moveTo>
                <a:cubicBezTo>
                  <a:pt x="6976982" y="4493007"/>
                  <a:pt x="6978248" y="4493060"/>
                  <a:pt x="6979282" y="4493167"/>
                </a:cubicBezTo>
                <a:cubicBezTo>
                  <a:pt x="6980317" y="4493274"/>
                  <a:pt x="6981137" y="4493470"/>
                  <a:pt x="6981743" y="4493756"/>
                </a:cubicBezTo>
                <a:cubicBezTo>
                  <a:pt x="6982349" y="4494041"/>
                  <a:pt x="6982777" y="4494397"/>
                  <a:pt x="6983026" y="4494825"/>
                </a:cubicBezTo>
                <a:cubicBezTo>
                  <a:pt x="6983276" y="4495253"/>
                  <a:pt x="6983401" y="4495752"/>
                  <a:pt x="6983401" y="4496323"/>
                </a:cubicBezTo>
                <a:lnTo>
                  <a:pt x="6983401" y="4592703"/>
                </a:lnTo>
                <a:cubicBezTo>
                  <a:pt x="6983401" y="4593202"/>
                  <a:pt x="6983258" y="4593666"/>
                  <a:pt x="6982973" y="4594094"/>
                </a:cubicBezTo>
                <a:cubicBezTo>
                  <a:pt x="6982688" y="4594521"/>
                  <a:pt x="6982224" y="4594860"/>
                  <a:pt x="6981582" y="4595110"/>
                </a:cubicBezTo>
                <a:cubicBezTo>
                  <a:pt x="6980940" y="4595359"/>
                  <a:pt x="6980049" y="4595555"/>
                  <a:pt x="6978908" y="4595698"/>
                </a:cubicBezTo>
                <a:cubicBezTo>
                  <a:pt x="6977767" y="4595841"/>
                  <a:pt x="6976341" y="4595912"/>
                  <a:pt x="6974629" y="4595912"/>
                </a:cubicBezTo>
                <a:cubicBezTo>
                  <a:pt x="6972918" y="4595912"/>
                  <a:pt x="6971492" y="4595841"/>
                  <a:pt x="6970350" y="4595698"/>
                </a:cubicBezTo>
                <a:cubicBezTo>
                  <a:pt x="6969209" y="4595555"/>
                  <a:pt x="6968282" y="4595359"/>
                  <a:pt x="6967569" y="4595110"/>
                </a:cubicBezTo>
                <a:cubicBezTo>
                  <a:pt x="6966856" y="4594860"/>
                  <a:pt x="6966357" y="4594521"/>
                  <a:pt x="6966072" y="4594094"/>
                </a:cubicBezTo>
                <a:cubicBezTo>
                  <a:pt x="6965786" y="4593666"/>
                  <a:pt x="6965644" y="4593202"/>
                  <a:pt x="6965644" y="4592703"/>
                </a:cubicBezTo>
                <a:lnTo>
                  <a:pt x="6965644" y="4537292"/>
                </a:lnTo>
                <a:cubicBezTo>
                  <a:pt x="6965644" y="4534511"/>
                  <a:pt x="6965715" y="4531676"/>
                  <a:pt x="6965858" y="4528788"/>
                </a:cubicBezTo>
                <a:cubicBezTo>
                  <a:pt x="6966000" y="4525900"/>
                  <a:pt x="6966179" y="4523065"/>
                  <a:pt x="6966392" y="4520284"/>
                </a:cubicBezTo>
                <a:cubicBezTo>
                  <a:pt x="6964752" y="4523137"/>
                  <a:pt x="6962951" y="4525936"/>
                  <a:pt x="6960990" y="4528681"/>
                </a:cubicBezTo>
                <a:cubicBezTo>
                  <a:pt x="6959030" y="4531427"/>
                  <a:pt x="6957051" y="4534155"/>
                  <a:pt x="6955054" y="4536865"/>
                </a:cubicBezTo>
                <a:lnTo>
                  <a:pt x="6914191" y="4592703"/>
                </a:lnTo>
                <a:cubicBezTo>
                  <a:pt x="6913692" y="4593273"/>
                  <a:pt x="6913246" y="4593773"/>
                  <a:pt x="6912854" y="4594201"/>
                </a:cubicBezTo>
                <a:cubicBezTo>
                  <a:pt x="6912461" y="4594628"/>
                  <a:pt x="6911963" y="4594967"/>
                  <a:pt x="6911356" y="4595217"/>
                </a:cubicBezTo>
                <a:cubicBezTo>
                  <a:pt x="6910750" y="4595466"/>
                  <a:pt x="6909984" y="4595645"/>
                  <a:pt x="6909056" y="4595752"/>
                </a:cubicBezTo>
                <a:cubicBezTo>
                  <a:pt x="6908129" y="4595859"/>
                  <a:pt x="6906989" y="4595912"/>
                  <a:pt x="6905633" y="4595912"/>
                </a:cubicBezTo>
                <a:cubicBezTo>
                  <a:pt x="6904064" y="4595912"/>
                  <a:pt x="6902781" y="4595841"/>
                  <a:pt x="6901782" y="4595698"/>
                </a:cubicBezTo>
                <a:cubicBezTo>
                  <a:pt x="6900784" y="4595555"/>
                  <a:pt x="6899982" y="4595359"/>
                  <a:pt x="6899376" y="4595110"/>
                </a:cubicBezTo>
                <a:cubicBezTo>
                  <a:pt x="6898769" y="4594860"/>
                  <a:pt x="6898341" y="4594521"/>
                  <a:pt x="6898092" y="4594094"/>
                </a:cubicBezTo>
                <a:cubicBezTo>
                  <a:pt x="6897843" y="4593666"/>
                  <a:pt x="6897718" y="4593202"/>
                  <a:pt x="6897718" y="4592703"/>
                </a:cubicBezTo>
                <a:lnTo>
                  <a:pt x="6897718" y="4561656"/>
                </a:lnTo>
                <a:lnTo>
                  <a:pt x="6915368" y="4518736"/>
                </a:lnTo>
                <a:lnTo>
                  <a:pt x="6915368" y="4551947"/>
                </a:lnTo>
                <a:cubicBezTo>
                  <a:pt x="6915368" y="4554729"/>
                  <a:pt x="6915296" y="4557492"/>
                  <a:pt x="6915154" y="4560237"/>
                </a:cubicBezTo>
                <a:cubicBezTo>
                  <a:pt x="6915011" y="4562983"/>
                  <a:pt x="6914833" y="4565711"/>
                  <a:pt x="6914619" y="4568421"/>
                </a:cubicBezTo>
                <a:cubicBezTo>
                  <a:pt x="6916259" y="4565711"/>
                  <a:pt x="6917917" y="4563054"/>
                  <a:pt x="6919593" y="4560451"/>
                </a:cubicBezTo>
                <a:cubicBezTo>
                  <a:pt x="6921269" y="4557848"/>
                  <a:pt x="6923070" y="4555299"/>
                  <a:pt x="6924995" y="4552803"/>
                </a:cubicBezTo>
                <a:lnTo>
                  <a:pt x="6966392" y="4496216"/>
                </a:lnTo>
                <a:cubicBezTo>
                  <a:pt x="6966820" y="4495645"/>
                  <a:pt x="6967266" y="4495146"/>
                  <a:pt x="6967730" y="4494718"/>
                </a:cubicBezTo>
                <a:cubicBezTo>
                  <a:pt x="6968193" y="4494290"/>
                  <a:pt x="6968764" y="4493952"/>
                  <a:pt x="6969441" y="4493702"/>
                </a:cubicBezTo>
                <a:cubicBezTo>
                  <a:pt x="6970119" y="4493452"/>
                  <a:pt x="6970921" y="4493274"/>
                  <a:pt x="6971848" y="4493167"/>
                </a:cubicBezTo>
                <a:cubicBezTo>
                  <a:pt x="6972775" y="4493060"/>
                  <a:pt x="6973987" y="4493007"/>
                  <a:pt x="6975485" y="4493007"/>
                </a:cubicBezTo>
                <a:close/>
                <a:moveTo>
                  <a:pt x="6792082" y="4493007"/>
                </a:moveTo>
                <a:cubicBezTo>
                  <a:pt x="6790442" y="4493007"/>
                  <a:pt x="6789052" y="4493060"/>
                  <a:pt x="6787910" y="4493167"/>
                </a:cubicBezTo>
                <a:cubicBezTo>
                  <a:pt x="6786769" y="4493274"/>
                  <a:pt x="6785860" y="4493470"/>
                  <a:pt x="6785183" y="4493756"/>
                </a:cubicBezTo>
                <a:cubicBezTo>
                  <a:pt x="6784505" y="4494041"/>
                  <a:pt x="6784041" y="4494397"/>
                  <a:pt x="6783792" y="4494825"/>
                </a:cubicBezTo>
                <a:cubicBezTo>
                  <a:pt x="6783543" y="4495253"/>
                  <a:pt x="6783418" y="4495717"/>
                  <a:pt x="6783418" y="4496216"/>
                </a:cubicBezTo>
                <a:lnTo>
                  <a:pt x="6783418" y="4592703"/>
                </a:lnTo>
                <a:cubicBezTo>
                  <a:pt x="6783418" y="4593202"/>
                  <a:pt x="6783543" y="4593666"/>
                  <a:pt x="6783792" y="4594094"/>
                </a:cubicBezTo>
                <a:cubicBezTo>
                  <a:pt x="6784041" y="4594521"/>
                  <a:pt x="6784469" y="4594860"/>
                  <a:pt x="6785076" y="4595110"/>
                </a:cubicBezTo>
                <a:cubicBezTo>
                  <a:pt x="6785682" y="4595359"/>
                  <a:pt x="6786484" y="4595555"/>
                  <a:pt x="6787482" y="4595698"/>
                </a:cubicBezTo>
                <a:cubicBezTo>
                  <a:pt x="6788481" y="4595841"/>
                  <a:pt x="6789764" y="4595912"/>
                  <a:pt x="6791333" y="4595912"/>
                </a:cubicBezTo>
                <a:cubicBezTo>
                  <a:pt x="6792689" y="4595912"/>
                  <a:pt x="6793829" y="4595859"/>
                  <a:pt x="6794756" y="4595752"/>
                </a:cubicBezTo>
                <a:cubicBezTo>
                  <a:pt x="6795684" y="4595645"/>
                  <a:pt x="6796450" y="4595466"/>
                  <a:pt x="6797056" y="4595217"/>
                </a:cubicBezTo>
                <a:cubicBezTo>
                  <a:pt x="6797663" y="4594967"/>
                  <a:pt x="6798161" y="4594628"/>
                  <a:pt x="6798554" y="4594201"/>
                </a:cubicBezTo>
                <a:cubicBezTo>
                  <a:pt x="6798946" y="4593773"/>
                  <a:pt x="6799392" y="4593273"/>
                  <a:pt x="6799891" y="4592703"/>
                </a:cubicBezTo>
                <a:lnTo>
                  <a:pt x="6840754" y="4536865"/>
                </a:lnTo>
                <a:cubicBezTo>
                  <a:pt x="6842751" y="4534155"/>
                  <a:pt x="6844730" y="4531427"/>
                  <a:pt x="6846690" y="4528681"/>
                </a:cubicBezTo>
                <a:cubicBezTo>
                  <a:pt x="6848651" y="4525936"/>
                  <a:pt x="6850452" y="4523137"/>
                  <a:pt x="6852092" y="4520284"/>
                </a:cubicBezTo>
                <a:cubicBezTo>
                  <a:pt x="6851879" y="4523065"/>
                  <a:pt x="6851700" y="4525900"/>
                  <a:pt x="6851558" y="4528788"/>
                </a:cubicBezTo>
                <a:cubicBezTo>
                  <a:pt x="6851415" y="4531676"/>
                  <a:pt x="6851344" y="4534511"/>
                  <a:pt x="6851344" y="4537292"/>
                </a:cubicBezTo>
                <a:lnTo>
                  <a:pt x="6851344" y="4592703"/>
                </a:lnTo>
                <a:cubicBezTo>
                  <a:pt x="6851344" y="4593202"/>
                  <a:pt x="6851486" y="4593666"/>
                  <a:pt x="6851772" y="4594094"/>
                </a:cubicBezTo>
                <a:cubicBezTo>
                  <a:pt x="6852057" y="4594521"/>
                  <a:pt x="6852556" y="4594860"/>
                  <a:pt x="6853269" y="4595110"/>
                </a:cubicBezTo>
                <a:cubicBezTo>
                  <a:pt x="6853982" y="4595359"/>
                  <a:pt x="6854909" y="4595555"/>
                  <a:pt x="6856050" y="4595698"/>
                </a:cubicBezTo>
                <a:cubicBezTo>
                  <a:pt x="6857192" y="4595841"/>
                  <a:pt x="6858618" y="4595912"/>
                  <a:pt x="6860329" y="4595912"/>
                </a:cubicBezTo>
                <a:cubicBezTo>
                  <a:pt x="6862041" y="4595912"/>
                  <a:pt x="6863467" y="4595841"/>
                  <a:pt x="6864608" y="4595698"/>
                </a:cubicBezTo>
                <a:cubicBezTo>
                  <a:pt x="6865749" y="4595555"/>
                  <a:pt x="6866640" y="4595359"/>
                  <a:pt x="6867282" y="4595110"/>
                </a:cubicBezTo>
                <a:cubicBezTo>
                  <a:pt x="6867924" y="4594860"/>
                  <a:pt x="6868387" y="4594521"/>
                  <a:pt x="6868673" y="4594094"/>
                </a:cubicBezTo>
                <a:cubicBezTo>
                  <a:pt x="6868958" y="4593666"/>
                  <a:pt x="6869101" y="4593202"/>
                  <a:pt x="6869101" y="4592703"/>
                </a:cubicBezTo>
                <a:lnTo>
                  <a:pt x="6869101" y="4496323"/>
                </a:lnTo>
                <a:cubicBezTo>
                  <a:pt x="6869101" y="4495752"/>
                  <a:pt x="6868976" y="4495253"/>
                  <a:pt x="6868726" y="4494825"/>
                </a:cubicBezTo>
                <a:cubicBezTo>
                  <a:pt x="6868477" y="4494397"/>
                  <a:pt x="6868049" y="4494041"/>
                  <a:pt x="6867443" y="4493756"/>
                </a:cubicBezTo>
                <a:cubicBezTo>
                  <a:pt x="6866836" y="4493470"/>
                  <a:pt x="6866017" y="4493274"/>
                  <a:pt x="6864982" y="4493167"/>
                </a:cubicBezTo>
                <a:cubicBezTo>
                  <a:pt x="6863948" y="4493060"/>
                  <a:pt x="6862682" y="4493007"/>
                  <a:pt x="6861185" y="4493007"/>
                </a:cubicBezTo>
                <a:cubicBezTo>
                  <a:pt x="6859687" y="4493007"/>
                  <a:pt x="6858475" y="4493060"/>
                  <a:pt x="6857548" y="4493167"/>
                </a:cubicBezTo>
                <a:cubicBezTo>
                  <a:pt x="6856621" y="4493274"/>
                  <a:pt x="6855818" y="4493452"/>
                  <a:pt x="6855141" y="4493702"/>
                </a:cubicBezTo>
                <a:cubicBezTo>
                  <a:pt x="6854464" y="4493952"/>
                  <a:pt x="6853893" y="4494290"/>
                  <a:pt x="6853430" y="4494718"/>
                </a:cubicBezTo>
                <a:cubicBezTo>
                  <a:pt x="6852966" y="4495146"/>
                  <a:pt x="6852520" y="4495645"/>
                  <a:pt x="6852092" y="4496216"/>
                </a:cubicBezTo>
                <a:lnTo>
                  <a:pt x="6810695" y="4552803"/>
                </a:lnTo>
                <a:cubicBezTo>
                  <a:pt x="6808770" y="4555299"/>
                  <a:pt x="6806969" y="4557848"/>
                  <a:pt x="6805293" y="4560451"/>
                </a:cubicBezTo>
                <a:cubicBezTo>
                  <a:pt x="6803617" y="4563054"/>
                  <a:pt x="6801959" y="4565711"/>
                  <a:pt x="6800319" y="4568421"/>
                </a:cubicBezTo>
                <a:cubicBezTo>
                  <a:pt x="6800533" y="4565711"/>
                  <a:pt x="6800711" y="4562983"/>
                  <a:pt x="6800854" y="4560237"/>
                </a:cubicBezTo>
                <a:cubicBezTo>
                  <a:pt x="6800996" y="4557492"/>
                  <a:pt x="6801068" y="4554729"/>
                  <a:pt x="6801068" y="4551947"/>
                </a:cubicBezTo>
                <a:lnTo>
                  <a:pt x="6801068" y="4496216"/>
                </a:lnTo>
                <a:cubicBezTo>
                  <a:pt x="6801068" y="4495146"/>
                  <a:pt x="6800426" y="4494344"/>
                  <a:pt x="6799142" y="4493809"/>
                </a:cubicBezTo>
                <a:cubicBezTo>
                  <a:pt x="6797859" y="4493274"/>
                  <a:pt x="6795505" y="4493007"/>
                  <a:pt x="6792082" y="4493007"/>
                </a:cubicBezTo>
                <a:close/>
                <a:moveTo>
                  <a:pt x="6677889" y="4493007"/>
                </a:moveTo>
                <a:cubicBezTo>
                  <a:pt x="6676178" y="4493007"/>
                  <a:pt x="6674752" y="4493060"/>
                  <a:pt x="6673610" y="4493167"/>
                </a:cubicBezTo>
                <a:cubicBezTo>
                  <a:pt x="6672469" y="4493274"/>
                  <a:pt x="6671560" y="4493488"/>
                  <a:pt x="6670883" y="4493809"/>
                </a:cubicBezTo>
                <a:cubicBezTo>
                  <a:pt x="6670205" y="4494130"/>
                  <a:pt x="6669742" y="4494486"/>
                  <a:pt x="6669492" y="4494879"/>
                </a:cubicBezTo>
                <a:cubicBezTo>
                  <a:pt x="6669243" y="4495271"/>
                  <a:pt x="6669118" y="4495752"/>
                  <a:pt x="6669118" y="4496323"/>
                </a:cubicBezTo>
                <a:lnTo>
                  <a:pt x="6669118" y="4589066"/>
                </a:lnTo>
                <a:cubicBezTo>
                  <a:pt x="6669118" y="4591134"/>
                  <a:pt x="6669599" y="4592685"/>
                  <a:pt x="6670562" y="4593719"/>
                </a:cubicBezTo>
                <a:cubicBezTo>
                  <a:pt x="6671524" y="4594753"/>
                  <a:pt x="6672862" y="4595270"/>
                  <a:pt x="6674573" y="4595270"/>
                </a:cubicBezTo>
                <a:lnTo>
                  <a:pt x="6753303" y="4595270"/>
                </a:lnTo>
                <a:lnTo>
                  <a:pt x="6753303" y="4628003"/>
                </a:lnTo>
                <a:cubicBezTo>
                  <a:pt x="6753303" y="4628716"/>
                  <a:pt x="6753909" y="4629287"/>
                  <a:pt x="6755122" y="4629715"/>
                </a:cubicBezTo>
                <a:cubicBezTo>
                  <a:pt x="6756334" y="4630143"/>
                  <a:pt x="6758260" y="4630356"/>
                  <a:pt x="6760898" y="4630356"/>
                </a:cubicBezTo>
                <a:cubicBezTo>
                  <a:pt x="6763323" y="4630356"/>
                  <a:pt x="6765141" y="4630160"/>
                  <a:pt x="6766353" y="4629768"/>
                </a:cubicBezTo>
                <a:cubicBezTo>
                  <a:pt x="6767566" y="4629376"/>
                  <a:pt x="6768208" y="4628788"/>
                  <a:pt x="6768279" y="4628003"/>
                </a:cubicBezTo>
                <a:lnTo>
                  <a:pt x="6768279" y="4584466"/>
                </a:lnTo>
                <a:cubicBezTo>
                  <a:pt x="6768279" y="4582826"/>
                  <a:pt x="6767994" y="4581685"/>
                  <a:pt x="6767423" y="4581043"/>
                </a:cubicBezTo>
                <a:cubicBezTo>
                  <a:pt x="6766853" y="4580401"/>
                  <a:pt x="6765712" y="4580080"/>
                  <a:pt x="6764000" y="4580080"/>
                </a:cubicBezTo>
                <a:lnTo>
                  <a:pt x="6750629" y="4580080"/>
                </a:lnTo>
                <a:lnTo>
                  <a:pt x="6750629" y="4496323"/>
                </a:lnTo>
                <a:cubicBezTo>
                  <a:pt x="6750629" y="4495752"/>
                  <a:pt x="6750486" y="4495271"/>
                  <a:pt x="6750201" y="4494879"/>
                </a:cubicBezTo>
                <a:cubicBezTo>
                  <a:pt x="6749916" y="4494486"/>
                  <a:pt x="6749452" y="4494130"/>
                  <a:pt x="6748810" y="4493809"/>
                </a:cubicBezTo>
                <a:cubicBezTo>
                  <a:pt x="6748169" y="4493488"/>
                  <a:pt x="6747277" y="4493274"/>
                  <a:pt x="6746136" y="4493167"/>
                </a:cubicBezTo>
                <a:cubicBezTo>
                  <a:pt x="6744995" y="4493060"/>
                  <a:pt x="6743533" y="4493007"/>
                  <a:pt x="6741750" y="4493007"/>
                </a:cubicBezTo>
                <a:cubicBezTo>
                  <a:pt x="6740039" y="4493007"/>
                  <a:pt x="6738613" y="4493060"/>
                  <a:pt x="6737472" y="4493167"/>
                </a:cubicBezTo>
                <a:cubicBezTo>
                  <a:pt x="6736331" y="4493274"/>
                  <a:pt x="6735421" y="4493488"/>
                  <a:pt x="6734744" y="4493809"/>
                </a:cubicBezTo>
                <a:cubicBezTo>
                  <a:pt x="6734067" y="4494130"/>
                  <a:pt x="6733585" y="4494486"/>
                  <a:pt x="6733300" y="4494879"/>
                </a:cubicBezTo>
                <a:cubicBezTo>
                  <a:pt x="6733015" y="4495271"/>
                  <a:pt x="6732872" y="4495752"/>
                  <a:pt x="6732872" y="4496323"/>
                </a:cubicBezTo>
                <a:lnTo>
                  <a:pt x="6732872" y="4580080"/>
                </a:lnTo>
                <a:lnTo>
                  <a:pt x="6686768" y="4580080"/>
                </a:lnTo>
                <a:lnTo>
                  <a:pt x="6686768" y="4496323"/>
                </a:lnTo>
                <a:cubicBezTo>
                  <a:pt x="6686768" y="4495752"/>
                  <a:pt x="6686625" y="4495271"/>
                  <a:pt x="6686340" y="4494879"/>
                </a:cubicBezTo>
                <a:cubicBezTo>
                  <a:pt x="6686055" y="4494486"/>
                  <a:pt x="6685591" y="4494130"/>
                  <a:pt x="6684949" y="4493809"/>
                </a:cubicBezTo>
                <a:cubicBezTo>
                  <a:pt x="6684307" y="4493488"/>
                  <a:pt x="6683416" y="4493274"/>
                  <a:pt x="6682275" y="4493167"/>
                </a:cubicBezTo>
                <a:cubicBezTo>
                  <a:pt x="6681134" y="4493060"/>
                  <a:pt x="6679672" y="4493007"/>
                  <a:pt x="6677889" y="4493007"/>
                </a:cubicBezTo>
                <a:close/>
                <a:moveTo>
                  <a:pt x="6334989" y="4493007"/>
                </a:moveTo>
                <a:cubicBezTo>
                  <a:pt x="6333278" y="4493007"/>
                  <a:pt x="6331851" y="4493060"/>
                  <a:pt x="6330710" y="4493167"/>
                </a:cubicBezTo>
                <a:cubicBezTo>
                  <a:pt x="6329569" y="4493274"/>
                  <a:pt x="6328660" y="4493488"/>
                  <a:pt x="6327983" y="4493809"/>
                </a:cubicBezTo>
                <a:cubicBezTo>
                  <a:pt x="6327305" y="4494130"/>
                  <a:pt x="6326842" y="4494486"/>
                  <a:pt x="6326592" y="4494879"/>
                </a:cubicBezTo>
                <a:cubicBezTo>
                  <a:pt x="6326342" y="4495271"/>
                  <a:pt x="6326218" y="4495752"/>
                  <a:pt x="6326218" y="4496323"/>
                </a:cubicBezTo>
                <a:lnTo>
                  <a:pt x="6326218" y="4592596"/>
                </a:lnTo>
                <a:cubicBezTo>
                  <a:pt x="6326218" y="4593166"/>
                  <a:pt x="6326342" y="4593648"/>
                  <a:pt x="6326592" y="4594040"/>
                </a:cubicBezTo>
                <a:cubicBezTo>
                  <a:pt x="6326842" y="4594432"/>
                  <a:pt x="6327305" y="4594771"/>
                  <a:pt x="6327983" y="4595056"/>
                </a:cubicBezTo>
                <a:cubicBezTo>
                  <a:pt x="6328660" y="4595342"/>
                  <a:pt x="6329569" y="4595555"/>
                  <a:pt x="6330710" y="4595698"/>
                </a:cubicBezTo>
                <a:cubicBezTo>
                  <a:pt x="6331851" y="4595841"/>
                  <a:pt x="6333278" y="4595912"/>
                  <a:pt x="6334989" y="4595912"/>
                </a:cubicBezTo>
                <a:cubicBezTo>
                  <a:pt x="6336772" y="4595912"/>
                  <a:pt x="6338234" y="4595841"/>
                  <a:pt x="6339375" y="4595698"/>
                </a:cubicBezTo>
                <a:cubicBezTo>
                  <a:pt x="6340516" y="4595555"/>
                  <a:pt x="6341407" y="4595342"/>
                  <a:pt x="6342049" y="4595056"/>
                </a:cubicBezTo>
                <a:cubicBezTo>
                  <a:pt x="6342691" y="4594771"/>
                  <a:pt x="6343154" y="4594432"/>
                  <a:pt x="6343440" y="4594040"/>
                </a:cubicBezTo>
                <a:cubicBezTo>
                  <a:pt x="6343725" y="4593648"/>
                  <a:pt x="6343868" y="4593166"/>
                  <a:pt x="6343868" y="4592596"/>
                </a:cubicBezTo>
                <a:lnTo>
                  <a:pt x="6343868" y="4550343"/>
                </a:lnTo>
                <a:lnTo>
                  <a:pt x="6392967" y="4550343"/>
                </a:lnTo>
                <a:lnTo>
                  <a:pt x="6392967" y="4592596"/>
                </a:lnTo>
                <a:cubicBezTo>
                  <a:pt x="6392967" y="4593166"/>
                  <a:pt x="6393110" y="4593648"/>
                  <a:pt x="6393395" y="4594040"/>
                </a:cubicBezTo>
                <a:cubicBezTo>
                  <a:pt x="6393680" y="4594432"/>
                  <a:pt x="6394144" y="4594771"/>
                  <a:pt x="6394785" y="4595056"/>
                </a:cubicBezTo>
                <a:cubicBezTo>
                  <a:pt x="6395427" y="4595342"/>
                  <a:pt x="6396319" y="4595555"/>
                  <a:pt x="6397460" y="4595698"/>
                </a:cubicBezTo>
                <a:cubicBezTo>
                  <a:pt x="6398601" y="4595841"/>
                  <a:pt x="6400063" y="4595912"/>
                  <a:pt x="6401846" y="4595912"/>
                </a:cubicBezTo>
                <a:cubicBezTo>
                  <a:pt x="6403557" y="4595912"/>
                  <a:pt x="6404983" y="4595841"/>
                  <a:pt x="6406124" y="4595698"/>
                </a:cubicBezTo>
                <a:cubicBezTo>
                  <a:pt x="6407265" y="4595555"/>
                  <a:pt x="6408157" y="4595342"/>
                  <a:pt x="6408799" y="4595056"/>
                </a:cubicBezTo>
                <a:cubicBezTo>
                  <a:pt x="6409440" y="4594771"/>
                  <a:pt x="6409904" y="4594432"/>
                  <a:pt x="6410189" y="4594040"/>
                </a:cubicBezTo>
                <a:cubicBezTo>
                  <a:pt x="6410474" y="4593648"/>
                  <a:pt x="6410617" y="4593166"/>
                  <a:pt x="6410617" y="4592596"/>
                </a:cubicBezTo>
                <a:lnTo>
                  <a:pt x="6410617" y="4496323"/>
                </a:lnTo>
                <a:cubicBezTo>
                  <a:pt x="6410617" y="4495752"/>
                  <a:pt x="6410474" y="4495271"/>
                  <a:pt x="6410189" y="4494879"/>
                </a:cubicBezTo>
                <a:cubicBezTo>
                  <a:pt x="6409904" y="4494486"/>
                  <a:pt x="6409440" y="4494130"/>
                  <a:pt x="6408799" y="4493809"/>
                </a:cubicBezTo>
                <a:cubicBezTo>
                  <a:pt x="6408157" y="4493488"/>
                  <a:pt x="6407265" y="4493274"/>
                  <a:pt x="6406124" y="4493167"/>
                </a:cubicBezTo>
                <a:cubicBezTo>
                  <a:pt x="6404983" y="4493060"/>
                  <a:pt x="6403557" y="4493007"/>
                  <a:pt x="6401846" y="4493007"/>
                </a:cubicBezTo>
                <a:cubicBezTo>
                  <a:pt x="6400063" y="4493007"/>
                  <a:pt x="6398601" y="4493060"/>
                  <a:pt x="6397460" y="4493167"/>
                </a:cubicBezTo>
                <a:cubicBezTo>
                  <a:pt x="6396319" y="4493274"/>
                  <a:pt x="6395427" y="4493488"/>
                  <a:pt x="6394785" y="4493809"/>
                </a:cubicBezTo>
                <a:cubicBezTo>
                  <a:pt x="6394144" y="4494130"/>
                  <a:pt x="6393680" y="4494486"/>
                  <a:pt x="6393395" y="4494879"/>
                </a:cubicBezTo>
                <a:cubicBezTo>
                  <a:pt x="6393110" y="4495271"/>
                  <a:pt x="6392967" y="4495752"/>
                  <a:pt x="6392967" y="4496323"/>
                </a:cubicBezTo>
                <a:lnTo>
                  <a:pt x="6392967" y="4535474"/>
                </a:lnTo>
                <a:lnTo>
                  <a:pt x="6343868" y="4535474"/>
                </a:lnTo>
                <a:lnTo>
                  <a:pt x="6343868" y="4496323"/>
                </a:lnTo>
                <a:cubicBezTo>
                  <a:pt x="6343868" y="4495752"/>
                  <a:pt x="6343725" y="4495271"/>
                  <a:pt x="6343440" y="4494879"/>
                </a:cubicBezTo>
                <a:cubicBezTo>
                  <a:pt x="6343154" y="4494486"/>
                  <a:pt x="6342691" y="4494130"/>
                  <a:pt x="6342049" y="4493809"/>
                </a:cubicBezTo>
                <a:cubicBezTo>
                  <a:pt x="6341407" y="4493488"/>
                  <a:pt x="6340516" y="4493274"/>
                  <a:pt x="6339375" y="4493167"/>
                </a:cubicBezTo>
                <a:cubicBezTo>
                  <a:pt x="6338234" y="4493060"/>
                  <a:pt x="6336772" y="4493007"/>
                  <a:pt x="6334989" y="4493007"/>
                </a:cubicBezTo>
                <a:close/>
                <a:moveTo>
                  <a:pt x="5858739" y="4493007"/>
                </a:moveTo>
                <a:cubicBezTo>
                  <a:pt x="5857242" y="4493007"/>
                  <a:pt x="5855922" y="4493060"/>
                  <a:pt x="5854781" y="4493167"/>
                </a:cubicBezTo>
                <a:cubicBezTo>
                  <a:pt x="5853640" y="4493274"/>
                  <a:pt x="5852713" y="4493435"/>
                  <a:pt x="5852000" y="4493649"/>
                </a:cubicBezTo>
                <a:cubicBezTo>
                  <a:pt x="5851287" y="4493862"/>
                  <a:pt x="5850770" y="4494130"/>
                  <a:pt x="5850449" y="4494451"/>
                </a:cubicBezTo>
                <a:cubicBezTo>
                  <a:pt x="5850128" y="4494772"/>
                  <a:pt x="5849968" y="4495110"/>
                  <a:pt x="5849968" y="4495467"/>
                </a:cubicBezTo>
                <a:lnTo>
                  <a:pt x="5849968" y="4593238"/>
                </a:lnTo>
                <a:cubicBezTo>
                  <a:pt x="5849968" y="4593594"/>
                  <a:pt x="5850128" y="4593951"/>
                  <a:pt x="5850449" y="4594308"/>
                </a:cubicBezTo>
                <a:cubicBezTo>
                  <a:pt x="5850770" y="4594664"/>
                  <a:pt x="5851287" y="4594949"/>
                  <a:pt x="5852000" y="4595163"/>
                </a:cubicBezTo>
                <a:cubicBezTo>
                  <a:pt x="5852713" y="4595377"/>
                  <a:pt x="5853640" y="4595555"/>
                  <a:pt x="5854781" y="4595698"/>
                </a:cubicBezTo>
                <a:cubicBezTo>
                  <a:pt x="5855922" y="4595841"/>
                  <a:pt x="5857242" y="4595912"/>
                  <a:pt x="5858739" y="4595912"/>
                </a:cubicBezTo>
                <a:cubicBezTo>
                  <a:pt x="5860237" y="4595912"/>
                  <a:pt x="5861556" y="4595841"/>
                  <a:pt x="5862697" y="4595698"/>
                </a:cubicBezTo>
                <a:cubicBezTo>
                  <a:pt x="5863838" y="4595555"/>
                  <a:pt x="5864765" y="4595377"/>
                  <a:pt x="5865478" y="4595163"/>
                </a:cubicBezTo>
                <a:cubicBezTo>
                  <a:pt x="5866191" y="4594949"/>
                  <a:pt x="5866726" y="4594664"/>
                  <a:pt x="5867083" y="4594308"/>
                </a:cubicBezTo>
                <a:cubicBezTo>
                  <a:pt x="5867439" y="4593951"/>
                  <a:pt x="5867618" y="4593594"/>
                  <a:pt x="5867618" y="4593238"/>
                </a:cubicBezTo>
                <a:lnTo>
                  <a:pt x="5867618" y="4549915"/>
                </a:lnTo>
                <a:lnTo>
                  <a:pt x="5875106" y="4549915"/>
                </a:lnTo>
                <a:cubicBezTo>
                  <a:pt x="5878243" y="4549915"/>
                  <a:pt x="5881025" y="4550236"/>
                  <a:pt x="5883449" y="4550878"/>
                </a:cubicBezTo>
                <a:cubicBezTo>
                  <a:pt x="5885874" y="4551519"/>
                  <a:pt x="5888049" y="4552553"/>
                  <a:pt x="5889974" y="4553980"/>
                </a:cubicBezTo>
                <a:cubicBezTo>
                  <a:pt x="5891900" y="4555406"/>
                  <a:pt x="5893594" y="4557278"/>
                  <a:pt x="5895056" y="4559596"/>
                </a:cubicBezTo>
                <a:cubicBezTo>
                  <a:pt x="5896518" y="4561913"/>
                  <a:pt x="5897890" y="4564677"/>
                  <a:pt x="5899174" y="4567886"/>
                </a:cubicBezTo>
                <a:lnTo>
                  <a:pt x="5909443" y="4592810"/>
                </a:lnTo>
                <a:cubicBezTo>
                  <a:pt x="5909586" y="4593309"/>
                  <a:pt x="5909835" y="4593755"/>
                  <a:pt x="5910192" y="4594147"/>
                </a:cubicBezTo>
                <a:cubicBezTo>
                  <a:pt x="5910548" y="4594539"/>
                  <a:pt x="5911119" y="4594860"/>
                  <a:pt x="5911903" y="4595110"/>
                </a:cubicBezTo>
                <a:cubicBezTo>
                  <a:pt x="5912688" y="4595359"/>
                  <a:pt x="5913704" y="4595555"/>
                  <a:pt x="5914952" y="4595698"/>
                </a:cubicBezTo>
                <a:cubicBezTo>
                  <a:pt x="5916200" y="4595841"/>
                  <a:pt x="5917822" y="4595912"/>
                  <a:pt x="5919819" y="4595912"/>
                </a:cubicBezTo>
                <a:cubicBezTo>
                  <a:pt x="5921531" y="4595912"/>
                  <a:pt x="5922939" y="4595859"/>
                  <a:pt x="5924045" y="4595752"/>
                </a:cubicBezTo>
                <a:cubicBezTo>
                  <a:pt x="5925150" y="4595645"/>
                  <a:pt x="5926041" y="4595484"/>
                  <a:pt x="5926719" y="4595270"/>
                </a:cubicBezTo>
                <a:cubicBezTo>
                  <a:pt x="5927396" y="4595056"/>
                  <a:pt x="5927860" y="4594789"/>
                  <a:pt x="5928109" y="4594468"/>
                </a:cubicBezTo>
                <a:cubicBezTo>
                  <a:pt x="5928359" y="4594147"/>
                  <a:pt x="5928484" y="4593773"/>
                  <a:pt x="5928484" y="4593345"/>
                </a:cubicBezTo>
                <a:cubicBezTo>
                  <a:pt x="5928484" y="4593131"/>
                  <a:pt x="5928466" y="4592899"/>
                  <a:pt x="5928430" y="4592649"/>
                </a:cubicBezTo>
                <a:cubicBezTo>
                  <a:pt x="5928395" y="4592400"/>
                  <a:pt x="5928341" y="4592079"/>
                  <a:pt x="5928270" y="4591687"/>
                </a:cubicBezTo>
                <a:cubicBezTo>
                  <a:pt x="5928198" y="4591295"/>
                  <a:pt x="5928091" y="4590884"/>
                  <a:pt x="5927949" y="4590457"/>
                </a:cubicBezTo>
                <a:cubicBezTo>
                  <a:pt x="5927806" y="4590029"/>
                  <a:pt x="5927592" y="4589565"/>
                  <a:pt x="5927307" y="4589066"/>
                </a:cubicBezTo>
                <a:lnTo>
                  <a:pt x="5916717" y="4564677"/>
                </a:lnTo>
                <a:cubicBezTo>
                  <a:pt x="5915362" y="4561468"/>
                  <a:pt x="5913900" y="4558633"/>
                  <a:pt x="5912331" y="4556173"/>
                </a:cubicBezTo>
                <a:cubicBezTo>
                  <a:pt x="5910762" y="4553712"/>
                  <a:pt x="5909069" y="4551591"/>
                  <a:pt x="5907250" y="4549808"/>
                </a:cubicBezTo>
                <a:cubicBezTo>
                  <a:pt x="5905432" y="4548025"/>
                  <a:pt x="5903471" y="4546527"/>
                  <a:pt x="5901367" y="4545315"/>
                </a:cubicBezTo>
                <a:cubicBezTo>
                  <a:pt x="5899263" y="4544103"/>
                  <a:pt x="5896963" y="4543069"/>
                  <a:pt x="5894467" y="4542213"/>
                </a:cubicBezTo>
                <a:lnTo>
                  <a:pt x="5894467" y="4541999"/>
                </a:lnTo>
                <a:cubicBezTo>
                  <a:pt x="5896107" y="4541500"/>
                  <a:pt x="5897819" y="4540805"/>
                  <a:pt x="5899602" y="4539913"/>
                </a:cubicBezTo>
                <a:cubicBezTo>
                  <a:pt x="5901385" y="4539022"/>
                  <a:pt x="5903132" y="4537774"/>
                  <a:pt x="5904843" y="4536169"/>
                </a:cubicBezTo>
                <a:cubicBezTo>
                  <a:pt x="5906555" y="4534565"/>
                  <a:pt x="5908249" y="4532550"/>
                  <a:pt x="5909924" y="4530125"/>
                </a:cubicBezTo>
                <a:cubicBezTo>
                  <a:pt x="5911600" y="4527701"/>
                  <a:pt x="5913151" y="4524706"/>
                  <a:pt x="5914578" y="4521140"/>
                </a:cubicBezTo>
                <a:lnTo>
                  <a:pt x="5923777" y="4499960"/>
                </a:lnTo>
                <a:cubicBezTo>
                  <a:pt x="5924134" y="4499033"/>
                  <a:pt x="5924401" y="4498213"/>
                  <a:pt x="5924579" y="4497499"/>
                </a:cubicBezTo>
                <a:cubicBezTo>
                  <a:pt x="5924758" y="4496786"/>
                  <a:pt x="5924847" y="4496109"/>
                  <a:pt x="5924847" y="4495467"/>
                </a:cubicBezTo>
                <a:cubicBezTo>
                  <a:pt x="5924847" y="4495110"/>
                  <a:pt x="5924740" y="4494772"/>
                  <a:pt x="5924526" y="4494451"/>
                </a:cubicBezTo>
                <a:cubicBezTo>
                  <a:pt x="5924312" y="4494130"/>
                  <a:pt x="5923902" y="4493862"/>
                  <a:pt x="5923296" y="4493649"/>
                </a:cubicBezTo>
                <a:cubicBezTo>
                  <a:pt x="5922689" y="4493435"/>
                  <a:pt x="5921834" y="4493274"/>
                  <a:pt x="5920728" y="4493167"/>
                </a:cubicBezTo>
                <a:cubicBezTo>
                  <a:pt x="5919623" y="4493060"/>
                  <a:pt x="5918215" y="4493007"/>
                  <a:pt x="5916503" y="4493007"/>
                </a:cubicBezTo>
                <a:cubicBezTo>
                  <a:pt x="5914578" y="4493007"/>
                  <a:pt x="5913027" y="4493060"/>
                  <a:pt x="5911850" y="4493167"/>
                </a:cubicBezTo>
                <a:cubicBezTo>
                  <a:pt x="5910673" y="4493274"/>
                  <a:pt x="5909728" y="4493470"/>
                  <a:pt x="5909015" y="4493756"/>
                </a:cubicBezTo>
                <a:cubicBezTo>
                  <a:pt x="5908302" y="4494041"/>
                  <a:pt x="5907767" y="4494397"/>
                  <a:pt x="5907411" y="4494825"/>
                </a:cubicBezTo>
                <a:cubicBezTo>
                  <a:pt x="5907054" y="4495253"/>
                  <a:pt x="5906804" y="4495752"/>
                  <a:pt x="5906662" y="4496323"/>
                </a:cubicBezTo>
                <a:lnTo>
                  <a:pt x="5897676" y="4518466"/>
                </a:lnTo>
                <a:cubicBezTo>
                  <a:pt x="5896464" y="4521603"/>
                  <a:pt x="5895127" y="4524278"/>
                  <a:pt x="5893665" y="4526488"/>
                </a:cubicBezTo>
                <a:cubicBezTo>
                  <a:pt x="5892203" y="4528699"/>
                  <a:pt x="5890545" y="4530500"/>
                  <a:pt x="5888691" y="4531890"/>
                </a:cubicBezTo>
                <a:cubicBezTo>
                  <a:pt x="5886837" y="4533281"/>
                  <a:pt x="5884786" y="4534279"/>
                  <a:pt x="5882540" y="4534886"/>
                </a:cubicBezTo>
                <a:cubicBezTo>
                  <a:pt x="5880294" y="4535492"/>
                  <a:pt x="5877815" y="4535795"/>
                  <a:pt x="5875106" y="4535795"/>
                </a:cubicBezTo>
                <a:lnTo>
                  <a:pt x="5867618" y="4535795"/>
                </a:lnTo>
                <a:lnTo>
                  <a:pt x="5867618" y="4495467"/>
                </a:lnTo>
                <a:cubicBezTo>
                  <a:pt x="5867618" y="4495110"/>
                  <a:pt x="5867439" y="4494772"/>
                  <a:pt x="5867083" y="4494451"/>
                </a:cubicBezTo>
                <a:cubicBezTo>
                  <a:pt x="5866726" y="4494130"/>
                  <a:pt x="5866191" y="4493862"/>
                  <a:pt x="5865478" y="4493649"/>
                </a:cubicBezTo>
                <a:cubicBezTo>
                  <a:pt x="5864765" y="4493435"/>
                  <a:pt x="5863838" y="4493274"/>
                  <a:pt x="5862697" y="4493167"/>
                </a:cubicBezTo>
                <a:cubicBezTo>
                  <a:pt x="5861556" y="4493060"/>
                  <a:pt x="5860237" y="4493007"/>
                  <a:pt x="5858739" y="4493007"/>
                </a:cubicBezTo>
                <a:close/>
                <a:moveTo>
                  <a:pt x="5420864" y="4493007"/>
                </a:moveTo>
                <a:cubicBezTo>
                  <a:pt x="5419152" y="4493007"/>
                  <a:pt x="5417726" y="4493060"/>
                  <a:pt x="5416585" y="4493167"/>
                </a:cubicBezTo>
                <a:cubicBezTo>
                  <a:pt x="5415444" y="4493274"/>
                  <a:pt x="5414535" y="4493488"/>
                  <a:pt x="5413857" y="4493809"/>
                </a:cubicBezTo>
                <a:cubicBezTo>
                  <a:pt x="5413179" y="4494130"/>
                  <a:pt x="5412716" y="4494486"/>
                  <a:pt x="5412466" y="4494879"/>
                </a:cubicBezTo>
                <a:cubicBezTo>
                  <a:pt x="5412217" y="4495271"/>
                  <a:pt x="5412092" y="4495752"/>
                  <a:pt x="5412092" y="4496323"/>
                </a:cubicBezTo>
                <a:lnTo>
                  <a:pt x="5412092" y="4592596"/>
                </a:lnTo>
                <a:cubicBezTo>
                  <a:pt x="5412092" y="4593166"/>
                  <a:pt x="5412217" y="4593648"/>
                  <a:pt x="5412466" y="4594040"/>
                </a:cubicBezTo>
                <a:cubicBezTo>
                  <a:pt x="5412716" y="4594432"/>
                  <a:pt x="5413179" y="4594771"/>
                  <a:pt x="5413857" y="4595056"/>
                </a:cubicBezTo>
                <a:cubicBezTo>
                  <a:pt x="5414535" y="4595342"/>
                  <a:pt x="5415444" y="4595555"/>
                  <a:pt x="5416585" y="4595698"/>
                </a:cubicBezTo>
                <a:cubicBezTo>
                  <a:pt x="5417726" y="4595841"/>
                  <a:pt x="5419152" y="4595912"/>
                  <a:pt x="5420864" y="4595912"/>
                </a:cubicBezTo>
                <a:cubicBezTo>
                  <a:pt x="5422646" y="4595912"/>
                  <a:pt x="5424108" y="4595841"/>
                  <a:pt x="5425249" y="4595698"/>
                </a:cubicBezTo>
                <a:cubicBezTo>
                  <a:pt x="5426390" y="4595555"/>
                  <a:pt x="5427282" y="4595342"/>
                  <a:pt x="5427924" y="4595056"/>
                </a:cubicBezTo>
                <a:cubicBezTo>
                  <a:pt x="5428565" y="4594771"/>
                  <a:pt x="5429029" y="4594432"/>
                  <a:pt x="5429314" y="4594040"/>
                </a:cubicBezTo>
                <a:cubicBezTo>
                  <a:pt x="5429600" y="4593648"/>
                  <a:pt x="5429742" y="4593166"/>
                  <a:pt x="5429742" y="4592596"/>
                </a:cubicBezTo>
                <a:lnTo>
                  <a:pt x="5429742" y="4496323"/>
                </a:lnTo>
                <a:cubicBezTo>
                  <a:pt x="5429742" y="4495752"/>
                  <a:pt x="5429600" y="4495271"/>
                  <a:pt x="5429314" y="4494879"/>
                </a:cubicBezTo>
                <a:cubicBezTo>
                  <a:pt x="5429029" y="4494486"/>
                  <a:pt x="5428565" y="4494130"/>
                  <a:pt x="5427924" y="4493809"/>
                </a:cubicBezTo>
                <a:cubicBezTo>
                  <a:pt x="5427282" y="4493488"/>
                  <a:pt x="5426390" y="4493274"/>
                  <a:pt x="5425249" y="4493167"/>
                </a:cubicBezTo>
                <a:cubicBezTo>
                  <a:pt x="5424108" y="4493060"/>
                  <a:pt x="5422646" y="4493007"/>
                  <a:pt x="5420864" y="4493007"/>
                </a:cubicBezTo>
                <a:close/>
                <a:moveTo>
                  <a:pt x="5325125" y="4493007"/>
                </a:moveTo>
                <a:cubicBezTo>
                  <a:pt x="5323485" y="4493007"/>
                  <a:pt x="5322112" y="4493060"/>
                  <a:pt x="5321007" y="4493167"/>
                </a:cubicBezTo>
                <a:cubicBezTo>
                  <a:pt x="5319902" y="4493274"/>
                  <a:pt x="5319010" y="4493488"/>
                  <a:pt x="5318333" y="4493809"/>
                </a:cubicBezTo>
                <a:cubicBezTo>
                  <a:pt x="5317655" y="4494130"/>
                  <a:pt x="5317192" y="4494486"/>
                  <a:pt x="5316942" y="4494879"/>
                </a:cubicBezTo>
                <a:cubicBezTo>
                  <a:pt x="5316692" y="4495271"/>
                  <a:pt x="5316568" y="4495752"/>
                  <a:pt x="5316568" y="4496323"/>
                </a:cubicBezTo>
                <a:lnTo>
                  <a:pt x="5316568" y="4585857"/>
                </a:lnTo>
                <a:cubicBezTo>
                  <a:pt x="5316568" y="4589066"/>
                  <a:pt x="5317281" y="4591455"/>
                  <a:pt x="5318707" y="4593024"/>
                </a:cubicBezTo>
                <a:cubicBezTo>
                  <a:pt x="5320133" y="4594593"/>
                  <a:pt x="5322344" y="4595555"/>
                  <a:pt x="5325339" y="4595912"/>
                </a:cubicBezTo>
                <a:cubicBezTo>
                  <a:pt x="5327193" y="4596126"/>
                  <a:pt x="5329030" y="4596304"/>
                  <a:pt x="5330848" y="4596447"/>
                </a:cubicBezTo>
                <a:cubicBezTo>
                  <a:pt x="5332667" y="4596590"/>
                  <a:pt x="5334503" y="4596714"/>
                  <a:pt x="5336357" y="4596821"/>
                </a:cubicBezTo>
                <a:cubicBezTo>
                  <a:pt x="5338211" y="4596928"/>
                  <a:pt x="5340101" y="4597000"/>
                  <a:pt x="5342027" y="4597035"/>
                </a:cubicBezTo>
                <a:cubicBezTo>
                  <a:pt x="5343952" y="4597071"/>
                  <a:pt x="5345877" y="4597089"/>
                  <a:pt x="5347803" y="4597089"/>
                </a:cubicBezTo>
                <a:cubicBezTo>
                  <a:pt x="5356004" y="4597089"/>
                  <a:pt x="5363028" y="4596179"/>
                  <a:pt x="5368876" y="4594361"/>
                </a:cubicBezTo>
                <a:cubicBezTo>
                  <a:pt x="5374724" y="4592542"/>
                  <a:pt x="5379520" y="4590064"/>
                  <a:pt x="5383264" y="4586927"/>
                </a:cubicBezTo>
                <a:cubicBezTo>
                  <a:pt x="5387008" y="4583789"/>
                  <a:pt x="5389753" y="4580080"/>
                  <a:pt x="5391500" y="4575802"/>
                </a:cubicBezTo>
                <a:cubicBezTo>
                  <a:pt x="5393248" y="4571523"/>
                  <a:pt x="5394121" y="4566923"/>
                  <a:pt x="5394121" y="4562003"/>
                </a:cubicBezTo>
                <a:cubicBezTo>
                  <a:pt x="5394121" y="4557082"/>
                  <a:pt x="5393301" y="4552643"/>
                  <a:pt x="5391661" y="4548685"/>
                </a:cubicBezTo>
                <a:cubicBezTo>
                  <a:pt x="5390021" y="4544727"/>
                  <a:pt x="5387435" y="4541322"/>
                  <a:pt x="5383905" y="4538469"/>
                </a:cubicBezTo>
                <a:cubicBezTo>
                  <a:pt x="5380375" y="4535617"/>
                  <a:pt x="5375900" y="4533424"/>
                  <a:pt x="5370481" y="4531890"/>
                </a:cubicBezTo>
                <a:cubicBezTo>
                  <a:pt x="5365061" y="4530357"/>
                  <a:pt x="5358536" y="4529591"/>
                  <a:pt x="5350905" y="4529591"/>
                </a:cubicBezTo>
                <a:cubicBezTo>
                  <a:pt x="5347767" y="4529591"/>
                  <a:pt x="5344861" y="4529644"/>
                  <a:pt x="5342187" y="4529751"/>
                </a:cubicBezTo>
                <a:cubicBezTo>
                  <a:pt x="5339513" y="4529858"/>
                  <a:pt x="5336856" y="4530018"/>
                  <a:pt x="5334218" y="4530232"/>
                </a:cubicBezTo>
                <a:lnTo>
                  <a:pt x="5334218" y="4496323"/>
                </a:lnTo>
                <a:cubicBezTo>
                  <a:pt x="5334218" y="4495182"/>
                  <a:pt x="5333558" y="4494344"/>
                  <a:pt x="5332239" y="4493809"/>
                </a:cubicBezTo>
                <a:cubicBezTo>
                  <a:pt x="5330919" y="4493274"/>
                  <a:pt x="5328548" y="4493007"/>
                  <a:pt x="5325125" y="4493007"/>
                </a:cubicBezTo>
                <a:close/>
                <a:moveTo>
                  <a:pt x="5211039" y="4493007"/>
                </a:moveTo>
                <a:cubicBezTo>
                  <a:pt x="5209328" y="4493007"/>
                  <a:pt x="5207901" y="4493060"/>
                  <a:pt x="5206760" y="4493167"/>
                </a:cubicBezTo>
                <a:cubicBezTo>
                  <a:pt x="5205619" y="4493274"/>
                  <a:pt x="5204710" y="4493488"/>
                  <a:pt x="5204033" y="4493809"/>
                </a:cubicBezTo>
                <a:cubicBezTo>
                  <a:pt x="5203355" y="4494130"/>
                  <a:pt x="5202892" y="4494486"/>
                  <a:pt x="5202642" y="4494879"/>
                </a:cubicBezTo>
                <a:cubicBezTo>
                  <a:pt x="5202393" y="4495271"/>
                  <a:pt x="5202268" y="4495752"/>
                  <a:pt x="5202268" y="4496323"/>
                </a:cubicBezTo>
                <a:lnTo>
                  <a:pt x="5202268" y="4592596"/>
                </a:lnTo>
                <a:cubicBezTo>
                  <a:pt x="5202268" y="4593166"/>
                  <a:pt x="5202393" y="4593648"/>
                  <a:pt x="5202642" y="4594040"/>
                </a:cubicBezTo>
                <a:cubicBezTo>
                  <a:pt x="5202892" y="4594432"/>
                  <a:pt x="5203355" y="4594771"/>
                  <a:pt x="5204033" y="4595056"/>
                </a:cubicBezTo>
                <a:cubicBezTo>
                  <a:pt x="5204710" y="4595342"/>
                  <a:pt x="5205619" y="4595555"/>
                  <a:pt x="5206760" y="4595698"/>
                </a:cubicBezTo>
                <a:cubicBezTo>
                  <a:pt x="5207901" y="4595841"/>
                  <a:pt x="5209328" y="4595912"/>
                  <a:pt x="5211039" y="4595912"/>
                </a:cubicBezTo>
                <a:cubicBezTo>
                  <a:pt x="5212822" y="4595912"/>
                  <a:pt x="5214284" y="4595841"/>
                  <a:pt x="5215425" y="4595698"/>
                </a:cubicBezTo>
                <a:cubicBezTo>
                  <a:pt x="5216566" y="4595555"/>
                  <a:pt x="5217458" y="4595342"/>
                  <a:pt x="5218099" y="4595056"/>
                </a:cubicBezTo>
                <a:cubicBezTo>
                  <a:pt x="5218741" y="4594771"/>
                  <a:pt x="5219205" y="4594432"/>
                  <a:pt x="5219490" y="4594040"/>
                </a:cubicBezTo>
                <a:cubicBezTo>
                  <a:pt x="5219775" y="4593648"/>
                  <a:pt x="5219918" y="4593166"/>
                  <a:pt x="5219918" y="4592596"/>
                </a:cubicBezTo>
                <a:lnTo>
                  <a:pt x="5219918" y="4550343"/>
                </a:lnTo>
                <a:lnTo>
                  <a:pt x="5269017" y="4550343"/>
                </a:lnTo>
                <a:lnTo>
                  <a:pt x="5269017" y="4592596"/>
                </a:lnTo>
                <a:cubicBezTo>
                  <a:pt x="5269017" y="4593166"/>
                  <a:pt x="5269160" y="4593648"/>
                  <a:pt x="5269445" y="4594040"/>
                </a:cubicBezTo>
                <a:cubicBezTo>
                  <a:pt x="5269730" y="4594432"/>
                  <a:pt x="5270194" y="4594771"/>
                  <a:pt x="5270836" y="4595056"/>
                </a:cubicBezTo>
                <a:cubicBezTo>
                  <a:pt x="5271477" y="4595342"/>
                  <a:pt x="5272369" y="4595555"/>
                  <a:pt x="5273510" y="4595698"/>
                </a:cubicBezTo>
                <a:cubicBezTo>
                  <a:pt x="5274651" y="4595841"/>
                  <a:pt x="5276113" y="4595912"/>
                  <a:pt x="5277896" y="4595912"/>
                </a:cubicBezTo>
                <a:cubicBezTo>
                  <a:pt x="5279607" y="4595912"/>
                  <a:pt x="5281033" y="4595841"/>
                  <a:pt x="5282174" y="4595698"/>
                </a:cubicBezTo>
                <a:cubicBezTo>
                  <a:pt x="5283315" y="4595555"/>
                  <a:pt x="5284207" y="4595342"/>
                  <a:pt x="5284849" y="4595056"/>
                </a:cubicBezTo>
                <a:cubicBezTo>
                  <a:pt x="5285491" y="4594771"/>
                  <a:pt x="5285954" y="4594432"/>
                  <a:pt x="5286239" y="4594040"/>
                </a:cubicBezTo>
                <a:cubicBezTo>
                  <a:pt x="5286524" y="4593648"/>
                  <a:pt x="5286667" y="4593166"/>
                  <a:pt x="5286667" y="4592596"/>
                </a:cubicBezTo>
                <a:lnTo>
                  <a:pt x="5286667" y="4496323"/>
                </a:lnTo>
                <a:cubicBezTo>
                  <a:pt x="5286667" y="4495752"/>
                  <a:pt x="5286524" y="4495271"/>
                  <a:pt x="5286239" y="4494879"/>
                </a:cubicBezTo>
                <a:cubicBezTo>
                  <a:pt x="5285954" y="4494486"/>
                  <a:pt x="5285491" y="4494130"/>
                  <a:pt x="5284849" y="4493809"/>
                </a:cubicBezTo>
                <a:cubicBezTo>
                  <a:pt x="5284207" y="4493488"/>
                  <a:pt x="5283315" y="4493274"/>
                  <a:pt x="5282174" y="4493167"/>
                </a:cubicBezTo>
                <a:cubicBezTo>
                  <a:pt x="5281033" y="4493060"/>
                  <a:pt x="5279607" y="4493007"/>
                  <a:pt x="5277896" y="4493007"/>
                </a:cubicBezTo>
                <a:cubicBezTo>
                  <a:pt x="5276113" y="4493007"/>
                  <a:pt x="5274651" y="4493060"/>
                  <a:pt x="5273510" y="4493167"/>
                </a:cubicBezTo>
                <a:cubicBezTo>
                  <a:pt x="5272369" y="4493274"/>
                  <a:pt x="5271477" y="4493488"/>
                  <a:pt x="5270836" y="4493809"/>
                </a:cubicBezTo>
                <a:cubicBezTo>
                  <a:pt x="5270194" y="4494130"/>
                  <a:pt x="5269730" y="4494486"/>
                  <a:pt x="5269445" y="4494879"/>
                </a:cubicBezTo>
                <a:cubicBezTo>
                  <a:pt x="5269160" y="4495271"/>
                  <a:pt x="5269017" y="4495752"/>
                  <a:pt x="5269017" y="4496323"/>
                </a:cubicBezTo>
                <a:lnTo>
                  <a:pt x="5269017" y="4535474"/>
                </a:lnTo>
                <a:lnTo>
                  <a:pt x="5219918" y="4535474"/>
                </a:lnTo>
                <a:lnTo>
                  <a:pt x="5219918" y="4496323"/>
                </a:lnTo>
                <a:cubicBezTo>
                  <a:pt x="5219918" y="4495752"/>
                  <a:pt x="5219775" y="4495271"/>
                  <a:pt x="5219490" y="4494879"/>
                </a:cubicBezTo>
                <a:cubicBezTo>
                  <a:pt x="5219205" y="4494486"/>
                  <a:pt x="5218741" y="4494130"/>
                  <a:pt x="5218099" y="4493809"/>
                </a:cubicBezTo>
                <a:cubicBezTo>
                  <a:pt x="5217458" y="4493488"/>
                  <a:pt x="5216566" y="4493274"/>
                  <a:pt x="5215425" y="4493167"/>
                </a:cubicBezTo>
                <a:cubicBezTo>
                  <a:pt x="5214284" y="4493060"/>
                  <a:pt x="5212822" y="4493007"/>
                  <a:pt x="5211039" y="4493007"/>
                </a:cubicBezTo>
                <a:close/>
                <a:moveTo>
                  <a:pt x="5106264" y="4493007"/>
                </a:moveTo>
                <a:cubicBezTo>
                  <a:pt x="5104553" y="4493007"/>
                  <a:pt x="5103126" y="4493060"/>
                  <a:pt x="5101985" y="4493167"/>
                </a:cubicBezTo>
                <a:cubicBezTo>
                  <a:pt x="5100844" y="4493274"/>
                  <a:pt x="5099935" y="4493488"/>
                  <a:pt x="5099258" y="4493809"/>
                </a:cubicBezTo>
                <a:cubicBezTo>
                  <a:pt x="5098580" y="4494130"/>
                  <a:pt x="5098117" y="4494486"/>
                  <a:pt x="5097867" y="4494879"/>
                </a:cubicBezTo>
                <a:cubicBezTo>
                  <a:pt x="5097618" y="4495271"/>
                  <a:pt x="5097493" y="4495752"/>
                  <a:pt x="5097493" y="4496323"/>
                </a:cubicBezTo>
                <a:lnTo>
                  <a:pt x="5097493" y="4585857"/>
                </a:lnTo>
                <a:cubicBezTo>
                  <a:pt x="5097493" y="4589066"/>
                  <a:pt x="5098206" y="4591455"/>
                  <a:pt x="5099632" y="4593024"/>
                </a:cubicBezTo>
                <a:cubicBezTo>
                  <a:pt x="5101058" y="4594593"/>
                  <a:pt x="5103269" y="4595555"/>
                  <a:pt x="5106264" y="4595912"/>
                </a:cubicBezTo>
                <a:cubicBezTo>
                  <a:pt x="5108118" y="4596126"/>
                  <a:pt x="5110008" y="4596304"/>
                  <a:pt x="5111934" y="4596447"/>
                </a:cubicBezTo>
                <a:cubicBezTo>
                  <a:pt x="5113859" y="4596590"/>
                  <a:pt x="5115820" y="4596714"/>
                  <a:pt x="5117817" y="4596821"/>
                </a:cubicBezTo>
                <a:cubicBezTo>
                  <a:pt x="5119814" y="4596928"/>
                  <a:pt x="5121846" y="4597000"/>
                  <a:pt x="5123914" y="4597035"/>
                </a:cubicBezTo>
                <a:cubicBezTo>
                  <a:pt x="5125982" y="4597071"/>
                  <a:pt x="5127979" y="4597089"/>
                  <a:pt x="5129905" y="4597089"/>
                </a:cubicBezTo>
                <a:cubicBezTo>
                  <a:pt x="5138248" y="4597089"/>
                  <a:pt x="5145415" y="4596179"/>
                  <a:pt x="5151406" y="4594361"/>
                </a:cubicBezTo>
                <a:cubicBezTo>
                  <a:pt x="5157396" y="4592542"/>
                  <a:pt x="5162317" y="4590064"/>
                  <a:pt x="5166168" y="4586927"/>
                </a:cubicBezTo>
                <a:cubicBezTo>
                  <a:pt x="5170019" y="4583789"/>
                  <a:pt x="5172853" y="4580080"/>
                  <a:pt x="5174672" y="4575802"/>
                </a:cubicBezTo>
                <a:cubicBezTo>
                  <a:pt x="5176490" y="4571523"/>
                  <a:pt x="5177399" y="4566923"/>
                  <a:pt x="5177399" y="4562003"/>
                </a:cubicBezTo>
                <a:cubicBezTo>
                  <a:pt x="5177399" y="4557082"/>
                  <a:pt x="5176544" y="4552643"/>
                  <a:pt x="5174832" y="4548685"/>
                </a:cubicBezTo>
                <a:cubicBezTo>
                  <a:pt x="5173121" y="4544727"/>
                  <a:pt x="5170482" y="4541322"/>
                  <a:pt x="5166916" y="4538469"/>
                </a:cubicBezTo>
                <a:cubicBezTo>
                  <a:pt x="5163351" y="4535617"/>
                  <a:pt x="5158769" y="4533424"/>
                  <a:pt x="5153171" y="4531890"/>
                </a:cubicBezTo>
                <a:cubicBezTo>
                  <a:pt x="5147573" y="4530357"/>
                  <a:pt x="5140887" y="4529591"/>
                  <a:pt x="5133114" y="4529591"/>
                </a:cubicBezTo>
                <a:cubicBezTo>
                  <a:pt x="5129905" y="4529591"/>
                  <a:pt x="5126767" y="4529644"/>
                  <a:pt x="5123700" y="4529751"/>
                </a:cubicBezTo>
                <a:cubicBezTo>
                  <a:pt x="5120634" y="4529858"/>
                  <a:pt x="5117781" y="4530018"/>
                  <a:pt x="5115143" y="4530232"/>
                </a:cubicBezTo>
                <a:lnTo>
                  <a:pt x="5115143" y="4496323"/>
                </a:lnTo>
                <a:cubicBezTo>
                  <a:pt x="5115143" y="4495752"/>
                  <a:pt x="5115000" y="4495271"/>
                  <a:pt x="5114715" y="4494879"/>
                </a:cubicBezTo>
                <a:cubicBezTo>
                  <a:pt x="5114430" y="4494486"/>
                  <a:pt x="5113948" y="4494130"/>
                  <a:pt x="5113271" y="4493809"/>
                </a:cubicBezTo>
                <a:cubicBezTo>
                  <a:pt x="5112593" y="4493488"/>
                  <a:pt x="5111684" y="4493274"/>
                  <a:pt x="5110543" y="4493167"/>
                </a:cubicBezTo>
                <a:cubicBezTo>
                  <a:pt x="5109402" y="4493060"/>
                  <a:pt x="5107976" y="4493007"/>
                  <a:pt x="5106264" y="4493007"/>
                </a:cubicBezTo>
                <a:close/>
                <a:moveTo>
                  <a:pt x="4240331" y="4492579"/>
                </a:moveTo>
                <a:cubicBezTo>
                  <a:pt x="4235696" y="4492579"/>
                  <a:pt x="4231292" y="4493452"/>
                  <a:pt x="4227120" y="4495200"/>
                </a:cubicBezTo>
                <a:cubicBezTo>
                  <a:pt x="4222948" y="4496947"/>
                  <a:pt x="4219329" y="4499371"/>
                  <a:pt x="4216263" y="4502474"/>
                </a:cubicBezTo>
                <a:cubicBezTo>
                  <a:pt x="4213196" y="4505576"/>
                  <a:pt x="4210789" y="4509177"/>
                  <a:pt x="4209042" y="4513278"/>
                </a:cubicBezTo>
                <a:cubicBezTo>
                  <a:pt x="4207295" y="4517378"/>
                  <a:pt x="4206422" y="4521817"/>
                  <a:pt x="4206422" y="4526595"/>
                </a:cubicBezTo>
                <a:cubicBezTo>
                  <a:pt x="4206422" y="4531231"/>
                  <a:pt x="4207277" y="4535634"/>
                  <a:pt x="4208989" y="4539806"/>
                </a:cubicBezTo>
                <a:cubicBezTo>
                  <a:pt x="4210700" y="4543978"/>
                  <a:pt x="4213089" y="4547597"/>
                  <a:pt x="4216156" y="4550664"/>
                </a:cubicBezTo>
                <a:cubicBezTo>
                  <a:pt x="4219222" y="4553730"/>
                  <a:pt x="4222841" y="4556119"/>
                  <a:pt x="4227013" y="4557831"/>
                </a:cubicBezTo>
                <a:cubicBezTo>
                  <a:pt x="4231185" y="4559542"/>
                  <a:pt x="4235589" y="4560398"/>
                  <a:pt x="4240224" y="4560398"/>
                </a:cubicBezTo>
                <a:cubicBezTo>
                  <a:pt x="4244931" y="4560398"/>
                  <a:pt x="4249352" y="4559524"/>
                  <a:pt x="4253488" y="4557777"/>
                </a:cubicBezTo>
                <a:cubicBezTo>
                  <a:pt x="4257625" y="4556030"/>
                  <a:pt x="4261244" y="4553623"/>
                  <a:pt x="4264346" y="4550557"/>
                </a:cubicBezTo>
                <a:cubicBezTo>
                  <a:pt x="4267448" y="4547490"/>
                  <a:pt x="4269873" y="4543871"/>
                  <a:pt x="4271620" y="4539699"/>
                </a:cubicBezTo>
                <a:cubicBezTo>
                  <a:pt x="4273367" y="4535527"/>
                  <a:pt x="4274241" y="4531124"/>
                  <a:pt x="4274241" y="4526488"/>
                </a:cubicBezTo>
                <a:cubicBezTo>
                  <a:pt x="4274241" y="4521782"/>
                  <a:pt x="4273367" y="4517360"/>
                  <a:pt x="4271620" y="4513224"/>
                </a:cubicBezTo>
                <a:cubicBezTo>
                  <a:pt x="4269873" y="4509088"/>
                  <a:pt x="4267466" y="4505487"/>
                  <a:pt x="4264399" y="4502420"/>
                </a:cubicBezTo>
                <a:cubicBezTo>
                  <a:pt x="4261333" y="4499354"/>
                  <a:pt x="4257714" y="4496947"/>
                  <a:pt x="4253542" y="4495200"/>
                </a:cubicBezTo>
                <a:cubicBezTo>
                  <a:pt x="4249370" y="4493452"/>
                  <a:pt x="4244966" y="4492579"/>
                  <a:pt x="4240331" y="4492579"/>
                </a:cubicBezTo>
                <a:close/>
                <a:moveTo>
                  <a:pt x="7263928" y="4491509"/>
                </a:moveTo>
                <a:cubicBezTo>
                  <a:pt x="7271844" y="4491509"/>
                  <a:pt x="7278743" y="4492686"/>
                  <a:pt x="7284627" y="4495039"/>
                </a:cubicBezTo>
                <a:cubicBezTo>
                  <a:pt x="7290510" y="4497392"/>
                  <a:pt x="7295413" y="4500816"/>
                  <a:pt x="7299335" y="4505308"/>
                </a:cubicBezTo>
                <a:cubicBezTo>
                  <a:pt x="7303257" y="4509801"/>
                  <a:pt x="7306199" y="4515257"/>
                  <a:pt x="7308160" y="4521675"/>
                </a:cubicBezTo>
                <a:cubicBezTo>
                  <a:pt x="7310121" y="4528093"/>
                  <a:pt x="7311102" y="4535331"/>
                  <a:pt x="7311102" y="4543390"/>
                </a:cubicBezTo>
                <a:cubicBezTo>
                  <a:pt x="7311102" y="4551234"/>
                  <a:pt x="7310068" y="4558455"/>
                  <a:pt x="7308000" y="4565051"/>
                </a:cubicBezTo>
                <a:cubicBezTo>
                  <a:pt x="7305932" y="4571648"/>
                  <a:pt x="7302847" y="4577335"/>
                  <a:pt x="7298747" y="4582113"/>
                </a:cubicBezTo>
                <a:cubicBezTo>
                  <a:pt x="7294646" y="4586891"/>
                  <a:pt x="7289512" y="4590617"/>
                  <a:pt x="7283343" y="4593291"/>
                </a:cubicBezTo>
                <a:cubicBezTo>
                  <a:pt x="7277174" y="4595966"/>
                  <a:pt x="7270025" y="4597303"/>
                  <a:pt x="7261895" y="4597303"/>
                </a:cubicBezTo>
                <a:cubicBezTo>
                  <a:pt x="7253980" y="4597303"/>
                  <a:pt x="7247080" y="4596126"/>
                  <a:pt x="7241197" y="4593773"/>
                </a:cubicBezTo>
                <a:cubicBezTo>
                  <a:pt x="7235313" y="4591419"/>
                  <a:pt x="7230411" y="4587996"/>
                  <a:pt x="7226488" y="4583504"/>
                </a:cubicBezTo>
                <a:cubicBezTo>
                  <a:pt x="7222566" y="4579011"/>
                  <a:pt x="7219642" y="4573555"/>
                  <a:pt x="7217717" y="4567137"/>
                </a:cubicBezTo>
                <a:cubicBezTo>
                  <a:pt x="7215791" y="4560719"/>
                  <a:pt x="7214828" y="4553445"/>
                  <a:pt x="7214828" y="4545315"/>
                </a:cubicBezTo>
                <a:cubicBezTo>
                  <a:pt x="7214828" y="4537471"/>
                  <a:pt x="7215845" y="4530250"/>
                  <a:pt x="7217877" y="4523654"/>
                </a:cubicBezTo>
                <a:cubicBezTo>
                  <a:pt x="7219910" y="4517057"/>
                  <a:pt x="7222976" y="4511370"/>
                  <a:pt x="7227077" y="4506592"/>
                </a:cubicBezTo>
                <a:cubicBezTo>
                  <a:pt x="7231177" y="4501814"/>
                  <a:pt x="7236294" y="4498106"/>
                  <a:pt x="7242427" y="4495467"/>
                </a:cubicBezTo>
                <a:cubicBezTo>
                  <a:pt x="7248560" y="4492828"/>
                  <a:pt x="7255727" y="4491509"/>
                  <a:pt x="7263928" y="4491509"/>
                </a:cubicBezTo>
                <a:close/>
                <a:moveTo>
                  <a:pt x="6598894" y="4491509"/>
                </a:moveTo>
                <a:cubicBezTo>
                  <a:pt x="6595186" y="4491509"/>
                  <a:pt x="6591513" y="4491848"/>
                  <a:pt x="6587876" y="4492525"/>
                </a:cubicBezTo>
                <a:cubicBezTo>
                  <a:pt x="6584239" y="4493203"/>
                  <a:pt x="6580887" y="4494059"/>
                  <a:pt x="6577821" y="4495093"/>
                </a:cubicBezTo>
                <a:cubicBezTo>
                  <a:pt x="6574754" y="4496127"/>
                  <a:pt x="6572044" y="4497268"/>
                  <a:pt x="6569691" y="4498516"/>
                </a:cubicBezTo>
                <a:cubicBezTo>
                  <a:pt x="6567338" y="4499764"/>
                  <a:pt x="6565680" y="4500851"/>
                  <a:pt x="6564717" y="4501778"/>
                </a:cubicBezTo>
                <a:cubicBezTo>
                  <a:pt x="6563754" y="4502705"/>
                  <a:pt x="6563148" y="4503686"/>
                  <a:pt x="6562898" y="4504720"/>
                </a:cubicBezTo>
                <a:cubicBezTo>
                  <a:pt x="6562649" y="4505754"/>
                  <a:pt x="6562524" y="4507162"/>
                  <a:pt x="6562524" y="4508945"/>
                </a:cubicBezTo>
                <a:cubicBezTo>
                  <a:pt x="6562524" y="4510015"/>
                  <a:pt x="6562595" y="4510996"/>
                  <a:pt x="6562738" y="4511887"/>
                </a:cubicBezTo>
                <a:cubicBezTo>
                  <a:pt x="6562881" y="4512778"/>
                  <a:pt x="6563112" y="4513509"/>
                  <a:pt x="6563433" y="4514080"/>
                </a:cubicBezTo>
                <a:cubicBezTo>
                  <a:pt x="6563754" y="4514650"/>
                  <a:pt x="6564129" y="4515078"/>
                  <a:pt x="6564557" y="4515363"/>
                </a:cubicBezTo>
                <a:cubicBezTo>
                  <a:pt x="6564984" y="4515649"/>
                  <a:pt x="6565484" y="4515791"/>
                  <a:pt x="6566054" y="4515791"/>
                </a:cubicBezTo>
                <a:cubicBezTo>
                  <a:pt x="6566910" y="4515791"/>
                  <a:pt x="6568211" y="4515274"/>
                  <a:pt x="6569959" y="4514240"/>
                </a:cubicBezTo>
                <a:cubicBezTo>
                  <a:pt x="6571706" y="4513206"/>
                  <a:pt x="6573881" y="4512065"/>
                  <a:pt x="6576484" y="4510817"/>
                </a:cubicBezTo>
                <a:cubicBezTo>
                  <a:pt x="6579087" y="4509569"/>
                  <a:pt x="6582118" y="4508428"/>
                  <a:pt x="6585576" y="4507394"/>
                </a:cubicBezTo>
                <a:cubicBezTo>
                  <a:pt x="6589035" y="4506360"/>
                  <a:pt x="6592939" y="4505843"/>
                  <a:pt x="6597289" y="4505843"/>
                </a:cubicBezTo>
                <a:cubicBezTo>
                  <a:pt x="6601354" y="4505843"/>
                  <a:pt x="6604777" y="4506325"/>
                  <a:pt x="6607559" y="4507287"/>
                </a:cubicBezTo>
                <a:cubicBezTo>
                  <a:pt x="6610340" y="4508250"/>
                  <a:pt x="6612604" y="4509676"/>
                  <a:pt x="6614351" y="4511566"/>
                </a:cubicBezTo>
                <a:cubicBezTo>
                  <a:pt x="6616098" y="4513456"/>
                  <a:pt x="6617364" y="4515827"/>
                  <a:pt x="6618149" y="4518680"/>
                </a:cubicBezTo>
                <a:cubicBezTo>
                  <a:pt x="6618933" y="4521532"/>
                  <a:pt x="6619325" y="4524813"/>
                  <a:pt x="6619325" y="4528521"/>
                </a:cubicBezTo>
                <a:lnTo>
                  <a:pt x="6619325" y="4536009"/>
                </a:lnTo>
                <a:lnTo>
                  <a:pt x="6606061" y="4536009"/>
                </a:lnTo>
                <a:cubicBezTo>
                  <a:pt x="6598573" y="4536009"/>
                  <a:pt x="6591834" y="4536668"/>
                  <a:pt x="6585844" y="4537988"/>
                </a:cubicBezTo>
                <a:cubicBezTo>
                  <a:pt x="6579853" y="4539307"/>
                  <a:pt x="6574790" y="4541286"/>
                  <a:pt x="6570654" y="4543925"/>
                </a:cubicBezTo>
                <a:cubicBezTo>
                  <a:pt x="6566518" y="4546563"/>
                  <a:pt x="6563344" y="4549879"/>
                  <a:pt x="6561133" y="4553873"/>
                </a:cubicBezTo>
                <a:cubicBezTo>
                  <a:pt x="6558923" y="4557866"/>
                  <a:pt x="6557817" y="4562573"/>
                  <a:pt x="6557817" y="4567993"/>
                </a:cubicBezTo>
                <a:cubicBezTo>
                  <a:pt x="6557817" y="4572628"/>
                  <a:pt x="6558620" y="4576764"/>
                  <a:pt x="6560224" y="4580401"/>
                </a:cubicBezTo>
                <a:cubicBezTo>
                  <a:pt x="6561829" y="4584038"/>
                  <a:pt x="6564075" y="4587105"/>
                  <a:pt x="6566963" y="4589601"/>
                </a:cubicBezTo>
                <a:cubicBezTo>
                  <a:pt x="6569852" y="4592097"/>
                  <a:pt x="6573346" y="4594004"/>
                  <a:pt x="6577446" y="4595324"/>
                </a:cubicBezTo>
                <a:cubicBezTo>
                  <a:pt x="6581547" y="4596643"/>
                  <a:pt x="6586129" y="4597303"/>
                  <a:pt x="6591192" y="4597303"/>
                </a:cubicBezTo>
                <a:cubicBezTo>
                  <a:pt x="6596968" y="4597303"/>
                  <a:pt x="6602442" y="4596055"/>
                  <a:pt x="6607612" y="4593559"/>
                </a:cubicBezTo>
                <a:cubicBezTo>
                  <a:pt x="6612782" y="4591063"/>
                  <a:pt x="6617471" y="4587568"/>
                  <a:pt x="6621679" y="4583076"/>
                </a:cubicBezTo>
                <a:lnTo>
                  <a:pt x="6621679" y="4592703"/>
                </a:lnTo>
                <a:cubicBezTo>
                  <a:pt x="6621679" y="4593559"/>
                  <a:pt x="6621928" y="4594201"/>
                  <a:pt x="6622427" y="4594628"/>
                </a:cubicBezTo>
                <a:cubicBezTo>
                  <a:pt x="6622927" y="4595056"/>
                  <a:pt x="6623729" y="4595377"/>
                  <a:pt x="6624834" y="4595591"/>
                </a:cubicBezTo>
                <a:cubicBezTo>
                  <a:pt x="6625939" y="4595805"/>
                  <a:pt x="6627420" y="4595912"/>
                  <a:pt x="6629273" y="4595912"/>
                </a:cubicBezTo>
                <a:cubicBezTo>
                  <a:pt x="6631199" y="4595912"/>
                  <a:pt x="6632661" y="4595805"/>
                  <a:pt x="6633659" y="4595591"/>
                </a:cubicBezTo>
                <a:cubicBezTo>
                  <a:pt x="6634657" y="4595377"/>
                  <a:pt x="6635442" y="4595056"/>
                  <a:pt x="6636013" y="4594628"/>
                </a:cubicBezTo>
                <a:cubicBezTo>
                  <a:pt x="6636583" y="4594201"/>
                  <a:pt x="6636868" y="4593559"/>
                  <a:pt x="6636868" y="4592703"/>
                </a:cubicBezTo>
                <a:lnTo>
                  <a:pt x="6636868" y="4527772"/>
                </a:lnTo>
                <a:cubicBezTo>
                  <a:pt x="6636868" y="4521782"/>
                  <a:pt x="6636191" y="4516540"/>
                  <a:pt x="6634836" y="4512047"/>
                </a:cubicBezTo>
                <a:cubicBezTo>
                  <a:pt x="6633481" y="4507555"/>
                  <a:pt x="6631306" y="4503793"/>
                  <a:pt x="6628311" y="4500762"/>
                </a:cubicBezTo>
                <a:cubicBezTo>
                  <a:pt x="6625316" y="4497731"/>
                  <a:pt x="6621393" y="4495431"/>
                  <a:pt x="6616544" y="4493862"/>
                </a:cubicBezTo>
                <a:cubicBezTo>
                  <a:pt x="6611695" y="4492294"/>
                  <a:pt x="6605811" y="4491509"/>
                  <a:pt x="6598894" y="4491509"/>
                </a:cubicBezTo>
                <a:close/>
                <a:moveTo>
                  <a:pt x="6261236" y="4491509"/>
                </a:moveTo>
                <a:cubicBezTo>
                  <a:pt x="6254176" y="4491509"/>
                  <a:pt x="6247793" y="4492739"/>
                  <a:pt x="6242088" y="4495200"/>
                </a:cubicBezTo>
                <a:cubicBezTo>
                  <a:pt x="6236383" y="4497660"/>
                  <a:pt x="6231516" y="4501190"/>
                  <a:pt x="6227486" y="4505790"/>
                </a:cubicBezTo>
                <a:cubicBezTo>
                  <a:pt x="6223457" y="4510389"/>
                  <a:pt x="6220373" y="4515987"/>
                  <a:pt x="6218234" y="4522584"/>
                </a:cubicBezTo>
                <a:cubicBezTo>
                  <a:pt x="6216094" y="4529180"/>
                  <a:pt x="6215024" y="4536615"/>
                  <a:pt x="6215024" y="4544887"/>
                </a:cubicBezTo>
                <a:cubicBezTo>
                  <a:pt x="6215024" y="4553588"/>
                  <a:pt x="6216058" y="4561218"/>
                  <a:pt x="6218127" y="4567779"/>
                </a:cubicBezTo>
                <a:cubicBezTo>
                  <a:pt x="6220195" y="4574340"/>
                  <a:pt x="6223261" y="4579795"/>
                  <a:pt x="6227326" y="4584145"/>
                </a:cubicBezTo>
                <a:cubicBezTo>
                  <a:pt x="6231391" y="4588495"/>
                  <a:pt x="6236401" y="4591776"/>
                  <a:pt x="6242355" y="4593987"/>
                </a:cubicBezTo>
                <a:cubicBezTo>
                  <a:pt x="6248310" y="4596197"/>
                  <a:pt x="6255245" y="4597303"/>
                  <a:pt x="6263161" y="4597303"/>
                </a:cubicBezTo>
                <a:cubicBezTo>
                  <a:pt x="6267725" y="4597303"/>
                  <a:pt x="6272022" y="4596964"/>
                  <a:pt x="6276051" y="4596286"/>
                </a:cubicBezTo>
                <a:cubicBezTo>
                  <a:pt x="6280080" y="4595609"/>
                  <a:pt x="6283628" y="4594842"/>
                  <a:pt x="6286694" y="4593987"/>
                </a:cubicBezTo>
                <a:cubicBezTo>
                  <a:pt x="6289761" y="4593131"/>
                  <a:pt x="6292257" y="4592257"/>
                  <a:pt x="6294182" y="4591366"/>
                </a:cubicBezTo>
                <a:cubicBezTo>
                  <a:pt x="6296108" y="4590474"/>
                  <a:pt x="6297267" y="4589833"/>
                  <a:pt x="6297659" y="4589440"/>
                </a:cubicBezTo>
                <a:cubicBezTo>
                  <a:pt x="6298051" y="4589048"/>
                  <a:pt x="6298372" y="4588638"/>
                  <a:pt x="6298622" y="4588210"/>
                </a:cubicBezTo>
                <a:cubicBezTo>
                  <a:pt x="6298871" y="4587782"/>
                  <a:pt x="6299049" y="4587301"/>
                  <a:pt x="6299156" y="4586766"/>
                </a:cubicBezTo>
                <a:cubicBezTo>
                  <a:pt x="6299263" y="4586231"/>
                  <a:pt x="6299353" y="4585625"/>
                  <a:pt x="6299424" y="4584948"/>
                </a:cubicBezTo>
                <a:cubicBezTo>
                  <a:pt x="6299495" y="4584270"/>
                  <a:pt x="6299531" y="4583468"/>
                  <a:pt x="6299531" y="4582541"/>
                </a:cubicBezTo>
                <a:cubicBezTo>
                  <a:pt x="6299531" y="4581257"/>
                  <a:pt x="6299477" y="4580170"/>
                  <a:pt x="6299369" y="4579278"/>
                </a:cubicBezTo>
                <a:cubicBezTo>
                  <a:pt x="6299262" y="4578387"/>
                  <a:pt x="6299101" y="4577691"/>
                  <a:pt x="6298886" y="4577192"/>
                </a:cubicBezTo>
                <a:cubicBezTo>
                  <a:pt x="6298671" y="4576693"/>
                  <a:pt x="6298366" y="4576319"/>
                  <a:pt x="6297972" y="4576069"/>
                </a:cubicBezTo>
                <a:cubicBezTo>
                  <a:pt x="6297578" y="4575819"/>
                  <a:pt x="6297131" y="4575695"/>
                  <a:pt x="6296629" y="4575695"/>
                </a:cubicBezTo>
                <a:cubicBezTo>
                  <a:pt x="6295769" y="4575695"/>
                  <a:pt x="6294497" y="4576069"/>
                  <a:pt x="6292813" y="4576818"/>
                </a:cubicBezTo>
                <a:cubicBezTo>
                  <a:pt x="6291128" y="4577567"/>
                  <a:pt x="6288978" y="4578405"/>
                  <a:pt x="6286363" y="4579332"/>
                </a:cubicBezTo>
                <a:cubicBezTo>
                  <a:pt x="6283747" y="4580259"/>
                  <a:pt x="6280648" y="4581097"/>
                  <a:pt x="6277065" y="4581845"/>
                </a:cubicBezTo>
                <a:cubicBezTo>
                  <a:pt x="6273482" y="4582594"/>
                  <a:pt x="6269397" y="4582969"/>
                  <a:pt x="6264811" y="4582969"/>
                </a:cubicBezTo>
                <a:cubicBezTo>
                  <a:pt x="6259006" y="4582969"/>
                  <a:pt x="6254098" y="4582149"/>
                  <a:pt x="6250085" y="4580508"/>
                </a:cubicBezTo>
                <a:cubicBezTo>
                  <a:pt x="6246072" y="4578868"/>
                  <a:pt x="6242811" y="4576515"/>
                  <a:pt x="6240303" y="4573448"/>
                </a:cubicBezTo>
                <a:cubicBezTo>
                  <a:pt x="6237795" y="4570382"/>
                  <a:pt x="6236003" y="4566709"/>
                  <a:pt x="6234928" y="4562430"/>
                </a:cubicBezTo>
                <a:cubicBezTo>
                  <a:pt x="6233854" y="4558152"/>
                  <a:pt x="6233316" y="4553338"/>
                  <a:pt x="6233316" y="4547989"/>
                </a:cubicBezTo>
                <a:lnTo>
                  <a:pt x="6296718" y="4547989"/>
                </a:lnTo>
                <a:cubicBezTo>
                  <a:pt x="6298510" y="4547989"/>
                  <a:pt x="6300104" y="4547401"/>
                  <a:pt x="6301501" y="4546224"/>
                </a:cubicBezTo>
                <a:cubicBezTo>
                  <a:pt x="6302897" y="4545048"/>
                  <a:pt x="6303596" y="4543069"/>
                  <a:pt x="6303596" y="4540288"/>
                </a:cubicBezTo>
                <a:lnTo>
                  <a:pt x="6303596" y="4537078"/>
                </a:lnTo>
                <a:cubicBezTo>
                  <a:pt x="6303596" y="4530803"/>
                  <a:pt x="6302793" y="4524902"/>
                  <a:pt x="6301189" y="4519375"/>
                </a:cubicBezTo>
                <a:cubicBezTo>
                  <a:pt x="6299584" y="4513848"/>
                  <a:pt x="6297071" y="4509034"/>
                  <a:pt x="6293647" y="4504934"/>
                </a:cubicBezTo>
                <a:cubicBezTo>
                  <a:pt x="6290224" y="4500833"/>
                  <a:pt x="6285856" y="4497571"/>
                  <a:pt x="6280544" y="4495146"/>
                </a:cubicBezTo>
                <a:cubicBezTo>
                  <a:pt x="6275231" y="4492721"/>
                  <a:pt x="6268795" y="4491509"/>
                  <a:pt x="6261236" y="4491509"/>
                </a:cubicBezTo>
                <a:close/>
                <a:moveTo>
                  <a:pt x="5997103" y="4491509"/>
                </a:moveTo>
                <a:cubicBezTo>
                  <a:pt x="5988902" y="4491509"/>
                  <a:pt x="5981735" y="4492828"/>
                  <a:pt x="5975602" y="4495467"/>
                </a:cubicBezTo>
                <a:cubicBezTo>
                  <a:pt x="5969469" y="4498106"/>
                  <a:pt x="5964352" y="4501814"/>
                  <a:pt x="5960252" y="4506592"/>
                </a:cubicBezTo>
                <a:cubicBezTo>
                  <a:pt x="5956151" y="4511370"/>
                  <a:pt x="5953085" y="4517057"/>
                  <a:pt x="5951052" y="4523654"/>
                </a:cubicBezTo>
                <a:cubicBezTo>
                  <a:pt x="5949020" y="4530250"/>
                  <a:pt x="5948004" y="4537471"/>
                  <a:pt x="5948004" y="4545315"/>
                </a:cubicBezTo>
                <a:cubicBezTo>
                  <a:pt x="5948004" y="4553445"/>
                  <a:pt x="5948966" y="4560719"/>
                  <a:pt x="5950892" y="4567137"/>
                </a:cubicBezTo>
                <a:cubicBezTo>
                  <a:pt x="5952817" y="4573555"/>
                  <a:pt x="5955741" y="4579011"/>
                  <a:pt x="5959663" y="4583504"/>
                </a:cubicBezTo>
                <a:cubicBezTo>
                  <a:pt x="5963586" y="4587996"/>
                  <a:pt x="5968488" y="4591419"/>
                  <a:pt x="5974372" y="4593773"/>
                </a:cubicBezTo>
                <a:cubicBezTo>
                  <a:pt x="5980255" y="4596126"/>
                  <a:pt x="5987155" y="4597303"/>
                  <a:pt x="5995070" y="4597303"/>
                </a:cubicBezTo>
                <a:cubicBezTo>
                  <a:pt x="6003200" y="4597303"/>
                  <a:pt x="6010349" y="4595966"/>
                  <a:pt x="6016518" y="4593291"/>
                </a:cubicBezTo>
                <a:cubicBezTo>
                  <a:pt x="6022687" y="4590617"/>
                  <a:pt x="6027821" y="4586891"/>
                  <a:pt x="6031922" y="4582113"/>
                </a:cubicBezTo>
                <a:cubicBezTo>
                  <a:pt x="6036022" y="4577335"/>
                  <a:pt x="6039107" y="4571648"/>
                  <a:pt x="6041175" y="4565051"/>
                </a:cubicBezTo>
                <a:cubicBezTo>
                  <a:pt x="6043243" y="4558455"/>
                  <a:pt x="6044277" y="4551234"/>
                  <a:pt x="6044277" y="4543390"/>
                </a:cubicBezTo>
                <a:cubicBezTo>
                  <a:pt x="6044277" y="4535331"/>
                  <a:pt x="6043296" y="4528093"/>
                  <a:pt x="6041335" y="4521675"/>
                </a:cubicBezTo>
                <a:cubicBezTo>
                  <a:pt x="6039374" y="4515257"/>
                  <a:pt x="6036432" y="4509801"/>
                  <a:pt x="6032510" y="4505308"/>
                </a:cubicBezTo>
                <a:cubicBezTo>
                  <a:pt x="6028588" y="4500816"/>
                  <a:pt x="6023685" y="4497392"/>
                  <a:pt x="6017802" y="4495039"/>
                </a:cubicBezTo>
                <a:cubicBezTo>
                  <a:pt x="6011918" y="4492686"/>
                  <a:pt x="6005019" y="4491509"/>
                  <a:pt x="5997103" y="4491509"/>
                </a:cubicBezTo>
                <a:close/>
                <a:moveTo>
                  <a:pt x="5784986" y="4491509"/>
                </a:moveTo>
                <a:cubicBezTo>
                  <a:pt x="5777926" y="4491509"/>
                  <a:pt x="5771543" y="4492739"/>
                  <a:pt x="5765838" y="4495200"/>
                </a:cubicBezTo>
                <a:cubicBezTo>
                  <a:pt x="5760133" y="4497660"/>
                  <a:pt x="5755266" y="4501190"/>
                  <a:pt x="5751236" y="4505790"/>
                </a:cubicBezTo>
                <a:cubicBezTo>
                  <a:pt x="5747207" y="4510389"/>
                  <a:pt x="5744123" y="4515987"/>
                  <a:pt x="5741984" y="4522584"/>
                </a:cubicBezTo>
                <a:cubicBezTo>
                  <a:pt x="5739844" y="4529180"/>
                  <a:pt x="5738774" y="4536615"/>
                  <a:pt x="5738774" y="4544887"/>
                </a:cubicBezTo>
                <a:cubicBezTo>
                  <a:pt x="5738774" y="4553588"/>
                  <a:pt x="5739809" y="4561218"/>
                  <a:pt x="5741877" y="4567779"/>
                </a:cubicBezTo>
                <a:cubicBezTo>
                  <a:pt x="5743945" y="4574340"/>
                  <a:pt x="5747011" y="4579795"/>
                  <a:pt x="5751076" y="4584145"/>
                </a:cubicBezTo>
                <a:cubicBezTo>
                  <a:pt x="5755141" y="4588495"/>
                  <a:pt x="5760151" y="4591776"/>
                  <a:pt x="5766105" y="4593987"/>
                </a:cubicBezTo>
                <a:cubicBezTo>
                  <a:pt x="5772060" y="4596197"/>
                  <a:pt x="5778995" y="4597303"/>
                  <a:pt x="5786911" y="4597303"/>
                </a:cubicBezTo>
                <a:cubicBezTo>
                  <a:pt x="5791475" y="4597303"/>
                  <a:pt x="5795772" y="4596964"/>
                  <a:pt x="5799801" y="4596286"/>
                </a:cubicBezTo>
                <a:cubicBezTo>
                  <a:pt x="5803830" y="4595609"/>
                  <a:pt x="5807378" y="4594842"/>
                  <a:pt x="5810444" y="4593987"/>
                </a:cubicBezTo>
                <a:cubicBezTo>
                  <a:pt x="5813511" y="4593131"/>
                  <a:pt x="5816007" y="4592257"/>
                  <a:pt x="5817932" y="4591366"/>
                </a:cubicBezTo>
                <a:cubicBezTo>
                  <a:pt x="5819858" y="4590474"/>
                  <a:pt x="5821017" y="4589833"/>
                  <a:pt x="5821409" y="4589440"/>
                </a:cubicBezTo>
                <a:cubicBezTo>
                  <a:pt x="5821801" y="4589048"/>
                  <a:pt x="5822122" y="4588638"/>
                  <a:pt x="5822372" y="4588210"/>
                </a:cubicBezTo>
                <a:cubicBezTo>
                  <a:pt x="5822621" y="4587782"/>
                  <a:pt x="5822800" y="4587301"/>
                  <a:pt x="5822906" y="4586766"/>
                </a:cubicBezTo>
                <a:cubicBezTo>
                  <a:pt x="5823013" y="4586231"/>
                  <a:pt x="5823103" y="4585625"/>
                  <a:pt x="5823174" y="4584948"/>
                </a:cubicBezTo>
                <a:cubicBezTo>
                  <a:pt x="5823245" y="4584270"/>
                  <a:pt x="5823281" y="4583468"/>
                  <a:pt x="5823281" y="4582541"/>
                </a:cubicBezTo>
                <a:cubicBezTo>
                  <a:pt x="5823281" y="4581257"/>
                  <a:pt x="5823227" y="4580170"/>
                  <a:pt x="5823120" y="4579278"/>
                </a:cubicBezTo>
                <a:cubicBezTo>
                  <a:pt x="5823012" y="4578387"/>
                  <a:pt x="5822851" y="4577691"/>
                  <a:pt x="5822636" y="4577192"/>
                </a:cubicBezTo>
                <a:cubicBezTo>
                  <a:pt x="5822421" y="4576693"/>
                  <a:pt x="5822116" y="4576319"/>
                  <a:pt x="5821722" y="4576069"/>
                </a:cubicBezTo>
                <a:cubicBezTo>
                  <a:pt x="5821328" y="4575819"/>
                  <a:pt x="5820881" y="4575695"/>
                  <a:pt x="5820379" y="4575695"/>
                </a:cubicBezTo>
                <a:cubicBezTo>
                  <a:pt x="5819519" y="4575695"/>
                  <a:pt x="5818247" y="4576069"/>
                  <a:pt x="5816563" y="4576818"/>
                </a:cubicBezTo>
                <a:cubicBezTo>
                  <a:pt x="5814878" y="4577567"/>
                  <a:pt x="5812728" y="4578405"/>
                  <a:pt x="5810113" y="4579332"/>
                </a:cubicBezTo>
                <a:cubicBezTo>
                  <a:pt x="5807497" y="4580259"/>
                  <a:pt x="5804398" y="4581097"/>
                  <a:pt x="5800815" y="4581845"/>
                </a:cubicBezTo>
                <a:cubicBezTo>
                  <a:pt x="5797232" y="4582594"/>
                  <a:pt x="5793147" y="4582969"/>
                  <a:pt x="5788561" y="4582969"/>
                </a:cubicBezTo>
                <a:cubicBezTo>
                  <a:pt x="5782756" y="4582969"/>
                  <a:pt x="5777848" y="4582149"/>
                  <a:pt x="5773835" y="4580508"/>
                </a:cubicBezTo>
                <a:cubicBezTo>
                  <a:pt x="5769822" y="4578868"/>
                  <a:pt x="5766561" y="4576515"/>
                  <a:pt x="5764053" y="4573448"/>
                </a:cubicBezTo>
                <a:cubicBezTo>
                  <a:pt x="5761545" y="4570382"/>
                  <a:pt x="5759753" y="4566709"/>
                  <a:pt x="5758678" y="4562430"/>
                </a:cubicBezTo>
                <a:cubicBezTo>
                  <a:pt x="5757604" y="4558152"/>
                  <a:pt x="5757066" y="4553338"/>
                  <a:pt x="5757066" y="4547989"/>
                </a:cubicBezTo>
                <a:lnTo>
                  <a:pt x="5820468" y="4547989"/>
                </a:lnTo>
                <a:cubicBezTo>
                  <a:pt x="5822260" y="4547989"/>
                  <a:pt x="5823854" y="4547401"/>
                  <a:pt x="5825251" y="4546224"/>
                </a:cubicBezTo>
                <a:cubicBezTo>
                  <a:pt x="5826647" y="4545048"/>
                  <a:pt x="5827346" y="4543069"/>
                  <a:pt x="5827346" y="4540288"/>
                </a:cubicBezTo>
                <a:lnTo>
                  <a:pt x="5827346" y="4537078"/>
                </a:lnTo>
                <a:cubicBezTo>
                  <a:pt x="5827346" y="4530803"/>
                  <a:pt x="5826543" y="4524902"/>
                  <a:pt x="5824939" y="4519375"/>
                </a:cubicBezTo>
                <a:cubicBezTo>
                  <a:pt x="5823334" y="4513848"/>
                  <a:pt x="5820821" y="4509034"/>
                  <a:pt x="5817398" y="4504934"/>
                </a:cubicBezTo>
                <a:cubicBezTo>
                  <a:pt x="5813974" y="4500833"/>
                  <a:pt x="5809606" y="4497571"/>
                  <a:pt x="5804294" y="4495146"/>
                </a:cubicBezTo>
                <a:cubicBezTo>
                  <a:pt x="5798981" y="4492721"/>
                  <a:pt x="5792545" y="4491509"/>
                  <a:pt x="5784986" y="4491509"/>
                </a:cubicBezTo>
                <a:close/>
                <a:moveTo>
                  <a:pt x="5680634" y="4491509"/>
                </a:moveTo>
                <a:cubicBezTo>
                  <a:pt x="5677425" y="4491509"/>
                  <a:pt x="5674376" y="4491884"/>
                  <a:pt x="5671488" y="4492632"/>
                </a:cubicBezTo>
                <a:cubicBezTo>
                  <a:pt x="5668600" y="4493381"/>
                  <a:pt x="5665783" y="4494486"/>
                  <a:pt x="5663037" y="4495948"/>
                </a:cubicBezTo>
                <a:cubicBezTo>
                  <a:pt x="5660292" y="4497410"/>
                  <a:pt x="5657564" y="4499247"/>
                  <a:pt x="5654854" y="4501457"/>
                </a:cubicBezTo>
                <a:cubicBezTo>
                  <a:pt x="5652144" y="4503668"/>
                  <a:pt x="5649327" y="4506271"/>
                  <a:pt x="5646403" y="4509266"/>
                </a:cubicBezTo>
                <a:lnTo>
                  <a:pt x="5646403" y="4496323"/>
                </a:lnTo>
                <a:cubicBezTo>
                  <a:pt x="5646403" y="4495681"/>
                  <a:pt x="5646279" y="4495164"/>
                  <a:pt x="5646029" y="4494772"/>
                </a:cubicBezTo>
                <a:cubicBezTo>
                  <a:pt x="5645779" y="4494379"/>
                  <a:pt x="5645334" y="4494041"/>
                  <a:pt x="5644692" y="4493756"/>
                </a:cubicBezTo>
                <a:cubicBezTo>
                  <a:pt x="5644050" y="4493470"/>
                  <a:pt x="5643248" y="4493274"/>
                  <a:pt x="5642285" y="4493167"/>
                </a:cubicBezTo>
                <a:cubicBezTo>
                  <a:pt x="5641322" y="4493060"/>
                  <a:pt x="5640092" y="4493007"/>
                  <a:pt x="5638594" y="4493007"/>
                </a:cubicBezTo>
                <a:cubicBezTo>
                  <a:pt x="5637168" y="4493007"/>
                  <a:pt x="5635956" y="4493060"/>
                  <a:pt x="5634957" y="4493167"/>
                </a:cubicBezTo>
                <a:cubicBezTo>
                  <a:pt x="5633959" y="4493274"/>
                  <a:pt x="5633139" y="4493470"/>
                  <a:pt x="5632497" y="4493756"/>
                </a:cubicBezTo>
                <a:cubicBezTo>
                  <a:pt x="5631855" y="4494041"/>
                  <a:pt x="5631427" y="4494379"/>
                  <a:pt x="5631214" y="4494772"/>
                </a:cubicBezTo>
                <a:cubicBezTo>
                  <a:pt x="5631000" y="4495164"/>
                  <a:pt x="5630893" y="4495681"/>
                  <a:pt x="5630893" y="4496323"/>
                </a:cubicBezTo>
                <a:lnTo>
                  <a:pt x="5630893" y="4630784"/>
                </a:lnTo>
                <a:cubicBezTo>
                  <a:pt x="5630893" y="4631355"/>
                  <a:pt x="5631017" y="4631854"/>
                  <a:pt x="5631267" y="4632282"/>
                </a:cubicBezTo>
                <a:cubicBezTo>
                  <a:pt x="5631517" y="4632710"/>
                  <a:pt x="5631980" y="4633066"/>
                  <a:pt x="5632658" y="4633352"/>
                </a:cubicBezTo>
                <a:cubicBezTo>
                  <a:pt x="5633335" y="4633637"/>
                  <a:pt x="5634244" y="4633851"/>
                  <a:pt x="5635385" y="4633993"/>
                </a:cubicBezTo>
                <a:cubicBezTo>
                  <a:pt x="5636526" y="4634136"/>
                  <a:pt x="5637953" y="4634207"/>
                  <a:pt x="5639664" y="4634207"/>
                </a:cubicBezTo>
                <a:cubicBezTo>
                  <a:pt x="5641447" y="4634207"/>
                  <a:pt x="5642909" y="4634136"/>
                  <a:pt x="5644050" y="4633993"/>
                </a:cubicBezTo>
                <a:cubicBezTo>
                  <a:pt x="5645191" y="4633851"/>
                  <a:pt x="5646082" y="4633637"/>
                  <a:pt x="5646724" y="4633352"/>
                </a:cubicBezTo>
                <a:cubicBezTo>
                  <a:pt x="5647366" y="4633066"/>
                  <a:pt x="5647830" y="4632710"/>
                  <a:pt x="5648115" y="4632282"/>
                </a:cubicBezTo>
                <a:cubicBezTo>
                  <a:pt x="5648400" y="4631854"/>
                  <a:pt x="5648543" y="4631355"/>
                  <a:pt x="5648543" y="4630784"/>
                </a:cubicBezTo>
                <a:lnTo>
                  <a:pt x="5648543" y="4582648"/>
                </a:lnTo>
                <a:cubicBezTo>
                  <a:pt x="5651110" y="4585144"/>
                  <a:pt x="5653535" y="4587319"/>
                  <a:pt x="5655817" y="4589173"/>
                </a:cubicBezTo>
                <a:cubicBezTo>
                  <a:pt x="5658099" y="4591027"/>
                  <a:pt x="5660399" y="4592560"/>
                  <a:pt x="5662716" y="4593773"/>
                </a:cubicBezTo>
                <a:cubicBezTo>
                  <a:pt x="5665034" y="4594985"/>
                  <a:pt x="5667405" y="4595876"/>
                  <a:pt x="5669830" y="4596447"/>
                </a:cubicBezTo>
                <a:cubicBezTo>
                  <a:pt x="5672254" y="4597017"/>
                  <a:pt x="5674893" y="4597303"/>
                  <a:pt x="5677746" y="4597303"/>
                </a:cubicBezTo>
                <a:cubicBezTo>
                  <a:pt x="5684449" y="4597303"/>
                  <a:pt x="5690404" y="4596037"/>
                  <a:pt x="5695610" y="4593505"/>
                </a:cubicBezTo>
                <a:cubicBezTo>
                  <a:pt x="5700816" y="4590974"/>
                  <a:pt x="5705183" y="4587372"/>
                  <a:pt x="5708713" y="4582701"/>
                </a:cubicBezTo>
                <a:cubicBezTo>
                  <a:pt x="5712243" y="4578030"/>
                  <a:pt x="5714918" y="4572343"/>
                  <a:pt x="5716736" y="4565639"/>
                </a:cubicBezTo>
                <a:cubicBezTo>
                  <a:pt x="5718555" y="4558936"/>
                  <a:pt x="5719464" y="4551377"/>
                  <a:pt x="5719464" y="4542962"/>
                </a:cubicBezTo>
                <a:cubicBezTo>
                  <a:pt x="5719464" y="4535973"/>
                  <a:pt x="5718751" y="4529359"/>
                  <a:pt x="5717325" y="4523119"/>
                </a:cubicBezTo>
                <a:cubicBezTo>
                  <a:pt x="5715898" y="4516879"/>
                  <a:pt x="5713634" y="4511406"/>
                  <a:pt x="5710532" y="4506699"/>
                </a:cubicBezTo>
                <a:cubicBezTo>
                  <a:pt x="5707430" y="4501992"/>
                  <a:pt x="5703418" y="4498284"/>
                  <a:pt x="5698498" y="4495574"/>
                </a:cubicBezTo>
                <a:cubicBezTo>
                  <a:pt x="5693577" y="4492864"/>
                  <a:pt x="5687623" y="4491509"/>
                  <a:pt x="5680634" y="4491509"/>
                </a:cubicBezTo>
                <a:close/>
                <a:moveTo>
                  <a:pt x="5499236" y="4491509"/>
                </a:moveTo>
                <a:cubicBezTo>
                  <a:pt x="5492176" y="4491509"/>
                  <a:pt x="5485793" y="4492739"/>
                  <a:pt x="5480088" y="4495200"/>
                </a:cubicBezTo>
                <a:cubicBezTo>
                  <a:pt x="5474383" y="4497660"/>
                  <a:pt x="5469516" y="4501190"/>
                  <a:pt x="5465486" y="4505790"/>
                </a:cubicBezTo>
                <a:cubicBezTo>
                  <a:pt x="5461457" y="4510389"/>
                  <a:pt x="5458373" y="4515987"/>
                  <a:pt x="5456234" y="4522584"/>
                </a:cubicBezTo>
                <a:cubicBezTo>
                  <a:pt x="5454094" y="4529180"/>
                  <a:pt x="5453024" y="4536615"/>
                  <a:pt x="5453024" y="4544887"/>
                </a:cubicBezTo>
                <a:cubicBezTo>
                  <a:pt x="5453024" y="4553588"/>
                  <a:pt x="5454059" y="4561218"/>
                  <a:pt x="5456127" y="4567779"/>
                </a:cubicBezTo>
                <a:cubicBezTo>
                  <a:pt x="5458195" y="4574340"/>
                  <a:pt x="5461261" y="4579795"/>
                  <a:pt x="5465326" y="4584145"/>
                </a:cubicBezTo>
                <a:cubicBezTo>
                  <a:pt x="5469391" y="4588495"/>
                  <a:pt x="5474401" y="4591776"/>
                  <a:pt x="5480355" y="4593987"/>
                </a:cubicBezTo>
                <a:cubicBezTo>
                  <a:pt x="5486310" y="4596197"/>
                  <a:pt x="5493245" y="4597303"/>
                  <a:pt x="5501161" y="4597303"/>
                </a:cubicBezTo>
                <a:cubicBezTo>
                  <a:pt x="5505725" y="4597303"/>
                  <a:pt x="5510022" y="4596964"/>
                  <a:pt x="5514051" y="4596286"/>
                </a:cubicBezTo>
                <a:cubicBezTo>
                  <a:pt x="5518080" y="4595609"/>
                  <a:pt x="5521628" y="4594842"/>
                  <a:pt x="5524694" y="4593987"/>
                </a:cubicBezTo>
                <a:cubicBezTo>
                  <a:pt x="5527761" y="4593131"/>
                  <a:pt x="5530257" y="4592257"/>
                  <a:pt x="5532182" y="4591366"/>
                </a:cubicBezTo>
                <a:cubicBezTo>
                  <a:pt x="5534108" y="4590474"/>
                  <a:pt x="5535267" y="4589833"/>
                  <a:pt x="5535659" y="4589440"/>
                </a:cubicBezTo>
                <a:cubicBezTo>
                  <a:pt x="5536051" y="4589048"/>
                  <a:pt x="5536372" y="4588638"/>
                  <a:pt x="5536622" y="4588210"/>
                </a:cubicBezTo>
                <a:cubicBezTo>
                  <a:pt x="5536871" y="4587782"/>
                  <a:pt x="5537050" y="4587301"/>
                  <a:pt x="5537156" y="4586766"/>
                </a:cubicBezTo>
                <a:cubicBezTo>
                  <a:pt x="5537263" y="4586231"/>
                  <a:pt x="5537353" y="4585625"/>
                  <a:pt x="5537424" y="4584948"/>
                </a:cubicBezTo>
                <a:cubicBezTo>
                  <a:pt x="5537495" y="4584270"/>
                  <a:pt x="5537531" y="4583468"/>
                  <a:pt x="5537531" y="4582541"/>
                </a:cubicBezTo>
                <a:cubicBezTo>
                  <a:pt x="5537531" y="4581257"/>
                  <a:pt x="5537477" y="4580170"/>
                  <a:pt x="5537370" y="4579278"/>
                </a:cubicBezTo>
                <a:cubicBezTo>
                  <a:pt x="5537262" y="4578387"/>
                  <a:pt x="5537101" y="4577691"/>
                  <a:pt x="5536886" y="4577192"/>
                </a:cubicBezTo>
                <a:cubicBezTo>
                  <a:pt x="5536671" y="4576693"/>
                  <a:pt x="5536366" y="4576319"/>
                  <a:pt x="5535972" y="4576069"/>
                </a:cubicBezTo>
                <a:cubicBezTo>
                  <a:pt x="5535578" y="4575819"/>
                  <a:pt x="5535131" y="4575695"/>
                  <a:pt x="5534629" y="4575695"/>
                </a:cubicBezTo>
                <a:cubicBezTo>
                  <a:pt x="5533769" y="4575695"/>
                  <a:pt x="5532497" y="4576069"/>
                  <a:pt x="5530813" y="4576818"/>
                </a:cubicBezTo>
                <a:cubicBezTo>
                  <a:pt x="5529128" y="4577567"/>
                  <a:pt x="5526978" y="4578405"/>
                  <a:pt x="5524363" y="4579332"/>
                </a:cubicBezTo>
                <a:cubicBezTo>
                  <a:pt x="5521747" y="4580259"/>
                  <a:pt x="5518648" y="4581097"/>
                  <a:pt x="5515065" y="4581845"/>
                </a:cubicBezTo>
                <a:cubicBezTo>
                  <a:pt x="5511482" y="4582594"/>
                  <a:pt x="5507397" y="4582969"/>
                  <a:pt x="5502811" y="4582969"/>
                </a:cubicBezTo>
                <a:cubicBezTo>
                  <a:pt x="5497006" y="4582969"/>
                  <a:pt x="5492098" y="4582149"/>
                  <a:pt x="5488085" y="4580508"/>
                </a:cubicBezTo>
                <a:cubicBezTo>
                  <a:pt x="5484072" y="4578868"/>
                  <a:pt x="5480811" y="4576515"/>
                  <a:pt x="5478303" y="4573448"/>
                </a:cubicBezTo>
                <a:cubicBezTo>
                  <a:pt x="5475795" y="4570382"/>
                  <a:pt x="5474003" y="4566709"/>
                  <a:pt x="5472928" y="4562430"/>
                </a:cubicBezTo>
                <a:cubicBezTo>
                  <a:pt x="5471854" y="4558152"/>
                  <a:pt x="5471316" y="4553338"/>
                  <a:pt x="5471316" y="4547989"/>
                </a:cubicBezTo>
                <a:lnTo>
                  <a:pt x="5534718" y="4547989"/>
                </a:lnTo>
                <a:cubicBezTo>
                  <a:pt x="5536510" y="4547989"/>
                  <a:pt x="5538104" y="4547401"/>
                  <a:pt x="5539501" y="4546224"/>
                </a:cubicBezTo>
                <a:cubicBezTo>
                  <a:pt x="5540898" y="4545048"/>
                  <a:pt x="5541596" y="4543069"/>
                  <a:pt x="5541596" y="4540288"/>
                </a:cubicBezTo>
                <a:lnTo>
                  <a:pt x="5541596" y="4537078"/>
                </a:lnTo>
                <a:cubicBezTo>
                  <a:pt x="5541596" y="4530803"/>
                  <a:pt x="5540793" y="4524902"/>
                  <a:pt x="5539189" y="4519375"/>
                </a:cubicBezTo>
                <a:cubicBezTo>
                  <a:pt x="5537584" y="4513848"/>
                  <a:pt x="5535071" y="4509034"/>
                  <a:pt x="5531648" y="4504934"/>
                </a:cubicBezTo>
                <a:cubicBezTo>
                  <a:pt x="5528224" y="4500833"/>
                  <a:pt x="5523857" y="4497571"/>
                  <a:pt x="5518544" y="4495146"/>
                </a:cubicBezTo>
                <a:cubicBezTo>
                  <a:pt x="5513231" y="4492721"/>
                  <a:pt x="5506795" y="4491509"/>
                  <a:pt x="5499236" y="4491509"/>
                </a:cubicBezTo>
                <a:close/>
                <a:moveTo>
                  <a:pt x="4912969" y="4491509"/>
                </a:moveTo>
                <a:cubicBezTo>
                  <a:pt x="4909261" y="4491509"/>
                  <a:pt x="4905588" y="4491848"/>
                  <a:pt x="4901951" y="4492525"/>
                </a:cubicBezTo>
                <a:cubicBezTo>
                  <a:pt x="4898314" y="4493203"/>
                  <a:pt x="4894962" y="4494059"/>
                  <a:pt x="4891896" y="4495093"/>
                </a:cubicBezTo>
                <a:cubicBezTo>
                  <a:pt x="4888830" y="4496127"/>
                  <a:pt x="4886120" y="4497268"/>
                  <a:pt x="4883766" y="4498516"/>
                </a:cubicBezTo>
                <a:cubicBezTo>
                  <a:pt x="4881413" y="4499764"/>
                  <a:pt x="4879755" y="4500851"/>
                  <a:pt x="4878792" y="4501778"/>
                </a:cubicBezTo>
                <a:cubicBezTo>
                  <a:pt x="4877829" y="4502705"/>
                  <a:pt x="4877223" y="4503686"/>
                  <a:pt x="4876974" y="4504720"/>
                </a:cubicBezTo>
                <a:cubicBezTo>
                  <a:pt x="4876724" y="4505754"/>
                  <a:pt x="4876599" y="4507162"/>
                  <a:pt x="4876599" y="4508945"/>
                </a:cubicBezTo>
                <a:cubicBezTo>
                  <a:pt x="4876599" y="4510015"/>
                  <a:pt x="4876671" y="4510996"/>
                  <a:pt x="4876813" y="4511887"/>
                </a:cubicBezTo>
                <a:cubicBezTo>
                  <a:pt x="4876956" y="4512778"/>
                  <a:pt x="4877188" y="4513509"/>
                  <a:pt x="4877508" y="4514080"/>
                </a:cubicBezTo>
                <a:cubicBezTo>
                  <a:pt x="4877829" y="4514650"/>
                  <a:pt x="4878204" y="4515078"/>
                  <a:pt x="4878632" y="4515363"/>
                </a:cubicBezTo>
                <a:cubicBezTo>
                  <a:pt x="4879059" y="4515649"/>
                  <a:pt x="4879559" y="4515791"/>
                  <a:pt x="4880129" y="4515791"/>
                </a:cubicBezTo>
                <a:cubicBezTo>
                  <a:pt x="4880985" y="4515791"/>
                  <a:pt x="4882286" y="4515274"/>
                  <a:pt x="4884034" y="4514240"/>
                </a:cubicBezTo>
                <a:cubicBezTo>
                  <a:pt x="4885781" y="4513206"/>
                  <a:pt x="4887956" y="4512065"/>
                  <a:pt x="4890559" y="4510817"/>
                </a:cubicBezTo>
                <a:cubicBezTo>
                  <a:pt x="4893162" y="4509569"/>
                  <a:pt x="4896193" y="4508428"/>
                  <a:pt x="4899651" y="4507394"/>
                </a:cubicBezTo>
                <a:cubicBezTo>
                  <a:pt x="4903110" y="4506360"/>
                  <a:pt x="4907014" y="4505843"/>
                  <a:pt x="4911364" y="4505843"/>
                </a:cubicBezTo>
                <a:cubicBezTo>
                  <a:pt x="4915429" y="4505843"/>
                  <a:pt x="4918852" y="4506325"/>
                  <a:pt x="4921634" y="4507287"/>
                </a:cubicBezTo>
                <a:cubicBezTo>
                  <a:pt x="4924415" y="4508250"/>
                  <a:pt x="4926679" y="4509676"/>
                  <a:pt x="4928426" y="4511566"/>
                </a:cubicBezTo>
                <a:cubicBezTo>
                  <a:pt x="4930173" y="4513456"/>
                  <a:pt x="4931439" y="4515827"/>
                  <a:pt x="4932224" y="4518680"/>
                </a:cubicBezTo>
                <a:cubicBezTo>
                  <a:pt x="4933008" y="4521532"/>
                  <a:pt x="4933400" y="4524813"/>
                  <a:pt x="4933400" y="4528521"/>
                </a:cubicBezTo>
                <a:lnTo>
                  <a:pt x="4933400" y="4536009"/>
                </a:lnTo>
                <a:lnTo>
                  <a:pt x="4920136" y="4536009"/>
                </a:lnTo>
                <a:cubicBezTo>
                  <a:pt x="4912648" y="4536009"/>
                  <a:pt x="4905909" y="4536668"/>
                  <a:pt x="4899919" y="4537988"/>
                </a:cubicBezTo>
                <a:cubicBezTo>
                  <a:pt x="4893928" y="4539307"/>
                  <a:pt x="4888865" y="4541286"/>
                  <a:pt x="4884729" y="4543925"/>
                </a:cubicBezTo>
                <a:cubicBezTo>
                  <a:pt x="4880593" y="4546563"/>
                  <a:pt x="4877419" y="4549879"/>
                  <a:pt x="4875209" y="4553873"/>
                </a:cubicBezTo>
                <a:cubicBezTo>
                  <a:pt x="4872998" y="4557866"/>
                  <a:pt x="4871892" y="4562573"/>
                  <a:pt x="4871892" y="4567993"/>
                </a:cubicBezTo>
                <a:cubicBezTo>
                  <a:pt x="4871892" y="4572628"/>
                  <a:pt x="4872695" y="4576764"/>
                  <a:pt x="4874299" y="4580401"/>
                </a:cubicBezTo>
                <a:cubicBezTo>
                  <a:pt x="4875904" y="4584038"/>
                  <a:pt x="4878150" y="4587105"/>
                  <a:pt x="4881038" y="4589601"/>
                </a:cubicBezTo>
                <a:cubicBezTo>
                  <a:pt x="4883927" y="4592097"/>
                  <a:pt x="4887421" y="4594004"/>
                  <a:pt x="4891522" y="4595324"/>
                </a:cubicBezTo>
                <a:cubicBezTo>
                  <a:pt x="4895622" y="4596643"/>
                  <a:pt x="4900204" y="4597303"/>
                  <a:pt x="4905267" y="4597303"/>
                </a:cubicBezTo>
                <a:cubicBezTo>
                  <a:pt x="4911044" y="4597303"/>
                  <a:pt x="4916517" y="4596055"/>
                  <a:pt x="4921687" y="4593559"/>
                </a:cubicBezTo>
                <a:cubicBezTo>
                  <a:pt x="4926857" y="4591063"/>
                  <a:pt x="4931546" y="4587568"/>
                  <a:pt x="4935754" y="4583076"/>
                </a:cubicBezTo>
                <a:lnTo>
                  <a:pt x="4935754" y="4592703"/>
                </a:lnTo>
                <a:cubicBezTo>
                  <a:pt x="4935754" y="4593559"/>
                  <a:pt x="4936003" y="4594201"/>
                  <a:pt x="4936502" y="4594628"/>
                </a:cubicBezTo>
                <a:cubicBezTo>
                  <a:pt x="4937002" y="4595056"/>
                  <a:pt x="4937804" y="4595377"/>
                  <a:pt x="4938909" y="4595591"/>
                </a:cubicBezTo>
                <a:cubicBezTo>
                  <a:pt x="4940015" y="4595805"/>
                  <a:pt x="4941494" y="4595912"/>
                  <a:pt x="4943349" y="4595912"/>
                </a:cubicBezTo>
                <a:cubicBezTo>
                  <a:pt x="4945274" y="4595912"/>
                  <a:pt x="4946736" y="4595805"/>
                  <a:pt x="4947734" y="4595591"/>
                </a:cubicBezTo>
                <a:cubicBezTo>
                  <a:pt x="4948733" y="4595377"/>
                  <a:pt x="4949517" y="4595056"/>
                  <a:pt x="4950088" y="4594628"/>
                </a:cubicBezTo>
                <a:cubicBezTo>
                  <a:pt x="4950658" y="4594201"/>
                  <a:pt x="4950943" y="4593559"/>
                  <a:pt x="4950943" y="4592703"/>
                </a:cubicBezTo>
                <a:lnTo>
                  <a:pt x="4950943" y="4527772"/>
                </a:lnTo>
                <a:cubicBezTo>
                  <a:pt x="4950943" y="4521782"/>
                  <a:pt x="4950266" y="4516540"/>
                  <a:pt x="4948911" y="4512047"/>
                </a:cubicBezTo>
                <a:cubicBezTo>
                  <a:pt x="4947556" y="4507555"/>
                  <a:pt x="4945381" y="4503793"/>
                  <a:pt x="4942386" y="4500762"/>
                </a:cubicBezTo>
                <a:cubicBezTo>
                  <a:pt x="4939391" y="4497731"/>
                  <a:pt x="4935468" y="4495431"/>
                  <a:pt x="4930619" y="4493862"/>
                </a:cubicBezTo>
                <a:cubicBezTo>
                  <a:pt x="4925770" y="4492294"/>
                  <a:pt x="4919886" y="4491509"/>
                  <a:pt x="4912969" y="4491509"/>
                </a:cubicBezTo>
                <a:close/>
                <a:moveTo>
                  <a:pt x="4727711" y="4491509"/>
                </a:moveTo>
                <a:cubicBezTo>
                  <a:pt x="4720651" y="4491509"/>
                  <a:pt x="4714268" y="4492739"/>
                  <a:pt x="4708563" y="4495200"/>
                </a:cubicBezTo>
                <a:cubicBezTo>
                  <a:pt x="4702858" y="4497660"/>
                  <a:pt x="4697991" y="4501190"/>
                  <a:pt x="4693961" y="4505790"/>
                </a:cubicBezTo>
                <a:cubicBezTo>
                  <a:pt x="4689932" y="4510389"/>
                  <a:pt x="4686848" y="4515987"/>
                  <a:pt x="4684709" y="4522584"/>
                </a:cubicBezTo>
                <a:cubicBezTo>
                  <a:pt x="4682569" y="4529180"/>
                  <a:pt x="4681500" y="4536615"/>
                  <a:pt x="4681500" y="4544887"/>
                </a:cubicBezTo>
                <a:cubicBezTo>
                  <a:pt x="4681500" y="4553588"/>
                  <a:pt x="4682534" y="4561218"/>
                  <a:pt x="4684602" y="4567779"/>
                </a:cubicBezTo>
                <a:cubicBezTo>
                  <a:pt x="4686670" y="4574340"/>
                  <a:pt x="4689736" y="4579795"/>
                  <a:pt x="4693801" y="4584145"/>
                </a:cubicBezTo>
                <a:cubicBezTo>
                  <a:pt x="4697866" y="4588495"/>
                  <a:pt x="4702876" y="4591776"/>
                  <a:pt x="4708830" y="4593987"/>
                </a:cubicBezTo>
                <a:cubicBezTo>
                  <a:pt x="4714785" y="4596197"/>
                  <a:pt x="4721720" y="4597303"/>
                  <a:pt x="4729636" y="4597303"/>
                </a:cubicBezTo>
                <a:cubicBezTo>
                  <a:pt x="4734200" y="4597303"/>
                  <a:pt x="4738497" y="4596964"/>
                  <a:pt x="4742526" y="4596286"/>
                </a:cubicBezTo>
                <a:cubicBezTo>
                  <a:pt x="4746555" y="4595609"/>
                  <a:pt x="4750103" y="4594842"/>
                  <a:pt x="4753170" y="4593987"/>
                </a:cubicBezTo>
                <a:cubicBezTo>
                  <a:pt x="4756236" y="4593131"/>
                  <a:pt x="4758732" y="4592257"/>
                  <a:pt x="4760657" y="4591366"/>
                </a:cubicBezTo>
                <a:cubicBezTo>
                  <a:pt x="4762583" y="4590474"/>
                  <a:pt x="4763742" y="4589833"/>
                  <a:pt x="4764134" y="4589440"/>
                </a:cubicBezTo>
                <a:cubicBezTo>
                  <a:pt x="4764526" y="4589048"/>
                  <a:pt x="4764847" y="4588638"/>
                  <a:pt x="4765097" y="4588210"/>
                </a:cubicBezTo>
                <a:cubicBezTo>
                  <a:pt x="4765346" y="4587782"/>
                  <a:pt x="4765525" y="4587301"/>
                  <a:pt x="4765632" y="4586766"/>
                </a:cubicBezTo>
                <a:cubicBezTo>
                  <a:pt x="4765739" y="4586231"/>
                  <a:pt x="4765828" y="4585625"/>
                  <a:pt x="4765899" y="4584948"/>
                </a:cubicBezTo>
                <a:cubicBezTo>
                  <a:pt x="4765970" y="4584270"/>
                  <a:pt x="4766006" y="4583468"/>
                  <a:pt x="4766006" y="4582541"/>
                </a:cubicBezTo>
                <a:cubicBezTo>
                  <a:pt x="4766006" y="4581257"/>
                  <a:pt x="4765952" y="4580170"/>
                  <a:pt x="4765845" y="4579278"/>
                </a:cubicBezTo>
                <a:cubicBezTo>
                  <a:pt x="4765737" y="4578387"/>
                  <a:pt x="4765576" y="4577691"/>
                  <a:pt x="4765361" y="4577192"/>
                </a:cubicBezTo>
                <a:cubicBezTo>
                  <a:pt x="4765146" y="4576693"/>
                  <a:pt x="4764841" y="4576319"/>
                  <a:pt x="4764447" y="4576069"/>
                </a:cubicBezTo>
                <a:cubicBezTo>
                  <a:pt x="4764053" y="4575819"/>
                  <a:pt x="4763606" y="4575695"/>
                  <a:pt x="4763104" y="4575695"/>
                </a:cubicBezTo>
                <a:cubicBezTo>
                  <a:pt x="4762244" y="4575695"/>
                  <a:pt x="4760972" y="4576069"/>
                  <a:pt x="4759288" y="4576818"/>
                </a:cubicBezTo>
                <a:cubicBezTo>
                  <a:pt x="4757604" y="4577567"/>
                  <a:pt x="4755454" y="4578405"/>
                  <a:pt x="4752838" y="4579332"/>
                </a:cubicBezTo>
                <a:cubicBezTo>
                  <a:pt x="4750222" y="4580259"/>
                  <a:pt x="4747123" y="4581097"/>
                  <a:pt x="4743540" y="4581845"/>
                </a:cubicBezTo>
                <a:cubicBezTo>
                  <a:pt x="4739957" y="4582594"/>
                  <a:pt x="4735872" y="4582969"/>
                  <a:pt x="4731286" y="4582969"/>
                </a:cubicBezTo>
                <a:cubicBezTo>
                  <a:pt x="4725482" y="4582969"/>
                  <a:pt x="4720573" y="4582149"/>
                  <a:pt x="4716560" y="4580508"/>
                </a:cubicBezTo>
                <a:cubicBezTo>
                  <a:pt x="4712547" y="4578868"/>
                  <a:pt x="4709286" y="4576515"/>
                  <a:pt x="4706778" y="4573448"/>
                </a:cubicBezTo>
                <a:cubicBezTo>
                  <a:pt x="4704270" y="4570382"/>
                  <a:pt x="4702478" y="4566709"/>
                  <a:pt x="4701403" y="4562430"/>
                </a:cubicBezTo>
                <a:cubicBezTo>
                  <a:pt x="4700329" y="4558152"/>
                  <a:pt x="4699791" y="4553338"/>
                  <a:pt x="4699791" y="4547989"/>
                </a:cubicBezTo>
                <a:lnTo>
                  <a:pt x="4763193" y="4547989"/>
                </a:lnTo>
                <a:cubicBezTo>
                  <a:pt x="4764985" y="4547989"/>
                  <a:pt x="4766579" y="4547401"/>
                  <a:pt x="4767976" y="4546224"/>
                </a:cubicBezTo>
                <a:cubicBezTo>
                  <a:pt x="4769372" y="4545048"/>
                  <a:pt x="4770071" y="4543069"/>
                  <a:pt x="4770071" y="4540288"/>
                </a:cubicBezTo>
                <a:lnTo>
                  <a:pt x="4770071" y="4537078"/>
                </a:lnTo>
                <a:cubicBezTo>
                  <a:pt x="4770071" y="4530803"/>
                  <a:pt x="4769269" y="4524902"/>
                  <a:pt x="4767664" y="4519375"/>
                </a:cubicBezTo>
                <a:cubicBezTo>
                  <a:pt x="4766059" y="4513848"/>
                  <a:pt x="4763546" y="4509034"/>
                  <a:pt x="4760123" y="4504934"/>
                </a:cubicBezTo>
                <a:cubicBezTo>
                  <a:pt x="4756700" y="4500833"/>
                  <a:pt x="4752332" y="4497571"/>
                  <a:pt x="4747019" y="4495146"/>
                </a:cubicBezTo>
                <a:cubicBezTo>
                  <a:pt x="4741706" y="4492721"/>
                  <a:pt x="4735270" y="4491509"/>
                  <a:pt x="4727711" y="4491509"/>
                </a:cubicBezTo>
                <a:close/>
                <a:moveTo>
                  <a:pt x="1074862" y="4477062"/>
                </a:moveTo>
                <a:lnTo>
                  <a:pt x="1089945" y="4477062"/>
                </a:lnTo>
                <a:lnTo>
                  <a:pt x="1089945" y="4497493"/>
                </a:lnTo>
                <a:cubicBezTo>
                  <a:pt x="1085595" y="4502343"/>
                  <a:pt x="1081441" y="4505944"/>
                  <a:pt x="1077483" y="4508297"/>
                </a:cubicBezTo>
                <a:cubicBezTo>
                  <a:pt x="1073525" y="4510651"/>
                  <a:pt x="1069228" y="4511827"/>
                  <a:pt x="1064593" y="4511827"/>
                </a:cubicBezTo>
                <a:cubicBezTo>
                  <a:pt x="1058888" y="4511827"/>
                  <a:pt x="1054448" y="4510348"/>
                  <a:pt x="1051275" y="4507388"/>
                </a:cubicBezTo>
                <a:cubicBezTo>
                  <a:pt x="1048101" y="4504429"/>
                  <a:pt x="1046515" y="4500453"/>
                  <a:pt x="1046515" y="4495461"/>
                </a:cubicBezTo>
                <a:cubicBezTo>
                  <a:pt x="1046515" y="4492537"/>
                  <a:pt x="1047068" y="4489952"/>
                  <a:pt x="1048173" y="4487706"/>
                </a:cubicBezTo>
                <a:cubicBezTo>
                  <a:pt x="1049278" y="4485459"/>
                  <a:pt x="1051008" y="4483534"/>
                  <a:pt x="1053361" y="4481929"/>
                </a:cubicBezTo>
                <a:cubicBezTo>
                  <a:pt x="1055714" y="4480325"/>
                  <a:pt x="1058674" y="4479112"/>
                  <a:pt x="1062239" y="4478292"/>
                </a:cubicBezTo>
                <a:cubicBezTo>
                  <a:pt x="1065805" y="4477472"/>
                  <a:pt x="1070013" y="4477062"/>
                  <a:pt x="1074862" y="4477062"/>
                </a:cubicBezTo>
                <a:close/>
                <a:moveTo>
                  <a:pt x="4587510" y="4472575"/>
                </a:moveTo>
                <a:lnTo>
                  <a:pt x="4628586" y="4472575"/>
                </a:lnTo>
                <a:lnTo>
                  <a:pt x="4628586" y="4579653"/>
                </a:lnTo>
                <a:lnTo>
                  <a:pt x="4560981" y="4579653"/>
                </a:lnTo>
                <a:cubicBezTo>
                  <a:pt x="4562621" y="4577656"/>
                  <a:pt x="4564208" y="4575445"/>
                  <a:pt x="4565741" y="4573020"/>
                </a:cubicBezTo>
                <a:cubicBezTo>
                  <a:pt x="4567275" y="4570596"/>
                  <a:pt x="4568772" y="4567618"/>
                  <a:pt x="4570234" y="4564088"/>
                </a:cubicBezTo>
                <a:cubicBezTo>
                  <a:pt x="4571696" y="4560558"/>
                  <a:pt x="4573140" y="4556280"/>
                  <a:pt x="4574566" y="4551252"/>
                </a:cubicBezTo>
                <a:cubicBezTo>
                  <a:pt x="4575993" y="4546224"/>
                  <a:pt x="4577401" y="4540074"/>
                  <a:pt x="4578792" y="4532800"/>
                </a:cubicBezTo>
                <a:cubicBezTo>
                  <a:pt x="4580182" y="4525526"/>
                  <a:pt x="4581609" y="4516968"/>
                  <a:pt x="4583071" y="4507127"/>
                </a:cubicBezTo>
                <a:cubicBezTo>
                  <a:pt x="4584533" y="4497286"/>
                  <a:pt x="4586012" y="4485768"/>
                  <a:pt x="4587510" y="4472575"/>
                </a:cubicBezTo>
                <a:close/>
                <a:moveTo>
                  <a:pt x="2934916" y="4472249"/>
                </a:moveTo>
                <a:cubicBezTo>
                  <a:pt x="2939765" y="4472249"/>
                  <a:pt x="2943866" y="4472694"/>
                  <a:pt x="2947218" y="4473586"/>
                </a:cubicBezTo>
                <a:cubicBezTo>
                  <a:pt x="2950569" y="4474477"/>
                  <a:pt x="2953261" y="4475761"/>
                  <a:pt x="2955293" y="4477437"/>
                </a:cubicBezTo>
                <a:cubicBezTo>
                  <a:pt x="2957326" y="4479112"/>
                  <a:pt x="2958788" y="4481145"/>
                  <a:pt x="2959679" y="4483534"/>
                </a:cubicBezTo>
                <a:cubicBezTo>
                  <a:pt x="2960571" y="4485923"/>
                  <a:pt x="2961017" y="4488579"/>
                  <a:pt x="2961017" y="4491503"/>
                </a:cubicBezTo>
                <a:cubicBezTo>
                  <a:pt x="2961017" y="4497636"/>
                  <a:pt x="2958984" y="4502432"/>
                  <a:pt x="2954919" y="4505891"/>
                </a:cubicBezTo>
                <a:cubicBezTo>
                  <a:pt x="2950854" y="4509349"/>
                  <a:pt x="2944472" y="4511079"/>
                  <a:pt x="2935772" y="4511079"/>
                </a:cubicBezTo>
                <a:cubicBezTo>
                  <a:pt x="2932278" y="4511079"/>
                  <a:pt x="2929318" y="4510972"/>
                  <a:pt x="2926893" y="4510758"/>
                </a:cubicBezTo>
                <a:cubicBezTo>
                  <a:pt x="2924468" y="4510544"/>
                  <a:pt x="2922008" y="4510294"/>
                  <a:pt x="2919512" y="4510009"/>
                </a:cubicBezTo>
                <a:lnTo>
                  <a:pt x="2919512" y="4472997"/>
                </a:lnTo>
                <a:cubicBezTo>
                  <a:pt x="2921865" y="4472783"/>
                  <a:pt x="2924290" y="4472605"/>
                  <a:pt x="2926786" y="4472462"/>
                </a:cubicBezTo>
                <a:cubicBezTo>
                  <a:pt x="2929282" y="4472320"/>
                  <a:pt x="2931992" y="4472249"/>
                  <a:pt x="2934916" y="4472249"/>
                </a:cubicBezTo>
                <a:close/>
                <a:moveTo>
                  <a:pt x="1544177" y="4462300"/>
                </a:moveTo>
                <a:cubicBezTo>
                  <a:pt x="1542894" y="4462300"/>
                  <a:pt x="1541931" y="4462835"/>
                  <a:pt x="1541289" y="4463905"/>
                </a:cubicBezTo>
                <a:cubicBezTo>
                  <a:pt x="1540647" y="4464975"/>
                  <a:pt x="1540327" y="4466864"/>
                  <a:pt x="1540327" y="4469574"/>
                </a:cubicBezTo>
                <a:cubicBezTo>
                  <a:pt x="1540327" y="4472284"/>
                  <a:pt x="1540647" y="4474192"/>
                  <a:pt x="1541289" y="4475297"/>
                </a:cubicBezTo>
                <a:cubicBezTo>
                  <a:pt x="1541931" y="4476403"/>
                  <a:pt x="1542894" y="4476955"/>
                  <a:pt x="1544177" y="4476955"/>
                </a:cubicBezTo>
                <a:lnTo>
                  <a:pt x="1588891" y="4476955"/>
                </a:lnTo>
                <a:cubicBezTo>
                  <a:pt x="1590103" y="4476955"/>
                  <a:pt x="1591030" y="4476420"/>
                  <a:pt x="1591672" y="4475351"/>
                </a:cubicBezTo>
                <a:cubicBezTo>
                  <a:pt x="1592314" y="4474281"/>
                  <a:pt x="1592635" y="4472355"/>
                  <a:pt x="1592635" y="4469574"/>
                </a:cubicBezTo>
                <a:cubicBezTo>
                  <a:pt x="1592635" y="4468219"/>
                  <a:pt x="1592546" y="4467078"/>
                  <a:pt x="1592368" y="4466151"/>
                </a:cubicBezTo>
                <a:cubicBezTo>
                  <a:pt x="1592189" y="4465224"/>
                  <a:pt x="1591940" y="4464457"/>
                  <a:pt x="1591618" y="4463851"/>
                </a:cubicBezTo>
                <a:cubicBezTo>
                  <a:pt x="1591297" y="4463245"/>
                  <a:pt x="1590906" y="4462835"/>
                  <a:pt x="1590442" y="4462621"/>
                </a:cubicBezTo>
                <a:cubicBezTo>
                  <a:pt x="1589979" y="4462407"/>
                  <a:pt x="1589462" y="4462300"/>
                  <a:pt x="1588891" y="4462300"/>
                </a:cubicBezTo>
                <a:close/>
                <a:moveTo>
                  <a:pt x="1398293" y="4458770"/>
                </a:moveTo>
                <a:lnTo>
                  <a:pt x="1421399" y="4458770"/>
                </a:lnTo>
                <a:cubicBezTo>
                  <a:pt x="1427389" y="4458770"/>
                  <a:pt x="1432203" y="4459359"/>
                  <a:pt x="1435840" y="4460535"/>
                </a:cubicBezTo>
                <a:cubicBezTo>
                  <a:pt x="1439477" y="4461712"/>
                  <a:pt x="1442472" y="4463370"/>
                  <a:pt x="1444825" y="4465509"/>
                </a:cubicBezTo>
                <a:cubicBezTo>
                  <a:pt x="1447178" y="4467649"/>
                  <a:pt x="1448979" y="4470252"/>
                  <a:pt x="1450227" y="4473318"/>
                </a:cubicBezTo>
                <a:cubicBezTo>
                  <a:pt x="1451476" y="4476385"/>
                  <a:pt x="1452099" y="4479843"/>
                  <a:pt x="1452099" y="4483694"/>
                </a:cubicBezTo>
                <a:cubicBezTo>
                  <a:pt x="1452099" y="4487545"/>
                  <a:pt x="1451476" y="4491004"/>
                  <a:pt x="1450227" y="4494070"/>
                </a:cubicBezTo>
                <a:cubicBezTo>
                  <a:pt x="1448979" y="4497137"/>
                  <a:pt x="1447196" y="4499758"/>
                  <a:pt x="1444879" y="4501933"/>
                </a:cubicBezTo>
                <a:cubicBezTo>
                  <a:pt x="1442561" y="4504108"/>
                  <a:pt x="1439584" y="4505766"/>
                  <a:pt x="1435946" y="4506907"/>
                </a:cubicBezTo>
                <a:cubicBezTo>
                  <a:pt x="1432310" y="4508048"/>
                  <a:pt x="1427639" y="4508618"/>
                  <a:pt x="1421934" y="4508618"/>
                </a:cubicBezTo>
                <a:lnTo>
                  <a:pt x="1398293" y="4508618"/>
                </a:lnTo>
                <a:close/>
                <a:moveTo>
                  <a:pt x="4576706" y="4456851"/>
                </a:moveTo>
                <a:cubicBezTo>
                  <a:pt x="4574780" y="4456851"/>
                  <a:pt x="4573301" y="4457475"/>
                  <a:pt x="4572267" y="4458723"/>
                </a:cubicBezTo>
                <a:cubicBezTo>
                  <a:pt x="4571233" y="4459971"/>
                  <a:pt x="4570502" y="4461878"/>
                  <a:pt x="4570074" y="4464446"/>
                </a:cubicBezTo>
                <a:cubicBezTo>
                  <a:pt x="4568434" y="4479065"/>
                  <a:pt x="4566865" y="4491687"/>
                  <a:pt x="4565367" y="4502313"/>
                </a:cubicBezTo>
                <a:cubicBezTo>
                  <a:pt x="4563869" y="4512939"/>
                  <a:pt x="4562390" y="4522085"/>
                  <a:pt x="4560928" y="4529751"/>
                </a:cubicBezTo>
                <a:cubicBezTo>
                  <a:pt x="4559466" y="4537417"/>
                  <a:pt x="4557986" y="4543853"/>
                  <a:pt x="4556489" y="4549059"/>
                </a:cubicBezTo>
                <a:cubicBezTo>
                  <a:pt x="4554991" y="4554265"/>
                  <a:pt x="4553458" y="4558686"/>
                  <a:pt x="4551889" y="4562323"/>
                </a:cubicBezTo>
                <a:cubicBezTo>
                  <a:pt x="4550320" y="4565960"/>
                  <a:pt x="4548680" y="4569116"/>
                  <a:pt x="4546968" y="4571790"/>
                </a:cubicBezTo>
                <a:cubicBezTo>
                  <a:pt x="4545257" y="4574465"/>
                  <a:pt x="4543402" y="4577085"/>
                  <a:pt x="4541406" y="4579653"/>
                </a:cubicBezTo>
                <a:lnTo>
                  <a:pt x="4533383" y="4579653"/>
                </a:lnTo>
                <a:cubicBezTo>
                  <a:pt x="4531885" y="4579653"/>
                  <a:pt x="4530780" y="4580080"/>
                  <a:pt x="4530067" y="4580936"/>
                </a:cubicBezTo>
                <a:cubicBezTo>
                  <a:pt x="4529354" y="4581792"/>
                  <a:pt x="4529069" y="4583147"/>
                  <a:pt x="4529211" y="4585001"/>
                </a:cubicBezTo>
                <a:lnTo>
                  <a:pt x="4529211" y="4628966"/>
                </a:lnTo>
                <a:cubicBezTo>
                  <a:pt x="4529211" y="4629536"/>
                  <a:pt x="4529336" y="4630000"/>
                  <a:pt x="4529586" y="4630356"/>
                </a:cubicBezTo>
                <a:cubicBezTo>
                  <a:pt x="4529835" y="4630713"/>
                  <a:pt x="4530263" y="4630998"/>
                  <a:pt x="4530869" y="4631212"/>
                </a:cubicBezTo>
                <a:cubicBezTo>
                  <a:pt x="4531475" y="4631426"/>
                  <a:pt x="4532278" y="4631604"/>
                  <a:pt x="4533276" y="4631747"/>
                </a:cubicBezTo>
                <a:cubicBezTo>
                  <a:pt x="4534274" y="4631890"/>
                  <a:pt x="4535594" y="4631961"/>
                  <a:pt x="4537234" y="4631961"/>
                </a:cubicBezTo>
                <a:cubicBezTo>
                  <a:pt x="4538731" y="4631961"/>
                  <a:pt x="4539979" y="4631890"/>
                  <a:pt x="4540978" y="4631747"/>
                </a:cubicBezTo>
                <a:cubicBezTo>
                  <a:pt x="4541976" y="4631604"/>
                  <a:pt x="4542779" y="4631426"/>
                  <a:pt x="4543385" y="4631212"/>
                </a:cubicBezTo>
                <a:cubicBezTo>
                  <a:pt x="4543991" y="4630998"/>
                  <a:pt x="4544419" y="4630713"/>
                  <a:pt x="4544668" y="4630356"/>
                </a:cubicBezTo>
                <a:cubicBezTo>
                  <a:pt x="4544918" y="4630000"/>
                  <a:pt x="4545043" y="4629536"/>
                  <a:pt x="4545043" y="4628966"/>
                </a:cubicBezTo>
                <a:lnTo>
                  <a:pt x="4545043" y="4595270"/>
                </a:lnTo>
                <a:lnTo>
                  <a:pt x="4649232" y="4595270"/>
                </a:lnTo>
                <a:lnTo>
                  <a:pt x="4649232" y="4628966"/>
                </a:lnTo>
                <a:cubicBezTo>
                  <a:pt x="4649232" y="4629536"/>
                  <a:pt x="4649357" y="4630000"/>
                  <a:pt x="4649606" y="4630356"/>
                </a:cubicBezTo>
                <a:cubicBezTo>
                  <a:pt x="4649856" y="4630713"/>
                  <a:pt x="4650284" y="4630998"/>
                  <a:pt x="4650890" y="4631212"/>
                </a:cubicBezTo>
                <a:cubicBezTo>
                  <a:pt x="4651496" y="4631426"/>
                  <a:pt x="4652298" y="4631604"/>
                  <a:pt x="4653297" y="4631747"/>
                </a:cubicBezTo>
                <a:cubicBezTo>
                  <a:pt x="4654295" y="4631890"/>
                  <a:pt x="4655507" y="4631961"/>
                  <a:pt x="4656934" y="4631961"/>
                </a:cubicBezTo>
                <a:cubicBezTo>
                  <a:pt x="4658645" y="4631961"/>
                  <a:pt x="4660000" y="4631890"/>
                  <a:pt x="4660998" y="4631747"/>
                </a:cubicBezTo>
                <a:cubicBezTo>
                  <a:pt x="4661997" y="4631604"/>
                  <a:pt x="4662799" y="4631426"/>
                  <a:pt x="4663405" y="4631212"/>
                </a:cubicBezTo>
                <a:cubicBezTo>
                  <a:pt x="4664011" y="4630998"/>
                  <a:pt x="4664422" y="4630713"/>
                  <a:pt x="4664635" y="4630356"/>
                </a:cubicBezTo>
                <a:cubicBezTo>
                  <a:pt x="4664849" y="4630000"/>
                  <a:pt x="4664956" y="4629536"/>
                  <a:pt x="4664956" y="4628966"/>
                </a:cubicBezTo>
                <a:lnTo>
                  <a:pt x="4664956" y="4585108"/>
                </a:lnTo>
                <a:cubicBezTo>
                  <a:pt x="4664956" y="4583254"/>
                  <a:pt x="4664635" y="4581881"/>
                  <a:pt x="4663994" y="4580990"/>
                </a:cubicBezTo>
                <a:cubicBezTo>
                  <a:pt x="4663352" y="4580098"/>
                  <a:pt x="4662282" y="4579653"/>
                  <a:pt x="4660784" y="4579653"/>
                </a:cubicBezTo>
                <a:lnTo>
                  <a:pt x="4646985" y="4579653"/>
                </a:lnTo>
                <a:lnTo>
                  <a:pt x="4646985" y="4464339"/>
                </a:lnTo>
                <a:cubicBezTo>
                  <a:pt x="4646985" y="4461843"/>
                  <a:pt x="4646397" y="4459971"/>
                  <a:pt x="4645220" y="4458723"/>
                </a:cubicBezTo>
                <a:cubicBezTo>
                  <a:pt x="4644044" y="4457475"/>
                  <a:pt x="4642493" y="4456851"/>
                  <a:pt x="4640567" y="4456851"/>
                </a:cubicBezTo>
                <a:close/>
                <a:moveTo>
                  <a:pt x="2271263" y="4437269"/>
                </a:moveTo>
                <a:cubicBezTo>
                  <a:pt x="2276113" y="4437269"/>
                  <a:pt x="2280195" y="4438250"/>
                  <a:pt x="2283511" y="4440211"/>
                </a:cubicBezTo>
                <a:cubicBezTo>
                  <a:pt x="2286827" y="4442172"/>
                  <a:pt x="2289466" y="4444775"/>
                  <a:pt x="2291427" y="4448020"/>
                </a:cubicBezTo>
                <a:cubicBezTo>
                  <a:pt x="2293388" y="4451265"/>
                  <a:pt x="2294814" y="4455026"/>
                  <a:pt x="2295706" y="4459305"/>
                </a:cubicBezTo>
                <a:cubicBezTo>
                  <a:pt x="2296597" y="4463584"/>
                  <a:pt x="2297043" y="4468077"/>
                  <a:pt x="2297043" y="4472783"/>
                </a:cubicBezTo>
                <a:cubicBezTo>
                  <a:pt x="2297043" y="4478560"/>
                  <a:pt x="2296401" y="4483801"/>
                  <a:pt x="2295117" y="4488508"/>
                </a:cubicBezTo>
                <a:cubicBezTo>
                  <a:pt x="2293834" y="4493215"/>
                  <a:pt x="2291962" y="4497208"/>
                  <a:pt x="2289502" y="4500489"/>
                </a:cubicBezTo>
                <a:cubicBezTo>
                  <a:pt x="2287041" y="4503769"/>
                  <a:pt x="2283993" y="4506319"/>
                  <a:pt x="2280356" y="4508137"/>
                </a:cubicBezTo>
                <a:cubicBezTo>
                  <a:pt x="2276719" y="4509956"/>
                  <a:pt x="2272582" y="4510865"/>
                  <a:pt x="2267947" y="4510865"/>
                </a:cubicBezTo>
                <a:cubicBezTo>
                  <a:pt x="2262670" y="4510865"/>
                  <a:pt x="2258213" y="4509866"/>
                  <a:pt x="2254576" y="4507870"/>
                </a:cubicBezTo>
                <a:cubicBezTo>
                  <a:pt x="2250939" y="4505873"/>
                  <a:pt x="2248015" y="4502913"/>
                  <a:pt x="2245804" y="4498991"/>
                </a:cubicBezTo>
                <a:cubicBezTo>
                  <a:pt x="2243594" y="4495069"/>
                  <a:pt x="2242006" y="4490184"/>
                  <a:pt x="2241044" y="4484336"/>
                </a:cubicBezTo>
                <a:cubicBezTo>
                  <a:pt x="2240081" y="4478488"/>
                  <a:pt x="2239600" y="4471714"/>
                  <a:pt x="2239600" y="4464012"/>
                </a:cubicBezTo>
                <a:cubicBezTo>
                  <a:pt x="2239600" y="4462443"/>
                  <a:pt x="2239600" y="4460910"/>
                  <a:pt x="2239600" y="4459412"/>
                </a:cubicBezTo>
                <a:cubicBezTo>
                  <a:pt x="2239600" y="4457915"/>
                  <a:pt x="2239636" y="4456595"/>
                  <a:pt x="2239707" y="4455454"/>
                </a:cubicBezTo>
                <a:cubicBezTo>
                  <a:pt x="2242559" y="4452388"/>
                  <a:pt x="2245234" y="4449731"/>
                  <a:pt x="2247730" y="4447485"/>
                </a:cubicBezTo>
                <a:cubicBezTo>
                  <a:pt x="2250226" y="4445239"/>
                  <a:pt x="2252722" y="4443349"/>
                  <a:pt x="2255218" y="4441815"/>
                </a:cubicBezTo>
                <a:cubicBezTo>
                  <a:pt x="2257714" y="4440282"/>
                  <a:pt x="2260263" y="4439141"/>
                  <a:pt x="2262866" y="4438392"/>
                </a:cubicBezTo>
                <a:cubicBezTo>
                  <a:pt x="2265469" y="4437644"/>
                  <a:pt x="2268268" y="4437269"/>
                  <a:pt x="2271263" y="4437269"/>
                </a:cubicBezTo>
                <a:close/>
                <a:moveTo>
                  <a:pt x="176624" y="4436413"/>
                </a:moveTo>
                <a:cubicBezTo>
                  <a:pt x="175126" y="4448038"/>
                  <a:pt x="173575" y="4457843"/>
                  <a:pt x="171971" y="4465830"/>
                </a:cubicBezTo>
                <a:cubicBezTo>
                  <a:pt x="170366" y="4473817"/>
                  <a:pt x="168655" y="4480557"/>
                  <a:pt x="166836" y="4486048"/>
                </a:cubicBezTo>
                <a:cubicBezTo>
                  <a:pt x="165017" y="4491539"/>
                  <a:pt x="163110" y="4496014"/>
                  <a:pt x="161113" y="4499472"/>
                </a:cubicBezTo>
                <a:cubicBezTo>
                  <a:pt x="159117" y="4502931"/>
                  <a:pt x="157048" y="4505980"/>
                  <a:pt x="154909" y="4508618"/>
                </a:cubicBezTo>
                <a:lnTo>
                  <a:pt x="207111" y="4508618"/>
                </a:lnTo>
                <a:lnTo>
                  <a:pt x="207111" y="4436413"/>
                </a:lnTo>
                <a:close/>
                <a:moveTo>
                  <a:pt x="2500574" y="4435023"/>
                </a:moveTo>
                <a:cubicBezTo>
                  <a:pt x="2505165" y="4435023"/>
                  <a:pt x="2509004" y="4436093"/>
                  <a:pt x="2512090" y="4438232"/>
                </a:cubicBezTo>
                <a:cubicBezTo>
                  <a:pt x="2515175" y="4440371"/>
                  <a:pt x="2517632" y="4443224"/>
                  <a:pt x="2519462" y="4446790"/>
                </a:cubicBezTo>
                <a:cubicBezTo>
                  <a:pt x="2521292" y="4450355"/>
                  <a:pt x="2522583" y="4454438"/>
                  <a:pt x="2523337" y="4459038"/>
                </a:cubicBezTo>
                <a:cubicBezTo>
                  <a:pt x="2524090" y="4463637"/>
                  <a:pt x="2524466" y="4468398"/>
                  <a:pt x="2524466" y="4473318"/>
                </a:cubicBezTo>
                <a:cubicBezTo>
                  <a:pt x="2524466" y="4477811"/>
                  <a:pt x="2524000" y="4482268"/>
                  <a:pt x="2523068" y="4486689"/>
                </a:cubicBezTo>
                <a:cubicBezTo>
                  <a:pt x="2522134" y="4491111"/>
                  <a:pt x="2520682" y="4495104"/>
                  <a:pt x="2518708" y="4498670"/>
                </a:cubicBezTo>
                <a:cubicBezTo>
                  <a:pt x="2516735" y="4502236"/>
                  <a:pt x="2514152" y="4505088"/>
                  <a:pt x="2510959" y="4507228"/>
                </a:cubicBezTo>
                <a:cubicBezTo>
                  <a:pt x="2507766" y="4509367"/>
                  <a:pt x="2503946" y="4510437"/>
                  <a:pt x="2499497" y="4510437"/>
                </a:cubicBezTo>
                <a:cubicBezTo>
                  <a:pt x="2494690" y="4510437"/>
                  <a:pt x="2490098" y="4508868"/>
                  <a:pt x="2485722" y="4505730"/>
                </a:cubicBezTo>
                <a:cubicBezTo>
                  <a:pt x="2481344" y="4502592"/>
                  <a:pt x="2476717" y="4498064"/>
                  <a:pt x="2471837" y="4492145"/>
                </a:cubicBezTo>
                <a:lnTo>
                  <a:pt x="2471837" y="4453850"/>
                </a:lnTo>
                <a:cubicBezTo>
                  <a:pt x="2474635" y="4450355"/>
                  <a:pt x="2477290" y="4447414"/>
                  <a:pt x="2479802" y="4445025"/>
                </a:cubicBezTo>
                <a:cubicBezTo>
                  <a:pt x="2482313" y="4442636"/>
                  <a:pt x="2484717" y="4440710"/>
                  <a:pt x="2487012" y="4439248"/>
                </a:cubicBezTo>
                <a:cubicBezTo>
                  <a:pt x="2489309" y="4437786"/>
                  <a:pt x="2491568" y="4436717"/>
                  <a:pt x="2493793" y="4436039"/>
                </a:cubicBezTo>
                <a:cubicBezTo>
                  <a:pt x="2496017" y="4435362"/>
                  <a:pt x="2498277" y="4435023"/>
                  <a:pt x="2500574" y="4435023"/>
                </a:cubicBezTo>
                <a:close/>
                <a:moveTo>
                  <a:pt x="2610154" y="4434595"/>
                </a:moveTo>
                <a:cubicBezTo>
                  <a:pt x="2615838" y="4434595"/>
                  <a:pt x="2620587" y="4435611"/>
                  <a:pt x="2624402" y="4437644"/>
                </a:cubicBezTo>
                <a:cubicBezTo>
                  <a:pt x="2628215" y="4439676"/>
                  <a:pt x="2631237" y="4442440"/>
                  <a:pt x="2633468" y="4445934"/>
                </a:cubicBezTo>
                <a:cubicBezTo>
                  <a:pt x="2635699" y="4449428"/>
                  <a:pt x="2637300" y="4453493"/>
                  <a:pt x="2638272" y="4458128"/>
                </a:cubicBezTo>
                <a:cubicBezTo>
                  <a:pt x="2639243" y="4462764"/>
                  <a:pt x="2639729" y="4467684"/>
                  <a:pt x="2639729" y="4472890"/>
                </a:cubicBezTo>
                <a:cubicBezTo>
                  <a:pt x="2639729" y="4478453"/>
                  <a:pt x="2639154" y="4483552"/>
                  <a:pt x="2638002" y="4488187"/>
                </a:cubicBezTo>
                <a:cubicBezTo>
                  <a:pt x="2636850" y="4492822"/>
                  <a:pt x="2635051" y="4496816"/>
                  <a:pt x="2632605" y="4500168"/>
                </a:cubicBezTo>
                <a:cubicBezTo>
                  <a:pt x="2630158" y="4503519"/>
                  <a:pt x="2627028" y="4506122"/>
                  <a:pt x="2623215" y="4507977"/>
                </a:cubicBezTo>
                <a:cubicBezTo>
                  <a:pt x="2619401" y="4509831"/>
                  <a:pt x="2614903" y="4510758"/>
                  <a:pt x="2609722" y="4510758"/>
                </a:cubicBezTo>
                <a:cubicBezTo>
                  <a:pt x="2604037" y="4510758"/>
                  <a:pt x="2599288" y="4509742"/>
                  <a:pt x="2595474" y="4507709"/>
                </a:cubicBezTo>
                <a:cubicBezTo>
                  <a:pt x="2591661" y="4505677"/>
                  <a:pt x="2588620" y="4502931"/>
                  <a:pt x="2586354" y="4499472"/>
                </a:cubicBezTo>
                <a:cubicBezTo>
                  <a:pt x="2584088" y="4496014"/>
                  <a:pt x="2582469" y="4491967"/>
                  <a:pt x="2581497" y="4487331"/>
                </a:cubicBezTo>
                <a:cubicBezTo>
                  <a:pt x="2580525" y="4482696"/>
                  <a:pt x="2580040" y="4477740"/>
                  <a:pt x="2580040" y="4472462"/>
                </a:cubicBezTo>
                <a:cubicBezTo>
                  <a:pt x="2580040" y="4466971"/>
                  <a:pt x="2580633" y="4461908"/>
                  <a:pt x="2581821" y="4457273"/>
                </a:cubicBezTo>
                <a:cubicBezTo>
                  <a:pt x="2583008" y="4452637"/>
                  <a:pt x="2584825" y="4448626"/>
                  <a:pt x="2587271" y="4445239"/>
                </a:cubicBezTo>
                <a:cubicBezTo>
                  <a:pt x="2589717" y="4441851"/>
                  <a:pt x="2592830" y="4439230"/>
                  <a:pt x="2596608" y="4437376"/>
                </a:cubicBezTo>
                <a:cubicBezTo>
                  <a:pt x="2600386" y="4435522"/>
                  <a:pt x="2604900" y="4434595"/>
                  <a:pt x="2610154" y="4434595"/>
                </a:cubicBezTo>
                <a:close/>
                <a:moveTo>
                  <a:pt x="2381553" y="4434595"/>
                </a:moveTo>
                <a:cubicBezTo>
                  <a:pt x="2387239" y="4434595"/>
                  <a:pt x="2391988" y="4435611"/>
                  <a:pt x="2395802" y="4437644"/>
                </a:cubicBezTo>
                <a:cubicBezTo>
                  <a:pt x="2399615" y="4439676"/>
                  <a:pt x="2402638" y="4442440"/>
                  <a:pt x="2404868" y="4445934"/>
                </a:cubicBezTo>
                <a:cubicBezTo>
                  <a:pt x="2407099" y="4449428"/>
                  <a:pt x="2408700" y="4453493"/>
                  <a:pt x="2409672" y="4458128"/>
                </a:cubicBezTo>
                <a:cubicBezTo>
                  <a:pt x="2410644" y="4462764"/>
                  <a:pt x="2411129" y="4467684"/>
                  <a:pt x="2411129" y="4472890"/>
                </a:cubicBezTo>
                <a:cubicBezTo>
                  <a:pt x="2411129" y="4478453"/>
                  <a:pt x="2410553" y="4483552"/>
                  <a:pt x="2409401" y="4488187"/>
                </a:cubicBezTo>
                <a:cubicBezTo>
                  <a:pt x="2408250" y="4492822"/>
                  <a:pt x="2406451" y="4496816"/>
                  <a:pt x="2404005" y="4500168"/>
                </a:cubicBezTo>
                <a:cubicBezTo>
                  <a:pt x="2401558" y="4503519"/>
                  <a:pt x="2398429" y="4506122"/>
                  <a:pt x="2394615" y="4507977"/>
                </a:cubicBezTo>
                <a:cubicBezTo>
                  <a:pt x="2390801" y="4509831"/>
                  <a:pt x="2386304" y="4510758"/>
                  <a:pt x="2381122" y="4510758"/>
                </a:cubicBezTo>
                <a:cubicBezTo>
                  <a:pt x="2375437" y="4510758"/>
                  <a:pt x="2370688" y="4509742"/>
                  <a:pt x="2366874" y="4507709"/>
                </a:cubicBezTo>
                <a:cubicBezTo>
                  <a:pt x="2363061" y="4505677"/>
                  <a:pt x="2360021" y="4502931"/>
                  <a:pt x="2357754" y="4499472"/>
                </a:cubicBezTo>
                <a:cubicBezTo>
                  <a:pt x="2355488" y="4496014"/>
                  <a:pt x="2353869" y="4491967"/>
                  <a:pt x="2352897" y="4487331"/>
                </a:cubicBezTo>
                <a:cubicBezTo>
                  <a:pt x="2351926" y="4482696"/>
                  <a:pt x="2351440" y="4477740"/>
                  <a:pt x="2351440" y="4472462"/>
                </a:cubicBezTo>
                <a:cubicBezTo>
                  <a:pt x="2351440" y="4466971"/>
                  <a:pt x="2352033" y="4461908"/>
                  <a:pt x="2353221" y="4457273"/>
                </a:cubicBezTo>
                <a:cubicBezTo>
                  <a:pt x="2354408" y="4452637"/>
                  <a:pt x="2356225" y="4448626"/>
                  <a:pt x="2358671" y="4445239"/>
                </a:cubicBezTo>
                <a:cubicBezTo>
                  <a:pt x="2361118" y="4441851"/>
                  <a:pt x="2364230" y="4439230"/>
                  <a:pt x="2368008" y="4437376"/>
                </a:cubicBezTo>
                <a:cubicBezTo>
                  <a:pt x="2371786" y="4435522"/>
                  <a:pt x="2376301" y="4434595"/>
                  <a:pt x="2381553" y="4434595"/>
                </a:cubicBezTo>
                <a:close/>
                <a:moveTo>
                  <a:pt x="305103" y="4434595"/>
                </a:moveTo>
                <a:cubicBezTo>
                  <a:pt x="310789" y="4434595"/>
                  <a:pt x="315538" y="4435611"/>
                  <a:pt x="319352" y="4437644"/>
                </a:cubicBezTo>
                <a:cubicBezTo>
                  <a:pt x="323165" y="4439676"/>
                  <a:pt x="326188" y="4442440"/>
                  <a:pt x="328418" y="4445934"/>
                </a:cubicBezTo>
                <a:cubicBezTo>
                  <a:pt x="330649" y="4449428"/>
                  <a:pt x="332250" y="4453493"/>
                  <a:pt x="333222" y="4458128"/>
                </a:cubicBezTo>
                <a:cubicBezTo>
                  <a:pt x="334193" y="4462764"/>
                  <a:pt x="334679" y="4467684"/>
                  <a:pt x="334679" y="4472890"/>
                </a:cubicBezTo>
                <a:cubicBezTo>
                  <a:pt x="334679" y="4478453"/>
                  <a:pt x="334104" y="4483552"/>
                  <a:pt x="332952" y="4488187"/>
                </a:cubicBezTo>
                <a:lnTo>
                  <a:pt x="328157" y="4498831"/>
                </a:lnTo>
                <a:lnTo>
                  <a:pt x="303840" y="4434855"/>
                </a:lnTo>
                <a:close/>
                <a:moveTo>
                  <a:pt x="769051" y="4433632"/>
                </a:moveTo>
                <a:cubicBezTo>
                  <a:pt x="777589" y="4433632"/>
                  <a:pt x="784029" y="4436271"/>
                  <a:pt x="788369" y="4441548"/>
                </a:cubicBezTo>
                <a:cubicBezTo>
                  <a:pt x="792709" y="4446825"/>
                  <a:pt x="794772" y="4454099"/>
                  <a:pt x="794558" y="4463370"/>
                </a:cubicBezTo>
                <a:lnTo>
                  <a:pt x="742036" y="4463370"/>
                </a:lnTo>
                <a:cubicBezTo>
                  <a:pt x="742179" y="4459448"/>
                  <a:pt x="742861" y="4455686"/>
                  <a:pt x="744081" y="4452085"/>
                </a:cubicBezTo>
                <a:cubicBezTo>
                  <a:pt x="745301" y="4448483"/>
                  <a:pt x="747022" y="4445328"/>
                  <a:pt x="749247" y="4442618"/>
                </a:cubicBezTo>
                <a:cubicBezTo>
                  <a:pt x="751472" y="4439908"/>
                  <a:pt x="754234" y="4437733"/>
                  <a:pt x="757535" y="4436093"/>
                </a:cubicBezTo>
                <a:cubicBezTo>
                  <a:pt x="760835" y="4434452"/>
                  <a:pt x="764674" y="4433632"/>
                  <a:pt x="769051" y="4433632"/>
                </a:cubicBezTo>
                <a:close/>
                <a:moveTo>
                  <a:pt x="2002331" y="4425503"/>
                </a:moveTo>
                <a:cubicBezTo>
                  <a:pt x="2000049" y="4425503"/>
                  <a:pt x="1998195" y="4425699"/>
                  <a:pt x="1996769" y="4426091"/>
                </a:cubicBezTo>
                <a:cubicBezTo>
                  <a:pt x="1995342" y="4426483"/>
                  <a:pt x="1994201" y="4427161"/>
                  <a:pt x="1993345" y="4428123"/>
                </a:cubicBezTo>
                <a:cubicBezTo>
                  <a:pt x="1992490" y="4429086"/>
                  <a:pt x="1991901" y="4430370"/>
                  <a:pt x="1991580" y="4431974"/>
                </a:cubicBezTo>
                <a:cubicBezTo>
                  <a:pt x="1991259" y="4433579"/>
                  <a:pt x="1991099" y="4435593"/>
                  <a:pt x="1991099" y="4438018"/>
                </a:cubicBezTo>
                <a:cubicBezTo>
                  <a:pt x="1991099" y="4440300"/>
                  <a:pt x="1991259" y="4442226"/>
                  <a:pt x="1991580" y="4443794"/>
                </a:cubicBezTo>
                <a:cubicBezTo>
                  <a:pt x="1991901" y="4445363"/>
                  <a:pt x="1992490" y="4446629"/>
                  <a:pt x="1993345" y="4447592"/>
                </a:cubicBezTo>
                <a:cubicBezTo>
                  <a:pt x="1994201" y="4448555"/>
                  <a:pt x="1995342" y="4449232"/>
                  <a:pt x="1996769" y="4449624"/>
                </a:cubicBezTo>
                <a:cubicBezTo>
                  <a:pt x="1998195" y="4450017"/>
                  <a:pt x="2000049" y="4450213"/>
                  <a:pt x="2002331" y="4450213"/>
                </a:cubicBezTo>
                <a:cubicBezTo>
                  <a:pt x="2004541" y="4450213"/>
                  <a:pt x="2006360" y="4450017"/>
                  <a:pt x="2007786" y="4449624"/>
                </a:cubicBezTo>
                <a:cubicBezTo>
                  <a:pt x="2009212" y="4449232"/>
                  <a:pt x="2010371" y="4448555"/>
                  <a:pt x="2011263" y="4447592"/>
                </a:cubicBezTo>
                <a:cubicBezTo>
                  <a:pt x="2012154" y="4446629"/>
                  <a:pt x="2012761" y="4445363"/>
                  <a:pt x="2013081" y="4443794"/>
                </a:cubicBezTo>
                <a:cubicBezTo>
                  <a:pt x="2013402" y="4442226"/>
                  <a:pt x="2013562" y="4440300"/>
                  <a:pt x="2013562" y="4438018"/>
                </a:cubicBezTo>
                <a:cubicBezTo>
                  <a:pt x="2013562" y="4435593"/>
                  <a:pt x="2013402" y="4433579"/>
                  <a:pt x="2013081" y="4431974"/>
                </a:cubicBezTo>
                <a:cubicBezTo>
                  <a:pt x="2012761" y="4430370"/>
                  <a:pt x="2012154" y="4429086"/>
                  <a:pt x="2011263" y="4428123"/>
                </a:cubicBezTo>
                <a:cubicBezTo>
                  <a:pt x="2010371" y="4427161"/>
                  <a:pt x="2009212" y="4426483"/>
                  <a:pt x="2007786" y="4426091"/>
                </a:cubicBezTo>
                <a:cubicBezTo>
                  <a:pt x="2006360" y="4425699"/>
                  <a:pt x="2004541" y="4425503"/>
                  <a:pt x="2002331" y="4425503"/>
                </a:cubicBezTo>
                <a:close/>
                <a:moveTo>
                  <a:pt x="1154606" y="4425503"/>
                </a:moveTo>
                <a:cubicBezTo>
                  <a:pt x="1152324" y="4425503"/>
                  <a:pt x="1150470" y="4425699"/>
                  <a:pt x="1149044" y="4426091"/>
                </a:cubicBezTo>
                <a:cubicBezTo>
                  <a:pt x="1147617" y="4426483"/>
                  <a:pt x="1146476" y="4427161"/>
                  <a:pt x="1145620" y="4428123"/>
                </a:cubicBezTo>
                <a:cubicBezTo>
                  <a:pt x="1144765" y="4429086"/>
                  <a:pt x="1144176" y="4430370"/>
                  <a:pt x="1143855" y="4431974"/>
                </a:cubicBezTo>
                <a:cubicBezTo>
                  <a:pt x="1143535" y="4433579"/>
                  <a:pt x="1143374" y="4435593"/>
                  <a:pt x="1143374" y="4438018"/>
                </a:cubicBezTo>
                <a:cubicBezTo>
                  <a:pt x="1143374" y="4440300"/>
                  <a:pt x="1143535" y="4442226"/>
                  <a:pt x="1143855" y="4443794"/>
                </a:cubicBezTo>
                <a:cubicBezTo>
                  <a:pt x="1144176" y="4445363"/>
                  <a:pt x="1144765" y="4446629"/>
                  <a:pt x="1145620" y="4447592"/>
                </a:cubicBezTo>
                <a:cubicBezTo>
                  <a:pt x="1146476" y="4448555"/>
                  <a:pt x="1147617" y="4449232"/>
                  <a:pt x="1149044" y="4449624"/>
                </a:cubicBezTo>
                <a:cubicBezTo>
                  <a:pt x="1150470" y="4450017"/>
                  <a:pt x="1152324" y="4450213"/>
                  <a:pt x="1154606" y="4450213"/>
                </a:cubicBezTo>
                <a:cubicBezTo>
                  <a:pt x="1156817" y="4450213"/>
                  <a:pt x="1158635" y="4450017"/>
                  <a:pt x="1160062" y="4449624"/>
                </a:cubicBezTo>
                <a:cubicBezTo>
                  <a:pt x="1161487" y="4449232"/>
                  <a:pt x="1162646" y="4448555"/>
                  <a:pt x="1163538" y="4447592"/>
                </a:cubicBezTo>
                <a:cubicBezTo>
                  <a:pt x="1164429" y="4446629"/>
                  <a:pt x="1165035" y="4445363"/>
                  <a:pt x="1165356" y="4443794"/>
                </a:cubicBezTo>
                <a:cubicBezTo>
                  <a:pt x="1165677" y="4442226"/>
                  <a:pt x="1165838" y="4440300"/>
                  <a:pt x="1165838" y="4438018"/>
                </a:cubicBezTo>
                <a:cubicBezTo>
                  <a:pt x="1165838" y="4435593"/>
                  <a:pt x="1165677" y="4433579"/>
                  <a:pt x="1165356" y="4431974"/>
                </a:cubicBezTo>
                <a:cubicBezTo>
                  <a:pt x="1165035" y="4430370"/>
                  <a:pt x="1164429" y="4429086"/>
                  <a:pt x="1163538" y="4428123"/>
                </a:cubicBezTo>
                <a:cubicBezTo>
                  <a:pt x="1162646" y="4427161"/>
                  <a:pt x="1161487" y="4426483"/>
                  <a:pt x="1160062" y="4426091"/>
                </a:cubicBezTo>
                <a:cubicBezTo>
                  <a:pt x="1158635" y="4425699"/>
                  <a:pt x="1156817" y="4425503"/>
                  <a:pt x="1154606" y="4425503"/>
                </a:cubicBezTo>
                <a:close/>
                <a:moveTo>
                  <a:pt x="1878617" y="4421866"/>
                </a:moveTo>
                <a:cubicBezTo>
                  <a:pt x="1876906" y="4421866"/>
                  <a:pt x="1875568" y="4422383"/>
                  <a:pt x="1874606" y="4423417"/>
                </a:cubicBezTo>
                <a:cubicBezTo>
                  <a:pt x="1873643" y="4424451"/>
                  <a:pt x="1873162" y="4426037"/>
                  <a:pt x="1873162" y="4428177"/>
                </a:cubicBezTo>
                <a:lnTo>
                  <a:pt x="1873162" y="4520920"/>
                </a:lnTo>
                <a:cubicBezTo>
                  <a:pt x="1873162" y="4521490"/>
                  <a:pt x="1873286" y="4521972"/>
                  <a:pt x="1873537" y="4522364"/>
                </a:cubicBezTo>
                <a:cubicBezTo>
                  <a:pt x="1873786" y="4522756"/>
                  <a:pt x="1874249" y="4523095"/>
                  <a:pt x="1874927" y="4523380"/>
                </a:cubicBezTo>
                <a:cubicBezTo>
                  <a:pt x="1875604" y="4523666"/>
                  <a:pt x="1876514" y="4523879"/>
                  <a:pt x="1877655" y="4524022"/>
                </a:cubicBezTo>
                <a:cubicBezTo>
                  <a:pt x="1878796" y="4524165"/>
                  <a:pt x="1880222" y="4524236"/>
                  <a:pt x="1881934" y="4524236"/>
                </a:cubicBezTo>
                <a:cubicBezTo>
                  <a:pt x="1883645" y="4524236"/>
                  <a:pt x="1885071" y="4524165"/>
                  <a:pt x="1886212" y="4524022"/>
                </a:cubicBezTo>
                <a:cubicBezTo>
                  <a:pt x="1887353" y="4523879"/>
                  <a:pt x="1888262" y="4523666"/>
                  <a:pt x="1888940" y="4523380"/>
                </a:cubicBezTo>
                <a:cubicBezTo>
                  <a:pt x="1889618" y="4523095"/>
                  <a:pt x="1890099" y="4522756"/>
                  <a:pt x="1890384" y="4522364"/>
                </a:cubicBezTo>
                <a:cubicBezTo>
                  <a:pt x="1890670" y="4521972"/>
                  <a:pt x="1890812" y="4521490"/>
                  <a:pt x="1890812" y="4520920"/>
                </a:cubicBezTo>
                <a:lnTo>
                  <a:pt x="1890812" y="4436841"/>
                </a:lnTo>
                <a:lnTo>
                  <a:pt x="1936702" y="4436841"/>
                </a:lnTo>
                <a:lnTo>
                  <a:pt x="1936702" y="4520920"/>
                </a:lnTo>
                <a:cubicBezTo>
                  <a:pt x="1936702" y="4521490"/>
                  <a:pt x="1936845" y="4521972"/>
                  <a:pt x="1937130" y="4522364"/>
                </a:cubicBezTo>
                <a:cubicBezTo>
                  <a:pt x="1937416" y="4522756"/>
                  <a:pt x="1937897" y="4523095"/>
                  <a:pt x="1938574" y="4523380"/>
                </a:cubicBezTo>
                <a:cubicBezTo>
                  <a:pt x="1939251" y="4523666"/>
                  <a:pt x="1940161" y="4523879"/>
                  <a:pt x="1941302" y="4524022"/>
                </a:cubicBezTo>
                <a:cubicBezTo>
                  <a:pt x="1942443" y="4524165"/>
                  <a:pt x="1943905" y="4524236"/>
                  <a:pt x="1945687" y="4524236"/>
                </a:cubicBezTo>
                <a:cubicBezTo>
                  <a:pt x="1947399" y="4524236"/>
                  <a:pt x="1948826" y="4524165"/>
                  <a:pt x="1949966" y="4524022"/>
                </a:cubicBezTo>
                <a:cubicBezTo>
                  <a:pt x="1951108" y="4523879"/>
                  <a:pt x="1951999" y="4523666"/>
                  <a:pt x="1952641" y="4523380"/>
                </a:cubicBezTo>
                <a:cubicBezTo>
                  <a:pt x="1953283" y="4523095"/>
                  <a:pt x="1953746" y="4522756"/>
                  <a:pt x="1954031" y="4522364"/>
                </a:cubicBezTo>
                <a:cubicBezTo>
                  <a:pt x="1954317" y="4521972"/>
                  <a:pt x="1954459" y="4521490"/>
                  <a:pt x="1954459" y="4520920"/>
                </a:cubicBezTo>
                <a:lnTo>
                  <a:pt x="1954459" y="4428177"/>
                </a:lnTo>
                <a:cubicBezTo>
                  <a:pt x="1954459" y="4426037"/>
                  <a:pt x="1953996" y="4424451"/>
                  <a:pt x="1953069" y="4423417"/>
                </a:cubicBezTo>
                <a:cubicBezTo>
                  <a:pt x="1952141" y="4422383"/>
                  <a:pt x="1950822" y="4421866"/>
                  <a:pt x="1949111" y="4421866"/>
                </a:cubicBezTo>
                <a:close/>
                <a:moveTo>
                  <a:pt x="937577" y="4421866"/>
                </a:moveTo>
                <a:cubicBezTo>
                  <a:pt x="937007" y="4421866"/>
                  <a:pt x="936508" y="4422026"/>
                  <a:pt x="936080" y="4422347"/>
                </a:cubicBezTo>
                <a:cubicBezTo>
                  <a:pt x="935652" y="4422668"/>
                  <a:pt x="935278" y="4423167"/>
                  <a:pt x="934957" y="4423844"/>
                </a:cubicBezTo>
                <a:cubicBezTo>
                  <a:pt x="934635" y="4424522"/>
                  <a:pt x="934386" y="4425360"/>
                  <a:pt x="934208" y="4426358"/>
                </a:cubicBezTo>
                <a:cubicBezTo>
                  <a:pt x="934029" y="4427357"/>
                  <a:pt x="933940" y="4428498"/>
                  <a:pt x="933940" y="4429781"/>
                </a:cubicBezTo>
                <a:cubicBezTo>
                  <a:pt x="933940" y="4431208"/>
                  <a:pt x="934029" y="4432438"/>
                  <a:pt x="934208" y="4433472"/>
                </a:cubicBezTo>
                <a:cubicBezTo>
                  <a:pt x="934386" y="4434506"/>
                  <a:pt x="934618" y="4435344"/>
                  <a:pt x="934903" y="4435986"/>
                </a:cubicBezTo>
                <a:cubicBezTo>
                  <a:pt x="935189" y="4436627"/>
                  <a:pt x="935563" y="4437109"/>
                  <a:pt x="936026" y="4437430"/>
                </a:cubicBezTo>
                <a:cubicBezTo>
                  <a:pt x="936490" y="4437751"/>
                  <a:pt x="937007" y="4437911"/>
                  <a:pt x="937577" y="4437911"/>
                </a:cubicBezTo>
                <a:lnTo>
                  <a:pt x="966459" y="4437911"/>
                </a:lnTo>
                <a:lnTo>
                  <a:pt x="966459" y="4520920"/>
                </a:lnTo>
                <a:cubicBezTo>
                  <a:pt x="966459" y="4521490"/>
                  <a:pt x="966584" y="4521972"/>
                  <a:pt x="966834" y="4522364"/>
                </a:cubicBezTo>
                <a:cubicBezTo>
                  <a:pt x="967083" y="4522756"/>
                  <a:pt x="967547" y="4523095"/>
                  <a:pt x="968224" y="4523380"/>
                </a:cubicBezTo>
                <a:cubicBezTo>
                  <a:pt x="968902" y="4523666"/>
                  <a:pt x="969811" y="4523879"/>
                  <a:pt x="970952" y="4524022"/>
                </a:cubicBezTo>
                <a:cubicBezTo>
                  <a:pt x="972093" y="4524165"/>
                  <a:pt x="973519" y="4524236"/>
                  <a:pt x="975231" y="4524236"/>
                </a:cubicBezTo>
                <a:cubicBezTo>
                  <a:pt x="977014" y="4524236"/>
                  <a:pt x="978476" y="4524165"/>
                  <a:pt x="979617" y="4524022"/>
                </a:cubicBezTo>
                <a:cubicBezTo>
                  <a:pt x="980758" y="4523879"/>
                  <a:pt x="981649" y="4523666"/>
                  <a:pt x="982291" y="4523380"/>
                </a:cubicBezTo>
                <a:cubicBezTo>
                  <a:pt x="982933" y="4523095"/>
                  <a:pt x="983396" y="4522756"/>
                  <a:pt x="983682" y="4522364"/>
                </a:cubicBezTo>
                <a:cubicBezTo>
                  <a:pt x="983967" y="4521972"/>
                  <a:pt x="984109" y="4521490"/>
                  <a:pt x="984109" y="4520920"/>
                </a:cubicBezTo>
                <a:lnTo>
                  <a:pt x="984109" y="4437911"/>
                </a:lnTo>
                <a:lnTo>
                  <a:pt x="1012992" y="4437911"/>
                </a:lnTo>
                <a:cubicBezTo>
                  <a:pt x="1013633" y="4437911"/>
                  <a:pt x="1014168" y="4437751"/>
                  <a:pt x="1014596" y="4437430"/>
                </a:cubicBezTo>
                <a:cubicBezTo>
                  <a:pt x="1015024" y="4437109"/>
                  <a:pt x="1015398" y="4436627"/>
                  <a:pt x="1015719" y="4435986"/>
                </a:cubicBezTo>
                <a:cubicBezTo>
                  <a:pt x="1016040" y="4435344"/>
                  <a:pt x="1016272" y="4434524"/>
                  <a:pt x="1016414" y="4433525"/>
                </a:cubicBezTo>
                <a:cubicBezTo>
                  <a:pt x="1016557" y="4432527"/>
                  <a:pt x="1016628" y="4431315"/>
                  <a:pt x="1016628" y="4429888"/>
                </a:cubicBezTo>
                <a:cubicBezTo>
                  <a:pt x="1016628" y="4428605"/>
                  <a:pt x="1016539" y="4427446"/>
                  <a:pt x="1016361" y="4426412"/>
                </a:cubicBezTo>
                <a:cubicBezTo>
                  <a:pt x="1016183" y="4425378"/>
                  <a:pt x="1015951" y="4424522"/>
                  <a:pt x="1015666" y="4423844"/>
                </a:cubicBezTo>
                <a:cubicBezTo>
                  <a:pt x="1015380" y="4423167"/>
                  <a:pt x="1015006" y="4422668"/>
                  <a:pt x="1014542" y="4422347"/>
                </a:cubicBezTo>
                <a:cubicBezTo>
                  <a:pt x="1014079" y="4422026"/>
                  <a:pt x="1013562" y="4421866"/>
                  <a:pt x="1012992" y="4421866"/>
                </a:cubicBezTo>
                <a:close/>
                <a:moveTo>
                  <a:pt x="590438" y="4421866"/>
                </a:moveTo>
                <a:cubicBezTo>
                  <a:pt x="587942" y="4421866"/>
                  <a:pt x="586070" y="4422454"/>
                  <a:pt x="584822" y="4423631"/>
                </a:cubicBezTo>
                <a:cubicBezTo>
                  <a:pt x="583574" y="4424807"/>
                  <a:pt x="582772" y="4426537"/>
                  <a:pt x="582415" y="4428819"/>
                </a:cubicBezTo>
                <a:lnTo>
                  <a:pt x="571825" y="4519957"/>
                </a:lnTo>
                <a:cubicBezTo>
                  <a:pt x="571683" y="4520742"/>
                  <a:pt x="571683" y="4521401"/>
                  <a:pt x="571825" y="4521936"/>
                </a:cubicBezTo>
                <a:cubicBezTo>
                  <a:pt x="571968" y="4522471"/>
                  <a:pt x="572307" y="4522917"/>
                  <a:pt x="572841" y="4523273"/>
                </a:cubicBezTo>
                <a:cubicBezTo>
                  <a:pt x="573376" y="4523630"/>
                  <a:pt x="574161" y="4523879"/>
                  <a:pt x="575195" y="4524022"/>
                </a:cubicBezTo>
                <a:cubicBezTo>
                  <a:pt x="576229" y="4524165"/>
                  <a:pt x="577637" y="4524236"/>
                  <a:pt x="579420" y="4524236"/>
                </a:cubicBezTo>
                <a:cubicBezTo>
                  <a:pt x="581274" y="4524236"/>
                  <a:pt x="582772" y="4524183"/>
                  <a:pt x="583913" y="4524076"/>
                </a:cubicBezTo>
                <a:cubicBezTo>
                  <a:pt x="585054" y="4523969"/>
                  <a:pt x="585981" y="4523790"/>
                  <a:pt x="586694" y="4523541"/>
                </a:cubicBezTo>
                <a:cubicBezTo>
                  <a:pt x="587407" y="4523291"/>
                  <a:pt x="587889" y="4522899"/>
                  <a:pt x="588138" y="4522364"/>
                </a:cubicBezTo>
                <a:cubicBezTo>
                  <a:pt x="588388" y="4521829"/>
                  <a:pt x="588548" y="4521134"/>
                  <a:pt x="588620" y="4520278"/>
                </a:cubicBezTo>
                <a:lnTo>
                  <a:pt x="595252" y="4465082"/>
                </a:lnTo>
                <a:cubicBezTo>
                  <a:pt x="595394" y="4463085"/>
                  <a:pt x="595591" y="4460945"/>
                  <a:pt x="595840" y="4458663"/>
                </a:cubicBezTo>
                <a:cubicBezTo>
                  <a:pt x="596089" y="4456381"/>
                  <a:pt x="596339" y="4454064"/>
                  <a:pt x="596589" y="4451710"/>
                </a:cubicBezTo>
                <a:cubicBezTo>
                  <a:pt x="596838" y="4449357"/>
                  <a:pt x="597070" y="4447004"/>
                  <a:pt x="597284" y="4444650"/>
                </a:cubicBezTo>
                <a:cubicBezTo>
                  <a:pt x="597498" y="4442297"/>
                  <a:pt x="597712" y="4440086"/>
                  <a:pt x="597926" y="4438018"/>
                </a:cubicBezTo>
                <a:lnTo>
                  <a:pt x="598033" y="4435558"/>
                </a:lnTo>
                <a:cubicBezTo>
                  <a:pt x="598532" y="4437626"/>
                  <a:pt x="599138" y="4439837"/>
                  <a:pt x="599851" y="4442190"/>
                </a:cubicBezTo>
                <a:cubicBezTo>
                  <a:pt x="600565" y="4444543"/>
                  <a:pt x="601296" y="4446914"/>
                  <a:pt x="602044" y="4449303"/>
                </a:cubicBezTo>
                <a:cubicBezTo>
                  <a:pt x="602793" y="4451692"/>
                  <a:pt x="603542" y="4454028"/>
                  <a:pt x="604291" y="4456310"/>
                </a:cubicBezTo>
                <a:cubicBezTo>
                  <a:pt x="605040" y="4458592"/>
                  <a:pt x="605771" y="4460731"/>
                  <a:pt x="606483" y="4462728"/>
                </a:cubicBezTo>
                <a:lnTo>
                  <a:pt x="625952" y="4519850"/>
                </a:lnTo>
                <a:cubicBezTo>
                  <a:pt x="626237" y="4520706"/>
                  <a:pt x="626594" y="4521419"/>
                  <a:pt x="627022" y="4521990"/>
                </a:cubicBezTo>
                <a:cubicBezTo>
                  <a:pt x="627450" y="4522560"/>
                  <a:pt x="628002" y="4523006"/>
                  <a:pt x="628680" y="4523327"/>
                </a:cubicBezTo>
                <a:cubicBezTo>
                  <a:pt x="629357" y="4523648"/>
                  <a:pt x="630195" y="4523879"/>
                  <a:pt x="631194" y="4524022"/>
                </a:cubicBezTo>
                <a:cubicBezTo>
                  <a:pt x="632192" y="4524165"/>
                  <a:pt x="633440" y="4524236"/>
                  <a:pt x="634938" y="4524236"/>
                </a:cubicBezTo>
                <a:cubicBezTo>
                  <a:pt x="636435" y="4524236"/>
                  <a:pt x="637701" y="4524165"/>
                  <a:pt x="638735" y="4524022"/>
                </a:cubicBezTo>
                <a:cubicBezTo>
                  <a:pt x="639769" y="4523879"/>
                  <a:pt x="640625" y="4523630"/>
                  <a:pt x="641302" y="4523273"/>
                </a:cubicBezTo>
                <a:cubicBezTo>
                  <a:pt x="641980" y="4522917"/>
                  <a:pt x="642515" y="4522453"/>
                  <a:pt x="642907" y="4521883"/>
                </a:cubicBezTo>
                <a:cubicBezTo>
                  <a:pt x="643299" y="4521312"/>
                  <a:pt x="643638" y="4520599"/>
                  <a:pt x="643923" y="4519743"/>
                </a:cubicBezTo>
                <a:lnTo>
                  <a:pt x="664141" y="4462728"/>
                </a:lnTo>
                <a:cubicBezTo>
                  <a:pt x="664782" y="4460660"/>
                  <a:pt x="665478" y="4458449"/>
                  <a:pt x="666226" y="4456096"/>
                </a:cubicBezTo>
                <a:cubicBezTo>
                  <a:pt x="666975" y="4453743"/>
                  <a:pt x="667760" y="4451389"/>
                  <a:pt x="668580" y="4449036"/>
                </a:cubicBezTo>
                <a:cubicBezTo>
                  <a:pt x="669400" y="4446683"/>
                  <a:pt x="670166" y="4444365"/>
                  <a:pt x="670880" y="4442083"/>
                </a:cubicBezTo>
                <a:cubicBezTo>
                  <a:pt x="671593" y="4439801"/>
                  <a:pt x="672270" y="4437626"/>
                  <a:pt x="672912" y="4435558"/>
                </a:cubicBezTo>
                <a:lnTo>
                  <a:pt x="673019" y="4438018"/>
                </a:lnTo>
                <a:cubicBezTo>
                  <a:pt x="673233" y="4440086"/>
                  <a:pt x="673429" y="4442297"/>
                  <a:pt x="673607" y="4444650"/>
                </a:cubicBezTo>
                <a:cubicBezTo>
                  <a:pt x="673786" y="4447004"/>
                  <a:pt x="673982" y="4449357"/>
                  <a:pt x="674196" y="4451710"/>
                </a:cubicBezTo>
                <a:cubicBezTo>
                  <a:pt x="674410" y="4454064"/>
                  <a:pt x="674624" y="4456381"/>
                  <a:pt x="674837" y="4458663"/>
                </a:cubicBezTo>
                <a:cubicBezTo>
                  <a:pt x="675052" y="4460945"/>
                  <a:pt x="675265" y="4463085"/>
                  <a:pt x="675479" y="4465082"/>
                </a:cubicBezTo>
                <a:lnTo>
                  <a:pt x="682432" y="4521241"/>
                </a:lnTo>
                <a:cubicBezTo>
                  <a:pt x="682504" y="4521883"/>
                  <a:pt x="682664" y="4522400"/>
                  <a:pt x="682914" y="4522792"/>
                </a:cubicBezTo>
                <a:cubicBezTo>
                  <a:pt x="683164" y="4523184"/>
                  <a:pt x="683609" y="4523487"/>
                  <a:pt x="684251" y="4523701"/>
                </a:cubicBezTo>
                <a:cubicBezTo>
                  <a:pt x="684893" y="4523915"/>
                  <a:pt x="685784" y="4524058"/>
                  <a:pt x="686925" y="4524129"/>
                </a:cubicBezTo>
                <a:cubicBezTo>
                  <a:pt x="688066" y="4524200"/>
                  <a:pt x="689528" y="4524236"/>
                  <a:pt x="691311" y="4524236"/>
                </a:cubicBezTo>
                <a:cubicBezTo>
                  <a:pt x="694591" y="4524236"/>
                  <a:pt x="696766" y="4523915"/>
                  <a:pt x="697836" y="4523273"/>
                </a:cubicBezTo>
                <a:cubicBezTo>
                  <a:pt x="698906" y="4522631"/>
                  <a:pt x="699405" y="4521526"/>
                  <a:pt x="699334" y="4519957"/>
                </a:cubicBezTo>
                <a:lnTo>
                  <a:pt x="688637" y="4428605"/>
                </a:lnTo>
                <a:cubicBezTo>
                  <a:pt x="688423" y="4426251"/>
                  <a:pt x="687656" y="4424540"/>
                  <a:pt x="686337" y="4423470"/>
                </a:cubicBezTo>
                <a:cubicBezTo>
                  <a:pt x="685018" y="4422400"/>
                  <a:pt x="683074" y="4421866"/>
                  <a:pt x="680507" y="4421866"/>
                </a:cubicBezTo>
                <a:lnTo>
                  <a:pt x="672163" y="4421866"/>
                </a:lnTo>
                <a:cubicBezTo>
                  <a:pt x="670166" y="4421866"/>
                  <a:pt x="668473" y="4422062"/>
                  <a:pt x="667082" y="4422454"/>
                </a:cubicBezTo>
                <a:cubicBezTo>
                  <a:pt x="665692" y="4422846"/>
                  <a:pt x="664497" y="4423452"/>
                  <a:pt x="663499" y="4424272"/>
                </a:cubicBezTo>
                <a:cubicBezTo>
                  <a:pt x="662501" y="4425092"/>
                  <a:pt x="661663" y="4426162"/>
                  <a:pt x="660985" y="4427481"/>
                </a:cubicBezTo>
                <a:cubicBezTo>
                  <a:pt x="660307" y="4428801"/>
                  <a:pt x="659684" y="4430352"/>
                  <a:pt x="659113" y="4432135"/>
                </a:cubicBezTo>
                <a:lnTo>
                  <a:pt x="644886" y="4472890"/>
                </a:lnTo>
                <a:cubicBezTo>
                  <a:pt x="644101" y="4475172"/>
                  <a:pt x="643299" y="4477561"/>
                  <a:pt x="642479" y="4480057"/>
                </a:cubicBezTo>
                <a:cubicBezTo>
                  <a:pt x="641659" y="4482553"/>
                  <a:pt x="640857" y="4485067"/>
                  <a:pt x="640072" y="4487599"/>
                </a:cubicBezTo>
                <a:cubicBezTo>
                  <a:pt x="639288" y="4490130"/>
                  <a:pt x="638557" y="4492626"/>
                  <a:pt x="637879" y="4495087"/>
                </a:cubicBezTo>
                <a:cubicBezTo>
                  <a:pt x="637202" y="4497547"/>
                  <a:pt x="636542" y="4499883"/>
                  <a:pt x="635900" y="4502093"/>
                </a:cubicBezTo>
                <a:lnTo>
                  <a:pt x="635687" y="4502093"/>
                </a:lnTo>
                <a:cubicBezTo>
                  <a:pt x="635116" y="4499954"/>
                  <a:pt x="634492" y="4497707"/>
                  <a:pt x="633814" y="4495354"/>
                </a:cubicBezTo>
                <a:cubicBezTo>
                  <a:pt x="633137" y="4493001"/>
                  <a:pt x="632424" y="4490594"/>
                  <a:pt x="631675" y="4488134"/>
                </a:cubicBezTo>
                <a:cubicBezTo>
                  <a:pt x="630926" y="4485673"/>
                  <a:pt x="630124" y="4483177"/>
                  <a:pt x="629268" y="4480646"/>
                </a:cubicBezTo>
                <a:cubicBezTo>
                  <a:pt x="628412" y="4478114"/>
                  <a:pt x="627592" y="4475600"/>
                  <a:pt x="626808" y="4473104"/>
                </a:cubicBezTo>
                <a:lnTo>
                  <a:pt x="612581" y="4432135"/>
                </a:lnTo>
                <a:cubicBezTo>
                  <a:pt x="611939" y="4430138"/>
                  <a:pt x="611262" y="4428480"/>
                  <a:pt x="610548" y="4427161"/>
                </a:cubicBezTo>
                <a:cubicBezTo>
                  <a:pt x="609835" y="4425841"/>
                  <a:pt x="608962" y="4424789"/>
                  <a:pt x="607928" y="4424005"/>
                </a:cubicBezTo>
                <a:cubicBezTo>
                  <a:pt x="606894" y="4423220"/>
                  <a:pt x="605646" y="4422668"/>
                  <a:pt x="604184" y="4422347"/>
                </a:cubicBezTo>
                <a:cubicBezTo>
                  <a:pt x="602722" y="4422026"/>
                  <a:pt x="600957" y="4421866"/>
                  <a:pt x="598889" y="4421866"/>
                </a:cubicBezTo>
                <a:close/>
                <a:moveTo>
                  <a:pt x="165927" y="4421866"/>
                </a:moveTo>
                <a:lnTo>
                  <a:pt x="219412" y="4421866"/>
                </a:lnTo>
                <a:cubicBezTo>
                  <a:pt x="221124" y="4421866"/>
                  <a:pt x="222461" y="4422383"/>
                  <a:pt x="223424" y="4423417"/>
                </a:cubicBezTo>
                <a:cubicBezTo>
                  <a:pt x="224386" y="4424451"/>
                  <a:pt x="224868" y="4426037"/>
                  <a:pt x="224868" y="4428177"/>
                </a:cubicBezTo>
                <a:lnTo>
                  <a:pt x="224868" y="4508618"/>
                </a:lnTo>
                <a:lnTo>
                  <a:pt x="238239" y="4508618"/>
                </a:lnTo>
                <a:cubicBezTo>
                  <a:pt x="239736" y="4508618"/>
                  <a:pt x="240806" y="4508904"/>
                  <a:pt x="241448" y="4509474"/>
                </a:cubicBezTo>
                <a:cubicBezTo>
                  <a:pt x="242090" y="4510045"/>
                  <a:pt x="242411" y="4511221"/>
                  <a:pt x="242411" y="4513004"/>
                </a:cubicBezTo>
                <a:lnTo>
                  <a:pt x="242411" y="4555899"/>
                </a:lnTo>
                <a:cubicBezTo>
                  <a:pt x="242411" y="4556398"/>
                  <a:pt x="242304" y="4556808"/>
                  <a:pt x="242090" y="4557129"/>
                </a:cubicBezTo>
                <a:cubicBezTo>
                  <a:pt x="241876" y="4557450"/>
                  <a:pt x="241466" y="4557718"/>
                  <a:pt x="240859" y="4557932"/>
                </a:cubicBezTo>
                <a:cubicBezTo>
                  <a:pt x="240253" y="4558146"/>
                  <a:pt x="239451" y="4558324"/>
                  <a:pt x="238453" y="4558467"/>
                </a:cubicBezTo>
                <a:cubicBezTo>
                  <a:pt x="237454" y="4558609"/>
                  <a:pt x="236278" y="4558680"/>
                  <a:pt x="234923" y="4558680"/>
                </a:cubicBezTo>
                <a:cubicBezTo>
                  <a:pt x="233497" y="4558680"/>
                  <a:pt x="232320" y="4558609"/>
                  <a:pt x="231392" y="4558467"/>
                </a:cubicBezTo>
                <a:cubicBezTo>
                  <a:pt x="230466" y="4558324"/>
                  <a:pt x="229699" y="4558146"/>
                  <a:pt x="229092" y="4557932"/>
                </a:cubicBezTo>
                <a:cubicBezTo>
                  <a:pt x="228486" y="4557718"/>
                  <a:pt x="228059" y="4557450"/>
                  <a:pt x="227809" y="4557129"/>
                </a:cubicBezTo>
                <a:cubicBezTo>
                  <a:pt x="227560" y="4556808"/>
                  <a:pt x="227435" y="4556398"/>
                  <a:pt x="227435" y="4555899"/>
                </a:cubicBezTo>
                <a:lnTo>
                  <a:pt x="227435" y="4523594"/>
                </a:lnTo>
                <a:lnTo>
                  <a:pt x="140682" y="4523594"/>
                </a:lnTo>
                <a:lnTo>
                  <a:pt x="140682" y="4555899"/>
                </a:lnTo>
                <a:cubicBezTo>
                  <a:pt x="140682" y="4556398"/>
                  <a:pt x="140575" y="4556808"/>
                  <a:pt x="140361" y="4557129"/>
                </a:cubicBezTo>
                <a:cubicBezTo>
                  <a:pt x="140147" y="4557450"/>
                  <a:pt x="139737" y="4557718"/>
                  <a:pt x="139131" y="4557932"/>
                </a:cubicBezTo>
                <a:cubicBezTo>
                  <a:pt x="138525" y="4558146"/>
                  <a:pt x="137758" y="4558324"/>
                  <a:pt x="136831" y="4558467"/>
                </a:cubicBezTo>
                <a:cubicBezTo>
                  <a:pt x="135904" y="4558609"/>
                  <a:pt x="134763" y="4558680"/>
                  <a:pt x="133408" y="4558680"/>
                </a:cubicBezTo>
                <a:cubicBezTo>
                  <a:pt x="131910" y="4558680"/>
                  <a:pt x="130680" y="4558609"/>
                  <a:pt x="129717" y="4558467"/>
                </a:cubicBezTo>
                <a:cubicBezTo>
                  <a:pt x="128755" y="4558324"/>
                  <a:pt x="127970" y="4558146"/>
                  <a:pt x="127364" y="4557932"/>
                </a:cubicBezTo>
                <a:cubicBezTo>
                  <a:pt x="126758" y="4557718"/>
                  <a:pt x="126330" y="4557450"/>
                  <a:pt x="126081" y="4557129"/>
                </a:cubicBezTo>
                <a:cubicBezTo>
                  <a:pt x="125831" y="4556808"/>
                  <a:pt x="125706" y="4556398"/>
                  <a:pt x="125706" y="4555899"/>
                </a:cubicBezTo>
                <a:lnTo>
                  <a:pt x="125706" y="4513004"/>
                </a:lnTo>
                <a:cubicBezTo>
                  <a:pt x="125706" y="4511221"/>
                  <a:pt x="125991" y="4510045"/>
                  <a:pt x="126562" y="4509474"/>
                </a:cubicBezTo>
                <a:cubicBezTo>
                  <a:pt x="127132" y="4508904"/>
                  <a:pt x="128238" y="4508618"/>
                  <a:pt x="129878" y="4508618"/>
                </a:cubicBezTo>
                <a:lnTo>
                  <a:pt x="136724" y="4508618"/>
                </a:lnTo>
                <a:cubicBezTo>
                  <a:pt x="139362" y="4505409"/>
                  <a:pt x="141823" y="4501737"/>
                  <a:pt x="144105" y="4497600"/>
                </a:cubicBezTo>
                <a:cubicBezTo>
                  <a:pt x="146387" y="4493464"/>
                  <a:pt x="148508" y="4488276"/>
                  <a:pt x="150470" y="4482036"/>
                </a:cubicBezTo>
                <a:cubicBezTo>
                  <a:pt x="152431" y="4475796"/>
                  <a:pt x="154232" y="4468291"/>
                  <a:pt x="155872" y="4459519"/>
                </a:cubicBezTo>
                <a:cubicBezTo>
                  <a:pt x="157512" y="4450748"/>
                  <a:pt x="159009" y="4440264"/>
                  <a:pt x="160365" y="4428070"/>
                </a:cubicBezTo>
                <a:cubicBezTo>
                  <a:pt x="160507" y="4427071"/>
                  <a:pt x="160703" y="4426162"/>
                  <a:pt x="160953" y="4425342"/>
                </a:cubicBezTo>
                <a:cubicBezTo>
                  <a:pt x="161203" y="4424522"/>
                  <a:pt x="161559" y="4423880"/>
                  <a:pt x="162023" y="4423417"/>
                </a:cubicBezTo>
                <a:cubicBezTo>
                  <a:pt x="162486" y="4422953"/>
                  <a:pt x="163039" y="4422579"/>
                  <a:pt x="163681" y="4422293"/>
                </a:cubicBezTo>
                <a:cubicBezTo>
                  <a:pt x="164323" y="4422008"/>
                  <a:pt x="165071" y="4421866"/>
                  <a:pt x="165927" y="4421866"/>
                </a:cubicBezTo>
                <a:close/>
                <a:moveTo>
                  <a:pt x="3053401" y="4421331"/>
                </a:moveTo>
                <a:cubicBezTo>
                  <a:pt x="3051762" y="4421331"/>
                  <a:pt x="3050371" y="4421384"/>
                  <a:pt x="3049230" y="4421491"/>
                </a:cubicBezTo>
                <a:cubicBezTo>
                  <a:pt x="3048088" y="4421598"/>
                  <a:pt x="3047180" y="4421794"/>
                  <a:pt x="3046502" y="4422079"/>
                </a:cubicBezTo>
                <a:cubicBezTo>
                  <a:pt x="3045825" y="4422365"/>
                  <a:pt x="3045361" y="4422721"/>
                  <a:pt x="3045111" y="4423149"/>
                </a:cubicBezTo>
                <a:cubicBezTo>
                  <a:pt x="3044862" y="4423577"/>
                  <a:pt x="3044737" y="4424041"/>
                  <a:pt x="3044737" y="4424540"/>
                </a:cubicBezTo>
                <a:lnTo>
                  <a:pt x="3044737" y="4521027"/>
                </a:lnTo>
                <a:cubicBezTo>
                  <a:pt x="3044737" y="4521526"/>
                  <a:pt x="3044862" y="4521990"/>
                  <a:pt x="3045111" y="4522418"/>
                </a:cubicBezTo>
                <a:cubicBezTo>
                  <a:pt x="3045361" y="4522845"/>
                  <a:pt x="3045788" y="4523184"/>
                  <a:pt x="3046395" y="4523434"/>
                </a:cubicBezTo>
                <a:cubicBezTo>
                  <a:pt x="3047001" y="4523683"/>
                  <a:pt x="3047803" y="4523879"/>
                  <a:pt x="3048802" y="4524022"/>
                </a:cubicBezTo>
                <a:cubicBezTo>
                  <a:pt x="3049800" y="4524165"/>
                  <a:pt x="3051083" y="4524236"/>
                  <a:pt x="3052653" y="4524236"/>
                </a:cubicBezTo>
                <a:cubicBezTo>
                  <a:pt x="3054008" y="4524236"/>
                  <a:pt x="3055148" y="4524183"/>
                  <a:pt x="3056076" y="4524076"/>
                </a:cubicBezTo>
                <a:cubicBezTo>
                  <a:pt x="3057003" y="4523969"/>
                  <a:pt x="3057769" y="4523790"/>
                  <a:pt x="3058375" y="4523541"/>
                </a:cubicBezTo>
                <a:cubicBezTo>
                  <a:pt x="3058982" y="4523291"/>
                  <a:pt x="3059481" y="4522952"/>
                  <a:pt x="3059873" y="4522525"/>
                </a:cubicBezTo>
                <a:cubicBezTo>
                  <a:pt x="3060265" y="4522097"/>
                  <a:pt x="3060711" y="4521597"/>
                  <a:pt x="3061210" y="4521027"/>
                </a:cubicBezTo>
                <a:lnTo>
                  <a:pt x="3102073" y="4465188"/>
                </a:lnTo>
                <a:cubicBezTo>
                  <a:pt x="3104070" y="4462479"/>
                  <a:pt x="3106049" y="4459751"/>
                  <a:pt x="3108009" y="4457005"/>
                </a:cubicBezTo>
                <a:cubicBezTo>
                  <a:pt x="3109971" y="4454260"/>
                  <a:pt x="3111772" y="4451461"/>
                  <a:pt x="3113412" y="4448608"/>
                </a:cubicBezTo>
                <a:cubicBezTo>
                  <a:pt x="3113198" y="4451389"/>
                  <a:pt x="3113019" y="4454224"/>
                  <a:pt x="3112877" y="4457112"/>
                </a:cubicBezTo>
                <a:cubicBezTo>
                  <a:pt x="3112734" y="4460000"/>
                  <a:pt x="3112663" y="4462835"/>
                  <a:pt x="3112663" y="4465616"/>
                </a:cubicBezTo>
                <a:lnTo>
                  <a:pt x="3112663" y="4521027"/>
                </a:lnTo>
                <a:cubicBezTo>
                  <a:pt x="3112663" y="4521526"/>
                  <a:pt x="3112806" y="4521990"/>
                  <a:pt x="3113091" y="4522418"/>
                </a:cubicBezTo>
                <a:cubicBezTo>
                  <a:pt x="3113376" y="4522845"/>
                  <a:pt x="3113875" y="4523184"/>
                  <a:pt x="3114589" y="4523434"/>
                </a:cubicBezTo>
                <a:cubicBezTo>
                  <a:pt x="3115302" y="4523683"/>
                  <a:pt x="3116228" y="4523879"/>
                  <a:pt x="3117370" y="4524022"/>
                </a:cubicBezTo>
                <a:cubicBezTo>
                  <a:pt x="3118511" y="4524165"/>
                  <a:pt x="3119937" y="4524236"/>
                  <a:pt x="3121649" y="4524236"/>
                </a:cubicBezTo>
                <a:cubicBezTo>
                  <a:pt x="3123360" y="4524236"/>
                  <a:pt x="3124786" y="4524165"/>
                  <a:pt x="3125927" y="4524022"/>
                </a:cubicBezTo>
                <a:cubicBezTo>
                  <a:pt x="3127068" y="4523879"/>
                  <a:pt x="3127960" y="4523683"/>
                  <a:pt x="3128602" y="4523434"/>
                </a:cubicBezTo>
                <a:cubicBezTo>
                  <a:pt x="3129243" y="4523184"/>
                  <a:pt x="3129707" y="4522845"/>
                  <a:pt x="3129993" y="4522418"/>
                </a:cubicBezTo>
                <a:cubicBezTo>
                  <a:pt x="3130278" y="4521990"/>
                  <a:pt x="3130420" y="4521526"/>
                  <a:pt x="3130420" y="4521027"/>
                </a:cubicBezTo>
                <a:lnTo>
                  <a:pt x="3130420" y="4424647"/>
                </a:lnTo>
                <a:cubicBezTo>
                  <a:pt x="3130420" y="4424076"/>
                  <a:pt x="3130295" y="4423577"/>
                  <a:pt x="3130045" y="4423149"/>
                </a:cubicBezTo>
                <a:cubicBezTo>
                  <a:pt x="3129796" y="4422721"/>
                  <a:pt x="3129369" y="4422365"/>
                  <a:pt x="3128762" y="4422079"/>
                </a:cubicBezTo>
                <a:cubicBezTo>
                  <a:pt x="3128155" y="4421794"/>
                  <a:pt x="3127336" y="4421598"/>
                  <a:pt x="3126302" y="4421491"/>
                </a:cubicBezTo>
                <a:cubicBezTo>
                  <a:pt x="3125268" y="4421384"/>
                  <a:pt x="3124002" y="4421331"/>
                  <a:pt x="3122504" y="4421331"/>
                </a:cubicBezTo>
                <a:cubicBezTo>
                  <a:pt x="3121007" y="4421331"/>
                  <a:pt x="3119795" y="4421384"/>
                  <a:pt x="3118867" y="4421491"/>
                </a:cubicBezTo>
                <a:cubicBezTo>
                  <a:pt x="3117940" y="4421598"/>
                  <a:pt x="3117138" y="4421776"/>
                  <a:pt x="3116461" y="4422026"/>
                </a:cubicBezTo>
                <a:cubicBezTo>
                  <a:pt x="3115783" y="4422276"/>
                  <a:pt x="3115212" y="4422614"/>
                  <a:pt x="3114749" y="4423042"/>
                </a:cubicBezTo>
                <a:cubicBezTo>
                  <a:pt x="3114285" y="4423470"/>
                  <a:pt x="3113840" y="4423969"/>
                  <a:pt x="3113412" y="4424540"/>
                </a:cubicBezTo>
                <a:lnTo>
                  <a:pt x="3072014" y="4481127"/>
                </a:lnTo>
                <a:cubicBezTo>
                  <a:pt x="3070089" y="4483623"/>
                  <a:pt x="3068289" y="4486172"/>
                  <a:pt x="3066612" y="4488775"/>
                </a:cubicBezTo>
                <a:cubicBezTo>
                  <a:pt x="3064936" y="4491378"/>
                  <a:pt x="3063278" y="4494035"/>
                  <a:pt x="3061638" y="4496745"/>
                </a:cubicBezTo>
                <a:cubicBezTo>
                  <a:pt x="3061852" y="4494035"/>
                  <a:pt x="3062031" y="4491307"/>
                  <a:pt x="3062173" y="4488561"/>
                </a:cubicBezTo>
                <a:cubicBezTo>
                  <a:pt x="3062315" y="4485816"/>
                  <a:pt x="3062387" y="4483053"/>
                  <a:pt x="3062387" y="4480271"/>
                </a:cubicBezTo>
                <a:lnTo>
                  <a:pt x="3062387" y="4424540"/>
                </a:lnTo>
                <a:cubicBezTo>
                  <a:pt x="3062387" y="4423470"/>
                  <a:pt x="3061745" y="4422668"/>
                  <a:pt x="3060461" y="4422133"/>
                </a:cubicBezTo>
                <a:cubicBezTo>
                  <a:pt x="3059178" y="4421598"/>
                  <a:pt x="3056825" y="4421331"/>
                  <a:pt x="3053401" y="4421331"/>
                </a:cubicBezTo>
                <a:close/>
                <a:moveTo>
                  <a:pt x="3006158" y="4421331"/>
                </a:moveTo>
                <a:cubicBezTo>
                  <a:pt x="3004446" y="4421331"/>
                  <a:pt x="3003020" y="4421384"/>
                  <a:pt x="3001879" y="4421491"/>
                </a:cubicBezTo>
                <a:cubicBezTo>
                  <a:pt x="3000738" y="4421598"/>
                  <a:pt x="2999829" y="4421812"/>
                  <a:pt x="2999151" y="4422133"/>
                </a:cubicBezTo>
                <a:cubicBezTo>
                  <a:pt x="2998474" y="4422454"/>
                  <a:pt x="2998011" y="4422810"/>
                  <a:pt x="2997761" y="4423203"/>
                </a:cubicBezTo>
                <a:cubicBezTo>
                  <a:pt x="2997511" y="4423595"/>
                  <a:pt x="2997386" y="4424076"/>
                  <a:pt x="2997386" y="4424647"/>
                </a:cubicBezTo>
                <a:lnTo>
                  <a:pt x="2997386" y="4520920"/>
                </a:lnTo>
                <a:cubicBezTo>
                  <a:pt x="2997386" y="4521490"/>
                  <a:pt x="2997511" y="4521972"/>
                  <a:pt x="2997761" y="4522364"/>
                </a:cubicBezTo>
                <a:cubicBezTo>
                  <a:pt x="2998011" y="4522756"/>
                  <a:pt x="2998474" y="4523095"/>
                  <a:pt x="2999151" y="4523380"/>
                </a:cubicBezTo>
                <a:cubicBezTo>
                  <a:pt x="2999829" y="4523666"/>
                  <a:pt x="3000738" y="4523879"/>
                  <a:pt x="3001879" y="4524022"/>
                </a:cubicBezTo>
                <a:cubicBezTo>
                  <a:pt x="3003020" y="4524165"/>
                  <a:pt x="3004446" y="4524236"/>
                  <a:pt x="3006158" y="4524236"/>
                </a:cubicBezTo>
                <a:cubicBezTo>
                  <a:pt x="3007941" y="4524236"/>
                  <a:pt x="3009402" y="4524165"/>
                  <a:pt x="3010544" y="4524022"/>
                </a:cubicBezTo>
                <a:cubicBezTo>
                  <a:pt x="3011685" y="4523879"/>
                  <a:pt x="3012576" y="4523666"/>
                  <a:pt x="3013218" y="4523380"/>
                </a:cubicBezTo>
                <a:cubicBezTo>
                  <a:pt x="3013860" y="4523095"/>
                  <a:pt x="3014324" y="4522756"/>
                  <a:pt x="3014608" y="4522364"/>
                </a:cubicBezTo>
                <a:cubicBezTo>
                  <a:pt x="3014894" y="4521972"/>
                  <a:pt x="3015036" y="4521490"/>
                  <a:pt x="3015036" y="4520920"/>
                </a:cubicBezTo>
                <a:lnTo>
                  <a:pt x="3015036" y="4424647"/>
                </a:lnTo>
                <a:cubicBezTo>
                  <a:pt x="3015036" y="4424076"/>
                  <a:pt x="3014894" y="4423595"/>
                  <a:pt x="3014608" y="4423203"/>
                </a:cubicBezTo>
                <a:cubicBezTo>
                  <a:pt x="3014324" y="4422810"/>
                  <a:pt x="3013860" y="4422454"/>
                  <a:pt x="3013218" y="4422133"/>
                </a:cubicBezTo>
                <a:cubicBezTo>
                  <a:pt x="3012576" y="4421812"/>
                  <a:pt x="3011685" y="4421598"/>
                  <a:pt x="3010544" y="4421491"/>
                </a:cubicBezTo>
                <a:cubicBezTo>
                  <a:pt x="3009402" y="4421384"/>
                  <a:pt x="3007941" y="4421331"/>
                  <a:pt x="3006158" y="4421331"/>
                </a:cubicBezTo>
                <a:close/>
                <a:moveTo>
                  <a:pt x="2910420" y="4421331"/>
                </a:moveTo>
                <a:cubicBezTo>
                  <a:pt x="2908780" y="4421331"/>
                  <a:pt x="2907407" y="4421384"/>
                  <a:pt x="2906301" y="4421491"/>
                </a:cubicBezTo>
                <a:cubicBezTo>
                  <a:pt x="2905196" y="4421598"/>
                  <a:pt x="2904305" y="4421812"/>
                  <a:pt x="2903627" y="4422133"/>
                </a:cubicBezTo>
                <a:cubicBezTo>
                  <a:pt x="2902950" y="4422454"/>
                  <a:pt x="2902486" y="4422810"/>
                  <a:pt x="2902237" y="4423203"/>
                </a:cubicBezTo>
                <a:cubicBezTo>
                  <a:pt x="2901987" y="4423595"/>
                  <a:pt x="2901862" y="4424076"/>
                  <a:pt x="2901862" y="4424647"/>
                </a:cubicBezTo>
                <a:lnTo>
                  <a:pt x="2901862" y="4514181"/>
                </a:lnTo>
                <a:cubicBezTo>
                  <a:pt x="2901862" y="4517390"/>
                  <a:pt x="2902575" y="4519779"/>
                  <a:pt x="2904001" y="4521348"/>
                </a:cubicBezTo>
                <a:cubicBezTo>
                  <a:pt x="2905428" y="4522917"/>
                  <a:pt x="2907638" y="4523879"/>
                  <a:pt x="2910633" y="4524236"/>
                </a:cubicBezTo>
                <a:cubicBezTo>
                  <a:pt x="2912488" y="4524450"/>
                  <a:pt x="2914324" y="4524628"/>
                  <a:pt x="2916143" y="4524771"/>
                </a:cubicBezTo>
                <a:cubicBezTo>
                  <a:pt x="2917961" y="4524914"/>
                  <a:pt x="2919798" y="4525038"/>
                  <a:pt x="2921651" y="4525145"/>
                </a:cubicBezTo>
                <a:cubicBezTo>
                  <a:pt x="2923506" y="4525252"/>
                  <a:pt x="2925396" y="4525324"/>
                  <a:pt x="2927320" y="4525359"/>
                </a:cubicBezTo>
                <a:cubicBezTo>
                  <a:pt x="2929246" y="4525395"/>
                  <a:pt x="2931172" y="4525413"/>
                  <a:pt x="2933098" y="4525413"/>
                </a:cubicBezTo>
                <a:cubicBezTo>
                  <a:pt x="2941299" y="4525413"/>
                  <a:pt x="2948323" y="4524503"/>
                  <a:pt x="2954170" y="4522685"/>
                </a:cubicBezTo>
                <a:cubicBezTo>
                  <a:pt x="2960018" y="4520866"/>
                  <a:pt x="2964814" y="4518388"/>
                  <a:pt x="2968558" y="4515251"/>
                </a:cubicBezTo>
                <a:cubicBezTo>
                  <a:pt x="2972302" y="4512113"/>
                  <a:pt x="2975048" y="4508404"/>
                  <a:pt x="2976795" y="4504126"/>
                </a:cubicBezTo>
                <a:cubicBezTo>
                  <a:pt x="2978542" y="4499847"/>
                  <a:pt x="2979415" y="4495247"/>
                  <a:pt x="2979415" y="4490326"/>
                </a:cubicBezTo>
                <a:cubicBezTo>
                  <a:pt x="2979415" y="4485406"/>
                  <a:pt x="2978595" y="4480967"/>
                  <a:pt x="2976955" y="4477009"/>
                </a:cubicBezTo>
                <a:cubicBezTo>
                  <a:pt x="2975315" y="4473051"/>
                  <a:pt x="2972730" y="4469646"/>
                  <a:pt x="2969199" y="4466793"/>
                </a:cubicBezTo>
                <a:cubicBezTo>
                  <a:pt x="2965670" y="4463941"/>
                  <a:pt x="2961195" y="4461748"/>
                  <a:pt x="2955775" y="4460214"/>
                </a:cubicBezTo>
                <a:cubicBezTo>
                  <a:pt x="2950355" y="4458681"/>
                  <a:pt x="2943830" y="4457915"/>
                  <a:pt x="2936200" y="4457915"/>
                </a:cubicBezTo>
                <a:cubicBezTo>
                  <a:pt x="2933062" y="4457915"/>
                  <a:pt x="2930156" y="4457968"/>
                  <a:pt x="2927481" y="4458075"/>
                </a:cubicBezTo>
                <a:cubicBezTo>
                  <a:pt x="2924807" y="4458182"/>
                  <a:pt x="2922151" y="4458342"/>
                  <a:pt x="2919512" y="4458556"/>
                </a:cubicBezTo>
                <a:lnTo>
                  <a:pt x="2919512" y="4424647"/>
                </a:lnTo>
                <a:cubicBezTo>
                  <a:pt x="2919512" y="4423506"/>
                  <a:pt x="2918852" y="4422668"/>
                  <a:pt x="2917533" y="4422133"/>
                </a:cubicBezTo>
                <a:cubicBezTo>
                  <a:pt x="2916214" y="4421598"/>
                  <a:pt x="2913842" y="4421331"/>
                  <a:pt x="2910420" y="4421331"/>
                </a:cubicBezTo>
                <a:close/>
                <a:moveTo>
                  <a:pt x="2796334" y="4421331"/>
                </a:moveTo>
                <a:cubicBezTo>
                  <a:pt x="2794622" y="4421331"/>
                  <a:pt x="2793196" y="4421384"/>
                  <a:pt x="2792055" y="4421491"/>
                </a:cubicBezTo>
                <a:cubicBezTo>
                  <a:pt x="2790914" y="4421598"/>
                  <a:pt x="2790004" y="4421812"/>
                  <a:pt x="2789327" y="4422133"/>
                </a:cubicBezTo>
                <a:cubicBezTo>
                  <a:pt x="2788650" y="4422454"/>
                  <a:pt x="2788186" y="4422810"/>
                  <a:pt x="2787936" y="4423203"/>
                </a:cubicBezTo>
                <a:cubicBezTo>
                  <a:pt x="2787687" y="4423595"/>
                  <a:pt x="2787562" y="4424076"/>
                  <a:pt x="2787562" y="4424647"/>
                </a:cubicBezTo>
                <a:lnTo>
                  <a:pt x="2787562" y="4520920"/>
                </a:lnTo>
                <a:cubicBezTo>
                  <a:pt x="2787562" y="4521490"/>
                  <a:pt x="2787687" y="4521972"/>
                  <a:pt x="2787936" y="4522364"/>
                </a:cubicBezTo>
                <a:cubicBezTo>
                  <a:pt x="2788186" y="4522756"/>
                  <a:pt x="2788650" y="4523095"/>
                  <a:pt x="2789327" y="4523380"/>
                </a:cubicBezTo>
                <a:cubicBezTo>
                  <a:pt x="2790004" y="4523666"/>
                  <a:pt x="2790914" y="4523879"/>
                  <a:pt x="2792055" y="4524022"/>
                </a:cubicBezTo>
                <a:cubicBezTo>
                  <a:pt x="2793196" y="4524165"/>
                  <a:pt x="2794622" y="4524236"/>
                  <a:pt x="2796334" y="4524236"/>
                </a:cubicBezTo>
                <a:cubicBezTo>
                  <a:pt x="2798116" y="4524236"/>
                  <a:pt x="2799578" y="4524165"/>
                  <a:pt x="2800719" y="4524022"/>
                </a:cubicBezTo>
                <a:cubicBezTo>
                  <a:pt x="2801860" y="4523879"/>
                  <a:pt x="2802752" y="4523666"/>
                  <a:pt x="2803394" y="4523380"/>
                </a:cubicBezTo>
                <a:cubicBezTo>
                  <a:pt x="2804035" y="4523095"/>
                  <a:pt x="2804499" y="4522756"/>
                  <a:pt x="2804784" y="4522364"/>
                </a:cubicBezTo>
                <a:cubicBezTo>
                  <a:pt x="2805069" y="4521972"/>
                  <a:pt x="2805212" y="4521490"/>
                  <a:pt x="2805212" y="4520920"/>
                </a:cubicBezTo>
                <a:lnTo>
                  <a:pt x="2805212" y="4478667"/>
                </a:lnTo>
                <a:lnTo>
                  <a:pt x="2854311" y="4478667"/>
                </a:lnTo>
                <a:lnTo>
                  <a:pt x="2854311" y="4520920"/>
                </a:lnTo>
                <a:cubicBezTo>
                  <a:pt x="2854311" y="4521490"/>
                  <a:pt x="2854454" y="4521972"/>
                  <a:pt x="2854739" y="4522364"/>
                </a:cubicBezTo>
                <a:cubicBezTo>
                  <a:pt x="2855025" y="4522756"/>
                  <a:pt x="2855488" y="4523095"/>
                  <a:pt x="2856130" y="4523380"/>
                </a:cubicBezTo>
                <a:cubicBezTo>
                  <a:pt x="2856772" y="4523666"/>
                  <a:pt x="2857663" y="4523879"/>
                  <a:pt x="2858804" y="4524022"/>
                </a:cubicBezTo>
                <a:cubicBezTo>
                  <a:pt x="2859945" y="4524165"/>
                  <a:pt x="2861407" y="4524236"/>
                  <a:pt x="2863190" y="4524236"/>
                </a:cubicBezTo>
                <a:cubicBezTo>
                  <a:pt x="2864901" y="4524236"/>
                  <a:pt x="2866327" y="4524165"/>
                  <a:pt x="2867469" y="4524022"/>
                </a:cubicBezTo>
                <a:cubicBezTo>
                  <a:pt x="2868610" y="4523879"/>
                  <a:pt x="2869501" y="4523666"/>
                  <a:pt x="2870143" y="4523380"/>
                </a:cubicBezTo>
                <a:cubicBezTo>
                  <a:pt x="2870785" y="4523095"/>
                  <a:pt x="2871248" y="4522756"/>
                  <a:pt x="2871533" y="4522364"/>
                </a:cubicBezTo>
                <a:cubicBezTo>
                  <a:pt x="2871819" y="4521972"/>
                  <a:pt x="2871961" y="4521490"/>
                  <a:pt x="2871961" y="4520920"/>
                </a:cubicBezTo>
                <a:lnTo>
                  <a:pt x="2871961" y="4424647"/>
                </a:lnTo>
                <a:cubicBezTo>
                  <a:pt x="2871961" y="4424076"/>
                  <a:pt x="2871819" y="4423595"/>
                  <a:pt x="2871533" y="4423203"/>
                </a:cubicBezTo>
                <a:cubicBezTo>
                  <a:pt x="2871248" y="4422810"/>
                  <a:pt x="2870785" y="4422454"/>
                  <a:pt x="2870143" y="4422133"/>
                </a:cubicBezTo>
                <a:cubicBezTo>
                  <a:pt x="2869501" y="4421812"/>
                  <a:pt x="2868610" y="4421598"/>
                  <a:pt x="2867469" y="4421491"/>
                </a:cubicBezTo>
                <a:cubicBezTo>
                  <a:pt x="2866327" y="4421384"/>
                  <a:pt x="2864901" y="4421331"/>
                  <a:pt x="2863190" y="4421331"/>
                </a:cubicBezTo>
                <a:cubicBezTo>
                  <a:pt x="2861407" y="4421331"/>
                  <a:pt x="2859945" y="4421384"/>
                  <a:pt x="2858804" y="4421491"/>
                </a:cubicBezTo>
                <a:cubicBezTo>
                  <a:pt x="2857663" y="4421598"/>
                  <a:pt x="2856772" y="4421812"/>
                  <a:pt x="2856130" y="4422133"/>
                </a:cubicBezTo>
                <a:cubicBezTo>
                  <a:pt x="2855488" y="4422454"/>
                  <a:pt x="2855025" y="4422810"/>
                  <a:pt x="2854739" y="4423203"/>
                </a:cubicBezTo>
                <a:cubicBezTo>
                  <a:pt x="2854454" y="4423595"/>
                  <a:pt x="2854311" y="4424076"/>
                  <a:pt x="2854311" y="4424647"/>
                </a:cubicBezTo>
                <a:lnTo>
                  <a:pt x="2854311" y="4463798"/>
                </a:lnTo>
                <a:lnTo>
                  <a:pt x="2805212" y="4463798"/>
                </a:lnTo>
                <a:lnTo>
                  <a:pt x="2805212" y="4424647"/>
                </a:lnTo>
                <a:cubicBezTo>
                  <a:pt x="2805212" y="4424076"/>
                  <a:pt x="2805069" y="4423595"/>
                  <a:pt x="2804784" y="4423203"/>
                </a:cubicBezTo>
                <a:cubicBezTo>
                  <a:pt x="2804499" y="4422810"/>
                  <a:pt x="2804035" y="4422454"/>
                  <a:pt x="2803394" y="4422133"/>
                </a:cubicBezTo>
                <a:cubicBezTo>
                  <a:pt x="2802752" y="4421812"/>
                  <a:pt x="2801860" y="4421598"/>
                  <a:pt x="2800719" y="4421491"/>
                </a:cubicBezTo>
                <a:cubicBezTo>
                  <a:pt x="2799578" y="4421384"/>
                  <a:pt x="2798116" y="4421331"/>
                  <a:pt x="2796334" y="4421331"/>
                </a:cubicBezTo>
                <a:close/>
                <a:moveTo>
                  <a:pt x="2682252" y="4421331"/>
                </a:moveTo>
                <a:cubicBezTo>
                  <a:pt x="2680541" y="4421331"/>
                  <a:pt x="2679132" y="4421384"/>
                  <a:pt x="2678027" y="4421491"/>
                </a:cubicBezTo>
                <a:cubicBezTo>
                  <a:pt x="2676921" y="4421598"/>
                  <a:pt x="2676012" y="4421812"/>
                  <a:pt x="2675299" y="4422133"/>
                </a:cubicBezTo>
                <a:cubicBezTo>
                  <a:pt x="2674586" y="4422454"/>
                  <a:pt x="2674105" y="4422810"/>
                  <a:pt x="2673855" y="4423203"/>
                </a:cubicBezTo>
                <a:cubicBezTo>
                  <a:pt x="2673605" y="4423595"/>
                  <a:pt x="2673480" y="4424076"/>
                  <a:pt x="2673480" y="4424647"/>
                </a:cubicBezTo>
                <a:lnTo>
                  <a:pt x="2673480" y="4452031"/>
                </a:lnTo>
                <a:cubicBezTo>
                  <a:pt x="2673480" y="4458307"/>
                  <a:pt x="2674033" y="4463513"/>
                  <a:pt x="2675139" y="4467649"/>
                </a:cubicBezTo>
                <a:cubicBezTo>
                  <a:pt x="2676244" y="4471785"/>
                  <a:pt x="2678116" y="4475351"/>
                  <a:pt x="2680754" y="4478346"/>
                </a:cubicBezTo>
                <a:cubicBezTo>
                  <a:pt x="2683393" y="4481341"/>
                  <a:pt x="2686923" y="4483694"/>
                  <a:pt x="2691344" y="4485406"/>
                </a:cubicBezTo>
                <a:cubicBezTo>
                  <a:pt x="2695766" y="4487117"/>
                  <a:pt x="2701293" y="4487973"/>
                  <a:pt x="2707925" y="4487973"/>
                </a:cubicBezTo>
                <a:cubicBezTo>
                  <a:pt x="2713131" y="4487973"/>
                  <a:pt x="2717963" y="4487456"/>
                  <a:pt x="2722420" y="4486422"/>
                </a:cubicBezTo>
                <a:cubicBezTo>
                  <a:pt x="2726876" y="4485388"/>
                  <a:pt x="2731102" y="4483980"/>
                  <a:pt x="2735095" y="4482197"/>
                </a:cubicBezTo>
                <a:lnTo>
                  <a:pt x="2735095" y="4520920"/>
                </a:lnTo>
                <a:cubicBezTo>
                  <a:pt x="2735095" y="4521490"/>
                  <a:pt x="2735220" y="4521972"/>
                  <a:pt x="2735470" y="4522364"/>
                </a:cubicBezTo>
                <a:cubicBezTo>
                  <a:pt x="2735719" y="4522756"/>
                  <a:pt x="2736183" y="4523095"/>
                  <a:pt x="2736860" y="4523380"/>
                </a:cubicBezTo>
                <a:cubicBezTo>
                  <a:pt x="2737538" y="4523666"/>
                  <a:pt x="2738465" y="4523879"/>
                  <a:pt x="2739642" y="4524022"/>
                </a:cubicBezTo>
                <a:cubicBezTo>
                  <a:pt x="2740818" y="4524165"/>
                  <a:pt x="2742262" y="4524236"/>
                  <a:pt x="2743974" y="4524236"/>
                </a:cubicBezTo>
                <a:cubicBezTo>
                  <a:pt x="2745685" y="4524236"/>
                  <a:pt x="2747112" y="4524165"/>
                  <a:pt x="2748253" y="4524022"/>
                </a:cubicBezTo>
                <a:cubicBezTo>
                  <a:pt x="2749394" y="4523879"/>
                  <a:pt x="2750286" y="4523666"/>
                  <a:pt x="2750927" y="4523380"/>
                </a:cubicBezTo>
                <a:cubicBezTo>
                  <a:pt x="2751568" y="4523095"/>
                  <a:pt x="2752033" y="4522756"/>
                  <a:pt x="2752318" y="4522364"/>
                </a:cubicBezTo>
                <a:cubicBezTo>
                  <a:pt x="2752603" y="4521972"/>
                  <a:pt x="2752745" y="4521490"/>
                  <a:pt x="2752745" y="4520920"/>
                </a:cubicBezTo>
                <a:lnTo>
                  <a:pt x="2752745" y="4424647"/>
                </a:lnTo>
                <a:cubicBezTo>
                  <a:pt x="2752745" y="4424076"/>
                  <a:pt x="2752603" y="4423595"/>
                  <a:pt x="2752318" y="4423203"/>
                </a:cubicBezTo>
                <a:cubicBezTo>
                  <a:pt x="2752033" y="4422810"/>
                  <a:pt x="2751568" y="4422454"/>
                  <a:pt x="2750927" y="4422133"/>
                </a:cubicBezTo>
                <a:cubicBezTo>
                  <a:pt x="2750286" y="4421812"/>
                  <a:pt x="2749394" y="4421598"/>
                  <a:pt x="2748253" y="4421491"/>
                </a:cubicBezTo>
                <a:cubicBezTo>
                  <a:pt x="2747112" y="4421384"/>
                  <a:pt x="2745685" y="4421331"/>
                  <a:pt x="2743974" y="4421331"/>
                </a:cubicBezTo>
                <a:cubicBezTo>
                  <a:pt x="2742262" y="4421331"/>
                  <a:pt x="2740818" y="4421384"/>
                  <a:pt x="2739642" y="4421491"/>
                </a:cubicBezTo>
                <a:cubicBezTo>
                  <a:pt x="2738465" y="4421598"/>
                  <a:pt x="2737538" y="4421812"/>
                  <a:pt x="2736860" y="4422133"/>
                </a:cubicBezTo>
                <a:cubicBezTo>
                  <a:pt x="2736183" y="4422454"/>
                  <a:pt x="2735719" y="4422810"/>
                  <a:pt x="2735470" y="4423203"/>
                </a:cubicBezTo>
                <a:cubicBezTo>
                  <a:pt x="2735220" y="4423595"/>
                  <a:pt x="2735095" y="4424076"/>
                  <a:pt x="2735095" y="4424647"/>
                </a:cubicBezTo>
                <a:lnTo>
                  <a:pt x="2735095" y="4467328"/>
                </a:lnTo>
                <a:cubicBezTo>
                  <a:pt x="2731102" y="4469325"/>
                  <a:pt x="2727091" y="4470858"/>
                  <a:pt x="2723061" y="4471928"/>
                </a:cubicBezTo>
                <a:cubicBezTo>
                  <a:pt x="2719032" y="4472997"/>
                  <a:pt x="2714914" y="4473532"/>
                  <a:pt x="2710707" y="4473532"/>
                </a:cubicBezTo>
                <a:cubicBezTo>
                  <a:pt x="2707497" y="4473532"/>
                  <a:pt x="2704698" y="4473193"/>
                  <a:pt x="2702309" y="4472516"/>
                </a:cubicBezTo>
                <a:cubicBezTo>
                  <a:pt x="2699920" y="4471838"/>
                  <a:pt x="2697905" y="4470662"/>
                  <a:pt x="2696265" y="4468986"/>
                </a:cubicBezTo>
                <a:cubicBezTo>
                  <a:pt x="2694625" y="4467310"/>
                  <a:pt x="2693377" y="4465046"/>
                  <a:pt x="2692521" y="4462193"/>
                </a:cubicBezTo>
                <a:cubicBezTo>
                  <a:pt x="2691665" y="4459341"/>
                  <a:pt x="2691238" y="4455026"/>
                  <a:pt x="2691238" y="4449250"/>
                </a:cubicBezTo>
                <a:lnTo>
                  <a:pt x="2691238" y="4424647"/>
                </a:lnTo>
                <a:cubicBezTo>
                  <a:pt x="2691238" y="4424076"/>
                  <a:pt x="2691077" y="4423595"/>
                  <a:pt x="2690756" y="4423203"/>
                </a:cubicBezTo>
                <a:cubicBezTo>
                  <a:pt x="2690436" y="4422810"/>
                  <a:pt x="2689954" y="4422454"/>
                  <a:pt x="2689312" y="4422133"/>
                </a:cubicBezTo>
                <a:cubicBezTo>
                  <a:pt x="2688671" y="4421812"/>
                  <a:pt x="2687779" y="4421598"/>
                  <a:pt x="2686637" y="4421491"/>
                </a:cubicBezTo>
                <a:cubicBezTo>
                  <a:pt x="2685497" y="4421384"/>
                  <a:pt x="2684035" y="4421331"/>
                  <a:pt x="2682252" y="4421331"/>
                </a:cubicBezTo>
                <a:close/>
                <a:moveTo>
                  <a:pt x="1767527" y="4421331"/>
                </a:moveTo>
                <a:cubicBezTo>
                  <a:pt x="1765886" y="4421331"/>
                  <a:pt x="1764496" y="4421384"/>
                  <a:pt x="1763355" y="4421491"/>
                </a:cubicBezTo>
                <a:cubicBezTo>
                  <a:pt x="1762214" y="4421598"/>
                  <a:pt x="1761305" y="4421794"/>
                  <a:pt x="1760627" y="4422079"/>
                </a:cubicBezTo>
                <a:cubicBezTo>
                  <a:pt x="1759949" y="4422365"/>
                  <a:pt x="1759486" y="4422721"/>
                  <a:pt x="1759237" y="4423149"/>
                </a:cubicBezTo>
                <a:cubicBezTo>
                  <a:pt x="1758987" y="4423577"/>
                  <a:pt x="1758862" y="4424041"/>
                  <a:pt x="1758862" y="4424540"/>
                </a:cubicBezTo>
                <a:lnTo>
                  <a:pt x="1758862" y="4521027"/>
                </a:lnTo>
                <a:cubicBezTo>
                  <a:pt x="1758862" y="4521526"/>
                  <a:pt x="1758987" y="4521990"/>
                  <a:pt x="1759237" y="4522418"/>
                </a:cubicBezTo>
                <a:cubicBezTo>
                  <a:pt x="1759486" y="4522845"/>
                  <a:pt x="1759914" y="4523184"/>
                  <a:pt x="1760520" y="4523434"/>
                </a:cubicBezTo>
                <a:cubicBezTo>
                  <a:pt x="1761126" y="4523683"/>
                  <a:pt x="1761929" y="4523879"/>
                  <a:pt x="1762927" y="4524022"/>
                </a:cubicBezTo>
                <a:cubicBezTo>
                  <a:pt x="1763925" y="4524165"/>
                  <a:pt x="1765209" y="4524236"/>
                  <a:pt x="1766777" y="4524236"/>
                </a:cubicBezTo>
                <a:cubicBezTo>
                  <a:pt x="1768133" y="4524236"/>
                  <a:pt x="1769274" y="4524183"/>
                  <a:pt x="1770201" y="4524076"/>
                </a:cubicBezTo>
                <a:cubicBezTo>
                  <a:pt x="1771128" y="4523969"/>
                  <a:pt x="1771895" y="4523790"/>
                  <a:pt x="1772500" y="4523541"/>
                </a:cubicBezTo>
                <a:cubicBezTo>
                  <a:pt x="1773107" y="4523291"/>
                  <a:pt x="1773606" y="4522952"/>
                  <a:pt x="1773998" y="4522525"/>
                </a:cubicBezTo>
                <a:cubicBezTo>
                  <a:pt x="1774391" y="4522097"/>
                  <a:pt x="1774836" y="4521597"/>
                  <a:pt x="1775336" y="4521027"/>
                </a:cubicBezTo>
                <a:lnTo>
                  <a:pt x="1816198" y="4465188"/>
                </a:lnTo>
                <a:cubicBezTo>
                  <a:pt x="1818195" y="4462479"/>
                  <a:pt x="1820174" y="4459751"/>
                  <a:pt x="1822135" y="4457005"/>
                </a:cubicBezTo>
                <a:cubicBezTo>
                  <a:pt x="1824096" y="4454260"/>
                  <a:pt x="1825897" y="4451461"/>
                  <a:pt x="1827537" y="4448608"/>
                </a:cubicBezTo>
                <a:cubicBezTo>
                  <a:pt x="1827323" y="4451389"/>
                  <a:pt x="1827145" y="4454224"/>
                  <a:pt x="1827002" y="4457112"/>
                </a:cubicBezTo>
                <a:cubicBezTo>
                  <a:pt x="1826860" y="4460000"/>
                  <a:pt x="1826788" y="4462835"/>
                  <a:pt x="1826788" y="4465616"/>
                </a:cubicBezTo>
                <a:lnTo>
                  <a:pt x="1826788" y="4521027"/>
                </a:lnTo>
                <a:cubicBezTo>
                  <a:pt x="1826788" y="4521526"/>
                  <a:pt x="1826930" y="4521990"/>
                  <a:pt x="1827216" y="4522418"/>
                </a:cubicBezTo>
                <a:cubicBezTo>
                  <a:pt x="1827501" y="4522845"/>
                  <a:pt x="1828001" y="4523184"/>
                  <a:pt x="1828713" y="4523434"/>
                </a:cubicBezTo>
                <a:cubicBezTo>
                  <a:pt x="1829427" y="4523683"/>
                  <a:pt x="1830353" y="4523879"/>
                  <a:pt x="1831494" y="4524022"/>
                </a:cubicBezTo>
                <a:cubicBezTo>
                  <a:pt x="1832636" y="4524165"/>
                  <a:pt x="1834062" y="4524236"/>
                  <a:pt x="1835774" y="4524236"/>
                </a:cubicBezTo>
                <a:cubicBezTo>
                  <a:pt x="1837485" y="4524236"/>
                  <a:pt x="1838911" y="4524165"/>
                  <a:pt x="1840053" y="4524022"/>
                </a:cubicBezTo>
                <a:cubicBezTo>
                  <a:pt x="1841194" y="4523879"/>
                  <a:pt x="1842085" y="4523683"/>
                  <a:pt x="1842727" y="4523434"/>
                </a:cubicBezTo>
                <a:cubicBezTo>
                  <a:pt x="1843368" y="4523184"/>
                  <a:pt x="1843832" y="4522845"/>
                  <a:pt x="1844117" y="4522418"/>
                </a:cubicBezTo>
                <a:cubicBezTo>
                  <a:pt x="1844403" y="4521990"/>
                  <a:pt x="1844545" y="4521526"/>
                  <a:pt x="1844545" y="4521027"/>
                </a:cubicBezTo>
                <a:lnTo>
                  <a:pt x="1844545" y="4424647"/>
                </a:lnTo>
                <a:cubicBezTo>
                  <a:pt x="1844545" y="4424076"/>
                  <a:pt x="1844421" y="4423577"/>
                  <a:pt x="1844171" y="4423149"/>
                </a:cubicBezTo>
                <a:cubicBezTo>
                  <a:pt x="1843921" y="4422721"/>
                  <a:pt x="1843493" y="4422365"/>
                  <a:pt x="1842887" y="4422079"/>
                </a:cubicBezTo>
                <a:cubicBezTo>
                  <a:pt x="1842281" y="4421794"/>
                  <a:pt x="1841461" y="4421598"/>
                  <a:pt x="1840426" y="4421491"/>
                </a:cubicBezTo>
                <a:cubicBezTo>
                  <a:pt x="1839392" y="4421384"/>
                  <a:pt x="1838127" y="4421331"/>
                  <a:pt x="1836629" y="4421331"/>
                </a:cubicBezTo>
                <a:cubicBezTo>
                  <a:pt x="1835131" y="4421331"/>
                  <a:pt x="1833919" y="4421384"/>
                  <a:pt x="1832992" y="4421491"/>
                </a:cubicBezTo>
                <a:cubicBezTo>
                  <a:pt x="1832065" y="4421598"/>
                  <a:pt x="1831263" y="4421776"/>
                  <a:pt x="1830586" y="4422026"/>
                </a:cubicBezTo>
                <a:cubicBezTo>
                  <a:pt x="1829908" y="4422276"/>
                  <a:pt x="1829337" y="4422614"/>
                  <a:pt x="1828874" y="4423042"/>
                </a:cubicBezTo>
                <a:cubicBezTo>
                  <a:pt x="1828410" y="4423470"/>
                  <a:pt x="1827964" y="4423969"/>
                  <a:pt x="1827537" y="4424540"/>
                </a:cubicBezTo>
                <a:lnTo>
                  <a:pt x="1786139" y="4481127"/>
                </a:lnTo>
                <a:cubicBezTo>
                  <a:pt x="1784214" y="4483623"/>
                  <a:pt x="1782413" y="4486172"/>
                  <a:pt x="1780737" y="4488775"/>
                </a:cubicBezTo>
                <a:cubicBezTo>
                  <a:pt x="1779061" y="4491378"/>
                  <a:pt x="1777403" y="4494035"/>
                  <a:pt x="1775763" y="4496745"/>
                </a:cubicBezTo>
                <a:cubicBezTo>
                  <a:pt x="1775977" y="4494035"/>
                  <a:pt x="1776156" y="4491307"/>
                  <a:pt x="1776298" y="4488561"/>
                </a:cubicBezTo>
                <a:cubicBezTo>
                  <a:pt x="1776440" y="4485816"/>
                  <a:pt x="1776512" y="4483053"/>
                  <a:pt x="1776512" y="4480271"/>
                </a:cubicBezTo>
                <a:lnTo>
                  <a:pt x="1776512" y="4424540"/>
                </a:lnTo>
                <a:cubicBezTo>
                  <a:pt x="1776512" y="4423470"/>
                  <a:pt x="1775870" y="4422668"/>
                  <a:pt x="1774587" y="4422133"/>
                </a:cubicBezTo>
                <a:cubicBezTo>
                  <a:pt x="1773303" y="4421598"/>
                  <a:pt x="1770950" y="4421331"/>
                  <a:pt x="1767527" y="4421331"/>
                </a:cubicBezTo>
                <a:close/>
                <a:moveTo>
                  <a:pt x="843709" y="4421331"/>
                </a:moveTo>
                <a:cubicBezTo>
                  <a:pt x="841997" y="4421331"/>
                  <a:pt x="840571" y="4421384"/>
                  <a:pt x="839430" y="4421491"/>
                </a:cubicBezTo>
                <a:cubicBezTo>
                  <a:pt x="838289" y="4421598"/>
                  <a:pt x="837380" y="4421812"/>
                  <a:pt x="836702" y="4422133"/>
                </a:cubicBezTo>
                <a:cubicBezTo>
                  <a:pt x="836025" y="4422454"/>
                  <a:pt x="835561" y="4422810"/>
                  <a:pt x="835311" y="4423203"/>
                </a:cubicBezTo>
                <a:cubicBezTo>
                  <a:pt x="835062" y="4423595"/>
                  <a:pt x="834937" y="4424076"/>
                  <a:pt x="834937" y="4424647"/>
                </a:cubicBezTo>
                <a:lnTo>
                  <a:pt x="834937" y="4520920"/>
                </a:lnTo>
                <a:cubicBezTo>
                  <a:pt x="834937" y="4521490"/>
                  <a:pt x="835062" y="4521972"/>
                  <a:pt x="835311" y="4522364"/>
                </a:cubicBezTo>
                <a:cubicBezTo>
                  <a:pt x="835561" y="4522756"/>
                  <a:pt x="836025" y="4523095"/>
                  <a:pt x="836702" y="4523380"/>
                </a:cubicBezTo>
                <a:cubicBezTo>
                  <a:pt x="837380" y="4523666"/>
                  <a:pt x="838289" y="4523879"/>
                  <a:pt x="839430" y="4524022"/>
                </a:cubicBezTo>
                <a:cubicBezTo>
                  <a:pt x="840571" y="4524165"/>
                  <a:pt x="841997" y="4524236"/>
                  <a:pt x="843709" y="4524236"/>
                </a:cubicBezTo>
                <a:cubicBezTo>
                  <a:pt x="845492" y="4524236"/>
                  <a:pt x="846953" y="4524165"/>
                  <a:pt x="848094" y="4524022"/>
                </a:cubicBezTo>
                <a:cubicBezTo>
                  <a:pt x="849235" y="4523879"/>
                  <a:pt x="850127" y="4523666"/>
                  <a:pt x="850769" y="4523380"/>
                </a:cubicBezTo>
                <a:cubicBezTo>
                  <a:pt x="851410" y="4523095"/>
                  <a:pt x="851874" y="4522756"/>
                  <a:pt x="852159" y="4522364"/>
                </a:cubicBezTo>
                <a:cubicBezTo>
                  <a:pt x="852445" y="4521972"/>
                  <a:pt x="852587" y="4521490"/>
                  <a:pt x="852587" y="4520920"/>
                </a:cubicBezTo>
                <a:lnTo>
                  <a:pt x="852587" y="4478667"/>
                </a:lnTo>
                <a:lnTo>
                  <a:pt x="901687" y="4478667"/>
                </a:lnTo>
                <a:lnTo>
                  <a:pt x="901687" y="4520920"/>
                </a:lnTo>
                <a:cubicBezTo>
                  <a:pt x="901687" y="4521490"/>
                  <a:pt x="901829" y="4521972"/>
                  <a:pt x="902114" y="4522364"/>
                </a:cubicBezTo>
                <a:cubicBezTo>
                  <a:pt x="902399" y="4522756"/>
                  <a:pt x="902863" y="4523095"/>
                  <a:pt x="903505" y="4523380"/>
                </a:cubicBezTo>
                <a:cubicBezTo>
                  <a:pt x="904147" y="4523666"/>
                  <a:pt x="905038" y="4523879"/>
                  <a:pt x="906179" y="4524022"/>
                </a:cubicBezTo>
                <a:cubicBezTo>
                  <a:pt x="907320" y="4524165"/>
                  <a:pt x="908782" y="4524236"/>
                  <a:pt x="910565" y="4524236"/>
                </a:cubicBezTo>
                <a:cubicBezTo>
                  <a:pt x="912277" y="4524236"/>
                  <a:pt x="913703" y="4524165"/>
                  <a:pt x="914844" y="4524022"/>
                </a:cubicBezTo>
                <a:cubicBezTo>
                  <a:pt x="915985" y="4523879"/>
                  <a:pt x="916876" y="4523666"/>
                  <a:pt x="917518" y="4523380"/>
                </a:cubicBezTo>
                <a:cubicBezTo>
                  <a:pt x="918160" y="4523095"/>
                  <a:pt x="918623" y="4522756"/>
                  <a:pt x="918908" y="4522364"/>
                </a:cubicBezTo>
                <a:cubicBezTo>
                  <a:pt x="919194" y="4521972"/>
                  <a:pt x="919336" y="4521490"/>
                  <a:pt x="919336" y="4520920"/>
                </a:cubicBezTo>
                <a:lnTo>
                  <a:pt x="919336" y="4424647"/>
                </a:lnTo>
                <a:cubicBezTo>
                  <a:pt x="919336" y="4424076"/>
                  <a:pt x="919194" y="4423595"/>
                  <a:pt x="918908" y="4423203"/>
                </a:cubicBezTo>
                <a:cubicBezTo>
                  <a:pt x="918623" y="4422810"/>
                  <a:pt x="918160" y="4422454"/>
                  <a:pt x="917518" y="4422133"/>
                </a:cubicBezTo>
                <a:cubicBezTo>
                  <a:pt x="916876" y="4421812"/>
                  <a:pt x="915985" y="4421598"/>
                  <a:pt x="914844" y="4421491"/>
                </a:cubicBezTo>
                <a:cubicBezTo>
                  <a:pt x="913703" y="4421384"/>
                  <a:pt x="912277" y="4421331"/>
                  <a:pt x="910565" y="4421331"/>
                </a:cubicBezTo>
                <a:cubicBezTo>
                  <a:pt x="908782" y="4421331"/>
                  <a:pt x="907320" y="4421384"/>
                  <a:pt x="906179" y="4421491"/>
                </a:cubicBezTo>
                <a:cubicBezTo>
                  <a:pt x="905038" y="4421598"/>
                  <a:pt x="904147" y="4421812"/>
                  <a:pt x="903505" y="4422133"/>
                </a:cubicBezTo>
                <a:cubicBezTo>
                  <a:pt x="902863" y="4422454"/>
                  <a:pt x="902399" y="4422810"/>
                  <a:pt x="902114" y="4423203"/>
                </a:cubicBezTo>
                <a:cubicBezTo>
                  <a:pt x="901829" y="4423595"/>
                  <a:pt x="901687" y="4424076"/>
                  <a:pt x="901687" y="4424647"/>
                </a:cubicBezTo>
                <a:lnTo>
                  <a:pt x="901687" y="4463798"/>
                </a:lnTo>
                <a:lnTo>
                  <a:pt x="852587" y="4463798"/>
                </a:lnTo>
                <a:lnTo>
                  <a:pt x="852587" y="4424647"/>
                </a:lnTo>
                <a:cubicBezTo>
                  <a:pt x="852587" y="4424076"/>
                  <a:pt x="852445" y="4423595"/>
                  <a:pt x="852159" y="4423203"/>
                </a:cubicBezTo>
                <a:cubicBezTo>
                  <a:pt x="851874" y="4422810"/>
                  <a:pt x="851410" y="4422454"/>
                  <a:pt x="850769" y="4422133"/>
                </a:cubicBezTo>
                <a:cubicBezTo>
                  <a:pt x="850127" y="4421812"/>
                  <a:pt x="849235" y="4421598"/>
                  <a:pt x="848094" y="4421491"/>
                </a:cubicBezTo>
                <a:cubicBezTo>
                  <a:pt x="846953" y="4421384"/>
                  <a:pt x="845492" y="4421331"/>
                  <a:pt x="843709" y="4421331"/>
                </a:cubicBezTo>
                <a:close/>
                <a:moveTo>
                  <a:pt x="478554" y="4421331"/>
                </a:moveTo>
                <a:cubicBezTo>
                  <a:pt x="476415" y="4421331"/>
                  <a:pt x="474703" y="4421420"/>
                  <a:pt x="473419" y="4421598"/>
                </a:cubicBezTo>
                <a:cubicBezTo>
                  <a:pt x="472136" y="4421776"/>
                  <a:pt x="471209" y="4422115"/>
                  <a:pt x="470638" y="4422614"/>
                </a:cubicBezTo>
                <a:cubicBezTo>
                  <a:pt x="470068" y="4423114"/>
                  <a:pt x="469783" y="4423791"/>
                  <a:pt x="469783" y="4424647"/>
                </a:cubicBezTo>
                <a:cubicBezTo>
                  <a:pt x="469783" y="4425503"/>
                  <a:pt x="470068" y="4426679"/>
                  <a:pt x="470638" y="4428177"/>
                </a:cubicBezTo>
                <a:lnTo>
                  <a:pt x="504976" y="4520171"/>
                </a:lnTo>
                <a:cubicBezTo>
                  <a:pt x="505190" y="4520884"/>
                  <a:pt x="505582" y="4521562"/>
                  <a:pt x="506153" y="4522204"/>
                </a:cubicBezTo>
                <a:cubicBezTo>
                  <a:pt x="506723" y="4522845"/>
                  <a:pt x="507329" y="4523309"/>
                  <a:pt x="507971" y="4523594"/>
                </a:cubicBezTo>
                <a:lnTo>
                  <a:pt x="494707" y="4557076"/>
                </a:lnTo>
                <a:cubicBezTo>
                  <a:pt x="494279" y="4558074"/>
                  <a:pt x="494100" y="4558930"/>
                  <a:pt x="494172" y="4559643"/>
                </a:cubicBezTo>
                <a:cubicBezTo>
                  <a:pt x="494243" y="4560356"/>
                  <a:pt x="494582" y="4560927"/>
                  <a:pt x="495188" y="4561355"/>
                </a:cubicBezTo>
                <a:cubicBezTo>
                  <a:pt x="495794" y="4561783"/>
                  <a:pt x="496668" y="4562086"/>
                  <a:pt x="497809" y="4562264"/>
                </a:cubicBezTo>
                <a:cubicBezTo>
                  <a:pt x="498950" y="4562442"/>
                  <a:pt x="500447" y="4562531"/>
                  <a:pt x="502302" y="4562531"/>
                </a:cubicBezTo>
                <a:cubicBezTo>
                  <a:pt x="505867" y="4562531"/>
                  <a:pt x="508524" y="4562228"/>
                  <a:pt x="510271" y="4561622"/>
                </a:cubicBezTo>
                <a:cubicBezTo>
                  <a:pt x="512018" y="4561016"/>
                  <a:pt x="513106" y="4560142"/>
                  <a:pt x="513533" y="4559001"/>
                </a:cubicBezTo>
                <a:lnTo>
                  <a:pt x="526370" y="4523594"/>
                </a:lnTo>
                <a:lnTo>
                  <a:pt x="560921" y="4427856"/>
                </a:lnTo>
                <a:cubicBezTo>
                  <a:pt x="561349" y="4426572"/>
                  <a:pt x="561563" y="4425503"/>
                  <a:pt x="561563" y="4424647"/>
                </a:cubicBezTo>
                <a:cubicBezTo>
                  <a:pt x="561563" y="4423791"/>
                  <a:pt x="561260" y="4423114"/>
                  <a:pt x="560654" y="4422614"/>
                </a:cubicBezTo>
                <a:cubicBezTo>
                  <a:pt x="560048" y="4422115"/>
                  <a:pt x="559103" y="4421776"/>
                  <a:pt x="557819" y="4421598"/>
                </a:cubicBezTo>
                <a:cubicBezTo>
                  <a:pt x="556535" y="4421420"/>
                  <a:pt x="554895" y="4421331"/>
                  <a:pt x="552898" y="4421331"/>
                </a:cubicBezTo>
                <a:cubicBezTo>
                  <a:pt x="550617" y="4421331"/>
                  <a:pt x="548869" y="4421420"/>
                  <a:pt x="547657" y="4421598"/>
                </a:cubicBezTo>
                <a:cubicBezTo>
                  <a:pt x="546445" y="4421776"/>
                  <a:pt x="545536" y="4422062"/>
                  <a:pt x="544929" y="4422454"/>
                </a:cubicBezTo>
                <a:cubicBezTo>
                  <a:pt x="544323" y="4422846"/>
                  <a:pt x="543806" y="4423720"/>
                  <a:pt x="543378" y="4425075"/>
                </a:cubicBezTo>
                <a:lnTo>
                  <a:pt x="516849" y="4502735"/>
                </a:lnTo>
                <a:lnTo>
                  <a:pt x="516529" y="4502735"/>
                </a:lnTo>
                <a:lnTo>
                  <a:pt x="489037" y="4425503"/>
                </a:lnTo>
                <a:cubicBezTo>
                  <a:pt x="488681" y="4424575"/>
                  <a:pt x="488342" y="4423844"/>
                  <a:pt x="488021" y="4423310"/>
                </a:cubicBezTo>
                <a:cubicBezTo>
                  <a:pt x="487700" y="4422775"/>
                  <a:pt x="487183" y="4422365"/>
                  <a:pt x="486470" y="4422079"/>
                </a:cubicBezTo>
                <a:cubicBezTo>
                  <a:pt x="485757" y="4421794"/>
                  <a:pt x="484794" y="4421598"/>
                  <a:pt x="483582" y="4421491"/>
                </a:cubicBezTo>
                <a:cubicBezTo>
                  <a:pt x="482370" y="4421384"/>
                  <a:pt x="480694" y="4421331"/>
                  <a:pt x="478554" y="4421331"/>
                </a:cubicBezTo>
                <a:close/>
                <a:moveTo>
                  <a:pt x="386509" y="4421331"/>
                </a:moveTo>
                <a:cubicBezTo>
                  <a:pt x="385011" y="4421331"/>
                  <a:pt x="383692" y="4421384"/>
                  <a:pt x="382551" y="4421491"/>
                </a:cubicBezTo>
                <a:cubicBezTo>
                  <a:pt x="381410" y="4421598"/>
                  <a:pt x="380483" y="4421759"/>
                  <a:pt x="379769" y="4421973"/>
                </a:cubicBezTo>
                <a:cubicBezTo>
                  <a:pt x="379056" y="4422186"/>
                  <a:pt x="378539" y="4422454"/>
                  <a:pt x="378219" y="4422775"/>
                </a:cubicBezTo>
                <a:cubicBezTo>
                  <a:pt x="377898" y="4423096"/>
                  <a:pt x="377737" y="4423434"/>
                  <a:pt x="377737" y="4423791"/>
                </a:cubicBezTo>
                <a:lnTo>
                  <a:pt x="377737" y="4521562"/>
                </a:lnTo>
                <a:cubicBezTo>
                  <a:pt x="377737" y="4521918"/>
                  <a:pt x="377898" y="4522275"/>
                  <a:pt x="378219" y="4522631"/>
                </a:cubicBezTo>
                <a:cubicBezTo>
                  <a:pt x="378539" y="4522988"/>
                  <a:pt x="379056" y="4523273"/>
                  <a:pt x="379769" y="4523487"/>
                </a:cubicBezTo>
                <a:cubicBezTo>
                  <a:pt x="380483" y="4523701"/>
                  <a:pt x="381410" y="4523879"/>
                  <a:pt x="382551" y="4524022"/>
                </a:cubicBezTo>
                <a:cubicBezTo>
                  <a:pt x="383692" y="4524165"/>
                  <a:pt x="385011" y="4524236"/>
                  <a:pt x="386509" y="4524236"/>
                </a:cubicBezTo>
                <a:cubicBezTo>
                  <a:pt x="388006" y="4524236"/>
                  <a:pt x="389326" y="4524165"/>
                  <a:pt x="390467" y="4524022"/>
                </a:cubicBezTo>
                <a:cubicBezTo>
                  <a:pt x="391608" y="4523879"/>
                  <a:pt x="392535" y="4523701"/>
                  <a:pt x="393248" y="4523487"/>
                </a:cubicBezTo>
                <a:cubicBezTo>
                  <a:pt x="393961" y="4523273"/>
                  <a:pt x="394496" y="4522988"/>
                  <a:pt x="394852" y="4522631"/>
                </a:cubicBezTo>
                <a:cubicBezTo>
                  <a:pt x="395209" y="4522275"/>
                  <a:pt x="395387" y="4521918"/>
                  <a:pt x="395387" y="4521562"/>
                </a:cubicBezTo>
                <a:lnTo>
                  <a:pt x="395387" y="4478239"/>
                </a:lnTo>
                <a:lnTo>
                  <a:pt x="402875" y="4478239"/>
                </a:lnTo>
                <a:cubicBezTo>
                  <a:pt x="406013" y="4478239"/>
                  <a:pt x="408794" y="4478560"/>
                  <a:pt x="411219" y="4479202"/>
                </a:cubicBezTo>
                <a:cubicBezTo>
                  <a:pt x="413643" y="4479843"/>
                  <a:pt x="415818" y="4480877"/>
                  <a:pt x="417744" y="4482304"/>
                </a:cubicBezTo>
                <a:cubicBezTo>
                  <a:pt x="419669" y="4483730"/>
                  <a:pt x="421363" y="4485602"/>
                  <a:pt x="422825" y="4487920"/>
                </a:cubicBezTo>
                <a:cubicBezTo>
                  <a:pt x="424287" y="4490237"/>
                  <a:pt x="425660" y="4493001"/>
                  <a:pt x="426944" y="4496210"/>
                </a:cubicBezTo>
                <a:lnTo>
                  <a:pt x="437213" y="4521134"/>
                </a:lnTo>
                <a:cubicBezTo>
                  <a:pt x="437355" y="4521633"/>
                  <a:pt x="437605" y="4522079"/>
                  <a:pt x="437961" y="4522471"/>
                </a:cubicBezTo>
                <a:cubicBezTo>
                  <a:pt x="438318" y="4522863"/>
                  <a:pt x="438888" y="4523184"/>
                  <a:pt x="439673" y="4523434"/>
                </a:cubicBezTo>
                <a:cubicBezTo>
                  <a:pt x="440457" y="4523683"/>
                  <a:pt x="441473" y="4523879"/>
                  <a:pt x="442722" y="4524022"/>
                </a:cubicBezTo>
                <a:cubicBezTo>
                  <a:pt x="443969" y="4524165"/>
                  <a:pt x="445592" y="4524236"/>
                  <a:pt x="447589" y="4524236"/>
                </a:cubicBezTo>
                <a:cubicBezTo>
                  <a:pt x="449300" y="4524236"/>
                  <a:pt x="450709" y="4524183"/>
                  <a:pt x="451814" y="4524076"/>
                </a:cubicBezTo>
                <a:cubicBezTo>
                  <a:pt x="452919" y="4523969"/>
                  <a:pt x="453811" y="4523808"/>
                  <a:pt x="454488" y="4523594"/>
                </a:cubicBezTo>
                <a:cubicBezTo>
                  <a:pt x="455166" y="4523380"/>
                  <a:pt x="455629" y="4523113"/>
                  <a:pt x="455879" y="4522792"/>
                </a:cubicBezTo>
                <a:cubicBezTo>
                  <a:pt x="456128" y="4522471"/>
                  <a:pt x="456253" y="4522097"/>
                  <a:pt x="456253" y="4521669"/>
                </a:cubicBezTo>
                <a:cubicBezTo>
                  <a:pt x="456253" y="4521455"/>
                  <a:pt x="456235" y="4521223"/>
                  <a:pt x="456200" y="4520973"/>
                </a:cubicBezTo>
                <a:cubicBezTo>
                  <a:pt x="456164" y="4520724"/>
                  <a:pt x="456111" y="4520403"/>
                  <a:pt x="456039" y="4520011"/>
                </a:cubicBezTo>
                <a:cubicBezTo>
                  <a:pt x="455968" y="4519619"/>
                  <a:pt x="455861" y="4519208"/>
                  <a:pt x="455718" y="4518781"/>
                </a:cubicBezTo>
                <a:cubicBezTo>
                  <a:pt x="455576" y="4518353"/>
                  <a:pt x="455362" y="4517889"/>
                  <a:pt x="455077" y="4517390"/>
                </a:cubicBezTo>
                <a:lnTo>
                  <a:pt x="444486" y="4493001"/>
                </a:lnTo>
                <a:cubicBezTo>
                  <a:pt x="443131" y="4489792"/>
                  <a:pt x="441670" y="4486957"/>
                  <a:pt x="440101" y="4484497"/>
                </a:cubicBezTo>
                <a:cubicBezTo>
                  <a:pt x="438532" y="4482036"/>
                  <a:pt x="436838" y="4479915"/>
                  <a:pt x="435020" y="4478132"/>
                </a:cubicBezTo>
                <a:cubicBezTo>
                  <a:pt x="433201" y="4476349"/>
                  <a:pt x="431240" y="4474851"/>
                  <a:pt x="429136" y="4473639"/>
                </a:cubicBezTo>
                <a:cubicBezTo>
                  <a:pt x="427032" y="4472427"/>
                  <a:pt x="424733" y="4471393"/>
                  <a:pt x="422237" y="4470537"/>
                </a:cubicBezTo>
                <a:lnTo>
                  <a:pt x="422237" y="4470323"/>
                </a:lnTo>
                <a:cubicBezTo>
                  <a:pt x="423877" y="4469824"/>
                  <a:pt x="425588" y="4469129"/>
                  <a:pt x="427371" y="4468237"/>
                </a:cubicBezTo>
                <a:cubicBezTo>
                  <a:pt x="429154" y="4467346"/>
                  <a:pt x="430901" y="4466098"/>
                  <a:pt x="432613" y="4464493"/>
                </a:cubicBezTo>
                <a:cubicBezTo>
                  <a:pt x="434325" y="4462889"/>
                  <a:pt x="436018" y="4460874"/>
                  <a:pt x="437694" y="4458449"/>
                </a:cubicBezTo>
                <a:cubicBezTo>
                  <a:pt x="439370" y="4456025"/>
                  <a:pt x="440921" y="4453030"/>
                  <a:pt x="442347" y="4449464"/>
                </a:cubicBezTo>
                <a:lnTo>
                  <a:pt x="451547" y="4428284"/>
                </a:lnTo>
                <a:cubicBezTo>
                  <a:pt x="451903" y="4427357"/>
                  <a:pt x="452171" y="4426537"/>
                  <a:pt x="452349" y="4425823"/>
                </a:cubicBezTo>
                <a:cubicBezTo>
                  <a:pt x="452527" y="4425110"/>
                  <a:pt x="452616" y="4424433"/>
                  <a:pt x="452616" y="4423791"/>
                </a:cubicBezTo>
                <a:cubicBezTo>
                  <a:pt x="452616" y="4423434"/>
                  <a:pt x="452509" y="4423096"/>
                  <a:pt x="452295" y="4422775"/>
                </a:cubicBezTo>
                <a:cubicBezTo>
                  <a:pt x="452081" y="4422454"/>
                  <a:pt x="451672" y="4422186"/>
                  <a:pt x="451065" y="4421973"/>
                </a:cubicBezTo>
                <a:cubicBezTo>
                  <a:pt x="450459" y="4421759"/>
                  <a:pt x="449603" y="4421598"/>
                  <a:pt x="448498" y="4421491"/>
                </a:cubicBezTo>
                <a:cubicBezTo>
                  <a:pt x="447393" y="4421384"/>
                  <a:pt x="445984" y="4421331"/>
                  <a:pt x="444273" y="4421331"/>
                </a:cubicBezTo>
                <a:cubicBezTo>
                  <a:pt x="442347" y="4421331"/>
                  <a:pt x="440796" y="4421384"/>
                  <a:pt x="439619" y="4421491"/>
                </a:cubicBezTo>
                <a:cubicBezTo>
                  <a:pt x="438443" y="4421598"/>
                  <a:pt x="437498" y="4421794"/>
                  <a:pt x="436785" y="4422079"/>
                </a:cubicBezTo>
                <a:cubicBezTo>
                  <a:pt x="436071" y="4422365"/>
                  <a:pt x="435537" y="4422721"/>
                  <a:pt x="435180" y="4423149"/>
                </a:cubicBezTo>
                <a:cubicBezTo>
                  <a:pt x="434824" y="4423577"/>
                  <a:pt x="434574" y="4424076"/>
                  <a:pt x="434431" y="4424647"/>
                </a:cubicBezTo>
                <a:lnTo>
                  <a:pt x="425446" y="4446790"/>
                </a:lnTo>
                <a:cubicBezTo>
                  <a:pt x="424233" y="4449927"/>
                  <a:pt x="422896" y="4452602"/>
                  <a:pt x="421434" y="4454812"/>
                </a:cubicBezTo>
                <a:cubicBezTo>
                  <a:pt x="419972" y="4457023"/>
                  <a:pt x="418314" y="4458824"/>
                  <a:pt x="416460" y="4460214"/>
                </a:cubicBezTo>
                <a:cubicBezTo>
                  <a:pt x="414606" y="4461605"/>
                  <a:pt x="412556" y="4462603"/>
                  <a:pt x="410310" y="4463210"/>
                </a:cubicBezTo>
                <a:cubicBezTo>
                  <a:pt x="408063" y="4463816"/>
                  <a:pt x="405585" y="4464119"/>
                  <a:pt x="402875" y="4464119"/>
                </a:cubicBezTo>
                <a:lnTo>
                  <a:pt x="395387" y="4464119"/>
                </a:lnTo>
                <a:lnTo>
                  <a:pt x="395387" y="4423791"/>
                </a:lnTo>
                <a:cubicBezTo>
                  <a:pt x="395387" y="4423434"/>
                  <a:pt x="395209" y="4423096"/>
                  <a:pt x="394852" y="4422775"/>
                </a:cubicBezTo>
                <a:cubicBezTo>
                  <a:pt x="394496" y="4422454"/>
                  <a:pt x="393961" y="4422186"/>
                  <a:pt x="393248" y="4421973"/>
                </a:cubicBezTo>
                <a:cubicBezTo>
                  <a:pt x="392535" y="4421759"/>
                  <a:pt x="391608" y="4421598"/>
                  <a:pt x="390467" y="4421491"/>
                </a:cubicBezTo>
                <a:cubicBezTo>
                  <a:pt x="389326" y="4421384"/>
                  <a:pt x="388006" y="4421331"/>
                  <a:pt x="386509" y="4421331"/>
                </a:cubicBezTo>
                <a:close/>
                <a:moveTo>
                  <a:pt x="298632" y="4421152"/>
                </a:moveTo>
                <a:lnTo>
                  <a:pt x="303840" y="4434855"/>
                </a:lnTo>
                <a:lnTo>
                  <a:pt x="291558" y="4437376"/>
                </a:lnTo>
                <a:cubicBezTo>
                  <a:pt x="287780" y="4439230"/>
                  <a:pt x="284668" y="4441851"/>
                  <a:pt x="282221" y="4445239"/>
                </a:cubicBezTo>
                <a:cubicBezTo>
                  <a:pt x="279775" y="4448626"/>
                  <a:pt x="277958" y="4452637"/>
                  <a:pt x="276771" y="4457273"/>
                </a:cubicBezTo>
                <a:cubicBezTo>
                  <a:pt x="275583" y="4461908"/>
                  <a:pt x="274990" y="4466971"/>
                  <a:pt x="274990" y="4472462"/>
                </a:cubicBezTo>
                <a:cubicBezTo>
                  <a:pt x="274990" y="4477740"/>
                  <a:pt x="275476" y="4482696"/>
                  <a:pt x="276448" y="4487331"/>
                </a:cubicBezTo>
                <a:cubicBezTo>
                  <a:pt x="277419" y="4491967"/>
                  <a:pt x="279038" y="4496014"/>
                  <a:pt x="281305" y="4499472"/>
                </a:cubicBezTo>
                <a:cubicBezTo>
                  <a:pt x="283571" y="4502931"/>
                  <a:pt x="286611" y="4505677"/>
                  <a:pt x="290425" y="4507709"/>
                </a:cubicBezTo>
                <a:cubicBezTo>
                  <a:pt x="294238" y="4509742"/>
                  <a:pt x="298988" y="4510758"/>
                  <a:pt x="304673" y="4510758"/>
                </a:cubicBezTo>
                <a:cubicBezTo>
                  <a:pt x="309854" y="4510758"/>
                  <a:pt x="314351" y="4509831"/>
                  <a:pt x="318165" y="4507977"/>
                </a:cubicBezTo>
                <a:cubicBezTo>
                  <a:pt x="321979" y="4506122"/>
                  <a:pt x="325109" y="4503519"/>
                  <a:pt x="327555" y="4500168"/>
                </a:cubicBezTo>
                <a:lnTo>
                  <a:pt x="328157" y="4498831"/>
                </a:lnTo>
                <a:lnTo>
                  <a:pt x="334308" y="4515014"/>
                </a:lnTo>
                <a:lnTo>
                  <a:pt x="325213" y="4521615"/>
                </a:lnTo>
                <a:cubicBezTo>
                  <a:pt x="319044" y="4524290"/>
                  <a:pt x="311895" y="4525627"/>
                  <a:pt x="303765" y="4525627"/>
                </a:cubicBezTo>
                <a:cubicBezTo>
                  <a:pt x="295849" y="4525627"/>
                  <a:pt x="288950" y="4524450"/>
                  <a:pt x="283066" y="4522097"/>
                </a:cubicBezTo>
                <a:cubicBezTo>
                  <a:pt x="277183" y="4519743"/>
                  <a:pt x="272280" y="4516320"/>
                  <a:pt x="268358" y="4511827"/>
                </a:cubicBezTo>
                <a:cubicBezTo>
                  <a:pt x="264436" y="4507335"/>
                  <a:pt x="261512" y="4501879"/>
                  <a:pt x="259586" y="4495461"/>
                </a:cubicBezTo>
                <a:cubicBezTo>
                  <a:pt x="257660" y="4489043"/>
                  <a:pt x="256698" y="4481769"/>
                  <a:pt x="256698" y="4473639"/>
                </a:cubicBezTo>
                <a:cubicBezTo>
                  <a:pt x="256698" y="4465795"/>
                  <a:pt x="257714" y="4458574"/>
                  <a:pt x="259747" y="4451978"/>
                </a:cubicBezTo>
                <a:cubicBezTo>
                  <a:pt x="261779" y="4445381"/>
                  <a:pt x="264845" y="4439694"/>
                  <a:pt x="268946" y="4434916"/>
                </a:cubicBezTo>
                <a:cubicBezTo>
                  <a:pt x="273047" y="4430138"/>
                  <a:pt x="278163" y="4426430"/>
                  <a:pt x="284297" y="4423791"/>
                </a:cubicBezTo>
                <a:close/>
                <a:moveTo>
                  <a:pt x="2610847" y="4419833"/>
                </a:moveTo>
                <a:cubicBezTo>
                  <a:pt x="2602646" y="4419833"/>
                  <a:pt x="2595479" y="4421152"/>
                  <a:pt x="2589346" y="4423791"/>
                </a:cubicBezTo>
                <a:cubicBezTo>
                  <a:pt x="2583213" y="4426430"/>
                  <a:pt x="2578096" y="4430138"/>
                  <a:pt x="2573996" y="4434916"/>
                </a:cubicBezTo>
                <a:cubicBezTo>
                  <a:pt x="2569896" y="4439694"/>
                  <a:pt x="2566829" y="4445381"/>
                  <a:pt x="2564797" y="4451978"/>
                </a:cubicBezTo>
                <a:cubicBezTo>
                  <a:pt x="2562764" y="4458574"/>
                  <a:pt x="2561748" y="4465795"/>
                  <a:pt x="2561748" y="4473639"/>
                </a:cubicBezTo>
                <a:cubicBezTo>
                  <a:pt x="2561748" y="4481769"/>
                  <a:pt x="2562711" y="4489043"/>
                  <a:pt x="2564636" y="4495461"/>
                </a:cubicBezTo>
                <a:cubicBezTo>
                  <a:pt x="2566562" y="4501879"/>
                  <a:pt x="2569485" y="4507335"/>
                  <a:pt x="2573408" y="4511827"/>
                </a:cubicBezTo>
                <a:cubicBezTo>
                  <a:pt x="2577330" y="4516320"/>
                  <a:pt x="2582232" y="4519743"/>
                  <a:pt x="2588116" y="4522097"/>
                </a:cubicBezTo>
                <a:cubicBezTo>
                  <a:pt x="2593999" y="4524450"/>
                  <a:pt x="2600899" y="4525627"/>
                  <a:pt x="2608814" y="4525627"/>
                </a:cubicBezTo>
                <a:cubicBezTo>
                  <a:pt x="2616944" y="4525627"/>
                  <a:pt x="2624093" y="4524290"/>
                  <a:pt x="2630263" y="4521615"/>
                </a:cubicBezTo>
                <a:cubicBezTo>
                  <a:pt x="2636431" y="4518941"/>
                  <a:pt x="2641565" y="4515215"/>
                  <a:pt x="2645666" y="4510437"/>
                </a:cubicBezTo>
                <a:cubicBezTo>
                  <a:pt x="2649767" y="4505659"/>
                  <a:pt x="2652851" y="4499972"/>
                  <a:pt x="2654919" y="4493375"/>
                </a:cubicBezTo>
                <a:cubicBezTo>
                  <a:pt x="2656986" y="4486779"/>
                  <a:pt x="2658021" y="4479558"/>
                  <a:pt x="2658021" y="4471714"/>
                </a:cubicBezTo>
                <a:cubicBezTo>
                  <a:pt x="2658021" y="4463655"/>
                  <a:pt x="2657040" y="4456417"/>
                  <a:pt x="2655079" y="4449999"/>
                </a:cubicBezTo>
                <a:cubicBezTo>
                  <a:pt x="2653119" y="4443580"/>
                  <a:pt x="2650177" y="4438125"/>
                  <a:pt x="2646254" y="4433632"/>
                </a:cubicBezTo>
                <a:cubicBezTo>
                  <a:pt x="2642332" y="4429140"/>
                  <a:pt x="2637429" y="4425716"/>
                  <a:pt x="2631546" y="4423363"/>
                </a:cubicBezTo>
                <a:cubicBezTo>
                  <a:pt x="2625663" y="4421010"/>
                  <a:pt x="2618763" y="4419833"/>
                  <a:pt x="2610847" y="4419833"/>
                </a:cubicBezTo>
                <a:close/>
                <a:moveTo>
                  <a:pt x="2503928" y="4419833"/>
                </a:moveTo>
                <a:cubicBezTo>
                  <a:pt x="2500719" y="4419833"/>
                  <a:pt x="2497670" y="4420208"/>
                  <a:pt x="2494782" y="4420956"/>
                </a:cubicBezTo>
                <a:cubicBezTo>
                  <a:pt x="2491894" y="4421705"/>
                  <a:pt x="2489077" y="4422810"/>
                  <a:pt x="2486332" y="4424272"/>
                </a:cubicBezTo>
                <a:cubicBezTo>
                  <a:pt x="2483586" y="4425734"/>
                  <a:pt x="2480859" y="4427571"/>
                  <a:pt x="2478148" y="4429781"/>
                </a:cubicBezTo>
                <a:cubicBezTo>
                  <a:pt x="2475438" y="4431992"/>
                  <a:pt x="2472621" y="4434595"/>
                  <a:pt x="2469697" y="4437590"/>
                </a:cubicBezTo>
                <a:lnTo>
                  <a:pt x="2469697" y="4424647"/>
                </a:lnTo>
                <a:cubicBezTo>
                  <a:pt x="2469697" y="4424005"/>
                  <a:pt x="2469573" y="4423488"/>
                  <a:pt x="2469323" y="4423096"/>
                </a:cubicBezTo>
                <a:cubicBezTo>
                  <a:pt x="2469074" y="4422704"/>
                  <a:pt x="2468628" y="4422365"/>
                  <a:pt x="2467986" y="4422079"/>
                </a:cubicBezTo>
                <a:cubicBezTo>
                  <a:pt x="2467345" y="4421794"/>
                  <a:pt x="2466542" y="4421598"/>
                  <a:pt x="2465580" y="4421491"/>
                </a:cubicBezTo>
                <a:cubicBezTo>
                  <a:pt x="2464616" y="4421384"/>
                  <a:pt x="2463387" y="4421331"/>
                  <a:pt x="2461889" y="4421331"/>
                </a:cubicBezTo>
                <a:cubicBezTo>
                  <a:pt x="2460462" y="4421331"/>
                  <a:pt x="2459250" y="4421384"/>
                  <a:pt x="2458252" y="4421491"/>
                </a:cubicBezTo>
                <a:cubicBezTo>
                  <a:pt x="2457253" y="4421598"/>
                  <a:pt x="2456433" y="4421794"/>
                  <a:pt x="2455791" y="4422079"/>
                </a:cubicBezTo>
                <a:cubicBezTo>
                  <a:pt x="2455150" y="4422365"/>
                  <a:pt x="2454722" y="4422704"/>
                  <a:pt x="2454508" y="4423096"/>
                </a:cubicBezTo>
                <a:cubicBezTo>
                  <a:pt x="2454294" y="4423488"/>
                  <a:pt x="2454187" y="4424005"/>
                  <a:pt x="2454187" y="4424647"/>
                </a:cubicBezTo>
                <a:lnTo>
                  <a:pt x="2454187" y="4559108"/>
                </a:lnTo>
                <a:cubicBezTo>
                  <a:pt x="2454187" y="4559679"/>
                  <a:pt x="2454312" y="4560178"/>
                  <a:pt x="2454561" y="4560606"/>
                </a:cubicBezTo>
                <a:cubicBezTo>
                  <a:pt x="2454811" y="4561034"/>
                  <a:pt x="2455275" y="4561390"/>
                  <a:pt x="2455952" y="4561676"/>
                </a:cubicBezTo>
                <a:cubicBezTo>
                  <a:pt x="2456629" y="4561961"/>
                  <a:pt x="2457539" y="4562175"/>
                  <a:pt x="2458680" y="4562317"/>
                </a:cubicBezTo>
                <a:cubicBezTo>
                  <a:pt x="2459820" y="4562460"/>
                  <a:pt x="2461247" y="4562531"/>
                  <a:pt x="2462959" y="4562531"/>
                </a:cubicBezTo>
                <a:cubicBezTo>
                  <a:pt x="2464741" y="4562531"/>
                  <a:pt x="2466204" y="4562460"/>
                  <a:pt x="2467345" y="4562317"/>
                </a:cubicBezTo>
                <a:cubicBezTo>
                  <a:pt x="2468486" y="4562175"/>
                  <a:pt x="2469377" y="4561961"/>
                  <a:pt x="2470019" y="4561676"/>
                </a:cubicBezTo>
                <a:cubicBezTo>
                  <a:pt x="2470660" y="4561390"/>
                  <a:pt x="2471123" y="4561034"/>
                  <a:pt x="2471409" y="4560606"/>
                </a:cubicBezTo>
                <a:cubicBezTo>
                  <a:pt x="2471694" y="4560178"/>
                  <a:pt x="2471837" y="4559679"/>
                  <a:pt x="2471837" y="4559108"/>
                </a:cubicBezTo>
                <a:lnTo>
                  <a:pt x="2471837" y="4510972"/>
                </a:lnTo>
                <a:cubicBezTo>
                  <a:pt x="2474404" y="4513468"/>
                  <a:pt x="2476829" y="4515643"/>
                  <a:pt x="2479111" y="4517497"/>
                </a:cubicBezTo>
                <a:cubicBezTo>
                  <a:pt x="2481393" y="4519351"/>
                  <a:pt x="2483693" y="4520884"/>
                  <a:pt x="2486011" y="4522097"/>
                </a:cubicBezTo>
                <a:cubicBezTo>
                  <a:pt x="2488328" y="4523309"/>
                  <a:pt x="2490699" y="4524200"/>
                  <a:pt x="2493124" y="4524771"/>
                </a:cubicBezTo>
                <a:cubicBezTo>
                  <a:pt x="2495549" y="4525341"/>
                  <a:pt x="2498187" y="4525627"/>
                  <a:pt x="2501040" y="4525627"/>
                </a:cubicBezTo>
                <a:cubicBezTo>
                  <a:pt x="2507743" y="4525627"/>
                  <a:pt x="2513698" y="4524361"/>
                  <a:pt x="2518904" y="4521829"/>
                </a:cubicBezTo>
                <a:cubicBezTo>
                  <a:pt x="2524110" y="4519298"/>
                  <a:pt x="2528477" y="4515696"/>
                  <a:pt x="2532008" y="4511025"/>
                </a:cubicBezTo>
                <a:cubicBezTo>
                  <a:pt x="2535538" y="4506354"/>
                  <a:pt x="2538212" y="4500667"/>
                  <a:pt x="2540031" y="4493963"/>
                </a:cubicBezTo>
                <a:cubicBezTo>
                  <a:pt x="2541849" y="4487260"/>
                  <a:pt x="2542758" y="4479701"/>
                  <a:pt x="2542758" y="4471286"/>
                </a:cubicBezTo>
                <a:cubicBezTo>
                  <a:pt x="2542758" y="4464297"/>
                  <a:pt x="2542045" y="4457683"/>
                  <a:pt x="2540619" y="4451443"/>
                </a:cubicBezTo>
                <a:cubicBezTo>
                  <a:pt x="2539193" y="4445203"/>
                  <a:pt x="2536928" y="4439730"/>
                  <a:pt x="2533826" y="4435023"/>
                </a:cubicBezTo>
                <a:cubicBezTo>
                  <a:pt x="2530724" y="4430316"/>
                  <a:pt x="2526713" y="4426608"/>
                  <a:pt x="2521792" y="4423898"/>
                </a:cubicBezTo>
                <a:cubicBezTo>
                  <a:pt x="2516872" y="4421188"/>
                  <a:pt x="2510917" y="4419833"/>
                  <a:pt x="2503928" y="4419833"/>
                </a:cubicBezTo>
                <a:close/>
                <a:moveTo>
                  <a:pt x="2382247" y="4419833"/>
                </a:moveTo>
                <a:cubicBezTo>
                  <a:pt x="2374046" y="4419833"/>
                  <a:pt x="2366880" y="4421152"/>
                  <a:pt x="2360746" y="4423791"/>
                </a:cubicBezTo>
                <a:cubicBezTo>
                  <a:pt x="2354613" y="4426430"/>
                  <a:pt x="2349496" y="4430138"/>
                  <a:pt x="2345396" y="4434916"/>
                </a:cubicBezTo>
                <a:cubicBezTo>
                  <a:pt x="2341295" y="4439694"/>
                  <a:pt x="2338229" y="4445381"/>
                  <a:pt x="2336196" y="4451978"/>
                </a:cubicBezTo>
                <a:cubicBezTo>
                  <a:pt x="2334164" y="4458574"/>
                  <a:pt x="2333148" y="4465795"/>
                  <a:pt x="2333148" y="4473639"/>
                </a:cubicBezTo>
                <a:cubicBezTo>
                  <a:pt x="2333148" y="4481769"/>
                  <a:pt x="2334110" y="4489043"/>
                  <a:pt x="2336036" y="4495461"/>
                </a:cubicBezTo>
                <a:cubicBezTo>
                  <a:pt x="2337962" y="4501879"/>
                  <a:pt x="2340886" y="4507335"/>
                  <a:pt x="2344807" y="4511827"/>
                </a:cubicBezTo>
                <a:cubicBezTo>
                  <a:pt x="2348730" y="4516320"/>
                  <a:pt x="2353633" y="4519743"/>
                  <a:pt x="2359516" y="4522097"/>
                </a:cubicBezTo>
                <a:cubicBezTo>
                  <a:pt x="2365399" y="4524450"/>
                  <a:pt x="2372299" y="4525627"/>
                  <a:pt x="2380214" y="4525627"/>
                </a:cubicBezTo>
                <a:cubicBezTo>
                  <a:pt x="2388345" y="4525627"/>
                  <a:pt x="2395494" y="4524290"/>
                  <a:pt x="2401663" y="4521615"/>
                </a:cubicBezTo>
                <a:cubicBezTo>
                  <a:pt x="2407831" y="4518941"/>
                  <a:pt x="2412965" y="4515215"/>
                  <a:pt x="2417066" y="4510437"/>
                </a:cubicBezTo>
                <a:cubicBezTo>
                  <a:pt x="2421167" y="4505659"/>
                  <a:pt x="2424251" y="4499972"/>
                  <a:pt x="2426319" y="4493375"/>
                </a:cubicBezTo>
                <a:cubicBezTo>
                  <a:pt x="2428387" y="4486779"/>
                  <a:pt x="2429421" y="4479558"/>
                  <a:pt x="2429421" y="4471714"/>
                </a:cubicBezTo>
                <a:cubicBezTo>
                  <a:pt x="2429421" y="4463655"/>
                  <a:pt x="2428440" y="4456417"/>
                  <a:pt x="2426479" y="4449999"/>
                </a:cubicBezTo>
                <a:cubicBezTo>
                  <a:pt x="2424518" y="4443580"/>
                  <a:pt x="2421577" y="4438125"/>
                  <a:pt x="2417654" y="4433632"/>
                </a:cubicBezTo>
                <a:cubicBezTo>
                  <a:pt x="2413732" y="4429140"/>
                  <a:pt x="2408829" y="4425716"/>
                  <a:pt x="2402946" y="4423363"/>
                </a:cubicBezTo>
                <a:cubicBezTo>
                  <a:pt x="2397062" y="4421010"/>
                  <a:pt x="2390163" y="4419833"/>
                  <a:pt x="2382247" y="4419833"/>
                </a:cubicBezTo>
                <a:close/>
                <a:moveTo>
                  <a:pt x="1069513" y="4419833"/>
                </a:moveTo>
                <a:cubicBezTo>
                  <a:pt x="1065805" y="4419833"/>
                  <a:pt x="1062133" y="4420172"/>
                  <a:pt x="1058495" y="4420849"/>
                </a:cubicBezTo>
                <a:cubicBezTo>
                  <a:pt x="1054858" y="4421527"/>
                  <a:pt x="1051507" y="4422383"/>
                  <a:pt x="1048440" y="4423417"/>
                </a:cubicBezTo>
                <a:cubicBezTo>
                  <a:pt x="1045374" y="4424451"/>
                  <a:pt x="1042664" y="4425592"/>
                  <a:pt x="1040311" y="4426840"/>
                </a:cubicBezTo>
                <a:cubicBezTo>
                  <a:pt x="1037957" y="4428088"/>
                  <a:pt x="1036299" y="4429175"/>
                  <a:pt x="1035336" y="4430102"/>
                </a:cubicBezTo>
                <a:cubicBezTo>
                  <a:pt x="1034374" y="4431029"/>
                  <a:pt x="1033767" y="4432010"/>
                  <a:pt x="1033518" y="4433044"/>
                </a:cubicBezTo>
                <a:cubicBezTo>
                  <a:pt x="1033268" y="4434078"/>
                  <a:pt x="1033144" y="4435486"/>
                  <a:pt x="1033144" y="4437269"/>
                </a:cubicBezTo>
                <a:cubicBezTo>
                  <a:pt x="1033144" y="4438339"/>
                  <a:pt x="1033215" y="4439319"/>
                  <a:pt x="1033357" y="4440211"/>
                </a:cubicBezTo>
                <a:cubicBezTo>
                  <a:pt x="1033500" y="4441102"/>
                  <a:pt x="1033732" y="4441833"/>
                  <a:pt x="1034053" y="4442404"/>
                </a:cubicBezTo>
                <a:cubicBezTo>
                  <a:pt x="1034374" y="4442974"/>
                  <a:pt x="1034748" y="4443402"/>
                  <a:pt x="1035176" y="4443687"/>
                </a:cubicBezTo>
                <a:cubicBezTo>
                  <a:pt x="1035604" y="4443973"/>
                  <a:pt x="1036103" y="4444115"/>
                  <a:pt x="1036674" y="4444115"/>
                </a:cubicBezTo>
                <a:cubicBezTo>
                  <a:pt x="1037529" y="4444115"/>
                  <a:pt x="1038831" y="4443598"/>
                  <a:pt x="1040578" y="4442564"/>
                </a:cubicBezTo>
                <a:cubicBezTo>
                  <a:pt x="1042325" y="4441530"/>
                  <a:pt x="1044500" y="4440389"/>
                  <a:pt x="1047103" y="4439141"/>
                </a:cubicBezTo>
                <a:cubicBezTo>
                  <a:pt x="1049706" y="4437893"/>
                  <a:pt x="1052737" y="4436752"/>
                  <a:pt x="1056196" y="4435718"/>
                </a:cubicBezTo>
                <a:cubicBezTo>
                  <a:pt x="1059655" y="4434684"/>
                  <a:pt x="1063559" y="4434167"/>
                  <a:pt x="1067909" y="4434167"/>
                </a:cubicBezTo>
                <a:cubicBezTo>
                  <a:pt x="1071974" y="4434167"/>
                  <a:pt x="1075397" y="4434648"/>
                  <a:pt x="1078178" y="4435611"/>
                </a:cubicBezTo>
                <a:cubicBezTo>
                  <a:pt x="1080959" y="4436574"/>
                  <a:pt x="1083224" y="4438000"/>
                  <a:pt x="1084971" y="4439890"/>
                </a:cubicBezTo>
                <a:cubicBezTo>
                  <a:pt x="1086718" y="4441780"/>
                  <a:pt x="1087984" y="4444151"/>
                  <a:pt x="1088768" y="4447004"/>
                </a:cubicBezTo>
                <a:cubicBezTo>
                  <a:pt x="1089552" y="4449856"/>
                  <a:pt x="1089945" y="4453137"/>
                  <a:pt x="1089945" y="4456845"/>
                </a:cubicBezTo>
                <a:lnTo>
                  <a:pt x="1089945" y="4464333"/>
                </a:lnTo>
                <a:lnTo>
                  <a:pt x="1076680" y="4464333"/>
                </a:lnTo>
                <a:cubicBezTo>
                  <a:pt x="1069193" y="4464333"/>
                  <a:pt x="1062453" y="4464992"/>
                  <a:pt x="1056463" y="4466312"/>
                </a:cubicBezTo>
                <a:cubicBezTo>
                  <a:pt x="1050473" y="4467631"/>
                  <a:pt x="1045410" y="4469610"/>
                  <a:pt x="1041273" y="4472249"/>
                </a:cubicBezTo>
                <a:cubicBezTo>
                  <a:pt x="1037137" y="4474887"/>
                  <a:pt x="1033964" y="4478203"/>
                  <a:pt x="1031753" y="4482197"/>
                </a:cubicBezTo>
                <a:cubicBezTo>
                  <a:pt x="1029542" y="4486190"/>
                  <a:pt x="1028437" y="4490897"/>
                  <a:pt x="1028437" y="4496317"/>
                </a:cubicBezTo>
                <a:cubicBezTo>
                  <a:pt x="1028437" y="4500952"/>
                  <a:pt x="1029239" y="4505088"/>
                  <a:pt x="1030843" y="4508725"/>
                </a:cubicBezTo>
                <a:cubicBezTo>
                  <a:pt x="1032448" y="4512362"/>
                  <a:pt x="1034695" y="4515429"/>
                  <a:pt x="1037583" y="4517925"/>
                </a:cubicBezTo>
                <a:cubicBezTo>
                  <a:pt x="1040471" y="4520421"/>
                  <a:pt x="1043965" y="4522328"/>
                  <a:pt x="1048066" y="4523648"/>
                </a:cubicBezTo>
                <a:cubicBezTo>
                  <a:pt x="1052166" y="4524967"/>
                  <a:pt x="1056748" y="4525627"/>
                  <a:pt x="1061812" y="4525627"/>
                </a:cubicBezTo>
                <a:cubicBezTo>
                  <a:pt x="1067588" y="4525627"/>
                  <a:pt x="1073061" y="4524379"/>
                  <a:pt x="1078232" y="4521883"/>
                </a:cubicBezTo>
                <a:cubicBezTo>
                  <a:pt x="1083402" y="4519387"/>
                  <a:pt x="1088091" y="4515892"/>
                  <a:pt x="1092298" y="4511400"/>
                </a:cubicBezTo>
                <a:lnTo>
                  <a:pt x="1092298" y="4521027"/>
                </a:lnTo>
                <a:cubicBezTo>
                  <a:pt x="1092298" y="4521883"/>
                  <a:pt x="1092548" y="4522525"/>
                  <a:pt x="1093047" y="4522952"/>
                </a:cubicBezTo>
                <a:cubicBezTo>
                  <a:pt x="1093546" y="4523380"/>
                  <a:pt x="1094349" y="4523701"/>
                  <a:pt x="1095454" y="4523915"/>
                </a:cubicBezTo>
                <a:cubicBezTo>
                  <a:pt x="1096559" y="4524129"/>
                  <a:pt x="1098039" y="4524236"/>
                  <a:pt x="1099893" y="4524236"/>
                </a:cubicBezTo>
                <a:cubicBezTo>
                  <a:pt x="1101819" y="4524236"/>
                  <a:pt x="1103280" y="4524129"/>
                  <a:pt x="1104279" y="4523915"/>
                </a:cubicBezTo>
                <a:cubicBezTo>
                  <a:pt x="1105277" y="4523701"/>
                  <a:pt x="1106062" y="4523380"/>
                  <a:pt x="1106632" y="4522952"/>
                </a:cubicBezTo>
                <a:cubicBezTo>
                  <a:pt x="1107203" y="4522525"/>
                  <a:pt x="1107488" y="4521883"/>
                  <a:pt x="1107488" y="4521027"/>
                </a:cubicBezTo>
                <a:lnTo>
                  <a:pt x="1107488" y="4456096"/>
                </a:lnTo>
                <a:cubicBezTo>
                  <a:pt x="1107488" y="4450106"/>
                  <a:pt x="1106811" y="4444864"/>
                  <a:pt x="1105455" y="4440371"/>
                </a:cubicBezTo>
                <a:cubicBezTo>
                  <a:pt x="1104100" y="4435879"/>
                  <a:pt x="1101925" y="4432117"/>
                  <a:pt x="1098930" y="4429086"/>
                </a:cubicBezTo>
                <a:cubicBezTo>
                  <a:pt x="1095935" y="4426055"/>
                  <a:pt x="1092013" y="4423755"/>
                  <a:pt x="1087164" y="4422186"/>
                </a:cubicBezTo>
                <a:cubicBezTo>
                  <a:pt x="1082314" y="4420618"/>
                  <a:pt x="1076431" y="4419833"/>
                  <a:pt x="1069513" y="4419833"/>
                </a:cubicBezTo>
                <a:close/>
                <a:moveTo>
                  <a:pt x="769955" y="4419833"/>
                </a:moveTo>
                <a:cubicBezTo>
                  <a:pt x="762895" y="4419833"/>
                  <a:pt x="756512" y="4421063"/>
                  <a:pt x="750808" y="4423524"/>
                </a:cubicBezTo>
                <a:cubicBezTo>
                  <a:pt x="745102" y="4425984"/>
                  <a:pt x="740235" y="4429514"/>
                  <a:pt x="736206" y="4434114"/>
                </a:cubicBezTo>
                <a:cubicBezTo>
                  <a:pt x="732177" y="4438713"/>
                  <a:pt x="729092" y="4444311"/>
                  <a:pt x="726953" y="4450908"/>
                </a:cubicBezTo>
                <a:cubicBezTo>
                  <a:pt x="724814" y="4457504"/>
                  <a:pt x="723744" y="4464939"/>
                  <a:pt x="723744" y="4473211"/>
                </a:cubicBezTo>
                <a:cubicBezTo>
                  <a:pt x="723744" y="4481912"/>
                  <a:pt x="724778" y="4489542"/>
                  <a:pt x="726846" y="4496103"/>
                </a:cubicBezTo>
                <a:cubicBezTo>
                  <a:pt x="728914" y="4502664"/>
                  <a:pt x="731981" y="4508119"/>
                  <a:pt x="736045" y="4512469"/>
                </a:cubicBezTo>
                <a:cubicBezTo>
                  <a:pt x="740111" y="4516819"/>
                  <a:pt x="745120" y="4520100"/>
                  <a:pt x="751075" y="4522311"/>
                </a:cubicBezTo>
                <a:cubicBezTo>
                  <a:pt x="757029" y="4524521"/>
                  <a:pt x="763965" y="4525627"/>
                  <a:pt x="771880" y="4525627"/>
                </a:cubicBezTo>
                <a:cubicBezTo>
                  <a:pt x="776445" y="4525627"/>
                  <a:pt x="780741" y="4525288"/>
                  <a:pt x="784771" y="4524610"/>
                </a:cubicBezTo>
                <a:cubicBezTo>
                  <a:pt x="788800" y="4523933"/>
                  <a:pt x="792347" y="4523166"/>
                  <a:pt x="795414" y="4522311"/>
                </a:cubicBezTo>
                <a:cubicBezTo>
                  <a:pt x="798480" y="4521455"/>
                  <a:pt x="800976" y="4520581"/>
                  <a:pt x="802902" y="4519690"/>
                </a:cubicBezTo>
                <a:cubicBezTo>
                  <a:pt x="804827" y="4518798"/>
                  <a:pt x="805986" y="4518157"/>
                  <a:pt x="806378" y="4517764"/>
                </a:cubicBezTo>
                <a:cubicBezTo>
                  <a:pt x="806771" y="4517372"/>
                  <a:pt x="807092" y="4516962"/>
                  <a:pt x="807341" y="4516534"/>
                </a:cubicBezTo>
                <a:cubicBezTo>
                  <a:pt x="807591" y="4516106"/>
                  <a:pt x="807769" y="4515625"/>
                  <a:pt x="807876" y="4515090"/>
                </a:cubicBezTo>
                <a:cubicBezTo>
                  <a:pt x="807983" y="4514555"/>
                  <a:pt x="808072" y="4513949"/>
                  <a:pt x="808143" y="4513272"/>
                </a:cubicBezTo>
                <a:cubicBezTo>
                  <a:pt x="808215" y="4512594"/>
                  <a:pt x="808250" y="4511792"/>
                  <a:pt x="808250" y="4510865"/>
                </a:cubicBezTo>
                <a:cubicBezTo>
                  <a:pt x="808250" y="4509581"/>
                  <a:pt x="808197" y="4508494"/>
                  <a:pt x="808089" y="4507602"/>
                </a:cubicBezTo>
                <a:cubicBezTo>
                  <a:pt x="807982" y="4506711"/>
                  <a:pt x="807820" y="4506015"/>
                  <a:pt x="807605" y="4505516"/>
                </a:cubicBezTo>
                <a:cubicBezTo>
                  <a:pt x="807390" y="4505017"/>
                  <a:pt x="807086" y="4504643"/>
                  <a:pt x="806692" y="4504393"/>
                </a:cubicBezTo>
                <a:cubicBezTo>
                  <a:pt x="806298" y="4504143"/>
                  <a:pt x="805850" y="4504019"/>
                  <a:pt x="805349" y="4504019"/>
                </a:cubicBezTo>
                <a:cubicBezTo>
                  <a:pt x="804489" y="4504019"/>
                  <a:pt x="803216" y="4504393"/>
                  <a:pt x="801532" y="4505142"/>
                </a:cubicBezTo>
                <a:cubicBezTo>
                  <a:pt x="799848" y="4505891"/>
                  <a:pt x="797698" y="4506729"/>
                  <a:pt x="795082" y="4507656"/>
                </a:cubicBezTo>
                <a:cubicBezTo>
                  <a:pt x="792466" y="4508583"/>
                  <a:pt x="789367" y="4509421"/>
                  <a:pt x="785784" y="4510169"/>
                </a:cubicBezTo>
                <a:cubicBezTo>
                  <a:pt x="782201" y="4510918"/>
                  <a:pt x="778117" y="4511293"/>
                  <a:pt x="773530" y="4511293"/>
                </a:cubicBezTo>
                <a:cubicBezTo>
                  <a:pt x="767726" y="4511293"/>
                  <a:pt x="762817" y="4510473"/>
                  <a:pt x="758804" y="4508832"/>
                </a:cubicBezTo>
                <a:cubicBezTo>
                  <a:pt x="754791" y="4507192"/>
                  <a:pt x="751530" y="4504839"/>
                  <a:pt x="749022" y="4501772"/>
                </a:cubicBezTo>
                <a:cubicBezTo>
                  <a:pt x="746514" y="4498706"/>
                  <a:pt x="744723" y="4495033"/>
                  <a:pt x="743648" y="4490754"/>
                </a:cubicBezTo>
                <a:cubicBezTo>
                  <a:pt x="742573" y="4486476"/>
                  <a:pt x="742036" y="4481662"/>
                  <a:pt x="742036" y="4476313"/>
                </a:cubicBezTo>
                <a:lnTo>
                  <a:pt x="805437" y="4476313"/>
                </a:lnTo>
                <a:cubicBezTo>
                  <a:pt x="807229" y="4476313"/>
                  <a:pt x="808823" y="4475725"/>
                  <a:pt x="810220" y="4474548"/>
                </a:cubicBezTo>
                <a:cubicBezTo>
                  <a:pt x="811617" y="4473372"/>
                  <a:pt x="812315" y="4471393"/>
                  <a:pt x="812315" y="4468612"/>
                </a:cubicBezTo>
                <a:lnTo>
                  <a:pt x="812315" y="4465402"/>
                </a:lnTo>
                <a:cubicBezTo>
                  <a:pt x="812315" y="4459127"/>
                  <a:pt x="811513" y="4453226"/>
                  <a:pt x="809908" y="4447699"/>
                </a:cubicBezTo>
                <a:cubicBezTo>
                  <a:pt x="808304" y="4442172"/>
                  <a:pt x="805790" y="4437358"/>
                  <a:pt x="802367" y="4433258"/>
                </a:cubicBezTo>
                <a:cubicBezTo>
                  <a:pt x="798944" y="4429157"/>
                  <a:pt x="794576" y="4425895"/>
                  <a:pt x="789263" y="4423470"/>
                </a:cubicBezTo>
                <a:cubicBezTo>
                  <a:pt x="783950" y="4421045"/>
                  <a:pt x="777514" y="4419833"/>
                  <a:pt x="769955" y="4419833"/>
                </a:cubicBezTo>
                <a:close/>
                <a:moveTo>
                  <a:pt x="1662012" y="4385175"/>
                </a:moveTo>
                <a:cubicBezTo>
                  <a:pt x="1661441" y="4385175"/>
                  <a:pt x="1660924" y="4385317"/>
                  <a:pt x="1660461" y="4385603"/>
                </a:cubicBezTo>
                <a:cubicBezTo>
                  <a:pt x="1659997" y="4385888"/>
                  <a:pt x="1659623" y="4386351"/>
                  <a:pt x="1659338" y="4386993"/>
                </a:cubicBezTo>
                <a:cubicBezTo>
                  <a:pt x="1659053" y="4387635"/>
                  <a:pt x="1658821" y="4388473"/>
                  <a:pt x="1658643" y="4389507"/>
                </a:cubicBezTo>
                <a:cubicBezTo>
                  <a:pt x="1658464" y="4390541"/>
                  <a:pt x="1658375" y="4391736"/>
                  <a:pt x="1658375" y="4393091"/>
                </a:cubicBezTo>
                <a:cubicBezTo>
                  <a:pt x="1658375" y="4394445"/>
                  <a:pt x="1658464" y="4395622"/>
                  <a:pt x="1658643" y="4396621"/>
                </a:cubicBezTo>
                <a:cubicBezTo>
                  <a:pt x="1658821" y="4397619"/>
                  <a:pt x="1659053" y="4398421"/>
                  <a:pt x="1659338" y="4399027"/>
                </a:cubicBezTo>
                <a:cubicBezTo>
                  <a:pt x="1659623" y="4399634"/>
                  <a:pt x="1659997" y="4400079"/>
                  <a:pt x="1660461" y="4400365"/>
                </a:cubicBezTo>
                <a:cubicBezTo>
                  <a:pt x="1660924" y="4400650"/>
                  <a:pt x="1661441" y="4400792"/>
                  <a:pt x="1662012" y="4400792"/>
                </a:cubicBezTo>
                <a:lnTo>
                  <a:pt x="1700949" y="4400792"/>
                </a:lnTo>
                <a:lnTo>
                  <a:pt x="1700949" y="4520813"/>
                </a:lnTo>
                <a:cubicBezTo>
                  <a:pt x="1700949" y="4521384"/>
                  <a:pt x="1701092" y="4521883"/>
                  <a:pt x="1701377" y="4522311"/>
                </a:cubicBezTo>
                <a:cubicBezTo>
                  <a:pt x="1701663" y="4522738"/>
                  <a:pt x="1702162" y="4523077"/>
                  <a:pt x="1702875" y="4523327"/>
                </a:cubicBezTo>
                <a:cubicBezTo>
                  <a:pt x="1703588" y="4523576"/>
                  <a:pt x="1704551" y="4523790"/>
                  <a:pt x="1705763" y="4523969"/>
                </a:cubicBezTo>
                <a:cubicBezTo>
                  <a:pt x="1706975" y="4524147"/>
                  <a:pt x="1708437" y="4524236"/>
                  <a:pt x="1710149" y="4524236"/>
                </a:cubicBezTo>
                <a:cubicBezTo>
                  <a:pt x="1711931" y="4524236"/>
                  <a:pt x="1713411" y="4524147"/>
                  <a:pt x="1714588" y="4523969"/>
                </a:cubicBezTo>
                <a:cubicBezTo>
                  <a:pt x="1715765" y="4523790"/>
                  <a:pt x="1716710" y="4523576"/>
                  <a:pt x="1717423" y="4523327"/>
                </a:cubicBezTo>
                <a:cubicBezTo>
                  <a:pt x="1718136" y="4523077"/>
                  <a:pt x="1718635" y="4522738"/>
                  <a:pt x="1718920" y="4522311"/>
                </a:cubicBezTo>
                <a:cubicBezTo>
                  <a:pt x="1719206" y="4521883"/>
                  <a:pt x="1719348" y="4521384"/>
                  <a:pt x="1719348" y="4520813"/>
                </a:cubicBezTo>
                <a:lnTo>
                  <a:pt x="1719348" y="4400792"/>
                </a:lnTo>
                <a:lnTo>
                  <a:pt x="1758286" y="4400792"/>
                </a:lnTo>
                <a:cubicBezTo>
                  <a:pt x="1758856" y="4400792"/>
                  <a:pt x="1759373" y="4400650"/>
                  <a:pt x="1759836" y="4400365"/>
                </a:cubicBezTo>
                <a:cubicBezTo>
                  <a:pt x="1760300" y="4400079"/>
                  <a:pt x="1760692" y="4399634"/>
                  <a:pt x="1761013" y="4399027"/>
                </a:cubicBezTo>
                <a:cubicBezTo>
                  <a:pt x="1761334" y="4398421"/>
                  <a:pt x="1761566" y="4397619"/>
                  <a:pt x="1761708" y="4396621"/>
                </a:cubicBezTo>
                <a:cubicBezTo>
                  <a:pt x="1761851" y="4395622"/>
                  <a:pt x="1761922" y="4394445"/>
                  <a:pt x="1761922" y="4393091"/>
                </a:cubicBezTo>
                <a:cubicBezTo>
                  <a:pt x="1761922" y="4391736"/>
                  <a:pt x="1761851" y="4390541"/>
                  <a:pt x="1761708" y="4389507"/>
                </a:cubicBezTo>
                <a:cubicBezTo>
                  <a:pt x="1761566" y="4388473"/>
                  <a:pt x="1761334" y="4387635"/>
                  <a:pt x="1761013" y="4386993"/>
                </a:cubicBezTo>
                <a:cubicBezTo>
                  <a:pt x="1760692" y="4386351"/>
                  <a:pt x="1760300" y="4385888"/>
                  <a:pt x="1759836" y="4385603"/>
                </a:cubicBezTo>
                <a:cubicBezTo>
                  <a:pt x="1759373" y="4385317"/>
                  <a:pt x="1758856" y="4385175"/>
                  <a:pt x="1758286" y="4385175"/>
                </a:cubicBezTo>
                <a:close/>
                <a:moveTo>
                  <a:pt x="1386741" y="4385175"/>
                </a:moveTo>
                <a:cubicBezTo>
                  <a:pt x="1385100" y="4385175"/>
                  <a:pt x="1383567" y="4385727"/>
                  <a:pt x="1382141" y="4386833"/>
                </a:cubicBezTo>
                <a:cubicBezTo>
                  <a:pt x="1380715" y="4387938"/>
                  <a:pt x="1380002" y="4389881"/>
                  <a:pt x="1380002" y="4392663"/>
                </a:cubicBezTo>
                <a:lnTo>
                  <a:pt x="1380002" y="4515999"/>
                </a:lnTo>
                <a:cubicBezTo>
                  <a:pt x="1380002" y="4518852"/>
                  <a:pt x="1380715" y="4520831"/>
                  <a:pt x="1382141" y="4521936"/>
                </a:cubicBezTo>
                <a:cubicBezTo>
                  <a:pt x="1383567" y="4523042"/>
                  <a:pt x="1385136" y="4523594"/>
                  <a:pt x="1386848" y="4523594"/>
                </a:cubicBezTo>
                <a:lnTo>
                  <a:pt x="1420222" y="4523594"/>
                </a:lnTo>
                <a:cubicBezTo>
                  <a:pt x="1430919" y="4523594"/>
                  <a:pt x="1439370" y="4522435"/>
                  <a:pt x="1445574" y="4520118"/>
                </a:cubicBezTo>
                <a:cubicBezTo>
                  <a:pt x="1451778" y="4517800"/>
                  <a:pt x="1456753" y="4514751"/>
                  <a:pt x="1460496" y="4510972"/>
                </a:cubicBezTo>
                <a:cubicBezTo>
                  <a:pt x="1464240" y="4507192"/>
                  <a:pt x="1466950" y="4502824"/>
                  <a:pt x="1468626" y="4497868"/>
                </a:cubicBezTo>
                <a:cubicBezTo>
                  <a:pt x="1470302" y="4492912"/>
                  <a:pt x="1471140" y="4487759"/>
                  <a:pt x="1471140" y="4482411"/>
                </a:cubicBezTo>
                <a:cubicBezTo>
                  <a:pt x="1471140" y="4476563"/>
                  <a:pt x="1470141" y="4471268"/>
                  <a:pt x="1468145" y="4466526"/>
                </a:cubicBezTo>
                <a:cubicBezTo>
                  <a:pt x="1466148" y="4461783"/>
                  <a:pt x="1463224" y="4457736"/>
                  <a:pt x="1459373" y="4454384"/>
                </a:cubicBezTo>
                <a:cubicBezTo>
                  <a:pt x="1455522" y="4451033"/>
                  <a:pt x="1450780" y="4448465"/>
                  <a:pt x="1445146" y="4446683"/>
                </a:cubicBezTo>
                <a:cubicBezTo>
                  <a:pt x="1439512" y="4444900"/>
                  <a:pt x="1432346" y="4444008"/>
                  <a:pt x="1423645" y="4444008"/>
                </a:cubicBezTo>
                <a:lnTo>
                  <a:pt x="1398293" y="4444008"/>
                </a:lnTo>
                <a:lnTo>
                  <a:pt x="1398293" y="4400685"/>
                </a:lnTo>
                <a:lnTo>
                  <a:pt x="1458624" y="4400685"/>
                </a:lnTo>
                <a:cubicBezTo>
                  <a:pt x="1459266" y="4400685"/>
                  <a:pt x="1459819" y="4400525"/>
                  <a:pt x="1460282" y="4400204"/>
                </a:cubicBezTo>
                <a:cubicBezTo>
                  <a:pt x="1460746" y="4399883"/>
                  <a:pt x="1461138" y="4399420"/>
                  <a:pt x="1461459" y="4398813"/>
                </a:cubicBezTo>
                <a:cubicBezTo>
                  <a:pt x="1461780" y="4398207"/>
                  <a:pt x="1462012" y="4397405"/>
                  <a:pt x="1462154" y="4396407"/>
                </a:cubicBezTo>
                <a:cubicBezTo>
                  <a:pt x="1462297" y="4395408"/>
                  <a:pt x="1462369" y="4394267"/>
                  <a:pt x="1462369" y="4392984"/>
                </a:cubicBezTo>
                <a:cubicBezTo>
                  <a:pt x="1462369" y="4391557"/>
                  <a:pt x="1462297" y="4390363"/>
                  <a:pt x="1462154" y="4389400"/>
                </a:cubicBezTo>
                <a:cubicBezTo>
                  <a:pt x="1462012" y="4388437"/>
                  <a:pt x="1461780" y="4387635"/>
                  <a:pt x="1461459" y="4386993"/>
                </a:cubicBezTo>
                <a:cubicBezTo>
                  <a:pt x="1461138" y="4386351"/>
                  <a:pt x="1460728" y="4385888"/>
                  <a:pt x="1460229" y="4385603"/>
                </a:cubicBezTo>
                <a:cubicBezTo>
                  <a:pt x="1459729" y="4385317"/>
                  <a:pt x="1459159" y="4385175"/>
                  <a:pt x="1458518" y="4385175"/>
                </a:cubicBezTo>
                <a:close/>
                <a:moveTo>
                  <a:pt x="2166162" y="4383463"/>
                </a:moveTo>
                <a:cubicBezTo>
                  <a:pt x="2157106" y="4383463"/>
                  <a:pt x="2148851" y="4385103"/>
                  <a:pt x="2141399" y="4388384"/>
                </a:cubicBezTo>
                <a:cubicBezTo>
                  <a:pt x="2133947" y="4391664"/>
                  <a:pt x="2127546" y="4396424"/>
                  <a:pt x="2122198" y="4402664"/>
                </a:cubicBezTo>
                <a:cubicBezTo>
                  <a:pt x="2116849" y="4408904"/>
                  <a:pt x="2112695" y="4416517"/>
                  <a:pt x="2109736" y="4425503"/>
                </a:cubicBezTo>
                <a:cubicBezTo>
                  <a:pt x="2106777" y="4434488"/>
                  <a:pt x="2105297" y="4444721"/>
                  <a:pt x="2105297" y="4456203"/>
                </a:cubicBezTo>
                <a:cubicBezTo>
                  <a:pt x="2105297" y="4467399"/>
                  <a:pt x="2106670" y="4477294"/>
                  <a:pt x="2109415" y="4485887"/>
                </a:cubicBezTo>
                <a:cubicBezTo>
                  <a:pt x="2112161" y="4494481"/>
                  <a:pt x="2116083" y="4501701"/>
                  <a:pt x="2121182" y="4507549"/>
                </a:cubicBezTo>
                <a:cubicBezTo>
                  <a:pt x="2126281" y="4513396"/>
                  <a:pt x="2132450" y="4517818"/>
                  <a:pt x="2139687" y="4520813"/>
                </a:cubicBezTo>
                <a:cubicBezTo>
                  <a:pt x="2146926" y="4523808"/>
                  <a:pt x="2155038" y="4525306"/>
                  <a:pt x="2164023" y="4525306"/>
                </a:cubicBezTo>
                <a:cubicBezTo>
                  <a:pt x="2169229" y="4525306"/>
                  <a:pt x="2174025" y="4524824"/>
                  <a:pt x="2178411" y="4523862"/>
                </a:cubicBezTo>
                <a:cubicBezTo>
                  <a:pt x="2182796" y="4522899"/>
                  <a:pt x="2186683" y="4521722"/>
                  <a:pt x="2190070" y="4520332"/>
                </a:cubicBezTo>
                <a:cubicBezTo>
                  <a:pt x="2193458" y="4518941"/>
                  <a:pt x="2196293" y="4517515"/>
                  <a:pt x="2198574" y="4516053"/>
                </a:cubicBezTo>
                <a:cubicBezTo>
                  <a:pt x="2200857" y="4514591"/>
                  <a:pt x="2202355" y="4513503"/>
                  <a:pt x="2203067" y="4512790"/>
                </a:cubicBezTo>
                <a:cubicBezTo>
                  <a:pt x="2203780" y="4512077"/>
                  <a:pt x="2204280" y="4511471"/>
                  <a:pt x="2204565" y="4510972"/>
                </a:cubicBezTo>
                <a:cubicBezTo>
                  <a:pt x="2204850" y="4510473"/>
                  <a:pt x="2205082" y="4509902"/>
                  <a:pt x="2205260" y="4509260"/>
                </a:cubicBezTo>
                <a:cubicBezTo>
                  <a:pt x="2205439" y="4508618"/>
                  <a:pt x="2205563" y="4507870"/>
                  <a:pt x="2205635" y="4507014"/>
                </a:cubicBezTo>
                <a:cubicBezTo>
                  <a:pt x="2205706" y="4506158"/>
                  <a:pt x="2205742" y="4505160"/>
                  <a:pt x="2205742" y="4504019"/>
                </a:cubicBezTo>
                <a:cubicBezTo>
                  <a:pt x="2205742" y="4502378"/>
                  <a:pt x="2205688" y="4501024"/>
                  <a:pt x="2205581" y="4499954"/>
                </a:cubicBezTo>
                <a:cubicBezTo>
                  <a:pt x="2205473" y="4498884"/>
                  <a:pt x="2205312" y="4498046"/>
                  <a:pt x="2205097" y="4497440"/>
                </a:cubicBezTo>
                <a:cubicBezTo>
                  <a:pt x="2204882" y="4496834"/>
                  <a:pt x="2204595" y="4496424"/>
                  <a:pt x="2204236" y="4496210"/>
                </a:cubicBezTo>
                <a:cubicBezTo>
                  <a:pt x="2203879" y="4495996"/>
                  <a:pt x="2203449" y="4495889"/>
                  <a:pt x="2202946" y="4495889"/>
                </a:cubicBezTo>
                <a:cubicBezTo>
                  <a:pt x="2201870" y="4495889"/>
                  <a:pt x="2200401" y="4496566"/>
                  <a:pt x="2198536" y="4497921"/>
                </a:cubicBezTo>
                <a:cubicBezTo>
                  <a:pt x="2196672" y="4499276"/>
                  <a:pt x="2194288" y="4500792"/>
                  <a:pt x="2191385" y="4502468"/>
                </a:cubicBezTo>
                <a:cubicBezTo>
                  <a:pt x="2188482" y="4504143"/>
                  <a:pt x="2184969" y="4505659"/>
                  <a:pt x="2180847" y="4507014"/>
                </a:cubicBezTo>
                <a:cubicBezTo>
                  <a:pt x="2176725" y="4508369"/>
                  <a:pt x="2171903" y="4509046"/>
                  <a:pt x="2166383" y="4509046"/>
                </a:cubicBezTo>
                <a:cubicBezTo>
                  <a:pt x="2159859" y="4509046"/>
                  <a:pt x="2154016" y="4507887"/>
                  <a:pt x="2148855" y="4505570"/>
                </a:cubicBezTo>
                <a:cubicBezTo>
                  <a:pt x="2143692" y="4503252"/>
                  <a:pt x="2139337" y="4499829"/>
                  <a:pt x="2135788" y="4495301"/>
                </a:cubicBezTo>
                <a:cubicBezTo>
                  <a:pt x="2132239" y="4490772"/>
                  <a:pt x="2129515" y="4485138"/>
                  <a:pt x="2127615" y="4478399"/>
                </a:cubicBezTo>
                <a:cubicBezTo>
                  <a:pt x="2125715" y="4471660"/>
                  <a:pt x="2124765" y="4463905"/>
                  <a:pt x="2124765" y="4455133"/>
                </a:cubicBezTo>
                <a:cubicBezTo>
                  <a:pt x="2124765" y="4446290"/>
                  <a:pt x="2125751" y="4438428"/>
                  <a:pt x="2127724" y="4431546"/>
                </a:cubicBezTo>
                <a:cubicBezTo>
                  <a:pt x="2129695" y="4424665"/>
                  <a:pt x="2132472" y="4418835"/>
                  <a:pt x="2136057" y="4414057"/>
                </a:cubicBezTo>
                <a:cubicBezTo>
                  <a:pt x="2139642" y="4409279"/>
                  <a:pt x="2143961" y="4405660"/>
                  <a:pt x="2149016" y="4403199"/>
                </a:cubicBezTo>
                <a:cubicBezTo>
                  <a:pt x="2154070" y="4400739"/>
                  <a:pt x="2159681" y="4399509"/>
                  <a:pt x="2165847" y="4399509"/>
                </a:cubicBezTo>
                <a:cubicBezTo>
                  <a:pt x="2171510" y="4399509"/>
                  <a:pt x="2176368" y="4400204"/>
                  <a:pt x="2180418" y="4401595"/>
                </a:cubicBezTo>
                <a:cubicBezTo>
                  <a:pt x="2184469" y="4402985"/>
                  <a:pt x="2187910" y="4404519"/>
                  <a:pt x="2190741" y="4406194"/>
                </a:cubicBezTo>
                <a:cubicBezTo>
                  <a:pt x="2193574" y="4407870"/>
                  <a:pt x="2195886" y="4409404"/>
                  <a:pt x="2197679" y="4410794"/>
                </a:cubicBezTo>
                <a:cubicBezTo>
                  <a:pt x="2199471" y="4412185"/>
                  <a:pt x="2200870" y="4412880"/>
                  <a:pt x="2201873" y="4412880"/>
                </a:cubicBezTo>
                <a:cubicBezTo>
                  <a:pt x="2202446" y="4412880"/>
                  <a:pt x="2202930" y="4412720"/>
                  <a:pt x="2203325" y="4412399"/>
                </a:cubicBezTo>
                <a:cubicBezTo>
                  <a:pt x="2203719" y="4412078"/>
                  <a:pt x="2204060" y="4411579"/>
                  <a:pt x="2204347" y="4410901"/>
                </a:cubicBezTo>
                <a:cubicBezTo>
                  <a:pt x="2204634" y="4410224"/>
                  <a:pt x="2204849" y="4409386"/>
                  <a:pt x="2204992" y="4408387"/>
                </a:cubicBezTo>
                <a:cubicBezTo>
                  <a:pt x="2205136" y="4407389"/>
                  <a:pt x="2205207" y="4406177"/>
                  <a:pt x="2205207" y="4404750"/>
                </a:cubicBezTo>
                <a:cubicBezTo>
                  <a:pt x="2205207" y="4403467"/>
                  <a:pt x="2205153" y="4402361"/>
                  <a:pt x="2205046" y="4401434"/>
                </a:cubicBezTo>
                <a:cubicBezTo>
                  <a:pt x="2204940" y="4400507"/>
                  <a:pt x="2204797" y="4399705"/>
                  <a:pt x="2204619" y="4399027"/>
                </a:cubicBezTo>
                <a:cubicBezTo>
                  <a:pt x="2204440" y="4398350"/>
                  <a:pt x="2204208" y="4397762"/>
                  <a:pt x="2203923" y="4397262"/>
                </a:cubicBezTo>
                <a:cubicBezTo>
                  <a:pt x="2203638" y="4396763"/>
                  <a:pt x="2203014" y="4396032"/>
                  <a:pt x="2202051" y="4395070"/>
                </a:cubicBezTo>
                <a:cubicBezTo>
                  <a:pt x="2201088" y="4394107"/>
                  <a:pt x="2199359" y="4392877"/>
                  <a:pt x="2196863" y="4391379"/>
                </a:cubicBezTo>
                <a:cubicBezTo>
                  <a:pt x="2194367" y="4389881"/>
                  <a:pt x="2191514" y="4388562"/>
                  <a:pt x="2188305" y="4387421"/>
                </a:cubicBezTo>
                <a:cubicBezTo>
                  <a:pt x="2185096" y="4386280"/>
                  <a:pt x="2181602" y="4385335"/>
                  <a:pt x="2177822" y="4384586"/>
                </a:cubicBezTo>
                <a:cubicBezTo>
                  <a:pt x="2174043" y="4383838"/>
                  <a:pt x="2170156" y="4383463"/>
                  <a:pt x="2166162" y="4383463"/>
                </a:cubicBezTo>
                <a:close/>
                <a:moveTo>
                  <a:pt x="1318438" y="4383463"/>
                </a:moveTo>
                <a:cubicBezTo>
                  <a:pt x="1309381" y="4383463"/>
                  <a:pt x="1301126" y="4385103"/>
                  <a:pt x="1293674" y="4388384"/>
                </a:cubicBezTo>
                <a:cubicBezTo>
                  <a:pt x="1286222" y="4391664"/>
                  <a:pt x="1279822" y="4396424"/>
                  <a:pt x="1274473" y="4402664"/>
                </a:cubicBezTo>
                <a:cubicBezTo>
                  <a:pt x="1269125" y="4408904"/>
                  <a:pt x="1264970" y="4416517"/>
                  <a:pt x="1262011" y="4425503"/>
                </a:cubicBezTo>
                <a:cubicBezTo>
                  <a:pt x="1259051" y="4434488"/>
                  <a:pt x="1257572" y="4444721"/>
                  <a:pt x="1257572" y="4456203"/>
                </a:cubicBezTo>
                <a:cubicBezTo>
                  <a:pt x="1257572" y="4467399"/>
                  <a:pt x="1258945" y="4477294"/>
                  <a:pt x="1261690" y="4485887"/>
                </a:cubicBezTo>
                <a:cubicBezTo>
                  <a:pt x="1264436" y="4494481"/>
                  <a:pt x="1268358" y="4501701"/>
                  <a:pt x="1273457" y="4507549"/>
                </a:cubicBezTo>
                <a:cubicBezTo>
                  <a:pt x="1278556" y="4513396"/>
                  <a:pt x="1284724" y="4517818"/>
                  <a:pt x="1291963" y="4520813"/>
                </a:cubicBezTo>
                <a:cubicBezTo>
                  <a:pt x="1299201" y="4523808"/>
                  <a:pt x="1307313" y="4525306"/>
                  <a:pt x="1316298" y="4525306"/>
                </a:cubicBezTo>
                <a:cubicBezTo>
                  <a:pt x="1321504" y="4525306"/>
                  <a:pt x="1326300" y="4524824"/>
                  <a:pt x="1330686" y="4523862"/>
                </a:cubicBezTo>
                <a:cubicBezTo>
                  <a:pt x="1335072" y="4522899"/>
                  <a:pt x="1338958" y="4521722"/>
                  <a:pt x="1342346" y="4520332"/>
                </a:cubicBezTo>
                <a:cubicBezTo>
                  <a:pt x="1345733" y="4518941"/>
                  <a:pt x="1348568" y="4517515"/>
                  <a:pt x="1350850" y="4516053"/>
                </a:cubicBezTo>
                <a:cubicBezTo>
                  <a:pt x="1353132" y="4514591"/>
                  <a:pt x="1354629" y="4513503"/>
                  <a:pt x="1355343" y="4512790"/>
                </a:cubicBezTo>
                <a:cubicBezTo>
                  <a:pt x="1356055" y="4512077"/>
                  <a:pt x="1356555" y="4511471"/>
                  <a:pt x="1356840" y="4510972"/>
                </a:cubicBezTo>
                <a:cubicBezTo>
                  <a:pt x="1357125" y="4510473"/>
                  <a:pt x="1357357" y="4509902"/>
                  <a:pt x="1357535" y="4509260"/>
                </a:cubicBezTo>
                <a:cubicBezTo>
                  <a:pt x="1357714" y="4508618"/>
                  <a:pt x="1357838" y="4507870"/>
                  <a:pt x="1357910" y="4507014"/>
                </a:cubicBezTo>
                <a:cubicBezTo>
                  <a:pt x="1357981" y="4506158"/>
                  <a:pt x="1358017" y="4505160"/>
                  <a:pt x="1358017" y="4504019"/>
                </a:cubicBezTo>
                <a:cubicBezTo>
                  <a:pt x="1358017" y="4502378"/>
                  <a:pt x="1357963" y="4501024"/>
                  <a:pt x="1357856" y="4499954"/>
                </a:cubicBezTo>
                <a:cubicBezTo>
                  <a:pt x="1357748" y="4498884"/>
                  <a:pt x="1357587" y="4498046"/>
                  <a:pt x="1357372" y="4497440"/>
                </a:cubicBezTo>
                <a:cubicBezTo>
                  <a:pt x="1357157" y="4496834"/>
                  <a:pt x="1356870" y="4496424"/>
                  <a:pt x="1356512" y="4496210"/>
                </a:cubicBezTo>
                <a:cubicBezTo>
                  <a:pt x="1356153" y="4495996"/>
                  <a:pt x="1355723" y="4495889"/>
                  <a:pt x="1355221" y="4495889"/>
                </a:cubicBezTo>
                <a:cubicBezTo>
                  <a:pt x="1354145" y="4495889"/>
                  <a:pt x="1352676" y="4496566"/>
                  <a:pt x="1350811" y="4497921"/>
                </a:cubicBezTo>
                <a:cubicBezTo>
                  <a:pt x="1348947" y="4499276"/>
                  <a:pt x="1346563" y="4500792"/>
                  <a:pt x="1343660" y="4502468"/>
                </a:cubicBezTo>
                <a:cubicBezTo>
                  <a:pt x="1340757" y="4504143"/>
                  <a:pt x="1337244" y="4505659"/>
                  <a:pt x="1333122" y="4507014"/>
                </a:cubicBezTo>
                <a:cubicBezTo>
                  <a:pt x="1329000" y="4508369"/>
                  <a:pt x="1324178" y="4509046"/>
                  <a:pt x="1318659" y="4509046"/>
                </a:cubicBezTo>
                <a:cubicBezTo>
                  <a:pt x="1312134" y="4509046"/>
                  <a:pt x="1306291" y="4507887"/>
                  <a:pt x="1301129" y="4505570"/>
                </a:cubicBezTo>
                <a:cubicBezTo>
                  <a:pt x="1295968" y="4503252"/>
                  <a:pt x="1291612" y="4499829"/>
                  <a:pt x="1288064" y="4495301"/>
                </a:cubicBezTo>
                <a:cubicBezTo>
                  <a:pt x="1284514" y="4490772"/>
                  <a:pt x="1281790" y="4485138"/>
                  <a:pt x="1279890" y="4478399"/>
                </a:cubicBezTo>
                <a:cubicBezTo>
                  <a:pt x="1277990" y="4471660"/>
                  <a:pt x="1277040" y="4463905"/>
                  <a:pt x="1277040" y="4455133"/>
                </a:cubicBezTo>
                <a:cubicBezTo>
                  <a:pt x="1277040" y="4446290"/>
                  <a:pt x="1278026" y="4438428"/>
                  <a:pt x="1279998" y="4431546"/>
                </a:cubicBezTo>
                <a:cubicBezTo>
                  <a:pt x="1281969" y="4424665"/>
                  <a:pt x="1284748" y="4418835"/>
                  <a:pt x="1288333" y="4414057"/>
                </a:cubicBezTo>
                <a:cubicBezTo>
                  <a:pt x="1291917" y="4409279"/>
                  <a:pt x="1296236" y="4405660"/>
                  <a:pt x="1301291" y="4403199"/>
                </a:cubicBezTo>
                <a:cubicBezTo>
                  <a:pt x="1306345" y="4400739"/>
                  <a:pt x="1311955" y="4399509"/>
                  <a:pt x="1318122" y="4399509"/>
                </a:cubicBezTo>
                <a:cubicBezTo>
                  <a:pt x="1323786" y="4399509"/>
                  <a:pt x="1328643" y="4400204"/>
                  <a:pt x="1332693" y="4401595"/>
                </a:cubicBezTo>
                <a:cubicBezTo>
                  <a:pt x="1336743" y="4402985"/>
                  <a:pt x="1340185" y="4404519"/>
                  <a:pt x="1343017" y="4406194"/>
                </a:cubicBezTo>
                <a:cubicBezTo>
                  <a:pt x="1345849" y="4407870"/>
                  <a:pt x="1348161" y="4409404"/>
                  <a:pt x="1349954" y="4410794"/>
                </a:cubicBezTo>
                <a:cubicBezTo>
                  <a:pt x="1351747" y="4412185"/>
                  <a:pt x="1353145" y="4412880"/>
                  <a:pt x="1354147" y="4412880"/>
                </a:cubicBezTo>
                <a:cubicBezTo>
                  <a:pt x="1354721" y="4412880"/>
                  <a:pt x="1355205" y="4412720"/>
                  <a:pt x="1355600" y="4412399"/>
                </a:cubicBezTo>
                <a:cubicBezTo>
                  <a:pt x="1355994" y="4412078"/>
                  <a:pt x="1356335" y="4411579"/>
                  <a:pt x="1356622" y="4410901"/>
                </a:cubicBezTo>
                <a:cubicBezTo>
                  <a:pt x="1356909" y="4410224"/>
                  <a:pt x="1357124" y="4409386"/>
                  <a:pt x="1357267" y="4408387"/>
                </a:cubicBezTo>
                <a:cubicBezTo>
                  <a:pt x="1357410" y="4407389"/>
                  <a:pt x="1357482" y="4406177"/>
                  <a:pt x="1357482" y="4404750"/>
                </a:cubicBezTo>
                <a:cubicBezTo>
                  <a:pt x="1357482" y="4403467"/>
                  <a:pt x="1357428" y="4402361"/>
                  <a:pt x="1357322" y="4401434"/>
                </a:cubicBezTo>
                <a:cubicBezTo>
                  <a:pt x="1357215" y="4400507"/>
                  <a:pt x="1357072" y="4399705"/>
                  <a:pt x="1356894" y="4399027"/>
                </a:cubicBezTo>
                <a:cubicBezTo>
                  <a:pt x="1356715" y="4398350"/>
                  <a:pt x="1356483" y="4397762"/>
                  <a:pt x="1356198" y="4397262"/>
                </a:cubicBezTo>
                <a:cubicBezTo>
                  <a:pt x="1355913" y="4396763"/>
                  <a:pt x="1355289" y="4396032"/>
                  <a:pt x="1354326" y="4395070"/>
                </a:cubicBezTo>
                <a:cubicBezTo>
                  <a:pt x="1353364" y="4394107"/>
                  <a:pt x="1351634" y="4392877"/>
                  <a:pt x="1349138" y="4391379"/>
                </a:cubicBezTo>
                <a:cubicBezTo>
                  <a:pt x="1346642" y="4389881"/>
                  <a:pt x="1343790" y="4388562"/>
                  <a:pt x="1340581" y="4387421"/>
                </a:cubicBezTo>
                <a:cubicBezTo>
                  <a:pt x="1337372" y="4386280"/>
                  <a:pt x="1333877" y="4385335"/>
                  <a:pt x="1330098" y="4384586"/>
                </a:cubicBezTo>
                <a:cubicBezTo>
                  <a:pt x="1326318" y="4383838"/>
                  <a:pt x="1322431" y="4383463"/>
                  <a:pt x="1318438" y="4383463"/>
                </a:cubicBezTo>
                <a:close/>
                <a:moveTo>
                  <a:pt x="3063778" y="4375334"/>
                </a:moveTo>
                <a:cubicBezTo>
                  <a:pt x="3062209" y="4375334"/>
                  <a:pt x="3060872" y="4375405"/>
                  <a:pt x="3059766" y="4375547"/>
                </a:cubicBezTo>
                <a:cubicBezTo>
                  <a:pt x="3058661" y="4375690"/>
                  <a:pt x="3057769" y="4375904"/>
                  <a:pt x="3057092" y="4376189"/>
                </a:cubicBezTo>
                <a:cubicBezTo>
                  <a:pt x="3056415" y="4376474"/>
                  <a:pt x="3055951" y="4376867"/>
                  <a:pt x="3055702" y="4377366"/>
                </a:cubicBezTo>
                <a:cubicBezTo>
                  <a:pt x="3055452" y="4377865"/>
                  <a:pt x="3055327" y="4378471"/>
                  <a:pt x="3055327" y="4379184"/>
                </a:cubicBezTo>
                <a:cubicBezTo>
                  <a:pt x="3055327" y="4383748"/>
                  <a:pt x="3056023" y="4387849"/>
                  <a:pt x="3057413" y="4391486"/>
                </a:cubicBezTo>
                <a:cubicBezTo>
                  <a:pt x="3058804" y="4395123"/>
                  <a:pt x="3060872" y="4398207"/>
                  <a:pt x="3063617" y="4400739"/>
                </a:cubicBezTo>
                <a:cubicBezTo>
                  <a:pt x="3066363" y="4403271"/>
                  <a:pt x="3069786" y="4405214"/>
                  <a:pt x="3073887" y="4406569"/>
                </a:cubicBezTo>
                <a:cubicBezTo>
                  <a:pt x="3077987" y="4407924"/>
                  <a:pt x="3082747" y="4408601"/>
                  <a:pt x="3088167" y="4408601"/>
                </a:cubicBezTo>
                <a:cubicBezTo>
                  <a:pt x="3094086" y="4408601"/>
                  <a:pt x="3099113" y="4407835"/>
                  <a:pt x="3103250" y="4406301"/>
                </a:cubicBezTo>
                <a:cubicBezTo>
                  <a:pt x="3107386" y="4404768"/>
                  <a:pt x="3110773" y="4402664"/>
                  <a:pt x="3113412" y="4399990"/>
                </a:cubicBezTo>
                <a:cubicBezTo>
                  <a:pt x="3116051" y="4397316"/>
                  <a:pt x="3117976" y="4394196"/>
                  <a:pt x="3119188" y="4390630"/>
                </a:cubicBezTo>
                <a:cubicBezTo>
                  <a:pt x="3120400" y="4387065"/>
                  <a:pt x="3121007" y="4383249"/>
                  <a:pt x="3121007" y="4379184"/>
                </a:cubicBezTo>
                <a:cubicBezTo>
                  <a:pt x="3121007" y="4378471"/>
                  <a:pt x="3120864" y="4377865"/>
                  <a:pt x="3120579" y="4377366"/>
                </a:cubicBezTo>
                <a:cubicBezTo>
                  <a:pt x="3120293" y="4376867"/>
                  <a:pt x="3119812" y="4376474"/>
                  <a:pt x="3119134" y="4376189"/>
                </a:cubicBezTo>
                <a:cubicBezTo>
                  <a:pt x="3118458" y="4375904"/>
                  <a:pt x="3117566" y="4375690"/>
                  <a:pt x="3116461" y="4375547"/>
                </a:cubicBezTo>
                <a:cubicBezTo>
                  <a:pt x="3115356" y="4375405"/>
                  <a:pt x="3113947" y="4375334"/>
                  <a:pt x="3112235" y="4375334"/>
                </a:cubicBezTo>
                <a:cubicBezTo>
                  <a:pt x="3110595" y="4375334"/>
                  <a:pt x="3109293" y="4375423"/>
                  <a:pt x="3108331" y="4375601"/>
                </a:cubicBezTo>
                <a:cubicBezTo>
                  <a:pt x="3107368" y="4375779"/>
                  <a:pt x="3106619" y="4376047"/>
                  <a:pt x="3106084" y="4376403"/>
                </a:cubicBezTo>
                <a:cubicBezTo>
                  <a:pt x="3105549" y="4376760"/>
                  <a:pt x="3105193" y="4377205"/>
                  <a:pt x="3105015" y="4377740"/>
                </a:cubicBezTo>
                <a:cubicBezTo>
                  <a:pt x="3104837" y="4378275"/>
                  <a:pt x="3104747" y="4378899"/>
                  <a:pt x="3104747" y="4379612"/>
                </a:cubicBezTo>
                <a:cubicBezTo>
                  <a:pt x="3104747" y="4381894"/>
                  <a:pt x="3104391" y="4384034"/>
                  <a:pt x="3103677" y="4386031"/>
                </a:cubicBezTo>
                <a:cubicBezTo>
                  <a:pt x="3102965" y="4388027"/>
                  <a:pt x="3101895" y="4389739"/>
                  <a:pt x="3100468" y="4391165"/>
                </a:cubicBezTo>
                <a:cubicBezTo>
                  <a:pt x="3099042" y="4392591"/>
                  <a:pt x="3097313" y="4393697"/>
                  <a:pt x="3095280" y="4394481"/>
                </a:cubicBezTo>
                <a:cubicBezTo>
                  <a:pt x="3093248" y="4395266"/>
                  <a:pt x="3090913" y="4395658"/>
                  <a:pt x="3088274" y="4395658"/>
                </a:cubicBezTo>
                <a:cubicBezTo>
                  <a:pt x="3085564" y="4395658"/>
                  <a:pt x="3083175" y="4395266"/>
                  <a:pt x="3081107" y="4394481"/>
                </a:cubicBezTo>
                <a:cubicBezTo>
                  <a:pt x="3079039" y="4393697"/>
                  <a:pt x="3077274" y="4392591"/>
                  <a:pt x="3075812" y="4391165"/>
                </a:cubicBezTo>
                <a:cubicBezTo>
                  <a:pt x="3074350" y="4389739"/>
                  <a:pt x="3073262" y="4388063"/>
                  <a:pt x="3072549" y="4386137"/>
                </a:cubicBezTo>
                <a:cubicBezTo>
                  <a:pt x="3071836" y="4384212"/>
                  <a:pt x="3071480" y="4382108"/>
                  <a:pt x="3071480" y="4379826"/>
                </a:cubicBezTo>
                <a:cubicBezTo>
                  <a:pt x="3071480" y="4379042"/>
                  <a:pt x="3071390" y="4378364"/>
                  <a:pt x="3071212" y="4377794"/>
                </a:cubicBezTo>
                <a:cubicBezTo>
                  <a:pt x="3071034" y="4377223"/>
                  <a:pt x="3070678" y="4376760"/>
                  <a:pt x="3070142" y="4376403"/>
                </a:cubicBezTo>
                <a:cubicBezTo>
                  <a:pt x="3069608" y="4376047"/>
                  <a:pt x="3068841" y="4375779"/>
                  <a:pt x="3067843" y="4375601"/>
                </a:cubicBezTo>
                <a:cubicBezTo>
                  <a:pt x="3066844" y="4375423"/>
                  <a:pt x="3065489" y="4375334"/>
                  <a:pt x="3063778" y="4375334"/>
                </a:cubicBezTo>
                <a:close/>
                <a:moveTo>
                  <a:pt x="2307954" y="4373675"/>
                </a:moveTo>
                <a:cubicBezTo>
                  <a:pt x="2307170" y="4373640"/>
                  <a:pt x="2306171" y="4373729"/>
                  <a:pt x="2304958" y="4373943"/>
                </a:cubicBezTo>
                <a:lnTo>
                  <a:pt x="2270622" y="4379612"/>
                </a:lnTo>
                <a:cubicBezTo>
                  <a:pt x="2266556" y="4380325"/>
                  <a:pt x="2262902" y="4381146"/>
                  <a:pt x="2259657" y="4382073"/>
                </a:cubicBezTo>
                <a:cubicBezTo>
                  <a:pt x="2256412" y="4383000"/>
                  <a:pt x="2253506" y="4384087"/>
                  <a:pt x="2250939" y="4385335"/>
                </a:cubicBezTo>
                <a:cubicBezTo>
                  <a:pt x="2248372" y="4386583"/>
                  <a:pt x="2246036" y="4387938"/>
                  <a:pt x="2243932" y="4389400"/>
                </a:cubicBezTo>
                <a:cubicBezTo>
                  <a:pt x="2241828" y="4390862"/>
                  <a:pt x="2239689" y="4392805"/>
                  <a:pt x="2237514" y="4395230"/>
                </a:cubicBezTo>
                <a:cubicBezTo>
                  <a:pt x="2235339" y="4397655"/>
                  <a:pt x="2233218" y="4400935"/>
                  <a:pt x="2231149" y="4405071"/>
                </a:cubicBezTo>
                <a:cubicBezTo>
                  <a:pt x="2229081" y="4409207"/>
                  <a:pt x="2227298" y="4414217"/>
                  <a:pt x="2225801" y="4420101"/>
                </a:cubicBezTo>
                <a:cubicBezTo>
                  <a:pt x="2224303" y="4425984"/>
                  <a:pt x="2223145" y="4432616"/>
                  <a:pt x="2222324" y="4439997"/>
                </a:cubicBezTo>
                <a:cubicBezTo>
                  <a:pt x="2221504" y="4447378"/>
                  <a:pt x="2221094" y="4455454"/>
                  <a:pt x="2221094" y="4464226"/>
                </a:cubicBezTo>
                <a:cubicBezTo>
                  <a:pt x="2221094" y="4474566"/>
                  <a:pt x="2221986" y="4483570"/>
                  <a:pt x="2223768" y="4491236"/>
                </a:cubicBezTo>
                <a:cubicBezTo>
                  <a:pt x="2225551" y="4498902"/>
                  <a:pt x="2228315" y="4505285"/>
                  <a:pt x="2232059" y="4510383"/>
                </a:cubicBezTo>
                <a:cubicBezTo>
                  <a:pt x="2235802" y="4515482"/>
                  <a:pt x="2240546" y="4519298"/>
                  <a:pt x="2246286" y="4521829"/>
                </a:cubicBezTo>
                <a:cubicBezTo>
                  <a:pt x="2252026" y="4524361"/>
                  <a:pt x="2258819" y="4525627"/>
                  <a:pt x="2266664" y="4525627"/>
                </a:cubicBezTo>
                <a:cubicBezTo>
                  <a:pt x="2274223" y="4525627"/>
                  <a:pt x="2281015" y="4524307"/>
                  <a:pt x="2287041" y="4521669"/>
                </a:cubicBezTo>
                <a:cubicBezTo>
                  <a:pt x="2293068" y="4519030"/>
                  <a:pt x="2298184" y="4515304"/>
                  <a:pt x="2302391" y="4510490"/>
                </a:cubicBezTo>
                <a:cubicBezTo>
                  <a:pt x="2306600" y="4505677"/>
                  <a:pt x="2309808" y="4499954"/>
                  <a:pt x="2312019" y="4493322"/>
                </a:cubicBezTo>
                <a:cubicBezTo>
                  <a:pt x="2314229" y="4486689"/>
                  <a:pt x="2315335" y="4479344"/>
                  <a:pt x="2315335" y="4471286"/>
                </a:cubicBezTo>
                <a:cubicBezTo>
                  <a:pt x="2315335" y="4464083"/>
                  <a:pt x="2314497" y="4457487"/>
                  <a:pt x="2312821" y="4451496"/>
                </a:cubicBezTo>
                <a:cubicBezTo>
                  <a:pt x="2311146" y="4445506"/>
                  <a:pt x="2308613" y="4440371"/>
                  <a:pt x="2305226" y="4436093"/>
                </a:cubicBezTo>
                <a:cubicBezTo>
                  <a:pt x="2301839" y="4431814"/>
                  <a:pt x="2297560" y="4428516"/>
                  <a:pt x="2292390" y="4426198"/>
                </a:cubicBezTo>
                <a:cubicBezTo>
                  <a:pt x="2287219" y="4423880"/>
                  <a:pt x="2281176" y="4422721"/>
                  <a:pt x="2274258" y="4422721"/>
                </a:cubicBezTo>
                <a:cubicBezTo>
                  <a:pt x="2270622" y="4422721"/>
                  <a:pt x="2267180" y="4423096"/>
                  <a:pt x="2263936" y="4423844"/>
                </a:cubicBezTo>
                <a:cubicBezTo>
                  <a:pt x="2260691" y="4424593"/>
                  <a:pt x="2257606" y="4425681"/>
                  <a:pt x="2254683" y="4427107"/>
                </a:cubicBezTo>
                <a:cubicBezTo>
                  <a:pt x="2251759" y="4428533"/>
                  <a:pt x="2248978" y="4430263"/>
                  <a:pt x="2246339" y="4432295"/>
                </a:cubicBezTo>
                <a:cubicBezTo>
                  <a:pt x="2243700" y="4434328"/>
                  <a:pt x="2241204" y="4436592"/>
                  <a:pt x="2238851" y="4439088"/>
                </a:cubicBezTo>
                <a:cubicBezTo>
                  <a:pt x="2239351" y="4435308"/>
                  <a:pt x="2239868" y="4431760"/>
                  <a:pt x="2240402" y="4428444"/>
                </a:cubicBezTo>
                <a:cubicBezTo>
                  <a:pt x="2240937" y="4425128"/>
                  <a:pt x="2241615" y="4422062"/>
                  <a:pt x="2242435" y="4419245"/>
                </a:cubicBezTo>
                <a:cubicBezTo>
                  <a:pt x="2243255" y="4416428"/>
                  <a:pt x="2244254" y="4413914"/>
                  <a:pt x="2245430" y="4411703"/>
                </a:cubicBezTo>
                <a:cubicBezTo>
                  <a:pt x="2246606" y="4409493"/>
                  <a:pt x="2247908" y="4407639"/>
                  <a:pt x="2249334" y="4406141"/>
                </a:cubicBezTo>
                <a:cubicBezTo>
                  <a:pt x="2250761" y="4404643"/>
                  <a:pt x="2252187" y="4403413"/>
                  <a:pt x="2253613" y="4402450"/>
                </a:cubicBezTo>
                <a:cubicBezTo>
                  <a:pt x="2255039" y="4401488"/>
                  <a:pt x="2256698" y="4400614"/>
                  <a:pt x="2258587" y="4399830"/>
                </a:cubicBezTo>
                <a:cubicBezTo>
                  <a:pt x="2260477" y="4399045"/>
                  <a:pt x="2262635" y="4398332"/>
                  <a:pt x="2265059" y="4397690"/>
                </a:cubicBezTo>
                <a:cubicBezTo>
                  <a:pt x="2267484" y="4397048"/>
                  <a:pt x="2270300" y="4396478"/>
                  <a:pt x="2273509" y="4395979"/>
                </a:cubicBezTo>
                <a:lnTo>
                  <a:pt x="2305494" y="4390630"/>
                </a:lnTo>
                <a:cubicBezTo>
                  <a:pt x="2306635" y="4390416"/>
                  <a:pt x="2307562" y="4390131"/>
                  <a:pt x="2308275" y="4389774"/>
                </a:cubicBezTo>
                <a:cubicBezTo>
                  <a:pt x="2308988" y="4389418"/>
                  <a:pt x="2309523" y="4388919"/>
                  <a:pt x="2309879" y="4388277"/>
                </a:cubicBezTo>
                <a:cubicBezTo>
                  <a:pt x="2310236" y="4387635"/>
                  <a:pt x="2310486" y="4386815"/>
                  <a:pt x="2310628" y="4385817"/>
                </a:cubicBezTo>
                <a:cubicBezTo>
                  <a:pt x="2310771" y="4384818"/>
                  <a:pt x="2310842" y="4383606"/>
                  <a:pt x="2310842" y="4382180"/>
                </a:cubicBezTo>
                <a:cubicBezTo>
                  <a:pt x="2310842" y="4380040"/>
                  <a:pt x="2310771" y="4378364"/>
                  <a:pt x="2310628" y="4377152"/>
                </a:cubicBezTo>
                <a:cubicBezTo>
                  <a:pt x="2310486" y="4375940"/>
                  <a:pt x="2310200" y="4375066"/>
                  <a:pt x="2309772" y="4374531"/>
                </a:cubicBezTo>
                <a:cubicBezTo>
                  <a:pt x="2309345" y="4373996"/>
                  <a:pt x="2308739" y="4373711"/>
                  <a:pt x="2307954" y="4373675"/>
                </a:cubicBezTo>
                <a:close/>
                <a:moveTo>
                  <a:pt x="2945306" y="4137897"/>
                </a:moveTo>
                <a:cubicBezTo>
                  <a:pt x="2943024" y="4137897"/>
                  <a:pt x="2941170" y="4138111"/>
                  <a:pt x="2939743" y="4138539"/>
                </a:cubicBezTo>
                <a:cubicBezTo>
                  <a:pt x="2938318" y="4138967"/>
                  <a:pt x="2937176" y="4139644"/>
                  <a:pt x="2936320" y="4140571"/>
                </a:cubicBezTo>
                <a:cubicBezTo>
                  <a:pt x="2935465" y="4141498"/>
                  <a:pt x="2934876" y="4142764"/>
                  <a:pt x="2934555" y="4144369"/>
                </a:cubicBezTo>
                <a:cubicBezTo>
                  <a:pt x="2934234" y="4145973"/>
                  <a:pt x="2934074" y="4147952"/>
                  <a:pt x="2934074" y="4150305"/>
                </a:cubicBezTo>
                <a:cubicBezTo>
                  <a:pt x="2934074" y="4152659"/>
                  <a:pt x="2934234" y="4154620"/>
                  <a:pt x="2934555" y="4156189"/>
                </a:cubicBezTo>
                <a:cubicBezTo>
                  <a:pt x="2934876" y="4157758"/>
                  <a:pt x="2935465" y="4159023"/>
                  <a:pt x="2936320" y="4159986"/>
                </a:cubicBezTo>
                <a:cubicBezTo>
                  <a:pt x="2937176" y="4160949"/>
                  <a:pt x="2938318" y="4161626"/>
                  <a:pt x="2939743" y="4162019"/>
                </a:cubicBezTo>
                <a:cubicBezTo>
                  <a:pt x="2941170" y="4162411"/>
                  <a:pt x="2943024" y="4162607"/>
                  <a:pt x="2945306" y="4162607"/>
                </a:cubicBezTo>
                <a:cubicBezTo>
                  <a:pt x="2947517" y="4162607"/>
                  <a:pt x="2949335" y="4162411"/>
                  <a:pt x="2950761" y="4162019"/>
                </a:cubicBezTo>
                <a:cubicBezTo>
                  <a:pt x="2952188" y="4161626"/>
                  <a:pt x="2953347" y="4160949"/>
                  <a:pt x="2954238" y="4159986"/>
                </a:cubicBezTo>
                <a:cubicBezTo>
                  <a:pt x="2955129" y="4159023"/>
                  <a:pt x="2955735" y="4157758"/>
                  <a:pt x="2956056" y="4156189"/>
                </a:cubicBezTo>
                <a:cubicBezTo>
                  <a:pt x="2956377" y="4154620"/>
                  <a:pt x="2956538" y="4152659"/>
                  <a:pt x="2956538" y="4150305"/>
                </a:cubicBezTo>
                <a:cubicBezTo>
                  <a:pt x="2956538" y="4147952"/>
                  <a:pt x="2956377" y="4145973"/>
                  <a:pt x="2956056" y="4144369"/>
                </a:cubicBezTo>
                <a:cubicBezTo>
                  <a:pt x="2955735" y="4142764"/>
                  <a:pt x="2955129" y="4141498"/>
                  <a:pt x="2954238" y="4140571"/>
                </a:cubicBezTo>
                <a:cubicBezTo>
                  <a:pt x="2953347" y="4139644"/>
                  <a:pt x="2952188" y="4138967"/>
                  <a:pt x="2950761" y="4138539"/>
                </a:cubicBezTo>
                <a:cubicBezTo>
                  <a:pt x="2949335" y="4138111"/>
                  <a:pt x="2947517" y="4137897"/>
                  <a:pt x="2945306" y="4137897"/>
                </a:cubicBezTo>
                <a:close/>
                <a:moveTo>
                  <a:pt x="5080243" y="4115112"/>
                </a:moveTo>
                <a:lnTo>
                  <a:pt x="5095325" y="4115112"/>
                </a:lnTo>
                <a:lnTo>
                  <a:pt x="5095325" y="4135543"/>
                </a:lnTo>
                <a:cubicBezTo>
                  <a:pt x="5090975" y="4140393"/>
                  <a:pt x="5086821" y="4143994"/>
                  <a:pt x="5082863" y="4146347"/>
                </a:cubicBezTo>
                <a:cubicBezTo>
                  <a:pt x="5078905" y="4148701"/>
                  <a:pt x="5074609" y="4149877"/>
                  <a:pt x="5069973" y="4149877"/>
                </a:cubicBezTo>
                <a:cubicBezTo>
                  <a:pt x="5064268" y="4149877"/>
                  <a:pt x="5059829" y="4148398"/>
                  <a:pt x="5056656" y="4145438"/>
                </a:cubicBezTo>
                <a:cubicBezTo>
                  <a:pt x="5053482" y="4142479"/>
                  <a:pt x="5051895" y="4138503"/>
                  <a:pt x="5051895" y="4133511"/>
                </a:cubicBezTo>
                <a:cubicBezTo>
                  <a:pt x="5051895" y="4130587"/>
                  <a:pt x="5052448" y="4128002"/>
                  <a:pt x="5053553" y="4125756"/>
                </a:cubicBezTo>
                <a:cubicBezTo>
                  <a:pt x="5054659" y="4123509"/>
                  <a:pt x="5056388" y="4121584"/>
                  <a:pt x="5058742" y="4119979"/>
                </a:cubicBezTo>
                <a:cubicBezTo>
                  <a:pt x="5061095" y="4118375"/>
                  <a:pt x="5064054" y="4117162"/>
                  <a:pt x="5067620" y="4116342"/>
                </a:cubicBezTo>
                <a:cubicBezTo>
                  <a:pt x="5071186" y="4115522"/>
                  <a:pt x="5075393" y="4115112"/>
                  <a:pt x="5080243" y="4115112"/>
                </a:cubicBezTo>
                <a:close/>
                <a:moveTo>
                  <a:pt x="741487" y="4115112"/>
                </a:moveTo>
                <a:lnTo>
                  <a:pt x="756570" y="4115112"/>
                </a:lnTo>
                <a:lnTo>
                  <a:pt x="756570" y="4135543"/>
                </a:lnTo>
                <a:cubicBezTo>
                  <a:pt x="752220" y="4140393"/>
                  <a:pt x="748065" y="4143994"/>
                  <a:pt x="744108" y="4146347"/>
                </a:cubicBezTo>
                <a:cubicBezTo>
                  <a:pt x="740150" y="4148701"/>
                  <a:pt x="735853" y="4149877"/>
                  <a:pt x="731218" y="4149877"/>
                </a:cubicBezTo>
                <a:cubicBezTo>
                  <a:pt x="725513" y="4149877"/>
                  <a:pt x="721073" y="4148398"/>
                  <a:pt x="717900" y="4145438"/>
                </a:cubicBezTo>
                <a:cubicBezTo>
                  <a:pt x="714727" y="4142479"/>
                  <a:pt x="713140" y="4138503"/>
                  <a:pt x="713140" y="4133511"/>
                </a:cubicBezTo>
                <a:cubicBezTo>
                  <a:pt x="713140" y="4130587"/>
                  <a:pt x="713692" y="4128002"/>
                  <a:pt x="714798" y="4125756"/>
                </a:cubicBezTo>
                <a:cubicBezTo>
                  <a:pt x="715903" y="4123509"/>
                  <a:pt x="717633" y="4121584"/>
                  <a:pt x="719986" y="4119979"/>
                </a:cubicBezTo>
                <a:cubicBezTo>
                  <a:pt x="722339" y="4118375"/>
                  <a:pt x="725299" y="4117162"/>
                  <a:pt x="728865" y="4116342"/>
                </a:cubicBezTo>
                <a:cubicBezTo>
                  <a:pt x="732430" y="4115522"/>
                  <a:pt x="736638" y="4115112"/>
                  <a:pt x="741487" y="4115112"/>
                </a:cubicBezTo>
                <a:close/>
                <a:moveTo>
                  <a:pt x="179512" y="4115112"/>
                </a:moveTo>
                <a:cubicBezTo>
                  <a:pt x="174663" y="4115112"/>
                  <a:pt x="170455" y="4115522"/>
                  <a:pt x="166890" y="4116342"/>
                </a:cubicBezTo>
                <a:cubicBezTo>
                  <a:pt x="163324" y="4117162"/>
                  <a:pt x="160365" y="4118375"/>
                  <a:pt x="158011" y="4119979"/>
                </a:cubicBezTo>
                <a:cubicBezTo>
                  <a:pt x="155658" y="4121584"/>
                  <a:pt x="153929" y="4123509"/>
                  <a:pt x="152823" y="4125756"/>
                </a:cubicBezTo>
                <a:cubicBezTo>
                  <a:pt x="151718" y="4128002"/>
                  <a:pt x="151165" y="4130587"/>
                  <a:pt x="151165" y="4133511"/>
                </a:cubicBezTo>
                <a:cubicBezTo>
                  <a:pt x="151165" y="4138503"/>
                  <a:pt x="152752" y="4142479"/>
                  <a:pt x="155925" y="4145438"/>
                </a:cubicBezTo>
                <a:cubicBezTo>
                  <a:pt x="159099" y="4148398"/>
                  <a:pt x="163538" y="4149877"/>
                  <a:pt x="169243" y="4149877"/>
                </a:cubicBezTo>
                <a:cubicBezTo>
                  <a:pt x="173879" y="4149877"/>
                  <a:pt x="178175" y="4148701"/>
                  <a:pt x="182133" y="4146347"/>
                </a:cubicBezTo>
                <a:cubicBezTo>
                  <a:pt x="186091" y="4143994"/>
                  <a:pt x="190245" y="4140393"/>
                  <a:pt x="194595" y="4135543"/>
                </a:cubicBezTo>
                <a:lnTo>
                  <a:pt x="194595" y="4115112"/>
                </a:lnTo>
                <a:close/>
                <a:moveTo>
                  <a:pt x="261503" y="4114363"/>
                </a:moveTo>
                <a:lnTo>
                  <a:pt x="278725" y="4114363"/>
                </a:lnTo>
                <a:cubicBezTo>
                  <a:pt x="283360" y="4114363"/>
                  <a:pt x="287372" y="4114720"/>
                  <a:pt x="290759" y="4115433"/>
                </a:cubicBezTo>
                <a:cubicBezTo>
                  <a:pt x="294147" y="4116146"/>
                  <a:pt x="296927" y="4117216"/>
                  <a:pt x="299103" y="4118642"/>
                </a:cubicBezTo>
                <a:cubicBezTo>
                  <a:pt x="301278" y="4120068"/>
                  <a:pt x="302864" y="4121869"/>
                  <a:pt x="303863" y="4124044"/>
                </a:cubicBezTo>
                <a:cubicBezTo>
                  <a:pt x="304861" y="4126219"/>
                  <a:pt x="305360" y="4128733"/>
                  <a:pt x="305360" y="4131586"/>
                </a:cubicBezTo>
                <a:cubicBezTo>
                  <a:pt x="305360" y="4134367"/>
                  <a:pt x="304861" y="4136881"/>
                  <a:pt x="303863" y="4139127"/>
                </a:cubicBezTo>
                <a:cubicBezTo>
                  <a:pt x="302864" y="4141373"/>
                  <a:pt x="301278" y="4143281"/>
                  <a:pt x="299103" y="4144850"/>
                </a:cubicBezTo>
                <a:cubicBezTo>
                  <a:pt x="296927" y="4146419"/>
                  <a:pt x="294200" y="4147613"/>
                  <a:pt x="290919" y="4148433"/>
                </a:cubicBezTo>
                <a:cubicBezTo>
                  <a:pt x="287639" y="4149253"/>
                  <a:pt x="283681" y="4149664"/>
                  <a:pt x="279046" y="4149664"/>
                </a:cubicBezTo>
                <a:cubicBezTo>
                  <a:pt x="277762" y="4149664"/>
                  <a:pt x="276354" y="4149628"/>
                  <a:pt x="274820" y="4149557"/>
                </a:cubicBezTo>
                <a:cubicBezTo>
                  <a:pt x="273287" y="4149485"/>
                  <a:pt x="271754" y="4149396"/>
                  <a:pt x="270220" y="4149289"/>
                </a:cubicBezTo>
                <a:cubicBezTo>
                  <a:pt x="268687" y="4149182"/>
                  <a:pt x="267190" y="4149075"/>
                  <a:pt x="265728" y="4148968"/>
                </a:cubicBezTo>
                <a:cubicBezTo>
                  <a:pt x="264266" y="4148861"/>
                  <a:pt x="262857" y="4148701"/>
                  <a:pt x="261503" y="4148487"/>
                </a:cubicBezTo>
                <a:close/>
                <a:moveTo>
                  <a:pt x="3068178" y="4100350"/>
                </a:moveTo>
                <a:cubicBezTo>
                  <a:pt x="3066894" y="4100350"/>
                  <a:pt x="3065931" y="4100885"/>
                  <a:pt x="3065289" y="4101955"/>
                </a:cubicBezTo>
                <a:cubicBezTo>
                  <a:pt x="3064647" y="4103025"/>
                  <a:pt x="3064327" y="4104914"/>
                  <a:pt x="3064327" y="4107624"/>
                </a:cubicBezTo>
                <a:cubicBezTo>
                  <a:pt x="3064327" y="4110334"/>
                  <a:pt x="3064647" y="4112242"/>
                  <a:pt x="3065289" y="4113347"/>
                </a:cubicBezTo>
                <a:cubicBezTo>
                  <a:pt x="3065931" y="4114453"/>
                  <a:pt x="3066894" y="4115005"/>
                  <a:pt x="3068178" y="4115005"/>
                </a:cubicBezTo>
                <a:lnTo>
                  <a:pt x="3112891" y="4115005"/>
                </a:lnTo>
                <a:cubicBezTo>
                  <a:pt x="3114103" y="4115005"/>
                  <a:pt x="3115030" y="4114470"/>
                  <a:pt x="3115672" y="4113401"/>
                </a:cubicBezTo>
                <a:cubicBezTo>
                  <a:pt x="3116314" y="4112331"/>
                  <a:pt x="3116635" y="4110405"/>
                  <a:pt x="3116635" y="4107624"/>
                </a:cubicBezTo>
                <a:cubicBezTo>
                  <a:pt x="3116635" y="4106269"/>
                  <a:pt x="3116546" y="4105128"/>
                  <a:pt x="3116367" y="4104201"/>
                </a:cubicBezTo>
                <a:cubicBezTo>
                  <a:pt x="3116189" y="4103274"/>
                  <a:pt x="3115940" y="4102508"/>
                  <a:pt x="3115619" y="4101901"/>
                </a:cubicBezTo>
                <a:cubicBezTo>
                  <a:pt x="3115298" y="4101295"/>
                  <a:pt x="3114905" y="4100885"/>
                  <a:pt x="3114442" y="4100671"/>
                </a:cubicBezTo>
                <a:cubicBezTo>
                  <a:pt x="3113978" y="4100457"/>
                  <a:pt x="3113461" y="4100350"/>
                  <a:pt x="3112891" y="4100350"/>
                </a:cubicBezTo>
                <a:close/>
                <a:moveTo>
                  <a:pt x="3453224" y="4074463"/>
                </a:moveTo>
                <a:lnTo>
                  <a:pt x="3483710" y="4074463"/>
                </a:lnTo>
                <a:lnTo>
                  <a:pt x="3483710" y="4146668"/>
                </a:lnTo>
                <a:lnTo>
                  <a:pt x="3431509" y="4146668"/>
                </a:lnTo>
                <a:cubicBezTo>
                  <a:pt x="3433648" y="4144030"/>
                  <a:pt x="3435716" y="4140981"/>
                  <a:pt x="3437713" y="4137522"/>
                </a:cubicBezTo>
                <a:cubicBezTo>
                  <a:pt x="3439710" y="4134064"/>
                  <a:pt x="3441617" y="4129589"/>
                  <a:pt x="3443436" y="4124098"/>
                </a:cubicBezTo>
                <a:cubicBezTo>
                  <a:pt x="3445254" y="4118607"/>
                  <a:pt x="3446966" y="4111867"/>
                  <a:pt x="3448571" y="4103880"/>
                </a:cubicBezTo>
                <a:cubicBezTo>
                  <a:pt x="3450175" y="4095893"/>
                  <a:pt x="3451726" y="4086088"/>
                  <a:pt x="3453224" y="4074463"/>
                </a:cubicBezTo>
                <a:close/>
                <a:moveTo>
                  <a:pt x="2186398" y="4074463"/>
                </a:moveTo>
                <a:lnTo>
                  <a:pt x="2216885" y="4074463"/>
                </a:lnTo>
                <a:lnTo>
                  <a:pt x="2216885" y="4146668"/>
                </a:lnTo>
                <a:lnTo>
                  <a:pt x="2164683" y="4146668"/>
                </a:lnTo>
                <a:cubicBezTo>
                  <a:pt x="2166823" y="4144030"/>
                  <a:pt x="2168891" y="4140981"/>
                  <a:pt x="2170888" y="4137522"/>
                </a:cubicBezTo>
                <a:cubicBezTo>
                  <a:pt x="2172885" y="4134064"/>
                  <a:pt x="2174793" y="4129589"/>
                  <a:pt x="2176611" y="4124098"/>
                </a:cubicBezTo>
                <a:cubicBezTo>
                  <a:pt x="2178430" y="4118607"/>
                  <a:pt x="2180141" y="4111867"/>
                  <a:pt x="2181746" y="4103880"/>
                </a:cubicBezTo>
                <a:cubicBezTo>
                  <a:pt x="2183350" y="4095893"/>
                  <a:pt x="2184901" y="4086088"/>
                  <a:pt x="2186398" y="4074463"/>
                </a:cubicBezTo>
                <a:close/>
                <a:moveTo>
                  <a:pt x="1976698" y="4073073"/>
                </a:moveTo>
                <a:cubicBezTo>
                  <a:pt x="1981291" y="4073073"/>
                  <a:pt x="1985129" y="4074143"/>
                  <a:pt x="1988214" y="4076282"/>
                </a:cubicBezTo>
                <a:cubicBezTo>
                  <a:pt x="1991300" y="4078421"/>
                  <a:pt x="1993757" y="4081274"/>
                  <a:pt x="1995587" y="4084840"/>
                </a:cubicBezTo>
                <a:cubicBezTo>
                  <a:pt x="1997417" y="4088405"/>
                  <a:pt x="1998709" y="4092488"/>
                  <a:pt x="1999461" y="4097088"/>
                </a:cubicBezTo>
                <a:cubicBezTo>
                  <a:pt x="2000215" y="4101687"/>
                  <a:pt x="2000592" y="4106448"/>
                  <a:pt x="2000592" y="4111368"/>
                </a:cubicBezTo>
                <a:cubicBezTo>
                  <a:pt x="2000592" y="4115861"/>
                  <a:pt x="2000125" y="4120318"/>
                  <a:pt x="1999193" y="4124739"/>
                </a:cubicBezTo>
                <a:cubicBezTo>
                  <a:pt x="1998260" y="4129161"/>
                  <a:pt x="1996807" y="4133154"/>
                  <a:pt x="1994834" y="4136720"/>
                </a:cubicBezTo>
                <a:cubicBezTo>
                  <a:pt x="1992860" y="4140286"/>
                  <a:pt x="1990277" y="4143138"/>
                  <a:pt x="1987084" y="4145278"/>
                </a:cubicBezTo>
                <a:cubicBezTo>
                  <a:pt x="1983891" y="4147417"/>
                  <a:pt x="1980071" y="4148487"/>
                  <a:pt x="1975622" y="4148487"/>
                </a:cubicBezTo>
                <a:cubicBezTo>
                  <a:pt x="1970815" y="4148487"/>
                  <a:pt x="1966223" y="4146918"/>
                  <a:pt x="1961846" y="4143780"/>
                </a:cubicBezTo>
                <a:cubicBezTo>
                  <a:pt x="1957469" y="4140642"/>
                  <a:pt x="1952842" y="4136114"/>
                  <a:pt x="1947962" y="4130195"/>
                </a:cubicBezTo>
                <a:lnTo>
                  <a:pt x="1947962" y="4091900"/>
                </a:lnTo>
                <a:cubicBezTo>
                  <a:pt x="1950760" y="4088405"/>
                  <a:pt x="1953415" y="4085464"/>
                  <a:pt x="1955926" y="4083075"/>
                </a:cubicBezTo>
                <a:cubicBezTo>
                  <a:pt x="1958438" y="4080686"/>
                  <a:pt x="1960842" y="4078760"/>
                  <a:pt x="1963137" y="4077298"/>
                </a:cubicBezTo>
                <a:cubicBezTo>
                  <a:pt x="1965433" y="4075836"/>
                  <a:pt x="1967694" y="4074767"/>
                  <a:pt x="1969917" y="4074089"/>
                </a:cubicBezTo>
                <a:cubicBezTo>
                  <a:pt x="1972142" y="4073412"/>
                  <a:pt x="1974402" y="4073073"/>
                  <a:pt x="1976698" y="4073073"/>
                </a:cubicBezTo>
                <a:close/>
                <a:moveTo>
                  <a:pt x="4586709" y="4072645"/>
                </a:moveTo>
                <a:cubicBezTo>
                  <a:pt x="4592394" y="4072645"/>
                  <a:pt x="4597144" y="4073661"/>
                  <a:pt x="4600957" y="4075694"/>
                </a:cubicBezTo>
                <a:cubicBezTo>
                  <a:pt x="4604771" y="4077726"/>
                  <a:pt x="4607793" y="4080489"/>
                  <a:pt x="4610024" y="4083984"/>
                </a:cubicBezTo>
                <a:cubicBezTo>
                  <a:pt x="4612255" y="4087478"/>
                  <a:pt x="4613856" y="4091543"/>
                  <a:pt x="4614827" y="4096178"/>
                </a:cubicBezTo>
                <a:cubicBezTo>
                  <a:pt x="4615799" y="4100814"/>
                  <a:pt x="4616285" y="4105734"/>
                  <a:pt x="4616285" y="4110940"/>
                </a:cubicBezTo>
                <a:cubicBezTo>
                  <a:pt x="4616285" y="4116503"/>
                  <a:pt x="4615709" y="4121602"/>
                  <a:pt x="4614557" y="4126237"/>
                </a:cubicBezTo>
                <a:cubicBezTo>
                  <a:pt x="4613406" y="4130872"/>
                  <a:pt x="4611607" y="4134866"/>
                  <a:pt x="4609160" y="4138218"/>
                </a:cubicBezTo>
                <a:cubicBezTo>
                  <a:pt x="4606714" y="4141569"/>
                  <a:pt x="4603584" y="4144172"/>
                  <a:pt x="4599770" y="4146027"/>
                </a:cubicBezTo>
                <a:cubicBezTo>
                  <a:pt x="4595957" y="4147881"/>
                  <a:pt x="4591459" y="4148808"/>
                  <a:pt x="4586278" y="4148808"/>
                </a:cubicBezTo>
                <a:cubicBezTo>
                  <a:pt x="4580593" y="4148808"/>
                  <a:pt x="4575844" y="4147792"/>
                  <a:pt x="4572030" y="4145759"/>
                </a:cubicBezTo>
                <a:cubicBezTo>
                  <a:pt x="4568216" y="4143727"/>
                  <a:pt x="4565176" y="4140981"/>
                  <a:pt x="4562910" y="4137522"/>
                </a:cubicBezTo>
                <a:cubicBezTo>
                  <a:pt x="4560644" y="4134064"/>
                  <a:pt x="4559025" y="4130017"/>
                  <a:pt x="4558053" y="4125381"/>
                </a:cubicBezTo>
                <a:cubicBezTo>
                  <a:pt x="4557081" y="4120746"/>
                  <a:pt x="4556595" y="4115790"/>
                  <a:pt x="4556595" y="4110512"/>
                </a:cubicBezTo>
                <a:cubicBezTo>
                  <a:pt x="4556595" y="4105021"/>
                  <a:pt x="4557189" y="4099958"/>
                  <a:pt x="4558376" y="4095323"/>
                </a:cubicBezTo>
                <a:cubicBezTo>
                  <a:pt x="4559564" y="4090687"/>
                  <a:pt x="4561380" y="4086676"/>
                  <a:pt x="4563827" y="4083289"/>
                </a:cubicBezTo>
                <a:cubicBezTo>
                  <a:pt x="4566273" y="4079901"/>
                  <a:pt x="4569385" y="4077280"/>
                  <a:pt x="4573163" y="4075426"/>
                </a:cubicBezTo>
                <a:cubicBezTo>
                  <a:pt x="4576941" y="4073572"/>
                  <a:pt x="4581457" y="4072645"/>
                  <a:pt x="4586709" y="4072645"/>
                </a:cubicBezTo>
                <a:close/>
                <a:moveTo>
                  <a:pt x="3353103" y="4072645"/>
                </a:moveTo>
                <a:cubicBezTo>
                  <a:pt x="3358788" y="4072645"/>
                  <a:pt x="3363538" y="4073661"/>
                  <a:pt x="3367352" y="4075694"/>
                </a:cubicBezTo>
                <a:cubicBezTo>
                  <a:pt x="3371165" y="4077726"/>
                  <a:pt x="3374187" y="4080489"/>
                  <a:pt x="3376418" y="4083984"/>
                </a:cubicBezTo>
                <a:cubicBezTo>
                  <a:pt x="3378649" y="4087478"/>
                  <a:pt x="3380250" y="4091543"/>
                  <a:pt x="3381222" y="4096178"/>
                </a:cubicBezTo>
                <a:cubicBezTo>
                  <a:pt x="3382193" y="4100814"/>
                  <a:pt x="3382679" y="4105734"/>
                  <a:pt x="3382679" y="4110940"/>
                </a:cubicBezTo>
                <a:cubicBezTo>
                  <a:pt x="3382679" y="4116503"/>
                  <a:pt x="3382103" y="4121602"/>
                  <a:pt x="3380952" y="4126237"/>
                </a:cubicBezTo>
                <a:cubicBezTo>
                  <a:pt x="3379800" y="4130872"/>
                  <a:pt x="3378001" y="4134866"/>
                  <a:pt x="3375555" y="4138218"/>
                </a:cubicBezTo>
                <a:cubicBezTo>
                  <a:pt x="3373109" y="4141569"/>
                  <a:pt x="3369979" y="4144172"/>
                  <a:pt x="3366165" y="4146027"/>
                </a:cubicBezTo>
                <a:cubicBezTo>
                  <a:pt x="3362351" y="4147881"/>
                  <a:pt x="3357854" y="4148808"/>
                  <a:pt x="3352672" y="4148808"/>
                </a:cubicBezTo>
                <a:cubicBezTo>
                  <a:pt x="3346987" y="4148808"/>
                  <a:pt x="3342238" y="4147792"/>
                  <a:pt x="3338425" y="4145759"/>
                </a:cubicBezTo>
                <a:cubicBezTo>
                  <a:pt x="3334610" y="4143727"/>
                  <a:pt x="3331571" y="4140981"/>
                  <a:pt x="3329305" y="4137522"/>
                </a:cubicBezTo>
                <a:cubicBezTo>
                  <a:pt x="3327038" y="4134064"/>
                  <a:pt x="3325419" y="4130017"/>
                  <a:pt x="3324447" y="4125381"/>
                </a:cubicBezTo>
                <a:cubicBezTo>
                  <a:pt x="3323476" y="4120746"/>
                  <a:pt x="3322990" y="4115790"/>
                  <a:pt x="3322990" y="4110512"/>
                </a:cubicBezTo>
                <a:cubicBezTo>
                  <a:pt x="3322990" y="4105021"/>
                  <a:pt x="3323583" y="4099958"/>
                  <a:pt x="3324771" y="4095323"/>
                </a:cubicBezTo>
                <a:cubicBezTo>
                  <a:pt x="3325958" y="4090687"/>
                  <a:pt x="3327774" y="4086676"/>
                  <a:pt x="3330221" y="4083289"/>
                </a:cubicBezTo>
                <a:cubicBezTo>
                  <a:pt x="3332667" y="4079901"/>
                  <a:pt x="3335779" y="4077280"/>
                  <a:pt x="3339558" y="4075426"/>
                </a:cubicBezTo>
                <a:cubicBezTo>
                  <a:pt x="3343335" y="4073572"/>
                  <a:pt x="3347851" y="4072645"/>
                  <a:pt x="3353103" y="4072645"/>
                </a:cubicBezTo>
                <a:close/>
                <a:moveTo>
                  <a:pt x="1743378" y="4072645"/>
                </a:moveTo>
                <a:cubicBezTo>
                  <a:pt x="1749063" y="4072645"/>
                  <a:pt x="1753813" y="4073661"/>
                  <a:pt x="1757627" y="4075694"/>
                </a:cubicBezTo>
                <a:cubicBezTo>
                  <a:pt x="1761440" y="4077726"/>
                  <a:pt x="1764462" y="4080489"/>
                  <a:pt x="1766693" y="4083984"/>
                </a:cubicBezTo>
                <a:cubicBezTo>
                  <a:pt x="1768924" y="4087478"/>
                  <a:pt x="1770525" y="4091543"/>
                  <a:pt x="1771496" y="4096178"/>
                </a:cubicBezTo>
                <a:cubicBezTo>
                  <a:pt x="1772468" y="4100814"/>
                  <a:pt x="1772954" y="4105734"/>
                  <a:pt x="1772954" y="4110940"/>
                </a:cubicBezTo>
                <a:cubicBezTo>
                  <a:pt x="1772954" y="4116503"/>
                  <a:pt x="1772378" y="4121602"/>
                  <a:pt x="1771227" y="4126237"/>
                </a:cubicBezTo>
                <a:cubicBezTo>
                  <a:pt x="1770075" y="4130872"/>
                  <a:pt x="1768276" y="4134866"/>
                  <a:pt x="1765830" y="4138218"/>
                </a:cubicBezTo>
                <a:cubicBezTo>
                  <a:pt x="1763384" y="4141569"/>
                  <a:pt x="1760253" y="4144172"/>
                  <a:pt x="1756440" y="4146027"/>
                </a:cubicBezTo>
                <a:cubicBezTo>
                  <a:pt x="1752626" y="4147881"/>
                  <a:pt x="1748129" y="4148808"/>
                  <a:pt x="1742947" y="4148808"/>
                </a:cubicBezTo>
                <a:cubicBezTo>
                  <a:pt x="1737262" y="4148808"/>
                  <a:pt x="1732513" y="4147792"/>
                  <a:pt x="1728700" y="4145759"/>
                </a:cubicBezTo>
                <a:cubicBezTo>
                  <a:pt x="1724886" y="4143727"/>
                  <a:pt x="1721846" y="4140981"/>
                  <a:pt x="1719579" y="4137522"/>
                </a:cubicBezTo>
                <a:cubicBezTo>
                  <a:pt x="1717313" y="4134064"/>
                  <a:pt x="1715694" y="4130017"/>
                  <a:pt x="1714722" y="4125381"/>
                </a:cubicBezTo>
                <a:cubicBezTo>
                  <a:pt x="1713751" y="4120746"/>
                  <a:pt x="1713265" y="4115790"/>
                  <a:pt x="1713265" y="4110512"/>
                </a:cubicBezTo>
                <a:cubicBezTo>
                  <a:pt x="1713265" y="4105021"/>
                  <a:pt x="1713858" y="4099958"/>
                  <a:pt x="1715046" y="4095323"/>
                </a:cubicBezTo>
                <a:cubicBezTo>
                  <a:pt x="1716233" y="4090687"/>
                  <a:pt x="1718050" y="4086676"/>
                  <a:pt x="1720496" y="4083289"/>
                </a:cubicBezTo>
                <a:cubicBezTo>
                  <a:pt x="1722943" y="4079901"/>
                  <a:pt x="1726054" y="4077280"/>
                  <a:pt x="1729833" y="4075426"/>
                </a:cubicBezTo>
                <a:cubicBezTo>
                  <a:pt x="1733610" y="4073572"/>
                  <a:pt x="1738126" y="4072645"/>
                  <a:pt x="1743378" y="4072645"/>
                </a:cubicBezTo>
                <a:close/>
                <a:moveTo>
                  <a:pt x="1457629" y="4072645"/>
                </a:moveTo>
                <a:cubicBezTo>
                  <a:pt x="1463314" y="4072645"/>
                  <a:pt x="1468063" y="4073661"/>
                  <a:pt x="1471876" y="4075694"/>
                </a:cubicBezTo>
                <a:cubicBezTo>
                  <a:pt x="1475690" y="4077726"/>
                  <a:pt x="1478712" y="4080489"/>
                  <a:pt x="1480943" y="4083984"/>
                </a:cubicBezTo>
                <a:cubicBezTo>
                  <a:pt x="1483174" y="4087478"/>
                  <a:pt x="1484775" y="4091543"/>
                  <a:pt x="1485746" y="4096178"/>
                </a:cubicBezTo>
                <a:cubicBezTo>
                  <a:pt x="1486718" y="4100814"/>
                  <a:pt x="1487204" y="4105734"/>
                  <a:pt x="1487204" y="4110940"/>
                </a:cubicBezTo>
                <a:cubicBezTo>
                  <a:pt x="1487204" y="4116503"/>
                  <a:pt x="1486628" y="4121602"/>
                  <a:pt x="1485477" y="4126237"/>
                </a:cubicBezTo>
                <a:cubicBezTo>
                  <a:pt x="1484325" y="4130872"/>
                  <a:pt x="1482527" y="4134866"/>
                  <a:pt x="1480080" y="4138218"/>
                </a:cubicBezTo>
                <a:cubicBezTo>
                  <a:pt x="1477634" y="4141569"/>
                  <a:pt x="1474504" y="4144172"/>
                  <a:pt x="1470690" y="4146027"/>
                </a:cubicBezTo>
                <a:cubicBezTo>
                  <a:pt x="1466876" y="4147881"/>
                  <a:pt x="1462378" y="4148808"/>
                  <a:pt x="1457197" y="4148808"/>
                </a:cubicBezTo>
                <a:cubicBezTo>
                  <a:pt x="1451512" y="4148808"/>
                  <a:pt x="1446763" y="4147792"/>
                  <a:pt x="1442950" y="4145759"/>
                </a:cubicBezTo>
                <a:cubicBezTo>
                  <a:pt x="1439136" y="4143727"/>
                  <a:pt x="1436096" y="4140981"/>
                  <a:pt x="1433829" y="4137522"/>
                </a:cubicBezTo>
                <a:cubicBezTo>
                  <a:pt x="1431563" y="4134064"/>
                  <a:pt x="1429944" y="4130017"/>
                  <a:pt x="1428972" y="4125381"/>
                </a:cubicBezTo>
                <a:cubicBezTo>
                  <a:pt x="1428000" y="4120746"/>
                  <a:pt x="1427515" y="4115790"/>
                  <a:pt x="1427515" y="4110512"/>
                </a:cubicBezTo>
                <a:cubicBezTo>
                  <a:pt x="1427515" y="4105021"/>
                  <a:pt x="1428109" y="4099958"/>
                  <a:pt x="1429295" y="4095323"/>
                </a:cubicBezTo>
                <a:cubicBezTo>
                  <a:pt x="1430483" y="4090687"/>
                  <a:pt x="1432300" y="4086676"/>
                  <a:pt x="1434746" y="4083289"/>
                </a:cubicBezTo>
                <a:cubicBezTo>
                  <a:pt x="1437192" y="4079901"/>
                  <a:pt x="1440304" y="4077280"/>
                  <a:pt x="1444083" y="4075426"/>
                </a:cubicBezTo>
                <a:cubicBezTo>
                  <a:pt x="1447861" y="4073572"/>
                  <a:pt x="1452376" y="4072645"/>
                  <a:pt x="1457629" y="4072645"/>
                </a:cubicBezTo>
                <a:close/>
                <a:moveTo>
                  <a:pt x="476554" y="4072645"/>
                </a:moveTo>
                <a:cubicBezTo>
                  <a:pt x="482239" y="4072645"/>
                  <a:pt x="486988" y="4073661"/>
                  <a:pt x="490802" y="4075694"/>
                </a:cubicBezTo>
                <a:cubicBezTo>
                  <a:pt x="494615" y="4077726"/>
                  <a:pt x="497637" y="4080489"/>
                  <a:pt x="499868" y="4083984"/>
                </a:cubicBezTo>
                <a:cubicBezTo>
                  <a:pt x="502099" y="4087478"/>
                  <a:pt x="503700" y="4091543"/>
                  <a:pt x="504672" y="4096178"/>
                </a:cubicBezTo>
                <a:cubicBezTo>
                  <a:pt x="505643" y="4100814"/>
                  <a:pt x="506129" y="4105734"/>
                  <a:pt x="506129" y="4110940"/>
                </a:cubicBezTo>
                <a:cubicBezTo>
                  <a:pt x="506129" y="4116503"/>
                  <a:pt x="505554" y="4121602"/>
                  <a:pt x="504402" y="4126237"/>
                </a:cubicBezTo>
                <a:cubicBezTo>
                  <a:pt x="503250" y="4130872"/>
                  <a:pt x="501451" y="4134866"/>
                  <a:pt x="499005" y="4138218"/>
                </a:cubicBezTo>
                <a:cubicBezTo>
                  <a:pt x="496558" y="4141569"/>
                  <a:pt x="493429" y="4144172"/>
                  <a:pt x="489615" y="4146027"/>
                </a:cubicBezTo>
                <a:cubicBezTo>
                  <a:pt x="485801" y="4147881"/>
                  <a:pt x="481304" y="4148808"/>
                  <a:pt x="476122" y="4148808"/>
                </a:cubicBezTo>
                <a:cubicBezTo>
                  <a:pt x="470437" y="4148808"/>
                  <a:pt x="465688" y="4147792"/>
                  <a:pt x="461875" y="4145759"/>
                </a:cubicBezTo>
                <a:cubicBezTo>
                  <a:pt x="458061" y="4143727"/>
                  <a:pt x="455021" y="4140981"/>
                  <a:pt x="452754" y="4137522"/>
                </a:cubicBezTo>
                <a:cubicBezTo>
                  <a:pt x="450488" y="4134064"/>
                  <a:pt x="448869" y="4130017"/>
                  <a:pt x="447897" y="4125381"/>
                </a:cubicBezTo>
                <a:cubicBezTo>
                  <a:pt x="446926" y="4120746"/>
                  <a:pt x="446440" y="4115790"/>
                  <a:pt x="446440" y="4110512"/>
                </a:cubicBezTo>
                <a:cubicBezTo>
                  <a:pt x="446440" y="4105021"/>
                  <a:pt x="447034" y="4099958"/>
                  <a:pt x="448221" y="4095323"/>
                </a:cubicBezTo>
                <a:cubicBezTo>
                  <a:pt x="449408" y="4090687"/>
                  <a:pt x="451225" y="4086676"/>
                  <a:pt x="453671" y="4083289"/>
                </a:cubicBezTo>
                <a:cubicBezTo>
                  <a:pt x="456118" y="4079901"/>
                  <a:pt x="459230" y="4077280"/>
                  <a:pt x="463008" y="4075426"/>
                </a:cubicBezTo>
                <a:cubicBezTo>
                  <a:pt x="466786" y="4073572"/>
                  <a:pt x="471301" y="4072645"/>
                  <a:pt x="476554" y="4072645"/>
                </a:cubicBezTo>
                <a:close/>
                <a:moveTo>
                  <a:pt x="4888731" y="4071682"/>
                </a:moveTo>
                <a:cubicBezTo>
                  <a:pt x="4897270" y="4071682"/>
                  <a:pt x="4903709" y="4074321"/>
                  <a:pt x="4908050" y="4079598"/>
                </a:cubicBezTo>
                <a:cubicBezTo>
                  <a:pt x="4912390" y="4084875"/>
                  <a:pt x="4914453" y="4092149"/>
                  <a:pt x="4914239" y="4101420"/>
                </a:cubicBezTo>
                <a:lnTo>
                  <a:pt x="4861716" y="4101420"/>
                </a:lnTo>
                <a:cubicBezTo>
                  <a:pt x="4861860" y="4097498"/>
                  <a:pt x="4862542" y="4093736"/>
                  <a:pt x="4863761" y="4090135"/>
                </a:cubicBezTo>
                <a:cubicBezTo>
                  <a:pt x="4864981" y="4086533"/>
                  <a:pt x="4866703" y="4083378"/>
                  <a:pt x="4868928" y="4080668"/>
                </a:cubicBezTo>
                <a:cubicBezTo>
                  <a:pt x="4871152" y="4077958"/>
                  <a:pt x="4873915" y="4075783"/>
                  <a:pt x="4877215" y="4074143"/>
                </a:cubicBezTo>
                <a:cubicBezTo>
                  <a:pt x="4880516" y="4072502"/>
                  <a:pt x="4884355" y="4071682"/>
                  <a:pt x="4888731" y="4071682"/>
                </a:cubicBezTo>
                <a:close/>
                <a:moveTo>
                  <a:pt x="2864551" y="4071682"/>
                </a:moveTo>
                <a:cubicBezTo>
                  <a:pt x="2873089" y="4071682"/>
                  <a:pt x="2879529" y="4074321"/>
                  <a:pt x="2883869" y="4079598"/>
                </a:cubicBezTo>
                <a:cubicBezTo>
                  <a:pt x="2888209" y="4084875"/>
                  <a:pt x="2890272" y="4092149"/>
                  <a:pt x="2890058" y="4101420"/>
                </a:cubicBezTo>
                <a:lnTo>
                  <a:pt x="2837536" y="4101420"/>
                </a:lnTo>
                <a:cubicBezTo>
                  <a:pt x="2837680" y="4097498"/>
                  <a:pt x="2838361" y="4093736"/>
                  <a:pt x="2839580" y="4090135"/>
                </a:cubicBezTo>
                <a:cubicBezTo>
                  <a:pt x="2840800" y="4086533"/>
                  <a:pt x="2842523" y="4083378"/>
                  <a:pt x="2844747" y="4080668"/>
                </a:cubicBezTo>
                <a:cubicBezTo>
                  <a:pt x="2846972" y="4077958"/>
                  <a:pt x="2849734" y="4075783"/>
                  <a:pt x="2853035" y="4074143"/>
                </a:cubicBezTo>
                <a:cubicBezTo>
                  <a:pt x="2856335" y="4072502"/>
                  <a:pt x="2860173" y="4071682"/>
                  <a:pt x="2864551" y="4071682"/>
                </a:cubicBezTo>
                <a:close/>
                <a:moveTo>
                  <a:pt x="2531176" y="4071682"/>
                </a:moveTo>
                <a:cubicBezTo>
                  <a:pt x="2539714" y="4071682"/>
                  <a:pt x="2546154" y="4074321"/>
                  <a:pt x="2550494" y="4079598"/>
                </a:cubicBezTo>
                <a:cubicBezTo>
                  <a:pt x="2554834" y="4084875"/>
                  <a:pt x="2556897" y="4092149"/>
                  <a:pt x="2556683" y="4101420"/>
                </a:cubicBezTo>
                <a:lnTo>
                  <a:pt x="2504161" y="4101420"/>
                </a:lnTo>
                <a:cubicBezTo>
                  <a:pt x="2504304" y="4097498"/>
                  <a:pt x="2504986" y="4093736"/>
                  <a:pt x="2506205" y="4090135"/>
                </a:cubicBezTo>
                <a:cubicBezTo>
                  <a:pt x="2507426" y="4086533"/>
                  <a:pt x="2509147" y="4083378"/>
                  <a:pt x="2511372" y="4080668"/>
                </a:cubicBezTo>
                <a:cubicBezTo>
                  <a:pt x="2513596" y="4077958"/>
                  <a:pt x="2516359" y="4075783"/>
                  <a:pt x="2519660" y="4074143"/>
                </a:cubicBezTo>
                <a:cubicBezTo>
                  <a:pt x="2522960" y="4072502"/>
                  <a:pt x="2526799" y="4071682"/>
                  <a:pt x="2531176" y="4071682"/>
                </a:cubicBezTo>
                <a:close/>
                <a:moveTo>
                  <a:pt x="2312101" y="4071682"/>
                </a:moveTo>
                <a:cubicBezTo>
                  <a:pt x="2320640" y="4071682"/>
                  <a:pt x="2327079" y="4074321"/>
                  <a:pt x="2331419" y="4079598"/>
                </a:cubicBezTo>
                <a:cubicBezTo>
                  <a:pt x="2335759" y="4084875"/>
                  <a:pt x="2337822" y="4092149"/>
                  <a:pt x="2337608" y="4101420"/>
                </a:cubicBezTo>
                <a:lnTo>
                  <a:pt x="2285085" y="4101420"/>
                </a:lnTo>
                <a:cubicBezTo>
                  <a:pt x="2285229" y="4097498"/>
                  <a:pt x="2285911" y="4093736"/>
                  <a:pt x="2287131" y="4090135"/>
                </a:cubicBezTo>
                <a:cubicBezTo>
                  <a:pt x="2288350" y="4086533"/>
                  <a:pt x="2290073" y="4083378"/>
                  <a:pt x="2292297" y="4080668"/>
                </a:cubicBezTo>
                <a:cubicBezTo>
                  <a:pt x="2294522" y="4077958"/>
                  <a:pt x="2297284" y="4075783"/>
                  <a:pt x="2300584" y="4074143"/>
                </a:cubicBezTo>
                <a:cubicBezTo>
                  <a:pt x="2303885" y="4072502"/>
                  <a:pt x="2307724" y="4071682"/>
                  <a:pt x="2312101" y="4071682"/>
                </a:cubicBezTo>
                <a:close/>
                <a:moveTo>
                  <a:pt x="2083500" y="4071682"/>
                </a:moveTo>
                <a:cubicBezTo>
                  <a:pt x="2092039" y="4071682"/>
                  <a:pt x="2098479" y="4074321"/>
                  <a:pt x="2102819" y="4079598"/>
                </a:cubicBezTo>
                <a:cubicBezTo>
                  <a:pt x="2107159" y="4084875"/>
                  <a:pt x="2109222" y="4092149"/>
                  <a:pt x="2109008" y="4101420"/>
                </a:cubicBezTo>
                <a:lnTo>
                  <a:pt x="2056486" y="4101420"/>
                </a:lnTo>
                <a:cubicBezTo>
                  <a:pt x="2056630" y="4097498"/>
                  <a:pt x="2057311" y="4093736"/>
                  <a:pt x="2058531" y="4090135"/>
                </a:cubicBezTo>
                <a:cubicBezTo>
                  <a:pt x="2059750" y="4086533"/>
                  <a:pt x="2061472" y="4083378"/>
                  <a:pt x="2063697" y="4080668"/>
                </a:cubicBezTo>
                <a:cubicBezTo>
                  <a:pt x="2065921" y="4077958"/>
                  <a:pt x="2068684" y="4075783"/>
                  <a:pt x="2071985" y="4074143"/>
                </a:cubicBezTo>
                <a:cubicBezTo>
                  <a:pt x="2075285" y="4072502"/>
                  <a:pt x="2079124" y="4071682"/>
                  <a:pt x="2083500" y="4071682"/>
                </a:cubicBezTo>
                <a:close/>
                <a:moveTo>
                  <a:pt x="1569151" y="4071682"/>
                </a:moveTo>
                <a:cubicBezTo>
                  <a:pt x="1577689" y="4071682"/>
                  <a:pt x="1584129" y="4074321"/>
                  <a:pt x="1588469" y="4079598"/>
                </a:cubicBezTo>
                <a:cubicBezTo>
                  <a:pt x="1592809" y="4084875"/>
                  <a:pt x="1594872" y="4092149"/>
                  <a:pt x="1594658" y="4101420"/>
                </a:cubicBezTo>
                <a:lnTo>
                  <a:pt x="1542135" y="4101420"/>
                </a:lnTo>
                <a:cubicBezTo>
                  <a:pt x="1542279" y="4097498"/>
                  <a:pt x="1542961" y="4093736"/>
                  <a:pt x="1544181" y="4090135"/>
                </a:cubicBezTo>
                <a:cubicBezTo>
                  <a:pt x="1545400" y="4086533"/>
                  <a:pt x="1547122" y="4083378"/>
                  <a:pt x="1549347" y="4080668"/>
                </a:cubicBezTo>
                <a:cubicBezTo>
                  <a:pt x="1551571" y="4077958"/>
                  <a:pt x="1554334" y="4075783"/>
                  <a:pt x="1557634" y="4074143"/>
                </a:cubicBezTo>
                <a:cubicBezTo>
                  <a:pt x="1560935" y="4072502"/>
                  <a:pt x="1564774" y="4071682"/>
                  <a:pt x="1569151" y="4071682"/>
                </a:cubicBezTo>
                <a:close/>
                <a:moveTo>
                  <a:pt x="1150051" y="4071682"/>
                </a:moveTo>
                <a:cubicBezTo>
                  <a:pt x="1158589" y="4071682"/>
                  <a:pt x="1165029" y="4074321"/>
                  <a:pt x="1169369" y="4079598"/>
                </a:cubicBezTo>
                <a:cubicBezTo>
                  <a:pt x="1173709" y="4084875"/>
                  <a:pt x="1175772" y="4092149"/>
                  <a:pt x="1175558" y="4101420"/>
                </a:cubicBezTo>
                <a:lnTo>
                  <a:pt x="1123036" y="4101420"/>
                </a:lnTo>
                <a:cubicBezTo>
                  <a:pt x="1123180" y="4097498"/>
                  <a:pt x="1123861" y="4093736"/>
                  <a:pt x="1125081" y="4090135"/>
                </a:cubicBezTo>
                <a:cubicBezTo>
                  <a:pt x="1126301" y="4086533"/>
                  <a:pt x="1128023" y="4083378"/>
                  <a:pt x="1130247" y="4080668"/>
                </a:cubicBezTo>
                <a:cubicBezTo>
                  <a:pt x="1132472" y="4077958"/>
                  <a:pt x="1135234" y="4075783"/>
                  <a:pt x="1138535" y="4074143"/>
                </a:cubicBezTo>
                <a:cubicBezTo>
                  <a:pt x="1141835" y="4072502"/>
                  <a:pt x="1145674" y="4071682"/>
                  <a:pt x="1150051" y="4071682"/>
                </a:cubicBezTo>
                <a:close/>
                <a:moveTo>
                  <a:pt x="277762" y="4071682"/>
                </a:moveTo>
                <a:cubicBezTo>
                  <a:pt x="282183" y="4071682"/>
                  <a:pt x="285945" y="4072003"/>
                  <a:pt x="289047" y="4072645"/>
                </a:cubicBezTo>
                <a:cubicBezTo>
                  <a:pt x="292149" y="4073287"/>
                  <a:pt x="294681" y="4074250"/>
                  <a:pt x="296643" y="4075533"/>
                </a:cubicBezTo>
                <a:cubicBezTo>
                  <a:pt x="298603" y="4076817"/>
                  <a:pt x="300012" y="4078386"/>
                  <a:pt x="300868" y="4080240"/>
                </a:cubicBezTo>
                <a:cubicBezTo>
                  <a:pt x="301724" y="4082094"/>
                  <a:pt x="302151" y="4084198"/>
                  <a:pt x="302151" y="4086551"/>
                </a:cubicBezTo>
                <a:cubicBezTo>
                  <a:pt x="302151" y="4091686"/>
                  <a:pt x="300208" y="4095626"/>
                  <a:pt x="296321" y="4098371"/>
                </a:cubicBezTo>
                <a:cubicBezTo>
                  <a:pt x="292435" y="4101117"/>
                  <a:pt x="286819" y="4102490"/>
                  <a:pt x="279474" y="4102490"/>
                </a:cubicBezTo>
                <a:lnTo>
                  <a:pt x="261503" y="4102490"/>
                </a:lnTo>
                <a:lnTo>
                  <a:pt x="261503" y="4072538"/>
                </a:lnTo>
                <a:cubicBezTo>
                  <a:pt x="263428" y="4072324"/>
                  <a:pt x="265782" y="4072128"/>
                  <a:pt x="268563" y="4071950"/>
                </a:cubicBezTo>
                <a:cubicBezTo>
                  <a:pt x="271344" y="4071771"/>
                  <a:pt x="274410" y="4071682"/>
                  <a:pt x="277762" y="4071682"/>
                </a:cubicBezTo>
                <a:close/>
                <a:moveTo>
                  <a:pt x="2945306" y="4063553"/>
                </a:moveTo>
                <a:cubicBezTo>
                  <a:pt x="2943024" y="4063553"/>
                  <a:pt x="2941170" y="4063749"/>
                  <a:pt x="2939743" y="4064141"/>
                </a:cubicBezTo>
                <a:cubicBezTo>
                  <a:pt x="2938318" y="4064533"/>
                  <a:pt x="2937176" y="4065211"/>
                  <a:pt x="2936320" y="4066173"/>
                </a:cubicBezTo>
                <a:cubicBezTo>
                  <a:pt x="2935465" y="4067136"/>
                  <a:pt x="2934876" y="4068420"/>
                  <a:pt x="2934555" y="4070024"/>
                </a:cubicBezTo>
                <a:cubicBezTo>
                  <a:pt x="2934234" y="4071629"/>
                  <a:pt x="2934074" y="4073643"/>
                  <a:pt x="2934074" y="4076068"/>
                </a:cubicBezTo>
                <a:cubicBezTo>
                  <a:pt x="2934074" y="4078350"/>
                  <a:pt x="2934234" y="4080276"/>
                  <a:pt x="2934555" y="4081844"/>
                </a:cubicBezTo>
                <a:cubicBezTo>
                  <a:pt x="2934876" y="4083413"/>
                  <a:pt x="2935465" y="4084679"/>
                  <a:pt x="2936320" y="4085642"/>
                </a:cubicBezTo>
                <a:cubicBezTo>
                  <a:pt x="2937176" y="4086605"/>
                  <a:pt x="2938318" y="4087282"/>
                  <a:pt x="2939743" y="4087674"/>
                </a:cubicBezTo>
                <a:cubicBezTo>
                  <a:pt x="2941170" y="4088067"/>
                  <a:pt x="2943024" y="4088263"/>
                  <a:pt x="2945306" y="4088263"/>
                </a:cubicBezTo>
                <a:cubicBezTo>
                  <a:pt x="2947517" y="4088263"/>
                  <a:pt x="2949335" y="4088067"/>
                  <a:pt x="2950761" y="4087674"/>
                </a:cubicBezTo>
                <a:cubicBezTo>
                  <a:pt x="2952188" y="4087282"/>
                  <a:pt x="2953347" y="4086605"/>
                  <a:pt x="2954238" y="4085642"/>
                </a:cubicBezTo>
                <a:cubicBezTo>
                  <a:pt x="2955129" y="4084679"/>
                  <a:pt x="2955735" y="4083413"/>
                  <a:pt x="2956056" y="4081844"/>
                </a:cubicBezTo>
                <a:cubicBezTo>
                  <a:pt x="2956377" y="4080276"/>
                  <a:pt x="2956538" y="4078350"/>
                  <a:pt x="2956538" y="4076068"/>
                </a:cubicBezTo>
                <a:cubicBezTo>
                  <a:pt x="2956538" y="4073643"/>
                  <a:pt x="2956377" y="4071629"/>
                  <a:pt x="2956056" y="4070024"/>
                </a:cubicBezTo>
                <a:cubicBezTo>
                  <a:pt x="2955735" y="4068420"/>
                  <a:pt x="2955129" y="4067136"/>
                  <a:pt x="2954238" y="4066173"/>
                </a:cubicBezTo>
                <a:cubicBezTo>
                  <a:pt x="2953347" y="4065211"/>
                  <a:pt x="2952188" y="4064533"/>
                  <a:pt x="2950761" y="4064141"/>
                </a:cubicBezTo>
                <a:cubicBezTo>
                  <a:pt x="2949335" y="4063749"/>
                  <a:pt x="2947517" y="4063553"/>
                  <a:pt x="2945306" y="4063553"/>
                </a:cubicBezTo>
                <a:close/>
                <a:moveTo>
                  <a:pt x="2402162" y="4060023"/>
                </a:moveTo>
                <a:cubicBezTo>
                  <a:pt x="2400522" y="4060023"/>
                  <a:pt x="2399256" y="4060540"/>
                  <a:pt x="2398364" y="4061574"/>
                </a:cubicBezTo>
                <a:cubicBezTo>
                  <a:pt x="2397473" y="4062608"/>
                  <a:pt x="2396956" y="4064194"/>
                  <a:pt x="2396814" y="4066334"/>
                </a:cubicBezTo>
                <a:cubicBezTo>
                  <a:pt x="2395744" y="4076746"/>
                  <a:pt x="2394603" y="4085963"/>
                  <a:pt x="2393390" y="4093986"/>
                </a:cubicBezTo>
                <a:cubicBezTo>
                  <a:pt x="2392178" y="4102008"/>
                  <a:pt x="2390895" y="4109015"/>
                  <a:pt x="2389540" y="4115005"/>
                </a:cubicBezTo>
                <a:cubicBezTo>
                  <a:pt x="2388185" y="4120996"/>
                  <a:pt x="2386687" y="4126041"/>
                  <a:pt x="2385047" y="4130141"/>
                </a:cubicBezTo>
                <a:cubicBezTo>
                  <a:pt x="2383406" y="4134242"/>
                  <a:pt x="2381659" y="4137558"/>
                  <a:pt x="2379805" y="4140090"/>
                </a:cubicBezTo>
                <a:cubicBezTo>
                  <a:pt x="2377951" y="4142621"/>
                  <a:pt x="2375955" y="4144440"/>
                  <a:pt x="2373815" y="4145545"/>
                </a:cubicBezTo>
                <a:cubicBezTo>
                  <a:pt x="2371676" y="4146651"/>
                  <a:pt x="2369429" y="4147203"/>
                  <a:pt x="2367076" y="4147203"/>
                </a:cubicBezTo>
                <a:cubicBezTo>
                  <a:pt x="2366506" y="4147203"/>
                  <a:pt x="2366024" y="4147310"/>
                  <a:pt x="2365632" y="4147524"/>
                </a:cubicBezTo>
                <a:cubicBezTo>
                  <a:pt x="2365239" y="4147738"/>
                  <a:pt x="2364919" y="4148166"/>
                  <a:pt x="2364669" y="4148808"/>
                </a:cubicBezTo>
                <a:cubicBezTo>
                  <a:pt x="2364419" y="4149450"/>
                  <a:pt x="2364241" y="4150305"/>
                  <a:pt x="2364134" y="4151375"/>
                </a:cubicBezTo>
                <a:cubicBezTo>
                  <a:pt x="2364027" y="4152445"/>
                  <a:pt x="2363974" y="4153835"/>
                  <a:pt x="2363974" y="4155547"/>
                </a:cubicBezTo>
                <a:cubicBezTo>
                  <a:pt x="2363974" y="4157187"/>
                  <a:pt x="2364045" y="4158524"/>
                  <a:pt x="2364187" y="4159558"/>
                </a:cubicBezTo>
                <a:cubicBezTo>
                  <a:pt x="2364330" y="4160592"/>
                  <a:pt x="2364544" y="4161395"/>
                  <a:pt x="2364830" y="4161965"/>
                </a:cubicBezTo>
                <a:cubicBezTo>
                  <a:pt x="2365115" y="4162536"/>
                  <a:pt x="2365489" y="4162928"/>
                  <a:pt x="2365953" y="4163142"/>
                </a:cubicBezTo>
                <a:cubicBezTo>
                  <a:pt x="2366416" y="4163356"/>
                  <a:pt x="2366969" y="4163463"/>
                  <a:pt x="2367611" y="4163463"/>
                </a:cubicBezTo>
                <a:cubicBezTo>
                  <a:pt x="2371533" y="4163463"/>
                  <a:pt x="2375224" y="4162857"/>
                  <a:pt x="2378682" y="4161644"/>
                </a:cubicBezTo>
                <a:cubicBezTo>
                  <a:pt x="2382141" y="4160432"/>
                  <a:pt x="2385350" y="4158453"/>
                  <a:pt x="2388310" y="4155707"/>
                </a:cubicBezTo>
                <a:cubicBezTo>
                  <a:pt x="2391269" y="4152962"/>
                  <a:pt x="2393997" y="4149343"/>
                  <a:pt x="2396493" y="4144850"/>
                </a:cubicBezTo>
                <a:cubicBezTo>
                  <a:pt x="2398989" y="4140357"/>
                  <a:pt x="2401235" y="4134830"/>
                  <a:pt x="2403232" y="4128270"/>
                </a:cubicBezTo>
                <a:cubicBezTo>
                  <a:pt x="2405229" y="4121709"/>
                  <a:pt x="2407029" y="4114007"/>
                  <a:pt x="2408634" y="4105164"/>
                </a:cubicBezTo>
                <a:cubicBezTo>
                  <a:pt x="2410239" y="4096321"/>
                  <a:pt x="2411611" y="4086230"/>
                  <a:pt x="2412752" y="4074891"/>
                </a:cubicBezTo>
                <a:lnTo>
                  <a:pt x="2439281" y="4074891"/>
                </a:lnTo>
                <a:lnTo>
                  <a:pt x="2439281" y="4158970"/>
                </a:lnTo>
                <a:cubicBezTo>
                  <a:pt x="2439281" y="4159540"/>
                  <a:pt x="2439424" y="4160022"/>
                  <a:pt x="2439709" y="4160414"/>
                </a:cubicBezTo>
                <a:cubicBezTo>
                  <a:pt x="2439994" y="4160806"/>
                  <a:pt x="2440476" y="4161145"/>
                  <a:pt x="2441153" y="4161430"/>
                </a:cubicBezTo>
                <a:cubicBezTo>
                  <a:pt x="2441830" y="4161716"/>
                  <a:pt x="2442739" y="4161929"/>
                  <a:pt x="2443880" y="4162072"/>
                </a:cubicBezTo>
                <a:cubicBezTo>
                  <a:pt x="2445022" y="4162215"/>
                  <a:pt x="2446483" y="4162286"/>
                  <a:pt x="2448266" y="4162286"/>
                </a:cubicBezTo>
                <a:cubicBezTo>
                  <a:pt x="2449978" y="4162286"/>
                  <a:pt x="2451404" y="4162215"/>
                  <a:pt x="2452545" y="4162072"/>
                </a:cubicBezTo>
                <a:cubicBezTo>
                  <a:pt x="2453686" y="4161929"/>
                  <a:pt x="2454578" y="4161716"/>
                  <a:pt x="2455220" y="4161430"/>
                </a:cubicBezTo>
                <a:cubicBezTo>
                  <a:pt x="2455861" y="4161145"/>
                  <a:pt x="2456325" y="4160806"/>
                  <a:pt x="2456610" y="4160414"/>
                </a:cubicBezTo>
                <a:cubicBezTo>
                  <a:pt x="2456895" y="4160022"/>
                  <a:pt x="2457038" y="4159540"/>
                  <a:pt x="2457038" y="4158970"/>
                </a:cubicBezTo>
                <a:lnTo>
                  <a:pt x="2457038" y="4066334"/>
                </a:lnTo>
                <a:cubicBezTo>
                  <a:pt x="2457038" y="4064194"/>
                  <a:pt x="2456557" y="4062608"/>
                  <a:pt x="2455594" y="4061574"/>
                </a:cubicBezTo>
                <a:cubicBezTo>
                  <a:pt x="2454631" y="4060540"/>
                  <a:pt x="2453294" y="4060023"/>
                  <a:pt x="2451582" y="4060023"/>
                </a:cubicBezTo>
                <a:close/>
                <a:moveTo>
                  <a:pt x="4942958" y="4059916"/>
                </a:moveTo>
                <a:cubicBezTo>
                  <a:pt x="4942387" y="4059916"/>
                  <a:pt x="4941888" y="4060076"/>
                  <a:pt x="4941460" y="4060397"/>
                </a:cubicBezTo>
                <a:cubicBezTo>
                  <a:pt x="4941032" y="4060718"/>
                  <a:pt x="4940658" y="4061217"/>
                  <a:pt x="4940337" y="4061894"/>
                </a:cubicBezTo>
                <a:cubicBezTo>
                  <a:pt x="4940016" y="4062572"/>
                  <a:pt x="4939767" y="4063410"/>
                  <a:pt x="4939588" y="4064408"/>
                </a:cubicBezTo>
                <a:cubicBezTo>
                  <a:pt x="4939410" y="4065407"/>
                  <a:pt x="4939321" y="4066548"/>
                  <a:pt x="4939321" y="4067831"/>
                </a:cubicBezTo>
                <a:cubicBezTo>
                  <a:pt x="4939321" y="4069258"/>
                  <a:pt x="4939410" y="4070488"/>
                  <a:pt x="4939588" y="4071522"/>
                </a:cubicBezTo>
                <a:cubicBezTo>
                  <a:pt x="4939767" y="4072556"/>
                  <a:pt x="4939998" y="4073394"/>
                  <a:pt x="4940284" y="4074036"/>
                </a:cubicBezTo>
                <a:cubicBezTo>
                  <a:pt x="4940569" y="4074677"/>
                  <a:pt x="4940943" y="4075159"/>
                  <a:pt x="4941407" y="4075480"/>
                </a:cubicBezTo>
                <a:cubicBezTo>
                  <a:pt x="4941870" y="4075801"/>
                  <a:pt x="4942387" y="4075961"/>
                  <a:pt x="4942958" y="4075961"/>
                </a:cubicBezTo>
                <a:lnTo>
                  <a:pt x="4971840" y="4075961"/>
                </a:lnTo>
                <a:lnTo>
                  <a:pt x="4971840" y="4158970"/>
                </a:lnTo>
                <a:cubicBezTo>
                  <a:pt x="4971840" y="4159540"/>
                  <a:pt x="4971965" y="4160022"/>
                  <a:pt x="4972214" y="4160414"/>
                </a:cubicBezTo>
                <a:cubicBezTo>
                  <a:pt x="4972464" y="4160806"/>
                  <a:pt x="4972927" y="4161145"/>
                  <a:pt x="4973605" y="4161430"/>
                </a:cubicBezTo>
                <a:cubicBezTo>
                  <a:pt x="4974282" y="4161716"/>
                  <a:pt x="4975192" y="4161929"/>
                  <a:pt x="4976333" y="4162072"/>
                </a:cubicBezTo>
                <a:cubicBezTo>
                  <a:pt x="4977474" y="4162215"/>
                  <a:pt x="4978900" y="4162286"/>
                  <a:pt x="4980611" y="4162286"/>
                </a:cubicBezTo>
                <a:cubicBezTo>
                  <a:pt x="4982394" y="4162286"/>
                  <a:pt x="4983856" y="4162215"/>
                  <a:pt x="4984997" y="4162072"/>
                </a:cubicBezTo>
                <a:cubicBezTo>
                  <a:pt x="4986138" y="4161929"/>
                  <a:pt x="4987030" y="4161716"/>
                  <a:pt x="4987671" y="4161430"/>
                </a:cubicBezTo>
                <a:cubicBezTo>
                  <a:pt x="4988313" y="4161145"/>
                  <a:pt x="4988777" y="4160806"/>
                  <a:pt x="4989062" y="4160414"/>
                </a:cubicBezTo>
                <a:cubicBezTo>
                  <a:pt x="4989347" y="4160022"/>
                  <a:pt x="4989490" y="4159540"/>
                  <a:pt x="4989490" y="4158970"/>
                </a:cubicBezTo>
                <a:lnTo>
                  <a:pt x="4989490" y="4075961"/>
                </a:lnTo>
                <a:lnTo>
                  <a:pt x="5018372" y="4075961"/>
                </a:lnTo>
                <a:cubicBezTo>
                  <a:pt x="5019014" y="4075961"/>
                  <a:pt x="5019549" y="4075801"/>
                  <a:pt x="5019976" y="4075480"/>
                </a:cubicBezTo>
                <a:cubicBezTo>
                  <a:pt x="5020404" y="4075159"/>
                  <a:pt x="5020779" y="4074677"/>
                  <a:pt x="5021100" y="4074036"/>
                </a:cubicBezTo>
                <a:cubicBezTo>
                  <a:pt x="5021421" y="4073394"/>
                  <a:pt x="5021652" y="4072574"/>
                  <a:pt x="5021795" y="4071575"/>
                </a:cubicBezTo>
                <a:cubicBezTo>
                  <a:pt x="5021938" y="4070577"/>
                  <a:pt x="5022009" y="4069365"/>
                  <a:pt x="5022009" y="4067938"/>
                </a:cubicBezTo>
                <a:cubicBezTo>
                  <a:pt x="5022009" y="4066655"/>
                  <a:pt x="5021920" y="4065496"/>
                  <a:pt x="5021741" y="4064462"/>
                </a:cubicBezTo>
                <a:cubicBezTo>
                  <a:pt x="5021563" y="4063428"/>
                  <a:pt x="5021331" y="4062572"/>
                  <a:pt x="5021046" y="4061894"/>
                </a:cubicBezTo>
                <a:cubicBezTo>
                  <a:pt x="5020761" y="4061217"/>
                  <a:pt x="5020386" y="4060718"/>
                  <a:pt x="5019923" y="4060397"/>
                </a:cubicBezTo>
                <a:cubicBezTo>
                  <a:pt x="5019459" y="4060076"/>
                  <a:pt x="5018942" y="4059916"/>
                  <a:pt x="5018372" y="4059916"/>
                </a:cubicBezTo>
                <a:close/>
                <a:moveTo>
                  <a:pt x="4647683" y="4059916"/>
                </a:moveTo>
                <a:cubicBezTo>
                  <a:pt x="4647112" y="4059916"/>
                  <a:pt x="4646613" y="4060076"/>
                  <a:pt x="4646185" y="4060397"/>
                </a:cubicBezTo>
                <a:cubicBezTo>
                  <a:pt x="4645757" y="4060718"/>
                  <a:pt x="4645383" y="4061217"/>
                  <a:pt x="4645062" y="4061894"/>
                </a:cubicBezTo>
                <a:cubicBezTo>
                  <a:pt x="4644741" y="4062572"/>
                  <a:pt x="4644492" y="4063410"/>
                  <a:pt x="4644313" y="4064408"/>
                </a:cubicBezTo>
                <a:cubicBezTo>
                  <a:pt x="4644135" y="4065407"/>
                  <a:pt x="4644046" y="4066548"/>
                  <a:pt x="4644046" y="4067831"/>
                </a:cubicBezTo>
                <a:cubicBezTo>
                  <a:pt x="4644046" y="4069258"/>
                  <a:pt x="4644135" y="4070488"/>
                  <a:pt x="4644313" y="4071522"/>
                </a:cubicBezTo>
                <a:cubicBezTo>
                  <a:pt x="4644492" y="4072556"/>
                  <a:pt x="4644723" y="4073394"/>
                  <a:pt x="4645009" y="4074036"/>
                </a:cubicBezTo>
                <a:cubicBezTo>
                  <a:pt x="4645294" y="4074677"/>
                  <a:pt x="4645668" y="4075159"/>
                  <a:pt x="4646132" y="4075480"/>
                </a:cubicBezTo>
                <a:cubicBezTo>
                  <a:pt x="4646595" y="4075801"/>
                  <a:pt x="4647112" y="4075961"/>
                  <a:pt x="4647683" y="4075961"/>
                </a:cubicBezTo>
                <a:lnTo>
                  <a:pt x="4676565" y="4075961"/>
                </a:lnTo>
                <a:lnTo>
                  <a:pt x="4676565" y="4158970"/>
                </a:lnTo>
                <a:cubicBezTo>
                  <a:pt x="4676565" y="4159540"/>
                  <a:pt x="4676690" y="4160022"/>
                  <a:pt x="4676939" y="4160414"/>
                </a:cubicBezTo>
                <a:cubicBezTo>
                  <a:pt x="4677189" y="4160806"/>
                  <a:pt x="4677652" y="4161145"/>
                  <a:pt x="4678330" y="4161430"/>
                </a:cubicBezTo>
                <a:cubicBezTo>
                  <a:pt x="4679007" y="4161716"/>
                  <a:pt x="4679917" y="4161929"/>
                  <a:pt x="4681058" y="4162072"/>
                </a:cubicBezTo>
                <a:cubicBezTo>
                  <a:pt x="4682199" y="4162215"/>
                  <a:pt x="4683625" y="4162286"/>
                  <a:pt x="4685336" y="4162286"/>
                </a:cubicBezTo>
                <a:cubicBezTo>
                  <a:pt x="4687119" y="4162286"/>
                  <a:pt x="4688581" y="4162215"/>
                  <a:pt x="4689722" y="4162072"/>
                </a:cubicBezTo>
                <a:cubicBezTo>
                  <a:pt x="4690863" y="4161929"/>
                  <a:pt x="4691755" y="4161716"/>
                  <a:pt x="4692396" y="4161430"/>
                </a:cubicBezTo>
                <a:cubicBezTo>
                  <a:pt x="4693038" y="4161145"/>
                  <a:pt x="4693502" y="4160806"/>
                  <a:pt x="4693787" y="4160414"/>
                </a:cubicBezTo>
                <a:cubicBezTo>
                  <a:pt x="4694072" y="4160022"/>
                  <a:pt x="4694215" y="4159540"/>
                  <a:pt x="4694215" y="4158970"/>
                </a:cubicBezTo>
                <a:lnTo>
                  <a:pt x="4694215" y="4075961"/>
                </a:lnTo>
                <a:lnTo>
                  <a:pt x="4723097" y="4075961"/>
                </a:lnTo>
                <a:cubicBezTo>
                  <a:pt x="4723739" y="4075961"/>
                  <a:pt x="4724274" y="4075801"/>
                  <a:pt x="4724701" y="4075480"/>
                </a:cubicBezTo>
                <a:cubicBezTo>
                  <a:pt x="4725129" y="4075159"/>
                  <a:pt x="4725504" y="4074677"/>
                  <a:pt x="4725825" y="4074036"/>
                </a:cubicBezTo>
                <a:cubicBezTo>
                  <a:pt x="4726146" y="4073394"/>
                  <a:pt x="4726377" y="4072574"/>
                  <a:pt x="4726520" y="4071575"/>
                </a:cubicBezTo>
                <a:cubicBezTo>
                  <a:pt x="4726663" y="4070577"/>
                  <a:pt x="4726734" y="4069365"/>
                  <a:pt x="4726734" y="4067938"/>
                </a:cubicBezTo>
                <a:cubicBezTo>
                  <a:pt x="4726734" y="4066655"/>
                  <a:pt x="4726645" y="4065496"/>
                  <a:pt x="4726466" y="4064462"/>
                </a:cubicBezTo>
                <a:cubicBezTo>
                  <a:pt x="4726288" y="4063428"/>
                  <a:pt x="4726056" y="4062572"/>
                  <a:pt x="4725771" y="4061894"/>
                </a:cubicBezTo>
                <a:cubicBezTo>
                  <a:pt x="4725486" y="4061217"/>
                  <a:pt x="4725112" y="4060718"/>
                  <a:pt x="4724648" y="4060397"/>
                </a:cubicBezTo>
                <a:cubicBezTo>
                  <a:pt x="4724184" y="4060076"/>
                  <a:pt x="4723667" y="4059916"/>
                  <a:pt x="4723097" y="4059916"/>
                </a:cubicBezTo>
                <a:close/>
                <a:moveTo>
                  <a:pt x="3442526" y="4059916"/>
                </a:moveTo>
                <a:cubicBezTo>
                  <a:pt x="3441671" y="4059916"/>
                  <a:pt x="3440922" y="4060058"/>
                  <a:pt x="3440280" y="4060343"/>
                </a:cubicBezTo>
                <a:cubicBezTo>
                  <a:pt x="3439639" y="4060629"/>
                  <a:pt x="3439086" y="4061003"/>
                  <a:pt x="3438622" y="4061467"/>
                </a:cubicBezTo>
                <a:cubicBezTo>
                  <a:pt x="3438158" y="4061930"/>
                  <a:pt x="3437802" y="4062572"/>
                  <a:pt x="3437552" y="4063392"/>
                </a:cubicBezTo>
                <a:cubicBezTo>
                  <a:pt x="3437303" y="4064212"/>
                  <a:pt x="3437107" y="4065121"/>
                  <a:pt x="3436964" y="4066120"/>
                </a:cubicBezTo>
                <a:cubicBezTo>
                  <a:pt x="3435609" y="4078314"/>
                  <a:pt x="3434112" y="4088798"/>
                  <a:pt x="3432472" y="4097569"/>
                </a:cubicBezTo>
                <a:cubicBezTo>
                  <a:pt x="3430831" y="4106341"/>
                  <a:pt x="3429031" y="4113846"/>
                  <a:pt x="3427070" y="4120086"/>
                </a:cubicBezTo>
                <a:cubicBezTo>
                  <a:pt x="3425108" y="4126326"/>
                  <a:pt x="3422987" y="4131514"/>
                  <a:pt x="3420705" y="4135650"/>
                </a:cubicBezTo>
                <a:cubicBezTo>
                  <a:pt x="3418422" y="4139787"/>
                  <a:pt x="3415962" y="4143459"/>
                  <a:pt x="3413324" y="4146668"/>
                </a:cubicBezTo>
                <a:lnTo>
                  <a:pt x="3406478" y="4146668"/>
                </a:lnTo>
                <a:cubicBezTo>
                  <a:pt x="3404837" y="4146668"/>
                  <a:pt x="3403732" y="4146954"/>
                  <a:pt x="3403162" y="4147524"/>
                </a:cubicBezTo>
                <a:cubicBezTo>
                  <a:pt x="3402591" y="4148095"/>
                  <a:pt x="3402306" y="4149271"/>
                  <a:pt x="3402306" y="4151054"/>
                </a:cubicBezTo>
                <a:lnTo>
                  <a:pt x="3402306" y="4193949"/>
                </a:lnTo>
                <a:cubicBezTo>
                  <a:pt x="3402306" y="4194448"/>
                  <a:pt x="3402430" y="4194858"/>
                  <a:pt x="3402680" y="4195179"/>
                </a:cubicBezTo>
                <a:cubicBezTo>
                  <a:pt x="3402930" y="4195500"/>
                  <a:pt x="3403358" y="4195768"/>
                  <a:pt x="3403964" y="4195982"/>
                </a:cubicBezTo>
                <a:cubicBezTo>
                  <a:pt x="3404570" y="4196196"/>
                  <a:pt x="3405355" y="4196374"/>
                  <a:pt x="3406317" y="4196517"/>
                </a:cubicBezTo>
                <a:cubicBezTo>
                  <a:pt x="3407280" y="4196659"/>
                  <a:pt x="3408510" y="4196730"/>
                  <a:pt x="3410008" y="4196730"/>
                </a:cubicBezTo>
                <a:cubicBezTo>
                  <a:pt x="3411363" y="4196730"/>
                  <a:pt x="3412504" y="4196659"/>
                  <a:pt x="3413431" y="4196517"/>
                </a:cubicBezTo>
                <a:cubicBezTo>
                  <a:pt x="3414358" y="4196374"/>
                  <a:pt x="3415125" y="4196196"/>
                  <a:pt x="3415730" y="4195982"/>
                </a:cubicBezTo>
                <a:cubicBezTo>
                  <a:pt x="3416337" y="4195768"/>
                  <a:pt x="3416747" y="4195500"/>
                  <a:pt x="3416961" y="4195179"/>
                </a:cubicBezTo>
                <a:cubicBezTo>
                  <a:pt x="3417175" y="4194858"/>
                  <a:pt x="3417281" y="4194448"/>
                  <a:pt x="3417281" y="4193949"/>
                </a:cubicBezTo>
                <a:lnTo>
                  <a:pt x="3417281" y="4161644"/>
                </a:lnTo>
                <a:lnTo>
                  <a:pt x="3504035" y="4161644"/>
                </a:lnTo>
                <a:lnTo>
                  <a:pt x="3504035" y="4193949"/>
                </a:lnTo>
                <a:cubicBezTo>
                  <a:pt x="3504035" y="4194448"/>
                  <a:pt x="3504159" y="4194858"/>
                  <a:pt x="3504409" y="4195179"/>
                </a:cubicBezTo>
                <a:cubicBezTo>
                  <a:pt x="3504658" y="4195500"/>
                  <a:pt x="3505086" y="4195768"/>
                  <a:pt x="3505693" y="4195982"/>
                </a:cubicBezTo>
                <a:cubicBezTo>
                  <a:pt x="3506299" y="4196196"/>
                  <a:pt x="3507066" y="4196374"/>
                  <a:pt x="3507993" y="4196517"/>
                </a:cubicBezTo>
                <a:cubicBezTo>
                  <a:pt x="3508919" y="4196659"/>
                  <a:pt x="3510096" y="4196730"/>
                  <a:pt x="3511523" y="4196730"/>
                </a:cubicBezTo>
                <a:cubicBezTo>
                  <a:pt x="3512878" y="4196730"/>
                  <a:pt x="3514054" y="4196659"/>
                  <a:pt x="3515053" y="4196517"/>
                </a:cubicBezTo>
                <a:cubicBezTo>
                  <a:pt x="3516051" y="4196374"/>
                  <a:pt x="3516853" y="4196196"/>
                  <a:pt x="3517459" y="4195982"/>
                </a:cubicBezTo>
                <a:cubicBezTo>
                  <a:pt x="3518065" y="4195768"/>
                  <a:pt x="3518475" y="4195500"/>
                  <a:pt x="3518690" y="4195179"/>
                </a:cubicBezTo>
                <a:cubicBezTo>
                  <a:pt x="3518903" y="4194858"/>
                  <a:pt x="3519011" y="4194448"/>
                  <a:pt x="3519011" y="4193949"/>
                </a:cubicBezTo>
                <a:lnTo>
                  <a:pt x="3519011" y="4151054"/>
                </a:lnTo>
                <a:cubicBezTo>
                  <a:pt x="3519011" y="4149271"/>
                  <a:pt x="3518690" y="4148095"/>
                  <a:pt x="3518047" y="4147524"/>
                </a:cubicBezTo>
                <a:cubicBezTo>
                  <a:pt x="3517406" y="4146954"/>
                  <a:pt x="3516336" y="4146668"/>
                  <a:pt x="3514838" y="4146668"/>
                </a:cubicBezTo>
                <a:lnTo>
                  <a:pt x="3501468" y="4146668"/>
                </a:lnTo>
                <a:lnTo>
                  <a:pt x="3501468" y="4066227"/>
                </a:lnTo>
                <a:cubicBezTo>
                  <a:pt x="3501468" y="4064087"/>
                  <a:pt x="3500986" y="4062501"/>
                  <a:pt x="3500023" y="4061467"/>
                </a:cubicBezTo>
                <a:cubicBezTo>
                  <a:pt x="3499060" y="4060433"/>
                  <a:pt x="3497723" y="4059916"/>
                  <a:pt x="3496012" y="4059916"/>
                </a:cubicBezTo>
                <a:close/>
                <a:moveTo>
                  <a:pt x="2175702" y="4059916"/>
                </a:moveTo>
                <a:cubicBezTo>
                  <a:pt x="2174846" y="4059916"/>
                  <a:pt x="2174097" y="4060058"/>
                  <a:pt x="2173455" y="4060343"/>
                </a:cubicBezTo>
                <a:cubicBezTo>
                  <a:pt x="2172813" y="4060629"/>
                  <a:pt x="2172261" y="4061003"/>
                  <a:pt x="2171797" y="4061467"/>
                </a:cubicBezTo>
                <a:cubicBezTo>
                  <a:pt x="2171334" y="4061930"/>
                  <a:pt x="2170977" y="4062572"/>
                  <a:pt x="2170728" y="4063392"/>
                </a:cubicBezTo>
                <a:cubicBezTo>
                  <a:pt x="2170477" y="4064212"/>
                  <a:pt x="2170282" y="4065121"/>
                  <a:pt x="2170139" y="4066120"/>
                </a:cubicBezTo>
                <a:cubicBezTo>
                  <a:pt x="2168785" y="4078314"/>
                  <a:pt x="2167287" y="4088798"/>
                  <a:pt x="2165647" y="4097569"/>
                </a:cubicBezTo>
                <a:cubicBezTo>
                  <a:pt x="2164006" y="4106341"/>
                  <a:pt x="2162206" y="4113846"/>
                  <a:pt x="2160245" y="4120086"/>
                </a:cubicBezTo>
                <a:cubicBezTo>
                  <a:pt x="2158283" y="4126326"/>
                  <a:pt x="2156162" y="4131514"/>
                  <a:pt x="2153880" y="4135650"/>
                </a:cubicBezTo>
                <a:cubicBezTo>
                  <a:pt x="2151598" y="4139787"/>
                  <a:pt x="2149138" y="4143459"/>
                  <a:pt x="2146499" y="4146668"/>
                </a:cubicBezTo>
                <a:lnTo>
                  <a:pt x="2139653" y="4146668"/>
                </a:lnTo>
                <a:cubicBezTo>
                  <a:pt x="2138012" y="4146668"/>
                  <a:pt x="2136907" y="4146954"/>
                  <a:pt x="2136337" y="4147524"/>
                </a:cubicBezTo>
                <a:cubicBezTo>
                  <a:pt x="2135766" y="4148095"/>
                  <a:pt x="2135481" y="4149271"/>
                  <a:pt x="2135481" y="4151054"/>
                </a:cubicBezTo>
                <a:lnTo>
                  <a:pt x="2135481" y="4193949"/>
                </a:lnTo>
                <a:cubicBezTo>
                  <a:pt x="2135481" y="4194448"/>
                  <a:pt x="2135606" y="4194858"/>
                  <a:pt x="2135855" y="4195179"/>
                </a:cubicBezTo>
                <a:cubicBezTo>
                  <a:pt x="2136105" y="4195500"/>
                  <a:pt x="2136533" y="4195768"/>
                  <a:pt x="2137139" y="4195982"/>
                </a:cubicBezTo>
                <a:cubicBezTo>
                  <a:pt x="2137745" y="4196196"/>
                  <a:pt x="2138529" y="4196374"/>
                  <a:pt x="2139492" y="4196517"/>
                </a:cubicBezTo>
                <a:cubicBezTo>
                  <a:pt x="2140455" y="4196659"/>
                  <a:pt x="2141685" y="4196730"/>
                  <a:pt x="2143183" y="4196730"/>
                </a:cubicBezTo>
                <a:cubicBezTo>
                  <a:pt x="2144537" y="4196730"/>
                  <a:pt x="2145679" y="4196659"/>
                  <a:pt x="2146606" y="4196517"/>
                </a:cubicBezTo>
                <a:cubicBezTo>
                  <a:pt x="2147533" y="4196374"/>
                  <a:pt x="2148299" y="4196196"/>
                  <a:pt x="2148905" y="4195982"/>
                </a:cubicBezTo>
                <a:cubicBezTo>
                  <a:pt x="2149512" y="4195768"/>
                  <a:pt x="2149922" y="4195500"/>
                  <a:pt x="2150136" y="4195179"/>
                </a:cubicBezTo>
                <a:cubicBezTo>
                  <a:pt x="2150349" y="4194858"/>
                  <a:pt x="2150457" y="4194448"/>
                  <a:pt x="2150457" y="4193949"/>
                </a:cubicBezTo>
                <a:lnTo>
                  <a:pt x="2150457" y="4161644"/>
                </a:lnTo>
                <a:lnTo>
                  <a:pt x="2237209" y="4161644"/>
                </a:lnTo>
                <a:lnTo>
                  <a:pt x="2237209" y="4193949"/>
                </a:lnTo>
                <a:cubicBezTo>
                  <a:pt x="2237209" y="4194448"/>
                  <a:pt x="2237334" y="4194858"/>
                  <a:pt x="2237584" y="4195179"/>
                </a:cubicBezTo>
                <a:cubicBezTo>
                  <a:pt x="2237833" y="4195500"/>
                  <a:pt x="2238262" y="4195768"/>
                  <a:pt x="2238868" y="4195982"/>
                </a:cubicBezTo>
                <a:cubicBezTo>
                  <a:pt x="2239473" y="4196196"/>
                  <a:pt x="2240240" y="4196374"/>
                  <a:pt x="2241168" y="4196517"/>
                </a:cubicBezTo>
                <a:cubicBezTo>
                  <a:pt x="2242094" y="4196659"/>
                  <a:pt x="2243271" y="4196730"/>
                  <a:pt x="2244697" y="4196730"/>
                </a:cubicBezTo>
                <a:cubicBezTo>
                  <a:pt x="2246052" y="4196730"/>
                  <a:pt x="2247229" y="4196659"/>
                  <a:pt x="2248227" y="4196517"/>
                </a:cubicBezTo>
                <a:cubicBezTo>
                  <a:pt x="2249226" y="4196374"/>
                  <a:pt x="2250028" y="4196196"/>
                  <a:pt x="2250634" y="4195982"/>
                </a:cubicBezTo>
                <a:cubicBezTo>
                  <a:pt x="2251240" y="4195768"/>
                  <a:pt x="2251650" y="4195500"/>
                  <a:pt x="2251864" y="4195179"/>
                </a:cubicBezTo>
                <a:cubicBezTo>
                  <a:pt x="2252079" y="4194858"/>
                  <a:pt x="2252185" y="4194448"/>
                  <a:pt x="2252185" y="4193949"/>
                </a:cubicBezTo>
                <a:lnTo>
                  <a:pt x="2252185" y="4151054"/>
                </a:lnTo>
                <a:cubicBezTo>
                  <a:pt x="2252185" y="4149271"/>
                  <a:pt x="2251864" y="4148095"/>
                  <a:pt x="2251222" y="4147524"/>
                </a:cubicBezTo>
                <a:cubicBezTo>
                  <a:pt x="2250581" y="4146954"/>
                  <a:pt x="2249511" y="4146668"/>
                  <a:pt x="2248013" y="4146668"/>
                </a:cubicBezTo>
                <a:lnTo>
                  <a:pt x="2234642" y="4146668"/>
                </a:lnTo>
                <a:lnTo>
                  <a:pt x="2234642" y="4066227"/>
                </a:lnTo>
                <a:cubicBezTo>
                  <a:pt x="2234642" y="4064087"/>
                  <a:pt x="2234161" y="4062501"/>
                  <a:pt x="2233198" y="4061467"/>
                </a:cubicBezTo>
                <a:cubicBezTo>
                  <a:pt x="2232235" y="4060433"/>
                  <a:pt x="2230898" y="4059916"/>
                  <a:pt x="2229187" y="4059916"/>
                </a:cubicBezTo>
                <a:close/>
                <a:moveTo>
                  <a:pt x="1821468" y="4059916"/>
                </a:moveTo>
                <a:cubicBezTo>
                  <a:pt x="1819756" y="4059916"/>
                  <a:pt x="1818419" y="4060433"/>
                  <a:pt x="1817456" y="4061467"/>
                </a:cubicBezTo>
                <a:cubicBezTo>
                  <a:pt x="1816493" y="4062501"/>
                  <a:pt x="1816012" y="4064087"/>
                  <a:pt x="1816012" y="4066227"/>
                </a:cubicBezTo>
                <a:lnTo>
                  <a:pt x="1816012" y="4158970"/>
                </a:lnTo>
                <a:cubicBezTo>
                  <a:pt x="1816012" y="4159540"/>
                  <a:pt x="1816137" y="4160022"/>
                  <a:pt x="1816386" y="4160414"/>
                </a:cubicBezTo>
                <a:cubicBezTo>
                  <a:pt x="1816636" y="4160806"/>
                  <a:pt x="1817100" y="4161145"/>
                  <a:pt x="1817777" y="4161430"/>
                </a:cubicBezTo>
                <a:cubicBezTo>
                  <a:pt x="1818454" y="4161716"/>
                  <a:pt x="1819364" y="4161929"/>
                  <a:pt x="1820504" y="4162072"/>
                </a:cubicBezTo>
                <a:cubicBezTo>
                  <a:pt x="1821645" y="4162215"/>
                  <a:pt x="1823072" y="4162286"/>
                  <a:pt x="1824783" y="4162286"/>
                </a:cubicBezTo>
                <a:cubicBezTo>
                  <a:pt x="1826495" y="4162286"/>
                  <a:pt x="1827921" y="4162215"/>
                  <a:pt x="1829062" y="4162072"/>
                </a:cubicBezTo>
                <a:cubicBezTo>
                  <a:pt x="1830203" y="4161929"/>
                  <a:pt x="1831113" y="4161716"/>
                  <a:pt x="1831790" y="4161430"/>
                </a:cubicBezTo>
                <a:cubicBezTo>
                  <a:pt x="1832467" y="4161145"/>
                  <a:pt x="1832949" y="4160806"/>
                  <a:pt x="1833234" y="4160414"/>
                </a:cubicBezTo>
                <a:cubicBezTo>
                  <a:pt x="1833520" y="4160022"/>
                  <a:pt x="1833662" y="4159540"/>
                  <a:pt x="1833662" y="4158970"/>
                </a:cubicBezTo>
                <a:lnTo>
                  <a:pt x="1833662" y="4074891"/>
                </a:lnTo>
                <a:lnTo>
                  <a:pt x="1879552" y="4074891"/>
                </a:lnTo>
                <a:lnTo>
                  <a:pt x="1879552" y="4158970"/>
                </a:lnTo>
                <a:cubicBezTo>
                  <a:pt x="1879552" y="4159540"/>
                  <a:pt x="1879695" y="4160022"/>
                  <a:pt x="1879980" y="4160414"/>
                </a:cubicBezTo>
                <a:cubicBezTo>
                  <a:pt x="1880265" y="4160806"/>
                  <a:pt x="1880747" y="4161145"/>
                  <a:pt x="1881425" y="4161430"/>
                </a:cubicBezTo>
                <a:cubicBezTo>
                  <a:pt x="1882102" y="4161716"/>
                  <a:pt x="1883011" y="4161929"/>
                  <a:pt x="1884152" y="4162072"/>
                </a:cubicBezTo>
                <a:cubicBezTo>
                  <a:pt x="1885293" y="4162215"/>
                  <a:pt x="1886755" y="4162286"/>
                  <a:pt x="1888538" y="4162286"/>
                </a:cubicBezTo>
                <a:cubicBezTo>
                  <a:pt x="1890249" y="4162286"/>
                  <a:pt x="1891676" y="4162215"/>
                  <a:pt x="1892817" y="4162072"/>
                </a:cubicBezTo>
                <a:cubicBezTo>
                  <a:pt x="1893958" y="4161929"/>
                  <a:pt x="1894849" y="4161716"/>
                  <a:pt x="1895490" y="4161430"/>
                </a:cubicBezTo>
                <a:cubicBezTo>
                  <a:pt x="1896132" y="4161145"/>
                  <a:pt x="1896596" y="4160806"/>
                  <a:pt x="1896882" y="4160414"/>
                </a:cubicBezTo>
                <a:cubicBezTo>
                  <a:pt x="1897166" y="4160022"/>
                  <a:pt x="1897309" y="4159540"/>
                  <a:pt x="1897309" y="4158970"/>
                </a:cubicBezTo>
                <a:lnTo>
                  <a:pt x="1897309" y="4066227"/>
                </a:lnTo>
                <a:cubicBezTo>
                  <a:pt x="1897309" y="4064087"/>
                  <a:pt x="1896846" y="4062501"/>
                  <a:pt x="1895918" y="4061467"/>
                </a:cubicBezTo>
                <a:cubicBezTo>
                  <a:pt x="1894992" y="4060433"/>
                  <a:pt x="1893673" y="4059916"/>
                  <a:pt x="1891960" y="4059916"/>
                </a:cubicBezTo>
                <a:close/>
                <a:moveTo>
                  <a:pt x="794702" y="4059916"/>
                </a:moveTo>
                <a:cubicBezTo>
                  <a:pt x="794132" y="4059916"/>
                  <a:pt x="793633" y="4060076"/>
                  <a:pt x="793205" y="4060397"/>
                </a:cubicBezTo>
                <a:cubicBezTo>
                  <a:pt x="792777" y="4060718"/>
                  <a:pt x="792402" y="4061217"/>
                  <a:pt x="792082" y="4061894"/>
                </a:cubicBezTo>
                <a:cubicBezTo>
                  <a:pt x="791760" y="4062572"/>
                  <a:pt x="791511" y="4063410"/>
                  <a:pt x="791333" y="4064408"/>
                </a:cubicBezTo>
                <a:cubicBezTo>
                  <a:pt x="791155" y="4065407"/>
                  <a:pt x="791065" y="4066548"/>
                  <a:pt x="791065" y="4067831"/>
                </a:cubicBezTo>
                <a:cubicBezTo>
                  <a:pt x="791065" y="4069258"/>
                  <a:pt x="791155" y="4070488"/>
                  <a:pt x="791333" y="4071522"/>
                </a:cubicBezTo>
                <a:cubicBezTo>
                  <a:pt x="791511" y="4072556"/>
                  <a:pt x="791743" y="4073394"/>
                  <a:pt x="792028" y="4074036"/>
                </a:cubicBezTo>
                <a:cubicBezTo>
                  <a:pt x="792313" y="4074677"/>
                  <a:pt x="792688" y="4075159"/>
                  <a:pt x="793151" y="4075480"/>
                </a:cubicBezTo>
                <a:cubicBezTo>
                  <a:pt x="793615" y="4075801"/>
                  <a:pt x="794132" y="4075961"/>
                  <a:pt x="794702" y="4075961"/>
                </a:cubicBezTo>
                <a:lnTo>
                  <a:pt x="823584" y="4075961"/>
                </a:lnTo>
                <a:lnTo>
                  <a:pt x="823584" y="4158970"/>
                </a:lnTo>
                <a:cubicBezTo>
                  <a:pt x="823584" y="4159540"/>
                  <a:pt x="823709" y="4160022"/>
                  <a:pt x="823959" y="4160414"/>
                </a:cubicBezTo>
                <a:cubicBezTo>
                  <a:pt x="824208" y="4160806"/>
                  <a:pt x="824672" y="4161145"/>
                  <a:pt x="825349" y="4161430"/>
                </a:cubicBezTo>
                <a:cubicBezTo>
                  <a:pt x="826027" y="4161716"/>
                  <a:pt x="826936" y="4161929"/>
                  <a:pt x="828077" y="4162072"/>
                </a:cubicBezTo>
                <a:cubicBezTo>
                  <a:pt x="829218" y="4162215"/>
                  <a:pt x="830644" y="4162286"/>
                  <a:pt x="832356" y="4162286"/>
                </a:cubicBezTo>
                <a:cubicBezTo>
                  <a:pt x="834139" y="4162286"/>
                  <a:pt x="835601" y="4162215"/>
                  <a:pt x="836742" y="4162072"/>
                </a:cubicBezTo>
                <a:cubicBezTo>
                  <a:pt x="837883" y="4161929"/>
                  <a:pt x="838774" y="4161716"/>
                  <a:pt x="839416" y="4161430"/>
                </a:cubicBezTo>
                <a:cubicBezTo>
                  <a:pt x="840058" y="4161145"/>
                  <a:pt x="840521" y="4160806"/>
                  <a:pt x="840807" y="4160414"/>
                </a:cubicBezTo>
                <a:cubicBezTo>
                  <a:pt x="841092" y="4160022"/>
                  <a:pt x="841235" y="4159540"/>
                  <a:pt x="841235" y="4158970"/>
                </a:cubicBezTo>
                <a:lnTo>
                  <a:pt x="841235" y="4075961"/>
                </a:lnTo>
                <a:lnTo>
                  <a:pt x="870117" y="4075961"/>
                </a:lnTo>
                <a:cubicBezTo>
                  <a:pt x="870758" y="4075961"/>
                  <a:pt x="871293" y="4075801"/>
                  <a:pt x="871721" y="4075480"/>
                </a:cubicBezTo>
                <a:cubicBezTo>
                  <a:pt x="872149" y="4075159"/>
                  <a:pt x="872523" y="4074677"/>
                  <a:pt x="872844" y="4074036"/>
                </a:cubicBezTo>
                <a:cubicBezTo>
                  <a:pt x="873165" y="4073394"/>
                  <a:pt x="873397" y="4072574"/>
                  <a:pt x="873540" y="4071575"/>
                </a:cubicBezTo>
                <a:cubicBezTo>
                  <a:pt x="873682" y="4070577"/>
                  <a:pt x="873753" y="4069365"/>
                  <a:pt x="873753" y="4067938"/>
                </a:cubicBezTo>
                <a:cubicBezTo>
                  <a:pt x="873753" y="4066655"/>
                  <a:pt x="873664" y="4065496"/>
                  <a:pt x="873486" y="4064462"/>
                </a:cubicBezTo>
                <a:cubicBezTo>
                  <a:pt x="873308" y="4063428"/>
                  <a:pt x="873076" y="4062572"/>
                  <a:pt x="872791" y="4061894"/>
                </a:cubicBezTo>
                <a:cubicBezTo>
                  <a:pt x="872505" y="4061217"/>
                  <a:pt x="872131" y="4060718"/>
                  <a:pt x="871667" y="4060397"/>
                </a:cubicBezTo>
                <a:cubicBezTo>
                  <a:pt x="871204" y="4060076"/>
                  <a:pt x="870687" y="4059916"/>
                  <a:pt x="870117" y="4059916"/>
                </a:cubicBezTo>
                <a:close/>
                <a:moveTo>
                  <a:pt x="561863" y="4059916"/>
                </a:moveTo>
                <a:cubicBezTo>
                  <a:pt x="559367" y="4059916"/>
                  <a:pt x="557495" y="4060504"/>
                  <a:pt x="556247" y="4061681"/>
                </a:cubicBezTo>
                <a:cubicBezTo>
                  <a:pt x="554999" y="4062857"/>
                  <a:pt x="554197" y="4064587"/>
                  <a:pt x="553840" y="4066869"/>
                </a:cubicBezTo>
                <a:lnTo>
                  <a:pt x="543250" y="4158007"/>
                </a:lnTo>
                <a:cubicBezTo>
                  <a:pt x="543108" y="4158792"/>
                  <a:pt x="543108" y="4159451"/>
                  <a:pt x="543250" y="4159986"/>
                </a:cubicBezTo>
                <a:cubicBezTo>
                  <a:pt x="543393" y="4160521"/>
                  <a:pt x="543732" y="4160967"/>
                  <a:pt x="544267" y="4161323"/>
                </a:cubicBezTo>
                <a:cubicBezTo>
                  <a:pt x="544801" y="4161680"/>
                  <a:pt x="545586" y="4161929"/>
                  <a:pt x="546620" y="4162072"/>
                </a:cubicBezTo>
                <a:cubicBezTo>
                  <a:pt x="547654" y="4162215"/>
                  <a:pt x="549062" y="4162286"/>
                  <a:pt x="550845" y="4162286"/>
                </a:cubicBezTo>
                <a:cubicBezTo>
                  <a:pt x="552699" y="4162286"/>
                  <a:pt x="554197" y="4162233"/>
                  <a:pt x="555338" y="4162126"/>
                </a:cubicBezTo>
                <a:cubicBezTo>
                  <a:pt x="556479" y="4162019"/>
                  <a:pt x="557406" y="4161840"/>
                  <a:pt x="558119" y="4161591"/>
                </a:cubicBezTo>
                <a:cubicBezTo>
                  <a:pt x="558832" y="4161341"/>
                  <a:pt x="559314" y="4160949"/>
                  <a:pt x="559563" y="4160414"/>
                </a:cubicBezTo>
                <a:cubicBezTo>
                  <a:pt x="559813" y="4159879"/>
                  <a:pt x="559973" y="4159184"/>
                  <a:pt x="560045" y="4158328"/>
                </a:cubicBezTo>
                <a:lnTo>
                  <a:pt x="566677" y="4103132"/>
                </a:lnTo>
                <a:cubicBezTo>
                  <a:pt x="566819" y="4101135"/>
                  <a:pt x="567015" y="4098995"/>
                  <a:pt x="567265" y="4096713"/>
                </a:cubicBezTo>
                <a:cubicBezTo>
                  <a:pt x="567515" y="4094431"/>
                  <a:pt x="567764" y="4092114"/>
                  <a:pt x="568014" y="4089760"/>
                </a:cubicBezTo>
                <a:cubicBezTo>
                  <a:pt x="568264" y="4087407"/>
                  <a:pt x="568495" y="4085054"/>
                  <a:pt x="568709" y="4082700"/>
                </a:cubicBezTo>
                <a:cubicBezTo>
                  <a:pt x="568923" y="4080347"/>
                  <a:pt x="569137" y="4078136"/>
                  <a:pt x="569351" y="4076068"/>
                </a:cubicBezTo>
                <a:lnTo>
                  <a:pt x="569458" y="4073608"/>
                </a:lnTo>
                <a:cubicBezTo>
                  <a:pt x="569957" y="4075676"/>
                  <a:pt x="570563" y="4077887"/>
                  <a:pt x="571276" y="4080240"/>
                </a:cubicBezTo>
                <a:cubicBezTo>
                  <a:pt x="571990" y="4082593"/>
                  <a:pt x="572721" y="4084964"/>
                  <a:pt x="573470" y="4087353"/>
                </a:cubicBezTo>
                <a:cubicBezTo>
                  <a:pt x="574218" y="4089742"/>
                  <a:pt x="574967" y="4092078"/>
                  <a:pt x="575716" y="4094360"/>
                </a:cubicBezTo>
                <a:cubicBezTo>
                  <a:pt x="576465" y="4096642"/>
                  <a:pt x="577195" y="4098781"/>
                  <a:pt x="577909" y="4100778"/>
                </a:cubicBezTo>
                <a:lnTo>
                  <a:pt x="597377" y="4157900"/>
                </a:lnTo>
                <a:cubicBezTo>
                  <a:pt x="597662" y="4158756"/>
                  <a:pt x="598019" y="4159469"/>
                  <a:pt x="598447" y="4160040"/>
                </a:cubicBezTo>
                <a:cubicBezTo>
                  <a:pt x="598875" y="4160610"/>
                  <a:pt x="599427" y="4161056"/>
                  <a:pt x="600105" y="4161377"/>
                </a:cubicBezTo>
                <a:cubicBezTo>
                  <a:pt x="600782" y="4161698"/>
                  <a:pt x="601620" y="4161929"/>
                  <a:pt x="602619" y="4162072"/>
                </a:cubicBezTo>
                <a:cubicBezTo>
                  <a:pt x="603617" y="4162215"/>
                  <a:pt x="604865" y="4162286"/>
                  <a:pt x="606363" y="4162286"/>
                </a:cubicBezTo>
                <a:cubicBezTo>
                  <a:pt x="607860" y="4162286"/>
                  <a:pt x="609126" y="4162215"/>
                  <a:pt x="610160" y="4162072"/>
                </a:cubicBezTo>
                <a:cubicBezTo>
                  <a:pt x="611194" y="4161929"/>
                  <a:pt x="612050" y="4161680"/>
                  <a:pt x="612727" y="4161323"/>
                </a:cubicBezTo>
                <a:cubicBezTo>
                  <a:pt x="613405" y="4160967"/>
                  <a:pt x="613940" y="4160503"/>
                  <a:pt x="614332" y="4159933"/>
                </a:cubicBezTo>
                <a:cubicBezTo>
                  <a:pt x="614724" y="4159362"/>
                  <a:pt x="615063" y="4158649"/>
                  <a:pt x="615348" y="4157793"/>
                </a:cubicBezTo>
                <a:lnTo>
                  <a:pt x="635566" y="4100778"/>
                </a:lnTo>
                <a:cubicBezTo>
                  <a:pt x="636207" y="4098710"/>
                  <a:pt x="636903" y="4096499"/>
                  <a:pt x="637652" y="4094146"/>
                </a:cubicBezTo>
                <a:cubicBezTo>
                  <a:pt x="638401" y="4091793"/>
                  <a:pt x="639185" y="4089439"/>
                  <a:pt x="640005" y="4087086"/>
                </a:cubicBezTo>
                <a:cubicBezTo>
                  <a:pt x="640825" y="4084733"/>
                  <a:pt x="641591" y="4082415"/>
                  <a:pt x="642305" y="4080133"/>
                </a:cubicBezTo>
                <a:cubicBezTo>
                  <a:pt x="643018" y="4077851"/>
                  <a:pt x="643695" y="4075676"/>
                  <a:pt x="644337" y="4073608"/>
                </a:cubicBezTo>
                <a:lnTo>
                  <a:pt x="644444" y="4076068"/>
                </a:lnTo>
                <a:cubicBezTo>
                  <a:pt x="644658" y="4078136"/>
                  <a:pt x="644854" y="4080347"/>
                  <a:pt x="645033" y="4082700"/>
                </a:cubicBezTo>
                <a:cubicBezTo>
                  <a:pt x="645211" y="4085054"/>
                  <a:pt x="645407" y="4087407"/>
                  <a:pt x="645621" y="4089760"/>
                </a:cubicBezTo>
                <a:cubicBezTo>
                  <a:pt x="645835" y="4092114"/>
                  <a:pt x="646049" y="4094431"/>
                  <a:pt x="646262" y="4096713"/>
                </a:cubicBezTo>
                <a:cubicBezTo>
                  <a:pt x="646477" y="4098995"/>
                  <a:pt x="646691" y="4101135"/>
                  <a:pt x="646904" y="4103132"/>
                </a:cubicBezTo>
                <a:lnTo>
                  <a:pt x="653858" y="4159291"/>
                </a:lnTo>
                <a:cubicBezTo>
                  <a:pt x="653929" y="4159933"/>
                  <a:pt x="654089" y="4160450"/>
                  <a:pt x="654339" y="4160842"/>
                </a:cubicBezTo>
                <a:cubicBezTo>
                  <a:pt x="654588" y="4161234"/>
                  <a:pt x="655034" y="4161537"/>
                  <a:pt x="655676" y="4161751"/>
                </a:cubicBezTo>
                <a:cubicBezTo>
                  <a:pt x="656318" y="4161965"/>
                  <a:pt x="657209" y="4162108"/>
                  <a:pt x="658350" y="4162179"/>
                </a:cubicBezTo>
                <a:cubicBezTo>
                  <a:pt x="659491" y="4162250"/>
                  <a:pt x="660953" y="4162286"/>
                  <a:pt x="662736" y="4162286"/>
                </a:cubicBezTo>
                <a:cubicBezTo>
                  <a:pt x="666016" y="4162286"/>
                  <a:pt x="668191" y="4161965"/>
                  <a:pt x="669261" y="4161323"/>
                </a:cubicBezTo>
                <a:cubicBezTo>
                  <a:pt x="670331" y="4160681"/>
                  <a:pt x="670830" y="4159576"/>
                  <a:pt x="670759" y="4158007"/>
                </a:cubicBezTo>
                <a:lnTo>
                  <a:pt x="660062" y="4066655"/>
                </a:lnTo>
                <a:cubicBezTo>
                  <a:pt x="659848" y="4064301"/>
                  <a:pt x="659081" y="4062590"/>
                  <a:pt x="657762" y="4061520"/>
                </a:cubicBezTo>
                <a:cubicBezTo>
                  <a:pt x="656443" y="4060450"/>
                  <a:pt x="654499" y="4059916"/>
                  <a:pt x="651932" y="4059916"/>
                </a:cubicBezTo>
                <a:lnTo>
                  <a:pt x="643588" y="4059916"/>
                </a:lnTo>
                <a:cubicBezTo>
                  <a:pt x="641591" y="4059916"/>
                  <a:pt x="639898" y="4060112"/>
                  <a:pt x="638508" y="4060504"/>
                </a:cubicBezTo>
                <a:cubicBezTo>
                  <a:pt x="637117" y="4060896"/>
                  <a:pt x="635922" y="4061502"/>
                  <a:pt x="634924" y="4062322"/>
                </a:cubicBezTo>
                <a:cubicBezTo>
                  <a:pt x="633925" y="4063142"/>
                  <a:pt x="633087" y="4064212"/>
                  <a:pt x="632410" y="4065531"/>
                </a:cubicBezTo>
                <a:cubicBezTo>
                  <a:pt x="631732" y="4066851"/>
                  <a:pt x="631108" y="4068402"/>
                  <a:pt x="630538" y="4070185"/>
                </a:cubicBezTo>
                <a:lnTo>
                  <a:pt x="616311" y="4110940"/>
                </a:lnTo>
                <a:cubicBezTo>
                  <a:pt x="615526" y="4113222"/>
                  <a:pt x="614724" y="4115611"/>
                  <a:pt x="613904" y="4118107"/>
                </a:cubicBezTo>
                <a:cubicBezTo>
                  <a:pt x="613084" y="4120603"/>
                  <a:pt x="612282" y="4123117"/>
                  <a:pt x="611497" y="4125649"/>
                </a:cubicBezTo>
                <a:cubicBezTo>
                  <a:pt x="610713" y="4128180"/>
                  <a:pt x="609982" y="4130676"/>
                  <a:pt x="609304" y="4133137"/>
                </a:cubicBezTo>
                <a:cubicBezTo>
                  <a:pt x="608627" y="4135597"/>
                  <a:pt x="607967" y="4137933"/>
                  <a:pt x="607325" y="4140143"/>
                </a:cubicBezTo>
                <a:lnTo>
                  <a:pt x="607112" y="4140143"/>
                </a:lnTo>
                <a:cubicBezTo>
                  <a:pt x="606541" y="4138004"/>
                  <a:pt x="605917" y="4135757"/>
                  <a:pt x="605239" y="4133404"/>
                </a:cubicBezTo>
                <a:cubicBezTo>
                  <a:pt x="604562" y="4131051"/>
                  <a:pt x="603849" y="4128644"/>
                  <a:pt x="603100" y="4126184"/>
                </a:cubicBezTo>
                <a:cubicBezTo>
                  <a:pt x="602351" y="4123723"/>
                  <a:pt x="601549" y="4121227"/>
                  <a:pt x="600693" y="4118696"/>
                </a:cubicBezTo>
                <a:cubicBezTo>
                  <a:pt x="599838" y="4116164"/>
                  <a:pt x="599017" y="4113650"/>
                  <a:pt x="598233" y="4111154"/>
                </a:cubicBezTo>
                <a:lnTo>
                  <a:pt x="584006" y="4070185"/>
                </a:lnTo>
                <a:cubicBezTo>
                  <a:pt x="583364" y="4068188"/>
                  <a:pt x="582687" y="4066530"/>
                  <a:pt x="581973" y="4065211"/>
                </a:cubicBezTo>
                <a:cubicBezTo>
                  <a:pt x="581260" y="4063891"/>
                  <a:pt x="580387" y="4062839"/>
                  <a:pt x="579353" y="4062055"/>
                </a:cubicBezTo>
                <a:cubicBezTo>
                  <a:pt x="578319" y="4061271"/>
                  <a:pt x="577071" y="4060718"/>
                  <a:pt x="575609" y="4060397"/>
                </a:cubicBezTo>
                <a:cubicBezTo>
                  <a:pt x="574147" y="4060076"/>
                  <a:pt x="572382" y="4059916"/>
                  <a:pt x="570314" y="4059916"/>
                </a:cubicBezTo>
                <a:close/>
                <a:moveTo>
                  <a:pt x="337503" y="4059916"/>
                </a:moveTo>
                <a:cubicBezTo>
                  <a:pt x="336932" y="4059916"/>
                  <a:pt x="336433" y="4060076"/>
                  <a:pt x="336005" y="4060397"/>
                </a:cubicBezTo>
                <a:cubicBezTo>
                  <a:pt x="335577" y="4060718"/>
                  <a:pt x="335203" y="4061217"/>
                  <a:pt x="334882" y="4061894"/>
                </a:cubicBezTo>
                <a:cubicBezTo>
                  <a:pt x="334561" y="4062572"/>
                  <a:pt x="334311" y="4063410"/>
                  <a:pt x="334133" y="4064408"/>
                </a:cubicBezTo>
                <a:cubicBezTo>
                  <a:pt x="333955" y="4065407"/>
                  <a:pt x="333866" y="4066548"/>
                  <a:pt x="333866" y="4067831"/>
                </a:cubicBezTo>
                <a:cubicBezTo>
                  <a:pt x="333866" y="4069258"/>
                  <a:pt x="333955" y="4070488"/>
                  <a:pt x="334133" y="4071522"/>
                </a:cubicBezTo>
                <a:cubicBezTo>
                  <a:pt x="334311" y="4072556"/>
                  <a:pt x="334543" y="4073394"/>
                  <a:pt x="334828" y="4074036"/>
                </a:cubicBezTo>
                <a:cubicBezTo>
                  <a:pt x="335114" y="4074677"/>
                  <a:pt x="335488" y="4075159"/>
                  <a:pt x="335952" y="4075480"/>
                </a:cubicBezTo>
                <a:cubicBezTo>
                  <a:pt x="336415" y="4075801"/>
                  <a:pt x="336932" y="4075961"/>
                  <a:pt x="337503" y="4075961"/>
                </a:cubicBezTo>
                <a:lnTo>
                  <a:pt x="366384" y="4075961"/>
                </a:lnTo>
                <a:lnTo>
                  <a:pt x="366384" y="4158970"/>
                </a:lnTo>
                <a:cubicBezTo>
                  <a:pt x="366384" y="4159540"/>
                  <a:pt x="366510" y="4160022"/>
                  <a:pt x="366759" y="4160414"/>
                </a:cubicBezTo>
                <a:cubicBezTo>
                  <a:pt x="367008" y="4160806"/>
                  <a:pt x="367472" y="4161145"/>
                  <a:pt x="368150" y="4161430"/>
                </a:cubicBezTo>
                <a:cubicBezTo>
                  <a:pt x="368827" y="4161716"/>
                  <a:pt x="369736" y="4161929"/>
                  <a:pt x="370877" y="4162072"/>
                </a:cubicBezTo>
                <a:cubicBezTo>
                  <a:pt x="372018" y="4162215"/>
                  <a:pt x="373445" y="4162286"/>
                  <a:pt x="375156" y="4162286"/>
                </a:cubicBezTo>
                <a:cubicBezTo>
                  <a:pt x="376939" y="4162286"/>
                  <a:pt x="378401" y="4162215"/>
                  <a:pt x="379542" y="4162072"/>
                </a:cubicBezTo>
                <a:cubicBezTo>
                  <a:pt x="380683" y="4161929"/>
                  <a:pt x="381574" y="4161716"/>
                  <a:pt x="382216" y="4161430"/>
                </a:cubicBezTo>
                <a:cubicBezTo>
                  <a:pt x="382858" y="4161145"/>
                  <a:pt x="383321" y="4160806"/>
                  <a:pt x="383606" y="4160414"/>
                </a:cubicBezTo>
                <a:cubicBezTo>
                  <a:pt x="383892" y="4160022"/>
                  <a:pt x="384034" y="4159540"/>
                  <a:pt x="384034" y="4158970"/>
                </a:cubicBezTo>
                <a:lnTo>
                  <a:pt x="384034" y="4075961"/>
                </a:lnTo>
                <a:lnTo>
                  <a:pt x="412916" y="4075961"/>
                </a:lnTo>
                <a:cubicBezTo>
                  <a:pt x="413558" y="4075961"/>
                  <a:pt x="414093" y="4075801"/>
                  <a:pt x="414521" y="4075480"/>
                </a:cubicBezTo>
                <a:cubicBezTo>
                  <a:pt x="414949" y="4075159"/>
                  <a:pt x="415323" y="4074677"/>
                  <a:pt x="415644" y="4074036"/>
                </a:cubicBezTo>
                <a:cubicBezTo>
                  <a:pt x="415965" y="4073394"/>
                  <a:pt x="416197" y="4072574"/>
                  <a:pt x="416339" y="4071575"/>
                </a:cubicBezTo>
                <a:cubicBezTo>
                  <a:pt x="416482" y="4070577"/>
                  <a:pt x="416553" y="4069365"/>
                  <a:pt x="416553" y="4067938"/>
                </a:cubicBezTo>
                <a:cubicBezTo>
                  <a:pt x="416553" y="4066655"/>
                  <a:pt x="416464" y="4065496"/>
                  <a:pt x="416286" y="4064462"/>
                </a:cubicBezTo>
                <a:cubicBezTo>
                  <a:pt x="416108" y="4063428"/>
                  <a:pt x="415876" y="4062572"/>
                  <a:pt x="415591" y="4061894"/>
                </a:cubicBezTo>
                <a:cubicBezTo>
                  <a:pt x="415305" y="4061217"/>
                  <a:pt x="414931" y="4060718"/>
                  <a:pt x="414467" y="4060397"/>
                </a:cubicBezTo>
                <a:cubicBezTo>
                  <a:pt x="414004" y="4060076"/>
                  <a:pt x="413487" y="4059916"/>
                  <a:pt x="412916" y="4059916"/>
                </a:cubicBezTo>
                <a:close/>
                <a:moveTo>
                  <a:pt x="4744533" y="4059381"/>
                </a:moveTo>
                <a:cubicBezTo>
                  <a:pt x="4742821" y="4059381"/>
                  <a:pt x="4741413" y="4059434"/>
                  <a:pt x="4740307" y="4059541"/>
                </a:cubicBezTo>
                <a:cubicBezTo>
                  <a:pt x="4739202" y="4059648"/>
                  <a:pt x="4738293" y="4059862"/>
                  <a:pt x="4737580" y="4060183"/>
                </a:cubicBezTo>
                <a:cubicBezTo>
                  <a:pt x="4736867" y="4060504"/>
                  <a:pt x="4736385" y="4060860"/>
                  <a:pt x="4736136" y="4061253"/>
                </a:cubicBezTo>
                <a:cubicBezTo>
                  <a:pt x="4735886" y="4061645"/>
                  <a:pt x="4735761" y="4062126"/>
                  <a:pt x="4735761" y="4062697"/>
                </a:cubicBezTo>
                <a:lnTo>
                  <a:pt x="4735761" y="4090081"/>
                </a:lnTo>
                <a:cubicBezTo>
                  <a:pt x="4735761" y="4096357"/>
                  <a:pt x="4736314" y="4101563"/>
                  <a:pt x="4737419" y="4105699"/>
                </a:cubicBezTo>
                <a:cubicBezTo>
                  <a:pt x="4738525" y="4109835"/>
                  <a:pt x="4740397" y="4113401"/>
                  <a:pt x="4743035" y="4116396"/>
                </a:cubicBezTo>
                <a:cubicBezTo>
                  <a:pt x="4745674" y="4119391"/>
                  <a:pt x="4749204" y="4121744"/>
                  <a:pt x="4753625" y="4123456"/>
                </a:cubicBezTo>
                <a:cubicBezTo>
                  <a:pt x="4758047" y="4125167"/>
                  <a:pt x="4763574" y="4126023"/>
                  <a:pt x="4770206" y="4126023"/>
                </a:cubicBezTo>
                <a:cubicBezTo>
                  <a:pt x="4775412" y="4126023"/>
                  <a:pt x="4780243" y="4125506"/>
                  <a:pt x="4784700" y="4124472"/>
                </a:cubicBezTo>
                <a:cubicBezTo>
                  <a:pt x="4789157" y="4123438"/>
                  <a:pt x="4793383" y="4122030"/>
                  <a:pt x="4797376" y="4120247"/>
                </a:cubicBezTo>
                <a:lnTo>
                  <a:pt x="4797376" y="4158970"/>
                </a:lnTo>
                <a:cubicBezTo>
                  <a:pt x="4797376" y="4159540"/>
                  <a:pt x="4797501" y="4160022"/>
                  <a:pt x="4797750" y="4160414"/>
                </a:cubicBezTo>
                <a:cubicBezTo>
                  <a:pt x="4798000" y="4160806"/>
                  <a:pt x="4798464" y="4161145"/>
                  <a:pt x="4799141" y="4161430"/>
                </a:cubicBezTo>
                <a:cubicBezTo>
                  <a:pt x="4799819" y="4161716"/>
                  <a:pt x="4800746" y="4161929"/>
                  <a:pt x="4801922" y="4162072"/>
                </a:cubicBezTo>
                <a:cubicBezTo>
                  <a:pt x="4803099" y="4162215"/>
                  <a:pt x="4804543" y="4162286"/>
                  <a:pt x="4806255" y="4162286"/>
                </a:cubicBezTo>
                <a:cubicBezTo>
                  <a:pt x="4807966" y="4162286"/>
                  <a:pt x="4809392" y="4162215"/>
                  <a:pt x="4810533" y="4162072"/>
                </a:cubicBezTo>
                <a:cubicBezTo>
                  <a:pt x="4811674" y="4161929"/>
                  <a:pt x="4812566" y="4161716"/>
                  <a:pt x="4813208" y="4161430"/>
                </a:cubicBezTo>
                <a:cubicBezTo>
                  <a:pt x="4813850" y="4161145"/>
                  <a:pt x="4814313" y="4160806"/>
                  <a:pt x="4814598" y="4160414"/>
                </a:cubicBezTo>
                <a:cubicBezTo>
                  <a:pt x="4814884" y="4160022"/>
                  <a:pt x="4815026" y="4159540"/>
                  <a:pt x="4815026" y="4158970"/>
                </a:cubicBezTo>
                <a:lnTo>
                  <a:pt x="4815026" y="4062697"/>
                </a:lnTo>
                <a:cubicBezTo>
                  <a:pt x="4815026" y="4062126"/>
                  <a:pt x="4814884" y="4061645"/>
                  <a:pt x="4814598" y="4061253"/>
                </a:cubicBezTo>
                <a:cubicBezTo>
                  <a:pt x="4814313" y="4060860"/>
                  <a:pt x="4813850" y="4060504"/>
                  <a:pt x="4813208" y="4060183"/>
                </a:cubicBezTo>
                <a:cubicBezTo>
                  <a:pt x="4812566" y="4059862"/>
                  <a:pt x="4811674" y="4059648"/>
                  <a:pt x="4810533" y="4059541"/>
                </a:cubicBezTo>
                <a:cubicBezTo>
                  <a:pt x="4809392" y="4059434"/>
                  <a:pt x="4807966" y="4059381"/>
                  <a:pt x="4806255" y="4059381"/>
                </a:cubicBezTo>
                <a:cubicBezTo>
                  <a:pt x="4804543" y="4059381"/>
                  <a:pt x="4803099" y="4059434"/>
                  <a:pt x="4801922" y="4059541"/>
                </a:cubicBezTo>
                <a:cubicBezTo>
                  <a:pt x="4800746" y="4059648"/>
                  <a:pt x="4799819" y="4059862"/>
                  <a:pt x="4799141" y="4060183"/>
                </a:cubicBezTo>
                <a:cubicBezTo>
                  <a:pt x="4798464" y="4060504"/>
                  <a:pt x="4798000" y="4060860"/>
                  <a:pt x="4797750" y="4061253"/>
                </a:cubicBezTo>
                <a:cubicBezTo>
                  <a:pt x="4797501" y="4061645"/>
                  <a:pt x="4797376" y="4062126"/>
                  <a:pt x="4797376" y="4062697"/>
                </a:cubicBezTo>
                <a:lnTo>
                  <a:pt x="4797376" y="4105378"/>
                </a:lnTo>
                <a:cubicBezTo>
                  <a:pt x="4793383" y="4107375"/>
                  <a:pt x="4789371" y="4108908"/>
                  <a:pt x="4785342" y="4109978"/>
                </a:cubicBezTo>
                <a:cubicBezTo>
                  <a:pt x="4781313" y="4111047"/>
                  <a:pt x="4777194" y="4111582"/>
                  <a:pt x="4772987" y="4111582"/>
                </a:cubicBezTo>
                <a:cubicBezTo>
                  <a:pt x="4769778" y="4111582"/>
                  <a:pt x="4766979" y="4111243"/>
                  <a:pt x="4764590" y="4110566"/>
                </a:cubicBezTo>
                <a:cubicBezTo>
                  <a:pt x="4762201" y="4109888"/>
                  <a:pt x="4760186" y="4108712"/>
                  <a:pt x="4758546" y="4107036"/>
                </a:cubicBezTo>
                <a:cubicBezTo>
                  <a:pt x="4756906" y="4105360"/>
                  <a:pt x="4755658" y="4103096"/>
                  <a:pt x="4754802" y="4100243"/>
                </a:cubicBezTo>
                <a:cubicBezTo>
                  <a:pt x="4753946" y="4097391"/>
                  <a:pt x="4753518" y="4093076"/>
                  <a:pt x="4753518" y="4087300"/>
                </a:cubicBezTo>
                <a:lnTo>
                  <a:pt x="4753518" y="4062697"/>
                </a:lnTo>
                <a:cubicBezTo>
                  <a:pt x="4753518" y="4062126"/>
                  <a:pt x="4753358" y="4061645"/>
                  <a:pt x="4753037" y="4061253"/>
                </a:cubicBezTo>
                <a:cubicBezTo>
                  <a:pt x="4752716" y="4060860"/>
                  <a:pt x="4752235" y="4060504"/>
                  <a:pt x="4751593" y="4060183"/>
                </a:cubicBezTo>
                <a:cubicBezTo>
                  <a:pt x="4750951" y="4059862"/>
                  <a:pt x="4750060" y="4059648"/>
                  <a:pt x="4748919" y="4059541"/>
                </a:cubicBezTo>
                <a:cubicBezTo>
                  <a:pt x="4747778" y="4059434"/>
                  <a:pt x="4746316" y="4059381"/>
                  <a:pt x="4744533" y="4059381"/>
                </a:cubicBezTo>
                <a:close/>
                <a:moveTo>
                  <a:pt x="2720026" y="4059381"/>
                </a:moveTo>
                <a:cubicBezTo>
                  <a:pt x="2718386" y="4059381"/>
                  <a:pt x="2716996" y="4059434"/>
                  <a:pt x="2715854" y="4059541"/>
                </a:cubicBezTo>
                <a:cubicBezTo>
                  <a:pt x="2714713" y="4059648"/>
                  <a:pt x="2713805" y="4059844"/>
                  <a:pt x="2713127" y="4060129"/>
                </a:cubicBezTo>
                <a:cubicBezTo>
                  <a:pt x="2712450" y="4060415"/>
                  <a:pt x="2711986" y="4060771"/>
                  <a:pt x="2711736" y="4061199"/>
                </a:cubicBezTo>
                <a:cubicBezTo>
                  <a:pt x="2711487" y="4061627"/>
                  <a:pt x="2711362" y="4062091"/>
                  <a:pt x="2711362" y="4062590"/>
                </a:cubicBezTo>
                <a:lnTo>
                  <a:pt x="2711362" y="4159077"/>
                </a:lnTo>
                <a:cubicBezTo>
                  <a:pt x="2711362" y="4159576"/>
                  <a:pt x="2711487" y="4160040"/>
                  <a:pt x="2711736" y="4160468"/>
                </a:cubicBezTo>
                <a:cubicBezTo>
                  <a:pt x="2711986" y="4160895"/>
                  <a:pt x="2712414" y="4161234"/>
                  <a:pt x="2713020" y="4161484"/>
                </a:cubicBezTo>
                <a:cubicBezTo>
                  <a:pt x="2713626" y="4161733"/>
                  <a:pt x="2714429" y="4161929"/>
                  <a:pt x="2715427" y="4162072"/>
                </a:cubicBezTo>
                <a:cubicBezTo>
                  <a:pt x="2716425" y="4162215"/>
                  <a:pt x="2717709" y="4162286"/>
                  <a:pt x="2719278" y="4162286"/>
                </a:cubicBezTo>
                <a:cubicBezTo>
                  <a:pt x="2720633" y="4162286"/>
                  <a:pt x="2721774" y="4162233"/>
                  <a:pt x="2722701" y="4162126"/>
                </a:cubicBezTo>
                <a:cubicBezTo>
                  <a:pt x="2723628" y="4162019"/>
                  <a:pt x="2724395" y="4161840"/>
                  <a:pt x="2725000" y="4161591"/>
                </a:cubicBezTo>
                <a:cubicBezTo>
                  <a:pt x="2725607" y="4161341"/>
                  <a:pt x="2726106" y="4161002"/>
                  <a:pt x="2726498" y="4160575"/>
                </a:cubicBezTo>
                <a:cubicBezTo>
                  <a:pt x="2726891" y="4160147"/>
                  <a:pt x="2727336" y="4159647"/>
                  <a:pt x="2727835" y="4159077"/>
                </a:cubicBezTo>
                <a:lnTo>
                  <a:pt x="2768698" y="4103238"/>
                </a:lnTo>
                <a:cubicBezTo>
                  <a:pt x="2770695" y="4100529"/>
                  <a:pt x="2772674" y="4097801"/>
                  <a:pt x="2774635" y="4095055"/>
                </a:cubicBezTo>
                <a:cubicBezTo>
                  <a:pt x="2776596" y="4092310"/>
                  <a:pt x="2778397" y="4089511"/>
                  <a:pt x="2780037" y="4086658"/>
                </a:cubicBezTo>
                <a:cubicBezTo>
                  <a:pt x="2779823" y="4089439"/>
                  <a:pt x="2779644" y="4092274"/>
                  <a:pt x="2779502" y="4095162"/>
                </a:cubicBezTo>
                <a:cubicBezTo>
                  <a:pt x="2779359" y="4098050"/>
                  <a:pt x="2779288" y="4100885"/>
                  <a:pt x="2779288" y="4103666"/>
                </a:cubicBezTo>
                <a:lnTo>
                  <a:pt x="2779288" y="4159077"/>
                </a:lnTo>
                <a:cubicBezTo>
                  <a:pt x="2779288" y="4159576"/>
                  <a:pt x="2779431" y="4160040"/>
                  <a:pt x="2779716" y="4160468"/>
                </a:cubicBezTo>
                <a:cubicBezTo>
                  <a:pt x="2780001" y="4160895"/>
                  <a:pt x="2780501" y="4161234"/>
                  <a:pt x="2781214" y="4161484"/>
                </a:cubicBezTo>
                <a:cubicBezTo>
                  <a:pt x="2781926" y="4161733"/>
                  <a:pt x="2782853" y="4161929"/>
                  <a:pt x="2783995" y="4162072"/>
                </a:cubicBezTo>
                <a:cubicBezTo>
                  <a:pt x="2785136" y="4162215"/>
                  <a:pt x="2786562" y="4162286"/>
                  <a:pt x="2788274" y="4162286"/>
                </a:cubicBezTo>
                <a:cubicBezTo>
                  <a:pt x="2789985" y="4162286"/>
                  <a:pt x="2791411" y="4162215"/>
                  <a:pt x="2792552" y="4162072"/>
                </a:cubicBezTo>
                <a:cubicBezTo>
                  <a:pt x="2793693" y="4161929"/>
                  <a:pt x="2794585" y="4161733"/>
                  <a:pt x="2795227" y="4161484"/>
                </a:cubicBezTo>
                <a:cubicBezTo>
                  <a:pt x="2795869" y="4161234"/>
                  <a:pt x="2796332" y="4160895"/>
                  <a:pt x="2796617" y="4160468"/>
                </a:cubicBezTo>
                <a:cubicBezTo>
                  <a:pt x="2796903" y="4160040"/>
                  <a:pt x="2797045" y="4159576"/>
                  <a:pt x="2797045" y="4159077"/>
                </a:cubicBezTo>
                <a:lnTo>
                  <a:pt x="2797045" y="4062697"/>
                </a:lnTo>
                <a:cubicBezTo>
                  <a:pt x="2797045" y="4062126"/>
                  <a:pt x="2796920" y="4061627"/>
                  <a:pt x="2796671" y="4061199"/>
                </a:cubicBezTo>
                <a:cubicBezTo>
                  <a:pt x="2796421" y="4060771"/>
                  <a:pt x="2795994" y="4060415"/>
                  <a:pt x="2795387" y="4060129"/>
                </a:cubicBezTo>
                <a:cubicBezTo>
                  <a:pt x="2794781" y="4059844"/>
                  <a:pt x="2793961" y="4059648"/>
                  <a:pt x="2792927" y="4059541"/>
                </a:cubicBezTo>
                <a:cubicBezTo>
                  <a:pt x="2791893" y="4059434"/>
                  <a:pt x="2790627" y="4059381"/>
                  <a:pt x="2789129" y="4059381"/>
                </a:cubicBezTo>
                <a:cubicBezTo>
                  <a:pt x="2787632" y="4059381"/>
                  <a:pt x="2786419" y="4059434"/>
                  <a:pt x="2785492" y="4059541"/>
                </a:cubicBezTo>
                <a:cubicBezTo>
                  <a:pt x="2784565" y="4059648"/>
                  <a:pt x="2783763" y="4059826"/>
                  <a:pt x="2783086" y="4060076"/>
                </a:cubicBezTo>
                <a:cubicBezTo>
                  <a:pt x="2782408" y="4060326"/>
                  <a:pt x="2781838" y="4060664"/>
                  <a:pt x="2781374" y="4061092"/>
                </a:cubicBezTo>
                <a:cubicBezTo>
                  <a:pt x="2780911" y="4061520"/>
                  <a:pt x="2780465" y="4062019"/>
                  <a:pt x="2780037" y="4062590"/>
                </a:cubicBezTo>
                <a:lnTo>
                  <a:pt x="2738639" y="4119177"/>
                </a:lnTo>
                <a:cubicBezTo>
                  <a:pt x="2736714" y="4121673"/>
                  <a:pt x="2734914" y="4124222"/>
                  <a:pt x="2733237" y="4126825"/>
                </a:cubicBezTo>
                <a:cubicBezTo>
                  <a:pt x="2731561" y="4129428"/>
                  <a:pt x="2729904" y="4132085"/>
                  <a:pt x="2728263" y="4134795"/>
                </a:cubicBezTo>
                <a:cubicBezTo>
                  <a:pt x="2728477" y="4132085"/>
                  <a:pt x="2728656" y="4129357"/>
                  <a:pt x="2728799" y="4126611"/>
                </a:cubicBezTo>
                <a:cubicBezTo>
                  <a:pt x="2728941" y="4123866"/>
                  <a:pt x="2729012" y="4121103"/>
                  <a:pt x="2729012" y="4118321"/>
                </a:cubicBezTo>
                <a:lnTo>
                  <a:pt x="2729012" y="4062590"/>
                </a:lnTo>
                <a:cubicBezTo>
                  <a:pt x="2729012" y="4061520"/>
                  <a:pt x="2728370" y="4060718"/>
                  <a:pt x="2727086" y="4060183"/>
                </a:cubicBezTo>
                <a:cubicBezTo>
                  <a:pt x="2725803" y="4059648"/>
                  <a:pt x="2723449" y="4059381"/>
                  <a:pt x="2720026" y="4059381"/>
                </a:cubicBezTo>
                <a:close/>
                <a:moveTo>
                  <a:pt x="2605833" y="4059381"/>
                </a:moveTo>
                <a:cubicBezTo>
                  <a:pt x="2604122" y="4059381"/>
                  <a:pt x="2602696" y="4059434"/>
                  <a:pt x="2601555" y="4059541"/>
                </a:cubicBezTo>
                <a:cubicBezTo>
                  <a:pt x="2600414" y="4059648"/>
                  <a:pt x="2599504" y="4059862"/>
                  <a:pt x="2598827" y="4060183"/>
                </a:cubicBezTo>
                <a:cubicBezTo>
                  <a:pt x="2598150" y="4060504"/>
                  <a:pt x="2597686" y="4060860"/>
                  <a:pt x="2597436" y="4061253"/>
                </a:cubicBezTo>
                <a:cubicBezTo>
                  <a:pt x="2597187" y="4061645"/>
                  <a:pt x="2597062" y="4062126"/>
                  <a:pt x="2597062" y="4062697"/>
                </a:cubicBezTo>
                <a:lnTo>
                  <a:pt x="2597062" y="4158970"/>
                </a:lnTo>
                <a:cubicBezTo>
                  <a:pt x="2597062" y="4159540"/>
                  <a:pt x="2597187" y="4160022"/>
                  <a:pt x="2597436" y="4160414"/>
                </a:cubicBezTo>
                <a:cubicBezTo>
                  <a:pt x="2597686" y="4160806"/>
                  <a:pt x="2598150" y="4161145"/>
                  <a:pt x="2598827" y="4161430"/>
                </a:cubicBezTo>
                <a:cubicBezTo>
                  <a:pt x="2599504" y="4161716"/>
                  <a:pt x="2600414" y="4161929"/>
                  <a:pt x="2601555" y="4162072"/>
                </a:cubicBezTo>
                <a:cubicBezTo>
                  <a:pt x="2602696" y="4162215"/>
                  <a:pt x="2604122" y="4162286"/>
                  <a:pt x="2605833" y="4162286"/>
                </a:cubicBezTo>
                <a:cubicBezTo>
                  <a:pt x="2607616" y="4162286"/>
                  <a:pt x="2609078" y="4162215"/>
                  <a:pt x="2610219" y="4162072"/>
                </a:cubicBezTo>
                <a:cubicBezTo>
                  <a:pt x="2611361" y="4161929"/>
                  <a:pt x="2612252" y="4161716"/>
                  <a:pt x="2612894" y="4161430"/>
                </a:cubicBezTo>
                <a:cubicBezTo>
                  <a:pt x="2613535" y="4161145"/>
                  <a:pt x="2613999" y="4160806"/>
                  <a:pt x="2614285" y="4160414"/>
                </a:cubicBezTo>
                <a:cubicBezTo>
                  <a:pt x="2614570" y="4160022"/>
                  <a:pt x="2614712" y="4159540"/>
                  <a:pt x="2614712" y="4158970"/>
                </a:cubicBezTo>
                <a:lnTo>
                  <a:pt x="2614712" y="4116717"/>
                </a:lnTo>
                <a:lnTo>
                  <a:pt x="2663812" y="4116717"/>
                </a:lnTo>
                <a:lnTo>
                  <a:pt x="2663812" y="4158970"/>
                </a:lnTo>
                <a:cubicBezTo>
                  <a:pt x="2663812" y="4159540"/>
                  <a:pt x="2663954" y="4160022"/>
                  <a:pt x="2664239" y="4160414"/>
                </a:cubicBezTo>
                <a:cubicBezTo>
                  <a:pt x="2664525" y="4160806"/>
                  <a:pt x="2664988" y="4161145"/>
                  <a:pt x="2665630" y="4161430"/>
                </a:cubicBezTo>
                <a:cubicBezTo>
                  <a:pt x="2666271" y="4161716"/>
                  <a:pt x="2667164" y="4161929"/>
                  <a:pt x="2668304" y="4162072"/>
                </a:cubicBezTo>
                <a:cubicBezTo>
                  <a:pt x="2669445" y="4162215"/>
                  <a:pt x="2670907" y="4162286"/>
                  <a:pt x="2672690" y="4162286"/>
                </a:cubicBezTo>
                <a:cubicBezTo>
                  <a:pt x="2674402" y="4162286"/>
                  <a:pt x="2675828" y="4162215"/>
                  <a:pt x="2676969" y="4162072"/>
                </a:cubicBezTo>
                <a:cubicBezTo>
                  <a:pt x="2678110" y="4161929"/>
                  <a:pt x="2679001" y="4161716"/>
                  <a:pt x="2679643" y="4161430"/>
                </a:cubicBezTo>
                <a:cubicBezTo>
                  <a:pt x="2680285" y="4161145"/>
                  <a:pt x="2680749" y="4160806"/>
                  <a:pt x="2681034" y="4160414"/>
                </a:cubicBezTo>
                <a:cubicBezTo>
                  <a:pt x="2681319" y="4160022"/>
                  <a:pt x="2681462" y="4159540"/>
                  <a:pt x="2681462" y="4158970"/>
                </a:cubicBezTo>
                <a:lnTo>
                  <a:pt x="2681462" y="4062697"/>
                </a:lnTo>
                <a:cubicBezTo>
                  <a:pt x="2681462" y="4062126"/>
                  <a:pt x="2681319" y="4061645"/>
                  <a:pt x="2681034" y="4061253"/>
                </a:cubicBezTo>
                <a:cubicBezTo>
                  <a:pt x="2680749" y="4060860"/>
                  <a:pt x="2680285" y="4060504"/>
                  <a:pt x="2679643" y="4060183"/>
                </a:cubicBezTo>
                <a:cubicBezTo>
                  <a:pt x="2679001" y="4059862"/>
                  <a:pt x="2678110" y="4059648"/>
                  <a:pt x="2676969" y="4059541"/>
                </a:cubicBezTo>
                <a:cubicBezTo>
                  <a:pt x="2675828" y="4059434"/>
                  <a:pt x="2674402" y="4059381"/>
                  <a:pt x="2672690" y="4059381"/>
                </a:cubicBezTo>
                <a:cubicBezTo>
                  <a:pt x="2670907" y="4059381"/>
                  <a:pt x="2669445" y="4059434"/>
                  <a:pt x="2668304" y="4059541"/>
                </a:cubicBezTo>
                <a:cubicBezTo>
                  <a:pt x="2667164" y="4059648"/>
                  <a:pt x="2666271" y="4059862"/>
                  <a:pt x="2665630" y="4060183"/>
                </a:cubicBezTo>
                <a:cubicBezTo>
                  <a:pt x="2664988" y="4060504"/>
                  <a:pt x="2664525" y="4060860"/>
                  <a:pt x="2664239" y="4061253"/>
                </a:cubicBezTo>
                <a:cubicBezTo>
                  <a:pt x="2663954" y="4061645"/>
                  <a:pt x="2663812" y="4062126"/>
                  <a:pt x="2663812" y="4062697"/>
                </a:cubicBezTo>
                <a:lnTo>
                  <a:pt x="2663812" y="4101848"/>
                </a:lnTo>
                <a:lnTo>
                  <a:pt x="2614712" y="4101848"/>
                </a:lnTo>
                <a:lnTo>
                  <a:pt x="2614712" y="4062697"/>
                </a:lnTo>
                <a:cubicBezTo>
                  <a:pt x="2614712" y="4062126"/>
                  <a:pt x="2614570" y="4061645"/>
                  <a:pt x="2614285" y="4061253"/>
                </a:cubicBezTo>
                <a:cubicBezTo>
                  <a:pt x="2613999" y="4060860"/>
                  <a:pt x="2613535" y="4060504"/>
                  <a:pt x="2612894" y="4060183"/>
                </a:cubicBezTo>
                <a:cubicBezTo>
                  <a:pt x="2612252" y="4059862"/>
                  <a:pt x="2611361" y="4059648"/>
                  <a:pt x="2610219" y="4059541"/>
                </a:cubicBezTo>
                <a:cubicBezTo>
                  <a:pt x="2609078" y="4059434"/>
                  <a:pt x="2607616" y="4059381"/>
                  <a:pt x="2605833" y="4059381"/>
                </a:cubicBezTo>
                <a:close/>
                <a:moveTo>
                  <a:pt x="1319959" y="4059381"/>
                </a:moveTo>
                <a:cubicBezTo>
                  <a:pt x="1318461" y="4059381"/>
                  <a:pt x="1317142" y="4059434"/>
                  <a:pt x="1316001" y="4059541"/>
                </a:cubicBezTo>
                <a:cubicBezTo>
                  <a:pt x="1314860" y="4059648"/>
                  <a:pt x="1313933" y="4059809"/>
                  <a:pt x="1313219" y="4060023"/>
                </a:cubicBezTo>
                <a:cubicBezTo>
                  <a:pt x="1312507" y="4060236"/>
                  <a:pt x="1311989" y="4060504"/>
                  <a:pt x="1311669" y="4060825"/>
                </a:cubicBezTo>
                <a:cubicBezTo>
                  <a:pt x="1311347" y="4061146"/>
                  <a:pt x="1311187" y="4061484"/>
                  <a:pt x="1311187" y="4061841"/>
                </a:cubicBezTo>
                <a:lnTo>
                  <a:pt x="1311187" y="4159612"/>
                </a:lnTo>
                <a:cubicBezTo>
                  <a:pt x="1311187" y="4159968"/>
                  <a:pt x="1311347" y="4160325"/>
                  <a:pt x="1311669" y="4160681"/>
                </a:cubicBezTo>
                <a:cubicBezTo>
                  <a:pt x="1311989" y="4161038"/>
                  <a:pt x="1312507" y="4161323"/>
                  <a:pt x="1313219" y="4161537"/>
                </a:cubicBezTo>
                <a:cubicBezTo>
                  <a:pt x="1313933" y="4161751"/>
                  <a:pt x="1314860" y="4161929"/>
                  <a:pt x="1316001" y="4162072"/>
                </a:cubicBezTo>
                <a:cubicBezTo>
                  <a:pt x="1317142" y="4162215"/>
                  <a:pt x="1318461" y="4162286"/>
                  <a:pt x="1319959" y="4162286"/>
                </a:cubicBezTo>
                <a:cubicBezTo>
                  <a:pt x="1321456" y="4162286"/>
                  <a:pt x="1322776" y="4162215"/>
                  <a:pt x="1323916" y="4162072"/>
                </a:cubicBezTo>
                <a:cubicBezTo>
                  <a:pt x="1325058" y="4161929"/>
                  <a:pt x="1325985" y="4161751"/>
                  <a:pt x="1326698" y="4161537"/>
                </a:cubicBezTo>
                <a:cubicBezTo>
                  <a:pt x="1327411" y="4161323"/>
                  <a:pt x="1327946" y="4161038"/>
                  <a:pt x="1328302" y="4160681"/>
                </a:cubicBezTo>
                <a:cubicBezTo>
                  <a:pt x="1328659" y="4160325"/>
                  <a:pt x="1328837" y="4159968"/>
                  <a:pt x="1328837" y="4159612"/>
                </a:cubicBezTo>
                <a:lnTo>
                  <a:pt x="1328837" y="4116289"/>
                </a:lnTo>
                <a:lnTo>
                  <a:pt x="1336325" y="4116289"/>
                </a:lnTo>
                <a:cubicBezTo>
                  <a:pt x="1339463" y="4116289"/>
                  <a:pt x="1342244" y="4116610"/>
                  <a:pt x="1344669" y="4117252"/>
                </a:cubicBezTo>
                <a:cubicBezTo>
                  <a:pt x="1347094" y="4117893"/>
                  <a:pt x="1349269" y="4118927"/>
                  <a:pt x="1351194" y="4120354"/>
                </a:cubicBezTo>
                <a:cubicBezTo>
                  <a:pt x="1353119" y="4121780"/>
                  <a:pt x="1354813" y="4123652"/>
                  <a:pt x="1356275" y="4125970"/>
                </a:cubicBezTo>
                <a:cubicBezTo>
                  <a:pt x="1357737" y="4128287"/>
                  <a:pt x="1359110" y="4131051"/>
                  <a:pt x="1360393" y="4134260"/>
                </a:cubicBezTo>
                <a:lnTo>
                  <a:pt x="1370663" y="4159184"/>
                </a:lnTo>
                <a:cubicBezTo>
                  <a:pt x="1370805" y="4159683"/>
                  <a:pt x="1371055" y="4160129"/>
                  <a:pt x="1371411" y="4160521"/>
                </a:cubicBezTo>
                <a:cubicBezTo>
                  <a:pt x="1371768" y="4160913"/>
                  <a:pt x="1372338" y="4161234"/>
                  <a:pt x="1373123" y="4161484"/>
                </a:cubicBezTo>
                <a:cubicBezTo>
                  <a:pt x="1373907" y="4161733"/>
                  <a:pt x="1374923" y="4161929"/>
                  <a:pt x="1376172" y="4162072"/>
                </a:cubicBezTo>
                <a:cubicBezTo>
                  <a:pt x="1377420" y="4162215"/>
                  <a:pt x="1379042" y="4162286"/>
                  <a:pt x="1381039" y="4162286"/>
                </a:cubicBezTo>
                <a:cubicBezTo>
                  <a:pt x="1382750" y="4162286"/>
                  <a:pt x="1384159" y="4162233"/>
                  <a:pt x="1385264" y="4162126"/>
                </a:cubicBezTo>
                <a:cubicBezTo>
                  <a:pt x="1386369" y="4162019"/>
                  <a:pt x="1387261" y="4161858"/>
                  <a:pt x="1387938" y="4161644"/>
                </a:cubicBezTo>
                <a:cubicBezTo>
                  <a:pt x="1388616" y="4161430"/>
                  <a:pt x="1389079" y="4161163"/>
                  <a:pt x="1389329" y="4160842"/>
                </a:cubicBezTo>
                <a:cubicBezTo>
                  <a:pt x="1389578" y="4160521"/>
                  <a:pt x="1389703" y="4160147"/>
                  <a:pt x="1389703" y="4159719"/>
                </a:cubicBezTo>
                <a:cubicBezTo>
                  <a:pt x="1389703" y="4159505"/>
                  <a:pt x="1389685" y="4159273"/>
                  <a:pt x="1389650" y="4159023"/>
                </a:cubicBezTo>
                <a:cubicBezTo>
                  <a:pt x="1389614" y="4158774"/>
                  <a:pt x="1389560" y="4158453"/>
                  <a:pt x="1389489" y="4158061"/>
                </a:cubicBezTo>
                <a:cubicBezTo>
                  <a:pt x="1389418" y="4157669"/>
                  <a:pt x="1389311" y="4157258"/>
                  <a:pt x="1389168" y="4156831"/>
                </a:cubicBezTo>
                <a:cubicBezTo>
                  <a:pt x="1389026" y="4156403"/>
                  <a:pt x="1388812" y="4155939"/>
                  <a:pt x="1388526" y="4155440"/>
                </a:cubicBezTo>
                <a:lnTo>
                  <a:pt x="1377937" y="4131051"/>
                </a:lnTo>
                <a:cubicBezTo>
                  <a:pt x="1376582" y="4127842"/>
                  <a:pt x="1375120" y="4125007"/>
                  <a:pt x="1373551" y="4122547"/>
                </a:cubicBezTo>
                <a:cubicBezTo>
                  <a:pt x="1371982" y="4120086"/>
                  <a:pt x="1370288" y="4117965"/>
                  <a:pt x="1368470" y="4116182"/>
                </a:cubicBezTo>
                <a:cubicBezTo>
                  <a:pt x="1366651" y="4114399"/>
                  <a:pt x="1364690" y="4112901"/>
                  <a:pt x="1362586" y="4111689"/>
                </a:cubicBezTo>
                <a:cubicBezTo>
                  <a:pt x="1360483" y="4110477"/>
                  <a:pt x="1358183" y="4109443"/>
                  <a:pt x="1355687" y="4108587"/>
                </a:cubicBezTo>
                <a:lnTo>
                  <a:pt x="1355687" y="4108373"/>
                </a:lnTo>
                <a:cubicBezTo>
                  <a:pt x="1357327" y="4107874"/>
                  <a:pt x="1359038" y="4107179"/>
                  <a:pt x="1360821" y="4106287"/>
                </a:cubicBezTo>
                <a:cubicBezTo>
                  <a:pt x="1362604" y="4105396"/>
                  <a:pt x="1364351" y="4104148"/>
                  <a:pt x="1366063" y="4102543"/>
                </a:cubicBezTo>
                <a:cubicBezTo>
                  <a:pt x="1367774" y="4100939"/>
                  <a:pt x="1369468" y="4098924"/>
                  <a:pt x="1371144" y="4096499"/>
                </a:cubicBezTo>
                <a:cubicBezTo>
                  <a:pt x="1372820" y="4094075"/>
                  <a:pt x="1374371" y="4091080"/>
                  <a:pt x="1375797" y="4087514"/>
                </a:cubicBezTo>
                <a:lnTo>
                  <a:pt x="1384997" y="4066334"/>
                </a:lnTo>
                <a:cubicBezTo>
                  <a:pt x="1385353" y="4065407"/>
                  <a:pt x="1385620" y="4064587"/>
                  <a:pt x="1385799" y="4063873"/>
                </a:cubicBezTo>
                <a:cubicBezTo>
                  <a:pt x="1385977" y="4063160"/>
                  <a:pt x="1386066" y="4062483"/>
                  <a:pt x="1386066" y="4061841"/>
                </a:cubicBezTo>
                <a:cubicBezTo>
                  <a:pt x="1386066" y="4061484"/>
                  <a:pt x="1385959" y="4061146"/>
                  <a:pt x="1385745" y="4060825"/>
                </a:cubicBezTo>
                <a:cubicBezTo>
                  <a:pt x="1385532" y="4060504"/>
                  <a:pt x="1385121" y="4060236"/>
                  <a:pt x="1384515" y="4060023"/>
                </a:cubicBezTo>
                <a:cubicBezTo>
                  <a:pt x="1383909" y="4059809"/>
                  <a:pt x="1383053" y="4059648"/>
                  <a:pt x="1381948" y="4059541"/>
                </a:cubicBezTo>
                <a:cubicBezTo>
                  <a:pt x="1380842" y="4059434"/>
                  <a:pt x="1379434" y="4059381"/>
                  <a:pt x="1377722" y="4059381"/>
                </a:cubicBezTo>
                <a:cubicBezTo>
                  <a:pt x="1375797" y="4059381"/>
                  <a:pt x="1374246" y="4059434"/>
                  <a:pt x="1373070" y="4059541"/>
                </a:cubicBezTo>
                <a:cubicBezTo>
                  <a:pt x="1371893" y="4059648"/>
                  <a:pt x="1370948" y="4059844"/>
                  <a:pt x="1370235" y="4060129"/>
                </a:cubicBezTo>
                <a:cubicBezTo>
                  <a:pt x="1369522" y="4060415"/>
                  <a:pt x="1368987" y="4060771"/>
                  <a:pt x="1368630" y="4061199"/>
                </a:cubicBezTo>
                <a:cubicBezTo>
                  <a:pt x="1368274" y="4061627"/>
                  <a:pt x="1368024" y="4062126"/>
                  <a:pt x="1367881" y="4062697"/>
                </a:cubicBezTo>
                <a:lnTo>
                  <a:pt x="1358896" y="4084840"/>
                </a:lnTo>
                <a:cubicBezTo>
                  <a:pt x="1357684" y="4087977"/>
                  <a:pt x="1356347" y="4090652"/>
                  <a:pt x="1354884" y="4092862"/>
                </a:cubicBezTo>
                <a:cubicBezTo>
                  <a:pt x="1353423" y="4095073"/>
                  <a:pt x="1351765" y="4096874"/>
                  <a:pt x="1349910" y="4098264"/>
                </a:cubicBezTo>
                <a:cubicBezTo>
                  <a:pt x="1348056" y="4099655"/>
                  <a:pt x="1346006" y="4100653"/>
                  <a:pt x="1343760" y="4101260"/>
                </a:cubicBezTo>
                <a:cubicBezTo>
                  <a:pt x="1341514" y="4101866"/>
                  <a:pt x="1339035" y="4102169"/>
                  <a:pt x="1336325" y="4102169"/>
                </a:cubicBezTo>
                <a:lnTo>
                  <a:pt x="1328837" y="4102169"/>
                </a:lnTo>
                <a:lnTo>
                  <a:pt x="1328837" y="4061841"/>
                </a:lnTo>
                <a:cubicBezTo>
                  <a:pt x="1328837" y="4061484"/>
                  <a:pt x="1328659" y="4061146"/>
                  <a:pt x="1328302" y="4060825"/>
                </a:cubicBezTo>
                <a:cubicBezTo>
                  <a:pt x="1327946" y="4060504"/>
                  <a:pt x="1327411" y="4060236"/>
                  <a:pt x="1326698" y="4060023"/>
                </a:cubicBezTo>
                <a:cubicBezTo>
                  <a:pt x="1325985" y="4059809"/>
                  <a:pt x="1325058" y="4059648"/>
                  <a:pt x="1323916" y="4059541"/>
                </a:cubicBezTo>
                <a:cubicBezTo>
                  <a:pt x="1322776" y="4059434"/>
                  <a:pt x="1321456" y="4059381"/>
                  <a:pt x="1319959" y="4059381"/>
                </a:cubicBezTo>
                <a:close/>
                <a:moveTo>
                  <a:pt x="1005852" y="4059381"/>
                </a:moveTo>
                <a:cubicBezTo>
                  <a:pt x="1004141" y="4059381"/>
                  <a:pt x="1002732" y="4059434"/>
                  <a:pt x="1001627" y="4059541"/>
                </a:cubicBezTo>
                <a:cubicBezTo>
                  <a:pt x="1000522" y="4059648"/>
                  <a:pt x="999612" y="4059862"/>
                  <a:pt x="998899" y="4060183"/>
                </a:cubicBezTo>
                <a:cubicBezTo>
                  <a:pt x="998186" y="4060504"/>
                  <a:pt x="997705" y="4060860"/>
                  <a:pt x="997455" y="4061253"/>
                </a:cubicBezTo>
                <a:cubicBezTo>
                  <a:pt x="997206" y="4061645"/>
                  <a:pt x="997081" y="4062126"/>
                  <a:pt x="997081" y="4062697"/>
                </a:cubicBezTo>
                <a:lnTo>
                  <a:pt x="997081" y="4090081"/>
                </a:lnTo>
                <a:cubicBezTo>
                  <a:pt x="997081" y="4096357"/>
                  <a:pt x="997633" y="4101563"/>
                  <a:pt x="998739" y="4105699"/>
                </a:cubicBezTo>
                <a:cubicBezTo>
                  <a:pt x="999844" y="4109835"/>
                  <a:pt x="1001716" y="4113401"/>
                  <a:pt x="1004355" y="4116396"/>
                </a:cubicBezTo>
                <a:cubicBezTo>
                  <a:pt x="1006993" y="4119391"/>
                  <a:pt x="1010523" y="4121744"/>
                  <a:pt x="1014945" y="4123456"/>
                </a:cubicBezTo>
                <a:cubicBezTo>
                  <a:pt x="1019366" y="4125167"/>
                  <a:pt x="1024893" y="4126023"/>
                  <a:pt x="1031525" y="4126023"/>
                </a:cubicBezTo>
                <a:cubicBezTo>
                  <a:pt x="1036731" y="4126023"/>
                  <a:pt x="1041563" y="4125506"/>
                  <a:pt x="1046019" y="4124472"/>
                </a:cubicBezTo>
                <a:cubicBezTo>
                  <a:pt x="1050477" y="4123438"/>
                  <a:pt x="1054702" y="4122030"/>
                  <a:pt x="1058695" y="4120247"/>
                </a:cubicBezTo>
                <a:lnTo>
                  <a:pt x="1058695" y="4158970"/>
                </a:lnTo>
                <a:cubicBezTo>
                  <a:pt x="1058695" y="4159540"/>
                  <a:pt x="1058820" y="4160022"/>
                  <a:pt x="1059070" y="4160414"/>
                </a:cubicBezTo>
                <a:cubicBezTo>
                  <a:pt x="1059319" y="4160806"/>
                  <a:pt x="1059783" y="4161145"/>
                  <a:pt x="1060460" y="4161430"/>
                </a:cubicBezTo>
                <a:cubicBezTo>
                  <a:pt x="1061138" y="4161716"/>
                  <a:pt x="1062065" y="4161929"/>
                  <a:pt x="1063242" y="4162072"/>
                </a:cubicBezTo>
                <a:cubicBezTo>
                  <a:pt x="1064419" y="4162215"/>
                  <a:pt x="1065862" y="4162286"/>
                  <a:pt x="1067574" y="4162286"/>
                </a:cubicBezTo>
                <a:cubicBezTo>
                  <a:pt x="1069286" y="4162286"/>
                  <a:pt x="1070712" y="4162215"/>
                  <a:pt x="1071853" y="4162072"/>
                </a:cubicBezTo>
                <a:cubicBezTo>
                  <a:pt x="1072994" y="4161929"/>
                  <a:pt x="1073885" y="4161716"/>
                  <a:pt x="1074527" y="4161430"/>
                </a:cubicBezTo>
                <a:cubicBezTo>
                  <a:pt x="1075169" y="4161145"/>
                  <a:pt x="1075633" y="4160806"/>
                  <a:pt x="1075918" y="4160414"/>
                </a:cubicBezTo>
                <a:cubicBezTo>
                  <a:pt x="1076203" y="4160022"/>
                  <a:pt x="1076346" y="4159540"/>
                  <a:pt x="1076346" y="4158970"/>
                </a:cubicBezTo>
                <a:lnTo>
                  <a:pt x="1076346" y="4062697"/>
                </a:lnTo>
                <a:cubicBezTo>
                  <a:pt x="1076346" y="4062126"/>
                  <a:pt x="1076203" y="4061645"/>
                  <a:pt x="1075918" y="4061253"/>
                </a:cubicBezTo>
                <a:cubicBezTo>
                  <a:pt x="1075633" y="4060860"/>
                  <a:pt x="1075169" y="4060504"/>
                  <a:pt x="1074527" y="4060183"/>
                </a:cubicBezTo>
                <a:cubicBezTo>
                  <a:pt x="1073885" y="4059862"/>
                  <a:pt x="1072994" y="4059648"/>
                  <a:pt x="1071853" y="4059541"/>
                </a:cubicBezTo>
                <a:cubicBezTo>
                  <a:pt x="1070712" y="4059434"/>
                  <a:pt x="1069286" y="4059381"/>
                  <a:pt x="1067574" y="4059381"/>
                </a:cubicBezTo>
                <a:cubicBezTo>
                  <a:pt x="1065862" y="4059381"/>
                  <a:pt x="1064419" y="4059434"/>
                  <a:pt x="1063242" y="4059541"/>
                </a:cubicBezTo>
                <a:cubicBezTo>
                  <a:pt x="1062065" y="4059648"/>
                  <a:pt x="1061138" y="4059862"/>
                  <a:pt x="1060460" y="4060183"/>
                </a:cubicBezTo>
                <a:cubicBezTo>
                  <a:pt x="1059783" y="4060504"/>
                  <a:pt x="1059319" y="4060860"/>
                  <a:pt x="1059070" y="4061253"/>
                </a:cubicBezTo>
                <a:cubicBezTo>
                  <a:pt x="1058820" y="4061645"/>
                  <a:pt x="1058695" y="4062126"/>
                  <a:pt x="1058695" y="4062697"/>
                </a:cubicBezTo>
                <a:lnTo>
                  <a:pt x="1058695" y="4105378"/>
                </a:lnTo>
                <a:cubicBezTo>
                  <a:pt x="1054702" y="4107375"/>
                  <a:pt x="1050691" y="4108908"/>
                  <a:pt x="1046661" y="4109978"/>
                </a:cubicBezTo>
                <a:cubicBezTo>
                  <a:pt x="1042632" y="4111047"/>
                  <a:pt x="1038514" y="4111582"/>
                  <a:pt x="1034306" y="4111582"/>
                </a:cubicBezTo>
                <a:cubicBezTo>
                  <a:pt x="1031097" y="4111582"/>
                  <a:pt x="1028298" y="4111243"/>
                  <a:pt x="1025909" y="4110566"/>
                </a:cubicBezTo>
                <a:cubicBezTo>
                  <a:pt x="1023520" y="4109888"/>
                  <a:pt x="1021506" y="4108712"/>
                  <a:pt x="1019866" y="4107036"/>
                </a:cubicBezTo>
                <a:cubicBezTo>
                  <a:pt x="1018225" y="4105360"/>
                  <a:pt x="1016977" y="4103096"/>
                  <a:pt x="1016121" y="4100243"/>
                </a:cubicBezTo>
                <a:cubicBezTo>
                  <a:pt x="1015266" y="4097391"/>
                  <a:pt x="1014838" y="4093076"/>
                  <a:pt x="1014838" y="4087300"/>
                </a:cubicBezTo>
                <a:lnTo>
                  <a:pt x="1014838" y="4062697"/>
                </a:lnTo>
                <a:cubicBezTo>
                  <a:pt x="1014838" y="4062126"/>
                  <a:pt x="1014677" y="4061645"/>
                  <a:pt x="1014356" y="4061253"/>
                </a:cubicBezTo>
                <a:cubicBezTo>
                  <a:pt x="1014036" y="4060860"/>
                  <a:pt x="1013554" y="4060504"/>
                  <a:pt x="1012912" y="4060183"/>
                </a:cubicBezTo>
                <a:cubicBezTo>
                  <a:pt x="1012271" y="4059862"/>
                  <a:pt x="1011379" y="4059648"/>
                  <a:pt x="1010238" y="4059541"/>
                </a:cubicBezTo>
                <a:cubicBezTo>
                  <a:pt x="1009097" y="4059434"/>
                  <a:pt x="1007635" y="4059381"/>
                  <a:pt x="1005852" y="4059381"/>
                </a:cubicBezTo>
                <a:close/>
                <a:moveTo>
                  <a:pt x="900752" y="4059381"/>
                </a:moveTo>
                <a:cubicBezTo>
                  <a:pt x="899112" y="4059381"/>
                  <a:pt x="897721" y="4059434"/>
                  <a:pt x="896580" y="4059541"/>
                </a:cubicBezTo>
                <a:cubicBezTo>
                  <a:pt x="895439" y="4059648"/>
                  <a:pt x="894530" y="4059844"/>
                  <a:pt x="893852" y="4060129"/>
                </a:cubicBezTo>
                <a:cubicBezTo>
                  <a:pt x="893175" y="4060415"/>
                  <a:pt x="892711" y="4060771"/>
                  <a:pt x="892462" y="4061199"/>
                </a:cubicBezTo>
                <a:cubicBezTo>
                  <a:pt x="892212" y="4061627"/>
                  <a:pt x="892087" y="4062091"/>
                  <a:pt x="892087" y="4062590"/>
                </a:cubicBezTo>
                <a:lnTo>
                  <a:pt x="892087" y="4159077"/>
                </a:lnTo>
                <a:cubicBezTo>
                  <a:pt x="892087" y="4159576"/>
                  <a:pt x="892212" y="4160040"/>
                  <a:pt x="892462" y="4160468"/>
                </a:cubicBezTo>
                <a:cubicBezTo>
                  <a:pt x="892711" y="4160895"/>
                  <a:pt x="893139" y="4161234"/>
                  <a:pt x="893745" y="4161484"/>
                </a:cubicBezTo>
                <a:cubicBezTo>
                  <a:pt x="894351" y="4161733"/>
                  <a:pt x="895154" y="4161929"/>
                  <a:pt x="896152" y="4162072"/>
                </a:cubicBezTo>
                <a:cubicBezTo>
                  <a:pt x="897150" y="4162215"/>
                  <a:pt x="898434" y="4162286"/>
                  <a:pt x="900003" y="4162286"/>
                </a:cubicBezTo>
                <a:cubicBezTo>
                  <a:pt x="901358" y="4162286"/>
                  <a:pt x="902499" y="4162233"/>
                  <a:pt x="903426" y="4162126"/>
                </a:cubicBezTo>
                <a:cubicBezTo>
                  <a:pt x="904353" y="4162019"/>
                  <a:pt x="905120" y="4161840"/>
                  <a:pt x="905726" y="4161591"/>
                </a:cubicBezTo>
                <a:cubicBezTo>
                  <a:pt x="906332" y="4161341"/>
                  <a:pt x="906831" y="4161002"/>
                  <a:pt x="907223" y="4160575"/>
                </a:cubicBezTo>
                <a:cubicBezTo>
                  <a:pt x="907616" y="4160147"/>
                  <a:pt x="908061" y="4159647"/>
                  <a:pt x="908561" y="4159077"/>
                </a:cubicBezTo>
                <a:lnTo>
                  <a:pt x="949423" y="4103238"/>
                </a:lnTo>
                <a:cubicBezTo>
                  <a:pt x="951420" y="4100529"/>
                  <a:pt x="953399" y="4097801"/>
                  <a:pt x="955360" y="4095055"/>
                </a:cubicBezTo>
                <a:cubicBezTo>
                  <a:pt x="957321" y="4092310"/>
                  <a:pt x="959122" y="4089511"/>
                  <a:pt x="960762" y="4086658"/>
                </a:cubicBezTo>
                <a:cubicBezTo>
                  <a:pt x="960548" y="4089439"/>
                  <a:pt x="960370" y="4092274"/>
                  <a:pt x="960227" y="4095162"/>
                </a:cubicBezTo>
                <a:cubicBezTo>
                  <a:pt x="960085" y="4098050"/>
                  <a:pt x="960013" y="4100885"/>
                  <a:pt x="960013" y="4103666"/>
                </a:cubicBezTo>
                <a:lnTo>
                  <a:pt x="960013" y="4159077"/>
                </a:lnTo>
                <a:cubicBezTo>
                  <a:pt x="960013" y="4159576"/>
                  <a:pt x="960156" y="4160040"/>
                  <a:pt x="960441" y="4160468"/>
                </a:cubicBezTo>
                <a:cubicBezTo>
                  <a:pt x="960727" y="4160895"/>
                  <a:pt x="961225" y="4161234"/>
                  <a:pt x="961939" y="4161484"/>
                </a:cubicBezTo>
                <a:cubicBezTo>
                  <a:pt x="962652" y="4161733"/>
                  <a:pt x="963579" y="4161929"/>
                  <a:pt x="964720" y="4162072"/>
                </a:cubicBezTo>
                <a:cubicBezTo>
                  <a:pt x="965861" y="4162215"/>
                  <a:pt x="967287" y="4162286"/>
                  <a:pt x="968999" y="4162286"/>
                </a:cubicBezTo>
                <a:cubicBezTo>
                  <a:pt x="970710" y="4162286"/>
                  <a:pt x="972137" y="4162215"/>
                  <a:pt x="973277" y="4162072"/>
                </a:cubicBezTo>
                <a:cubicBezTo>
                  <a:pt x="974419" y="4161929"/>
                  <a:pt x="975310" y="4161733"/>
                  <a:pt x="975952" y="4161484"/>
                </a:cubicBezTo>
                <a:cubicBezTo>
                  <a:pt x="976594" y="4161234"/>
                  <a:pt x="977057" y="4160895"/>
                  <a:pt x="977342" y="4160468"/>
                </a:cubicBezTo>
                <a:cubicBezTo>
                  <a:pt x="977628" y="4160040"/>
                  <a:pt x="977770" y="4159576"/>
                  <a:pt x="977770" y="4159077"/>
                </a:cubicBezTo>
                <a:lnTo>
                  <a:pt x="977770" y="4062697"/>
                </a:lnTo>
                <a:cubicBezTo>
                  <a:pt x="977770" y="4062126"/>
                  <a:pt x="977646" y="4061627"/>
                  <a:pt x="977396" y="4061199"/>
                </a:cubicBezTo>
                <a:cubicBezTo>
                  <a:pt x="977147" y="4060771"/>
                  <a:pt x="976718" y="4060415"/>
                  <a:pt x="976112" y="4060129"/>
                </a:cubicBezTo>
                <a:cubicBezTo>
                  <a:pt x="975506" y="4059844"/>
                  <a:pt x="974686" y="4059648"/>
                  <a:pt x="973652" y="4059541"/>
                </a:cubicBezTo>
                <a:cubicBezTo>
                  <a:pt x="972618" y="4059434"/>
                  <a:pt x="971352" y="4059381"/>
                  <a:pt x="969854" y="4059381"/>
                </a:cubicBezTo>
                <a:cubicBezTo>
                  <a:pt x="968357" y="4059381"/>
                  <a:pt x="967145" y="4059434"/>
                  <a:pt x="966218" y="4059541"/>
                </a:cubicBezTo>
                <a:cubicBezTo>
                  <a:pt x="965290" y="4059648"/>
                  <a:pt x="964488" y="4059826"/>
                  <a:pt x="963811" y="4060076"/>
                </a:cubicBezTo>
                <a:cubicBezTo>
                  <a:pt x="963133" y="4060326"/>
                  <a:pt x="962563" y="4060664"/>
                  <a:pt x="962099" y="4061092"/>
                </a:cubicBezTo>
                <a:cubicBezTo>
                  <a:pt x="961636" y="4061520"/>
                  <a:pt x="961190" y="4062019"/>
                  <a:pt x="960762" y="4062590"/>
                </a:cubicBezTo>
                <a:lnTo>
                  <a:pt x="919365" y="4119177"/>
                </a:lnTo>
                <a:cubicBezTo>
                  <a:pt x="917439" y="4121673"/>
                  <a:pt x="915638" y="4124222"/>
                  <a:pt x="913963" y="4126825"/>
                </a:cubicBezTo>
                <a:cubicBezTo>
                  <a:pt x="912287" y="4129428"/>
                  <a:pt x="910629" y="4132085"/>
                  <a:pt x="908989" y="4134795"/>
                </a:cubicBezTo>
                <a:cubicBezTo>
                  <a:pt x="909202" y="4132085"/>
                  <a:pt x="909381" y="4129357"/>
                  <a:pt x="909523" y="4126611"/>
                </a:cubicBezTo>
                <a:cubicBezTo>
                  <a:pt x="909666" y="4123866"/>
                  <a:pt x="909737" y="4121103"/>
                  <a:pt x="909737" y="4118321"/>
                </a:cubicBezTo>
                <a:lnTo>
                  <a:pt x="909737" y="4062590"/>
                </a:lnTo>
                <a:cubicBezTo>
                  <a:pt x="909737" y="4061520"/>
                  <a:pt x="909095" y="4060718"/>
                  <a:pt x="907812" y="4060183"/>
                </a:cubicBezTo>
                <a:cubicBezTo>
                  <a:pt x="906528" y="4059648"/>
                  <a:pt x="904175" y="4059381"/>
                  <a:pt x="900752" y="4059381"/>
                </a:cubicBezTo>
                <a:close/>
                <a:moveTo>
                  <a:pt x="278832" y="4058418"/>
                </a:moveTo>
                <a:cubicBezTo>
                  <a:pt x="276407" y="4058418"/>
                  <a:pt x="274018" y="4058454"/>
                  <a:pt x="271665" y="4058525"/>
                </a:cubicBezTo>
                <a:cubicBezTo>
                  <a:pt x="269312" y="4058596"/>
                  <a:pt x="267029" y="4058685"/>
                  <a:pt x="264819" y="4058792"/>
                </a:cubicBezTo>
                <a:cubicBezTo>
                  <a:pt x="262608" y="4058899"/>
                  <a:pt x="260451" y="4059024"/>
                  <a:pt x="258347" y="4059167"/>
                </a:cubicBezTo>
                <a:cubicBezTo>
                  <a:pt x="256243" y="4059309"/>
                  <a:pt x="254264" y="4059488"/>
                  <a:pt x="252410" y="4059702"/>
                </a:cubicBezTo>
                <a:cubicBezTo>
                  <a:pt x="249700" y="4059987"/>
                  <a:pt x="247686" y="4060914"/>
                  <a:pt x="246367" y="4062483"/>
                </a:cubicBezTo>
                <a:cubicBezTo>
                  <a:pt x="245047" y="4064052"/>
                  <a:pt x="244387" y="4066298"/>
                  <a:pt x="244387" y="4069222"/>
                </a:cubicBezTo>
                <a:lnTo>
                  <a:pt x="244387" y="4152124"/>
                </a:lnTo>
                <a:cubicBezTo>
                  <a:pt x="244387" y="4155119"/>
                  <a:pt x="245065" y="4157383"/>
                  <a:pt x="246420" y="4158916"/>
                </a:cubicBezTo>
                <a:cubicBezTo>
                  <a:pt x="247775" y="4160450"/>
                  <a:pt x="249879" y="4161395"/>
                  <a:pt x="252731" y="4161751"/>
                </a:cubicBezTo>
                <a:cubicBezTo>
                  <a:pt x="254728" y="4161965"/>
                  <a:pt x="256743" y="4162143"/>
                  <a:pt x="258775" y="4162286"/>
                </a:cubicBezTo>
                <a:cubicBezTo>
                  <a:pt x="260807" y="4162429"/>
                  <a:pt x="262857" y="4162553"/>
                  <a:pt x="264926" y="4162660"/>
                </a:cubicBezTo>
                <a:cubicBezTo>
                  <a:pt x="266994" y="4162767"/>
                  <a:pt x="269133" y="4162839"/>
                  <a:pt x="271344" y="4162874"/>
                </a:cubicBezTo>
                <a:cubicBezTo>
                  <a:pt x="273555" y="4162910"/>
                  <a:pt x="275837" y="4162928"/>
                  <a:pt x="278190" y="4162928"/>
                </a:cubicBezTo>
                <a:cubicBezTo>
                  <a:pt x="285678" y="4162928"/>
                  <a:pt x="292239" y="4162233"/>
                  <a:pt x="297873" y="4160842"/>
                </a:cubicBezTo>
                <a:cubicBezTo>
                  <a:pt x="303506" y="4159451"/>
                  <a:pt x="308213" y="4157419"/>
                  <a:pt x="311992" y="4154745"/>
                </a:cubicBezTo>
                <a:cubicBezTo>
                  <a:pt x="315772" y="4152070"/>
                  <a:pt x="318625" y="4148754"/>
                  <a:pt x="320550" y="4144796"/>
                </a:cubicBezTo>
                <a:cubicBezTo>
                  <a:pt x="322476" y="4140839"/>
                  <a:pt x="323438" y="4136328"/>
                  <a:pt x="323438" y="4131265"/>
                </a:cubicBezTo>
                <a:cubicBezTo>
                  <a:pt x="323438" y="4124775"/>
                  <a:pt x="321656" y="4119391"/>
                  <a:pt x="318090" y="4115112"/>
                </a:cubicBezTo>
                <a:cubicBezTo>
                  <a:pt x="314524" y="4110833"/>
                  <a:pt x="309211" y="4107945"/>
                  <a:pt x="302151" y="4106448"/>
                </a:cubicBezTo>
                <a:cubicBezTo>
                  <a:pt x="307785" y="4104807"/>
                  <a:pt x="312046" y="4102062"/>
                  <a:pt x="314934" y="4098211"/>
                </a:cubicBezTo>
                <a:cubicBezTo>
                  <a:pt x="317822" y="4094360"/>
                  <a:pt x="319266" y="4089725"/>
                  <a:pt x="319266" y="4084305"/>
                </a:cubicBezTo>
                <a:cubicBezTo>
                  <a:pt x="319266" y="4080169"/>
                  <a:pt x="318464" y="4076496"/>
                  <a:pt x="316860" y="4073287"/>
                </a:cubicBezTo>
                <a:cubicBezTo>
                  <a:pt x="315255" y="4070078"/>
                  <a:pt x="312777" y="4067368"/>
                  <a:pt x="309425" y="4065157"/>
                </a:cubicBezTo>
                <a:cubicBezTo>
                  <a:pt x="306073" y="4062946"/>
                  <a:pt x="301866" y="4061271"/>
                  <a:pt x="296803" y="4060129"/>
                </a:cubicBezTo>
                <a:cubicBezTo>
                  <a:pt x="291739" y="4058988"/>
                  <a:pt x="285749" y="4058418"/>
                  <a:pt x="278832" y="4058418"/>
                </a:cubicBezTo>
                <a:close/>
                <a:moveTo>
                  <a:pt x="1254126" y="4057990"/>
                </a:moveTo>
                <a:cubicBezTo>
                  <a:pt x="1247779" y="4057990"/>
                  <a:pt x="1241877" y="4059042"/>
                  <a:pt x="1236422" y="4061146"/>
                </a:cubicBezTo>
                <a:cubicBezTo>
                  <a:pt x="1230967" y="4063249"/>
                  <a:pt x="1226224" y="4066476"/>
                  <a:pt x="1222195" y="4070827"/>
                </a:cubicBezTo>
                <a:cubicBezTo>
                  <a:pt x="1218166" y="4075177"/>
                  <a:pt x="1214992" y="4080757"/>
                  <a:pt x="1212674" y="4087567"/>
                </a:cubicBezTo>
                <a:cubicBezTo>
                  <a:pt x="1210357" y="4094378"/>
                  <a:pt x="1209198" y="4102525"/>
                  <a:pt x="1209198" y="4112010"/>
                </a:cubicBezTo>
                <a:cubicBezTo>
                  <a:pt x="1209198" y="4120354"/>
                  <a:pt x="1210143" y="4127717"/>
                  <a:pt x="1212033" y="4134099"/>
                </a:cubicBezTo>
                <a:cubicBezTo>
                  <a:pt x="1213922" y="4140482"/>
                  <a:pt x="1216668" y="4145866"/>
                  <a:pt x="1220269" y="4150252"/>
                </a:cubicBezTo>
                <a:cubicBezTo>
                  <a:pt x="1223871" y="4154638"/>
                  <a:pt x="1228346" y="4157972"/>
                  <a:pt x="1233694" y="4160254"/>
                </a:cubicBezTo>
                <a:cubicBezTo>
                  <a:pt x="1239043" y="4162536"/>
                  <a:pt x="1245176" y="4163677"/>
                  <a:pt x="1252093" y="4163677"/>
                </a:cubicBezTo>
                <a:cubicBezTo>
                  <a:pt x="1255445" y="4163677"/>
                  <a:pt x="1258690" y="4163356"/>
                  <a:pt x="1261827" y="4162714"/>
                </a:cubicBezTo>
                <a:cubicBezTo>
                  <a:pt x="1264965" y="4162072"/>
                  <a:pt x="1267871" y="4161234"/>
                  <a:pt x="1270545" y="4160200"/>
                </a:cubicBezTo>
                <a:cubicBezTo>
                  <a:pt x="1273220" y="4159166"/>
                  <a:pt x="1275627" y="4157989"/>
                  <a:pt x="1277766" y="4156670"/>
                </a:cubicBezTo>
                <a:cubicBezTo>
                  <a:pt x="1279905" y="4155351"/>
                  <a:pt x="1281421" y="4154245"/>
                  <a:pt x="1282312" y="4153354"/>
                </a:cubicBezTo>
                <a:cubicBezTo>
                  <a:pt x="1283204" y="4152463"/>
                  <a:pt x="1283774" y="4151785"/>
                  <a:pt x="1284024" y="4151322"/>
                </a:cubicBezTo>
                <a:cubicBezTo>
                  <a:pt x="1284273" y="4150858"/>
                  <a:pt x="1284487" y="4150323"/>
                  <a:pt x="1284665" y="4149717"/>
                </a:cubicBezTo>
                <a:cubicBezTo>
                  <a:pt x="1284844" y="4149111"/>
                  <a:pt x="1284969" y="4148362"/>
                  <a:pt x="1285040" y="4147471"/>
                </a:cubicBezTo>
                <a:cubicBezTo>
                  <a:pt x="1285111" y="4146579"/>
                  <a:pt x="1285147" y="4145527"/>
                  <a:pt x="1285147" y="4144315"/>
                </a:cubicBezTo>
                <a:cubicBezTo>
                  <a:pt x="1285147" y="4142889"/>
                  <a:pt x="1285093" y="4141659"/>
                  <a:pt x="1284986" y="4140625"/>
                </a:cubicBezTo>
                <a:cubicBezTo>
                  <a:pt x="1284879" y="4139591"/>
                  <a:pt x="1284701" y="4138735"/>
                  <a:pt x="1284452" y="4138057"/>
                </a:cubicBezTo>
                <a:cubicBezTo>
                  <a:pt x="1284202" y="4137380"/>
                  <a:pt x="1283899" y="4136898"/>
                  <a:pt x="1283542" y="4136613"/>
                </a:cubicBezTo>
                <a:cubicBezTo>
                  <a:pt x="1283186" y="4136328"/>
                  <a:pt x="1282758" y="4136185"/>
                  <a:pt x="1282259" y="4136185"/>
                </a:cubicBezTo>
                <a:cubicBezTo>
                  <a:pt x="1281403" y="4136185"/>
                  <a:pt x="1280208" y="4136809"/>
                  <a:pt x="1278675" y="4138057"/>
                </a:cubicBezTo>
                <a:cubicBezTo>
                  <a:pt x="1277142" y="4139305"/>
                  <a:pt x="1275252" y="4140696"/>
                  <a:pt x="1273006" y="4142229"/>
                </a:cubicBezTo>
                <a:cubicBezTo>
                  <a:pt x="1270759" y="4143762"/>
                  <a:pt x="1268103" y="4145171"/>
                  <a:pt x="1265037" y="4146454"/>
                </a:cubicBezTo>
                <a:cubicBezTo>
                  <a:pt x="1261970" y="4147738"/>
                  <a:pt x="1258404" y="4148380"/>
                  <a:pt x="1254339" y="4148380"/>
                </a:cubicBezTo>
                <a:cubicBezTo>
                  <a:pt x="1250061" y="4148380"/>
                  <a:pt x="1246263" y="4147613"/>
                  <a:pt x="1242947" y="4146080"/>
                </a:cubicBezTo>
                <a:cubicBezTo>
                  <a:pt x="1239631" y="4144547"/>
                  <a:pt x="1236832" y="4142211"/>
                  <a:pt x="1234550" y="4139074"/>
                </a:cubicBezTo>
                <a:cubicBezTo>
                  <a:pt x="1232268" y="4135936"/>
                  <a:pt x="1230539" y="4132031"/>
                  <a:pt x="1229362" y="4127360"/>
                </a:cubicBezTo>
                <a:cubicBezTo>
                  <a:pt x="1228185" y="4122689"/>
                  <a:pt x="1227597" y="4117252"/>
                  <a:pt x="1227597" y="4111047"/>
                </a:cubicBezTo>
                <a:cubicBezTo>
                  <a:pt x="1227597" y="4098639"/>
                  <a:pt x="1229861" y="4089172"/>
                  <a:pt x="1234390" y="4082647"/>
                </a:cubicBezTo>
                <a:cubicBezTo>
                  <a:pt x="1238918" y="4076122"/>
                  <a:pt x="1245425" y="4072859"/>
                  <a:pt x="1253912" y="4072859"/>
                </a:cubicBezTo>
                <a:cubicBezTo>
                  <a:pt x="1258048" y="4072859"/>
                  <a:pt x="1261631" y="4073447"/>
                  <a:pt x="1264662" y="4074624"/>
                </a:cubicBezTo>
                <a:cubicBezTo>
                  <a:pt x="1267693" y="4075801"/>
                  <a:pt x="1270278" y="4077102"/>
                  <a:pt x="1272417" y="4078528"/>
                </a:cubicBezTo>
                <a:cubicBezTo>
                  <a:pt x="1274557" y="4079955"/>
                  <a:pt x="1276322" y="4081256"/>
                  <a:pt x="1277712" y="4082433"/>
                </a:cubicBezTo>
                <a:cubicBezTo>
                  <a:pt x="1279103" y="4083609"/>
                  <a:pt x="1280334" y="4084198"/>
                  <a:pt x="1281403" y="4084198"/>
                </a:cubicBezTo>
                <a:cubicBezTo>
                  <a:pt x="1282330" y="4084198"/>
                  <a:pt x="1283114" y="4083645"/>
                  <a:pt x="1283756" y="4082540"/>
                </a:cubicBezTo>
                <a:cubicBezTo>
                  <a:pt x="1284398" y="4081434"/>
                  <a:pt x="1284719" y="4079491"/>
                  <a:pt x="1284719" y="4076710"/>
                </a:cubicBezTo>
                <a:cubicBezTo>
                  <a:pt x="1284719" y="4075426"/>
                  <a:pt x="1284683" y="4074357"/>
                  <a:pt x="1284612" y="4073501"/>
                </a:cubicBezTo>
                <a:cubicBezTo>
                  <a:pt x="1284541" y="4072645"/>
                  <a:pt x="1284398" y="4071878"/>
                  <a:pt x="1284184" y="4071201"/>
                </a:cubicBezTo>
                <a:cubicBezTo>
                  <a:pt x="1283970" y="4070523"/>
                  <a:pt x="1283703" y="4069935"/>
                  <a:pt x="1283382" y="4069436"/>
                </a:cubicBezTo>
                <a:cubicBezTo>
                  <a:pt x="1283061" y="4068937"/>
                  <a:pt x="1282473" y="4068259"/>
                  <a:pt x="1281617" y="4067403"/>
                </a:cubicBezTo>
                <a:cubicBezTo>
                  <a:pt x="1280761" y="4066548"/>
                  <a:pt x="1279388" y="4065514"/>
                  <a:pt x="1277498" y="4064301"/>
                </a:cubicBezTo>
                <a:cubicBezTo>
                  <a:pt x="1275609" y="4063089"/>
                  <a:pt x="1273452" y="4062019"/>
                  <a:pt x="1271027" y="4061092"/>
                </a:cubicBezTo>
                <a:cubicBezTo>
                  <a:pt x="1268602" y="4060165"/>
                  <a:pt x="1265946" y="4059416"/>
                  <a:pt x="1263058" y="4058846"/>
                </a:cubicBezTo>
                <a:cubicBezTo>
                  <a:pt x="1260169" y="4058275"/>
                  <a:pt x="1257192" y="4057990"/>
                  <a:pt x="1254126" y="4057990"/>
                </a:cubicBezTo>
                <a:close/>
                <a:moveTo>
                  <a:pt x="5074894" y="4057883"/>
                </a:moveTo>
                <a:cubicBezTo>
                  <a:pt x="5071186" y="4057883"/>
                  <a:pt x="5067513" y="4058222"/>
                  <a:pt x="5063876" y="4058899"/>
                </a:cubicBezTo>
                <a:cubicBezTo>
                  <a:pt x="5060239" y="4059577"/>
                  <a:pt x="5056887" y="4060433"/>
                  <a:pt x="5053821" y="4061467"/>
                </a:cubicBezTo>
                <a:cubicBezTo>
                  <a:pt x="5050754" y="4062501"/>
                  <a:pt x="5048045" y="4063642"/>
                  <a:pt x="5045691" y="4064890"/>
                </a:cubicBezTo>
                <a:cubicBezTo>
                  <a:pt x="5043338" y="4066138"/>
                  <a:pt x="5041680" y="4067225"/>
                  <a:pt x="5040717" y="4068152"/>
                </a:cubicBezTo>
                <a:cubicBezTo>
                  <a:pt x="5039754" y="4069079"/>
                  <a:pt x="5039148" y="4070060"/>
                  <a:pt x="5038899" y="4071094"/>
                </a:cubicBezTo>
                <a:cubicBezTo>
                  <a:pt x="5038649" y="4072128"/>
                  <a:pt x="5038524" y="4073536"/>
                  <a:pt x="5038524" y="4075319"/>
                </a:cubicBezTo>
                <a:cubicBezTo>
                  <a:pt x="5038524" y="4076389"/>
                  <a:pt x="5038596" y="4077370"/>
                  <a:pt x="5038738" y="4078261"/>
                </a:cubicBezTo>
                <a:cubicBezTo>
                  <a:pt x="5038881" y="4079152"/>
                  <a:pt x="5039113" y="4079883"/>
                  <a:pt x="5039433" y="4080454"/>
                </a:cubicBezTo>
                <a:cubicBezTo>
                  <a:pt x="5039754" y="4081024"/>
                  <a:pt x="5040129" y="4081452"/>
                  <a:pt x="5040557" y="4081737"/>
                </a:cubicBezTo>
                <a:cubicBezTo>
                  <a:pt x="5040984" y="4082023"/>
                  <a:pt x="5041484" y="4082165"/>
                  <a:pt x="5042054" y="4082165"/>
                </a:cubicBezTo>
                <a:cubicBezTo>
                  <a:pt x="5042910" y="4082165"/>
                  <a:pt x="5044211" y="4081648"/>
                  <a:pt x="5045959" y="4080614"/>
                </a:cubicBezTo>
                <a:cubicBezTo>
                  <a:pt x="5047706" y="4079580"/>
                  <a:pt x="5049881" y="4078439"/>
                  <a:pt x="5052484" y="4077191"/>
                </a:cubicBezTo>
                <a:cubicBezTo>
                  <a:pt x="5055087" y="4075943"/>
                  <a:pt x="5058118" y="4074802"/>
                  <a:pt x="5061576" y="4073768"/>
                </a:cubicBezTo>
                <a:cubicBezTo>
                  <a:pt x="5065035" y="4072734"/>
                  <a:pt x="5068939" y="4072217"/>
                  <a:pt x="5073289" y="4072217"/>
                </a:cubicBezTo>
                <a:cubicBezTo>
                  <a:pt x="5077354" y="4072217"/>
                  <a:pt x="5080777" y="4072698"/>
                  <a:pt x="5083559" y="4073661"/>
                </a:cubicBezTo>
                <a:cubicBezTo>
                  <a:pt x="5086340" y="4074624"/>
                  <a:pt x="5088604" y="4076050"/>
                  <a:pt x="5090351" y="4077940"/>
                </a:cubicBezTo>
                <a:cubicBezTo>
                  <a:pt x="5092098" y="4079830"/>
                  <a:pt x="5093364" y="4082201"/>
                  <a:pt x="5094149" y="4085054"/>
                </a:cubicBezTo>
                <a:cubicBezTo>
                  <a:pt x="5094933" y="4087906"/>
                  <a:pt x="5095325" y="4091186"/>
                  <a:pt x="5095325" y="4094895"/>
                </a:cubicBezTo>
                <a:lnTo>
                  <a:pt x="5095325" y="4102383"/>
                </a:lnTo>
                <a:lnTo>
                  <a:pt x="5082061" y="4102383"/>
                </a:lnTo>
                <a:cubicBezTo>
                  <a:pt x="5074573" y="4102383"/>
                  <a:pt x="5067834" y="4103042"/>
                  <a:pt x="5061844" y="4104362"/>
                </a:cubicBezTo>
                <a:cubicBezTo>
                  <a:pt x="5055853" y="4105681"/>
                  <a:pt x="5050790" y="4107660"/>
                  <a:pt x="5046654" y="4110299"/>
                </a:cubicBezTo>
                <a:cubicBezTo>
                  <a:pt x="5042518" y="4112937"/>
                  <a:pt x="5039344" y="4116253"/>
                  <a:pt x="5037134" y="4120247"/>
                </a:cubicBezTo>
                <a:cubicBezTo>
                  <a:pt x="5034923" y="4124240"/>
                  <a:pt x="5033817" y="4128947"/>
                  <a:pt x="5033817" y="4134367"/>
                </a:cubicBezTo>
                <a:cubicBezTo>
                  <a:pt x="5033817" y="4139002"/>
                  <a:pt x="5034620" y="4143138"/>
                  <a:pt x="5036224" y="4146775"/>
                </a:cubicBezTo>
                <a:cubicBezTo>
                  <a:pt x="5037829" y="4150412"/>
                  <a:pt x="5040075" y="4153479"/>
                  <a:pt x="5042963" y="4155975"/>
                </a:cubicBezTo>
                <a:cubicBezTo>
                  <a:pt x="5045852" y="4158471"/>
                  <a:pt x="5049346" y="4160378"/>
                  <a:pt x="5053447" y="4161698"/>
                </a:cubicBezTo>
                <a:cubicBezTo>
                  <a:pt x="5057547" y="4163017"/>
                  <a:pt x="5062129" y="4163677"/>
                  <a:pt x="5067192" y="4163677"/>
                </a:cubicBezTo>
                <a:cubicBezTo>
                  <a:pt x="5072969" y="4163677"/>
                  <a:pt x="5078442" y="4162429"/>
                  <a:pt x="5083612" y="4159933"/>
                </a:cubicBezTo>
                <a:cubicBezTo>
                  <a:pt x="5088782" y="4157437"/>
                  <a:pt x="5093471" y="4153942"/>
                  <a:pt x="5097679" y="4149450"/>
                </a:cubicBezTo>
                <a:lnTo>
                  <a:pt x="5097679" y="4159077"/>
                </a:lnTo>
                <a:cubicBezTo>
                  <a:pt x="5097679" y="4159933"/>
                  <a:pt x="5097928" y="4160575"/>
                  <a:pt x="5098427" y="4161002"/>
                </a:cubicBezTo>
                <a:cubicBezTo>
                  <a:pt x="5098927" y="4161430"/>
                  <a:pt x="5099729" y="4161751"/>
                  <a:pt x="5100834" y="4161965"/>
                </a:cubicBezTo>
                <a:cubicBezTo>
                  <a:pt x="5101940" y="4162179"/>
                  <a:pt x="5103419" y="4162286"/>
                  <a:pt x="5105274" y="4162286"/>
                </a:cubicBezTo>
                <a:cubicBezTo>
                  <a:pt x="5107199" y="4162286"/>
                  <a:pt x="5108661" y="4162179"/>
                  <a:pt x="5109659" y="4161965"/>
                </a:cubicBezTo>
                <a:cubicBezTo>
                  <a:pt x="5110658" y="4161751"/>
                  <a:pt x="5111442" y="4161430"/>
                  <a:pt x="5112013" y="4161002"/>
                </a:cubicBezTo>
                <a:cubicBezTo>
                  <a:pt x="5112583" y="4160575"/>
                  <a:pt x="5112868" y="4159933"/>
                  <a:pt x="5112868" y="4159077"/>
                </a:cubicBezTo>
                <a:lnTo>
                  <a:pt x="5112868" y="4094146"/>
                </a:lnTo>
                <a:cubicBezTo>
                  <a:pt x="5112868" y="4088156"/>
                  <a:pt x="5112191" y="4082914"/>
                  <a:pt x="5110836" y="4078421"/>
                </a:cubicBezTo>
                <a:cubicBezTo>
                  <a:pt x="5109481" y="4073929"/>
                  <a:pt x="5107306" y="4070167"/>
                  <a:pt x="5104311" y="4067136"/>
                </a:cubicBezTo>
                <a:cubicBezTo>
                  <a:pt x="5101316" y="4064105"/>
                  <a:pt x="5097393" y="4061805"/>
                  <a:pt x="5092544" y="4060236"/>
                </a:cubicBezTo>
                <a:cubicBezTo>
                  <a:pt x="5087695" y="4058668"/>
                  <a:pt x="5081811" y="4057883"/>
                  <a:pt x="5074894" y="4057883"/>
                </a:cubicBezTo>
                <a:close/>
                <a:moveTo>
                  <a:pt x="4889636" y="4057883"/>
                </a:moveTo>
                <a:cubicBezTo>
                  <a:pt x="4882576" y="4057883"/>
                  <a:pt x="4876193" y="4059113"/>
                  <a:pt x="4870488" y="4061574"/>
                </a:cubicBezTo>
                <a:cubicBezTo>
                  <a:pt x="4864783" y="4064034"/>
                  <a:pt x="4859916" y="4067564"/>
                  <a:pt x="4855886" y="4072164"/>
                </a:cubicBezTo>
                <a:cubicBezTo>
                  <a:pt x="4851857" y="4076763"/>
                  <a:pt x="4848773" y="4082361"/>
                  <a:pt x="4846634" y="4088958"/>
                </a:cubicBezTo>
                <a:cubicBezTo>
                  <a:pt x="4844494" y="4095554"/>
                  <a:pt x="4843424" y="4102989"/>
                  <a:pt x="4843424" y="4111261"/>
                </a:cubicBezTo>
                <a:cubicBezTo>
                  <a:pt x="4843424" y="4119961"/>
                  <a:pt x="4844458" y="4127592"/>
                  <a:pt x="4846527" y="4134153"/>
                </a:cubicBezTo>
                <a:cubicBezTo>
                  <a:pt x="4848595" y="4140714"/>
                  <a:pt x="4851661" y="4146169"/>
                  <a:pt x="4855726" y="4150519"/>
                </a:cubicBezTo>
                <a:cubicBezTo>
                  <a:pt x="4859791" y="4154869"/>
                  <a:pt x="4864801" y="4158150"/>
                  <a:pt x="4870755" y="4160361"/>
                </a:cubicBezTo>
                <a:cubicBezTo>
                  <a:pt x="4876710" y="4162571"/>
                  <a:pt x="4883645" y="4163677"/>
                  <a:pt x="4891561" y="4163677"/>
                </a:cubicBezTo>
                <a:cubicBezTo>
                  <a:pt x="4896125" y="4163677"/>
                  <a:pt x="4900422" y="4163338"/>
                  <a:pt x="4904451" y="4162660"/>
                </a:cubicBezTo>
                <a:cubicBezTo>
                  <a:pt x="4908480" y="4161983"/>
                  <a:pt x="4912028" y="4161216"/>
                  <a:pt x="4915094" y="4160361"/>
                </a:cubicBezTo>
                <a:cubicBezTo>
                  <a:pt x="4918161" y="4159505"/>
                  <a:pt x="4920657" y="4158631"/>
                  <a:pt x="4922582" y="4157740"/>
                </a:cubicBezTo>
                <a:cubicBezTo>
                  <a:pt x="4924508" y="4156848"/>
                  <a:pt x="4925667" y="4156207"/>
                  <a:pt x="4926059" y="4155814"/>
                </a:cubicBezTo>
                <a:cubicBezTo>
                  <a:pt x="4926451" y="4155422"/>
                  <a:pt x="4926772" y="4155012"/>
                  <a:pt x="4927022" y="4154584"/>
                </a:cubicBezTo>
                <a:cubicBezTo>
                  <a:pt x="4927271" y="4154156"/>
                  <a:pt x="4927450" y="4153675"/>
                  <a:pt x="4927557" y="4153140"/>
                </a:cubicBezTo>
                <a:cubicBezTo>
                  <a:pt x="4927663" y="4152605"/>
                  <a:pt x="4927753" y="4151999"/>
                  <a:pt x="4927824" y="4151322"/>
                </a:cubicBezTo>
                <a:cubicBezTo>
                  <a:pt x="4927895" y="4150644"/>
                  <a:pt x="4927931" y="4149842"/>
                  <a:pt x="4927931" y="4148915"/>
                </a:cubicBezTo>
                <a:cubicBezTo>
                  <a:pt x="4927931" y="4147631"/>
                  <a:pt x="4927877" y="4146544"/>
                  <a:pt x="4927770" y="4145652"/>
                </a:cubicBezTo>
                <a:cubicBezTo>
                  <a:pt x="4927662" y="4144761"/>
                  <a:pt x="4927501" y="4144065"/>
                  <a:pt x="4927286" y="4143566"/>
                </a:cubicBezTo>
                <a:cubicBezTo>
                  <a:pt x="4927071" y="4143067"/>
                  <a:pt x="4926766" y="4142693"/>
                  <a:pt x="4926372" y="4142443"/>
                </a:cubicBezTo>
                <a:cubicBezTo>
                  <a:pt x="4925978" y="4142193"/>
                  <a:pt x="4925531" y="4142069"/>
                  <a:pt x="4925029" y="4142069"/>
                </a:cubicBezTo>
                <a:cubicBezTo>
                  <a:pt x="4924169" y="4142069"/>
                  <a:pt x="4922897" y="4142443"/>
                  <a:pt x="4921213" y="4143192"/>
                </a:cubicBezTo>
                <a:cubicBezTo>
                  <a:pt x="4919528" y="4143941"/>
                  <a:pt x="4917379" y="4144779"/>
                  <a:pt x="4914763" y="4145706"/>
                </a:cubicBezTo>
                <a:cubicBezTo>
                  <a:pt x="4912147" y="4146633"/>
                  <a:pt x="4909048" y="4147471"/>
                  <a:pt x="4905465" y="4148219"/>
                </a:cubicBezTo>
                <a:cubicBezTo>
                  <a:pt x="4901882" y="4148968"/>
                  <a:pt x="4897797" y="4149343"/>
                  <a:pt x="4893211" y="4149343"/>
                </a:cubicBezTo>
                <a:cubicBezTo>
                  <a:pt x="4887407" y="4149343"/>
                  <a:pt x="4882498" y="4148523"/>
                  <a:pt x="4878485" y="4146882"/>
                </a:cubicBezTo>
                <a:cubicBezTo>
                  <a:pt x="4874472" y="4145242"/>
                  <a:pt x="4871211" y="4142889"/>
                  <a:pt x="4868703" y="4139822"/>
                </a:cubicBezTo>
                <a:cubicBezTo>
                  <a:pt x="4866195" y="4136756"/>
                  <a:pt x="4864403" y="4133083"/>
                  <a:pt x="4863328" y="4128804"/>
                </a:cubicBezTo>
                <a:cubicBezTo>
                  <a:pt x="4862254" y="4124526"/>
                  <a:pt x="4861716" y="4119712"/>
                  <a:pt x="4861716" y="4114363"/>
                </a:cubicBezTo>
                <a:lnTo>
                  <a:pt x="4925118" y="4114363"/>
                </a:lnTo>
                <a:cubicBezTo>
                  <a:pt x="4926910" y="4114363"/>
                  <a:pt x="4928504" y="4113775"/>
                  <a:pt x="4929901" y="4112598"/>
                </a:cubicBezTo>
                <a:cubicBezTo>
                  <a:pt x="4931297" y="4111422"/>
                  <a:pt x="4931996" y="4109443"/>
                  <a:pt x="4931996" y="4106662"/>
                </a:cubicBezTo>
                <a:lnTo>
                  <a:pt x="4931996" y="4103452"/>
                </a:lnTo>
                <a:cubicBezTo>
                  <a:pt x="4931996" y="4097177"/>
                  <a:pt x="4931194" y="4091276"/>
                  <a:pt x="4929589" y="4085749"/>
                </a:cubicBezTo>
                <a:cubicBezTo>
                  <a:pt x="4927984" y="4080222"/>
                  <a:pt x="4925471" y="4075408"/>
                  <a:pt x="4922048" y="4071308"/>
                </a:cubicBezTo>
                <a:cubicBezTo>
                  <a:pt x="4918625" y="4067207"/>
                  <a:pt x="4914257" y="4063945"/>
                  <a:pt x="4908944" y="4061520"/>
                </a:cubicBezTo>
                <a:cubicBezTo>
                  <a:pt x="4903631" y="4059095"/>
                  <a:pt x="4897195" y="4057883"/>
                  <a:pt x="4889636" y="4057883"/>
                </a:cubicBezTo>
                <a:close/>
                <a:moveTo>
                  <a:pt x="4587403" y="4057883"/>
                </a:moveTo>
                <a:cubicBezTo>
                  <a:pt x="4579202" y="4057883"/>
                  <a:pt x="4572035" y="4059202"/>
                  <a:pt x="4565902" y="4061841"/>
                </a:cubicBezTo>
                <a:cubicBezTo>
                  <a:pt x="4559769" y="4064480"/>
                  <a:pt x="4554652" y="4068188"/>
                  <a:pt x="4550552" y="4072966"/>
                </a:cubicBezTo>
                <a:cubicBezTo>
                  <a:pt x="4546451" y="4077744"/>
                  <a:pt x="4543385" y="4083431"/>
                  <a:pt x="4541352" y="4090028"/>
                </a:cubicBezTo>
                <a:cubicBezTo>
                  <a:pt x="4539320" y="4096624"/>
                  <a:pt x="4538304" y="4103845"/>
                  <a:pt x="4538304" y="4111689"/>
                </a:cubicBezTo>
                <a:cubicBezTo>
                  <a:pt x="4538304" y="4119819"/>
                  <a:pt x="4539266" y="4127093"/>
                  <a:pt x="4541192" y="4133511"/>
                </a:cubicBezTo>
                <a:cubicBezTo>
                  <a:pt x="4543117" y="4139929"/>
                  <a:pt x="4546041" y="4145385"/>
                  <a:pt x="4549963" y="4149877"/>
                </a:cubicBezTo>
                <a:cubicBezTo>
                  <a:pt x="4553886" y="4154370"/>
                  <a:pt x="4558788" y="4157793"/>
                  <a:pt x="4564672" y="4160147"/>
                </a:cubicBezTo>
                <a:cubicBezTo>
                  <a:pt x="4570555" y="4162500"/>
                  <a:pt x="4577455" y="4163677"/>
                  <a:pt x="4585370" y="4163677"/>
                </a:cubicBezTo>
                <a:cubicBezTo>
                  <a:pt x="4593500" y="4163677"/>
                  <a:pt x="4600649" y="4162340"/>
                  <a:pt x="4606818" y="4159665"/>
                </a:cubicBezTo>
                <a:cubicBezTo>
                  <a:pt x="4612987" y="4156991"/>
                  <a:pt x="4618121" y="4153265"/>
                  <a:pt x="4622222" y="4148487"/>
                </a:cubicBezTo>
                <a:cubicBezTo>
                  <a:pt x="4626322" y="4143709"/>
                  <a:pt x="4629407" y="4138022"/>
                  <a:pt x="4631475" y="4131425"/>
                </a:cubicBezTo>
                <a:cubicBezTo>
                  <a:pt x="4633543" y="4124829"/>
                  <a:pt x="4634577" y="4117608"/>
                  <a:pt x="4634577" y="4109764"/>
                </a:cubicBezTo>
                <a:cubicBezTo>
                  <a:pt x="4634577" y="4101705"/>
                  <a:pt x="4633596" y="4094467"/>
                  <a:pt x="4631635" y="4088049"/>
                </a:cubicBezTo>
                <a:cubicBezTo>
                  <a:pt x="4629674" y="4081630"/>
                  <a:pt x="4626732" y="4076175"/>
                  <a:pt x="4622810" y="4071682"/>
                </a:cubicBezTo>
                <a:cubicBezTo>
                  <a:pt x="4618888" y="4067190"/>
                  <a:pt x="4613985" y="4063766"/>
                  <a:pt x="4608102" y="4061413"/>
                </a:cubicBezTo>
                <a:cubicBezTo>
                  <a:pt x="4602218" y="4059060"/>
                  <a:pt x="4595319" y="4057883"/>
                  <a:pt x="4587403" y="4057883"/>
                </a:cubicBezTo>
                <a:close/>
                <a:moveTo>
                  <a:pt x="3353797" y="4057883"/>
                </a:moveTo>
                <a:cubicBezTo>
                  <a:pt x="3345596" y="4057883"/>
                  <a:pt x="3338429" y="4059202"/>
                  <a:pt x="3332296" y="4061841"/>
                </a:cubicBezTo>
                <a:cubicBezTo>
                  <a:pt x="3326163" y="4064480"/>
                  <a:pt x="3321047" y="4068188"/>
                  <a:pt x="3316946" y="4072966"/>
                </a:cubicBezTo>
                <a:cubicBezTo>
                  <a:pt x="3312845" y="4077744"/>
                  <a:pt x="3309779" y="4083431"/>
                  <a:pt x="3307747" y="4090028"/>
                </a:cubicBezTo>
                <a:cubicBezTo>
                  <a:pt x="3305714" y="4096624"/>
                  <a:pt x="3304698" y="4103845"/>
                  <a:pt x="3304698" y="4111689"/>
                </a:cubicBezTo>
                <a:cubicBezTo>
                  <a:pt x="3304698" y="4119819"/>
                  <a:pt x="3305660" y="4127093"/>
                  <a:pt x="3307586" y="4133511"/>
                </a:cubicBezTo>
                <a:cubicBezTo>
                  <a:pt x="3309512" y="4139929"/>
                  <a:pt x="3312436" y="4145385"/>
                  <a:pt x="3316357" y="4149877"/>
                </a:cubicBezTo>
                <a:cubicBezTo>
                  <a:pt x="3320280" y="4154370"/>
                  <a:pt x="3325183" y="4157793"/>
                  <a:pt x="3331066" y="4160147"/>
                </a:cubicBezTo>
                <a:cubicBezTo>
                  <a:pt x="3336949" y="4162500"/>
                  <a:pt x="3343849" y="4163677"/>
                  <a:pt x="3351765" y="4163677"/>
                </a:cubicBezTo>
                <a:cubicBezTo>
                  <a:pt x="3359894" y="4163677"/>
                  <a:pt x="3367044" y="4162340"/>
                  <a:pt x="3373212" y="4159665"/>
                </a:cubicBezTo>
                <a:cubicBezTo>
                  <a:pt x="3379381" y="4156991"/>
                  <a:pt x="3384515" y="4153265"/>
                  <a:pt x="3388616" y="4148487"/>
                </a:cubicBezTo>
                <a:cubicBezTo>
                  <a:pt x="3392716" y="4143709"/>
                  <a:pt x="3395801" y="4138022"/>
                  <a:pt x="3397869" y="4131425"/>
                </a:cubicBezTo>
                <a:cubicBezTo>
                  <a:pt x="3399937" y="4124829"/>
                  <a:pt x="3400971" y="4117608"/>
                  <a:pt x="3400971" y="4109764"/>
                </a:cubicBezTo>
                <a:cubicBezTo>
                  <a:pt x="3400971" y="4101705"/>
                  <a:pt x="3399990" y="4094467"/>
                  <a:pt x="3398029" y="4088049"/>
                </a:cubicBezTo>
                <a:cubicBezTo>
                  <a:pt x="3396068" y="4081630"/>
                  <a:pt x="3393127" y="4076175"/>
                  <a:pt x="3389204" y="4071682"/>
                </a:cubicBezTo>
                <a:cubicBezTo>
                  <a:pt x="3385282" y="4067190"/>
                  <a:pt x="3380379" y="4063766"/>
                  <a:pt x="3374496" y="4061413"/>
                </a:cubicBezTo>
                <a:cubicBezTo>
                  <a:pt x="3368612" y="4059060"/>
                  <a:pt x="3361713" y="4057883"/>
                  <a:pt x="3353797" y="4057883"/>
                </a:cubicBezTo>
                <a:close/>
                <a:moveTo>
                  <a:pt x="2865455" y="4057883"/>
                </a:moveTo>
                <a:cubicBezTo>
                  <a:pt x="2858395" y="4057883"/>
                  <a:pt x="2852012" y="4059113"/>
                  <a:pt x="2846307" y="4061574"/>
                </a:cubicBezTo>
                <a:cubicBezTo>
                  <a:pt x="2840602" y="4064034"/>
                  <a:pt x="2835735" y="4067564"/>
                  <a:pt x="2831706" y="4072164"/>
                </a:cubicBezTo>
                <a:cubicBezTo>
                  <a:pt x="2827676" y="4076763"/>
                  <a:pt x="2824592" y="4082361"/>
                  <a:pt x="2822453" y="4088958"/>
                </a:cubicBezTo>
                <a:cubicBezTo>
                  <a:pt x="2820314" y="4095554"/>
                  <a:pt x="2819243" y="4102989"/>
                  <a:pt x="2819243" y="4111261"/>
                </a:cubicBezTo>
                <a:cubicBezTo>
                  <a:pt x="2819243" y="4119962"/>
                  <a:pt x="2820278" y="4127592"/>
                  <a:pt x="2822346" y="4134153"/>
                </a:cubicBezTo>
                <a:cubicBezTo>
                  <a:pt x="2824414" y="4140714"/>
                  <a:pt x="2827480" y="4146169"/>
                  <a:pt x="2831545" y="4150519"/>
                </a:cubicBezTo>
                <a:cubicBezTo>
                  <a:pt x="2835610" y="4154869"/>
                  <a:pt x="2840620" y="4158150"/>
                  <a:pt x="2846575" y="4160361"/>
                </a:cubicBezTo>
                <a:cubicBezTo>
                  <a:pt x="2852529" y="4162571"/>
                  <a:pt x="2859465" y="4163677"/>
                  <a:pt x="2867380" y="4163677"/>
                </a:cubicBezTo>
                <a:cubicBezTo>
                  <a:pt x="2871945" y="4163677"/>
                  <a:pt x="2876241" y="4163338"/>
                  <a:pt x="2880270" y="4162660"/>
                </a:cubicBezTo>
                <a:cubicBezTo>
                  <a:pt x="2884299" y="4161983"/>
                  <a:pt x="2887847" y="4161216"/>
                  <a:pt x="2890914" y="4160361"/>
                </a:cubicBezTo>
                <a:cubicBezTo>
                  <a:pt x="2893981" y="4159505"/>
                  <a:pt x="2896476" y="4158631"/>
                  <a:pt x="2898402" y="4157740"/>
                </a:cubicBezTo>
                <a:cubicBezTo>
                  <a:pt x="2900327" y="4156848"/>
                  <a:pt x="2901486" y="4156207"/>
                  <a:pt x="2901878" y="4155814"/>
                </a:cubicBezTo>
                <a:cubicBezTo>
                  <a:pt x="2902270" y="4155422"/>
                  <a:pt x="2902591" y="4155012"/>
                  <a:pt x="2902841" y="4154584"/>
                </a:cubicBezTo>
                <a:cubicBezTo>
                  <a:pt x="2903090" y="4154156"/>
                  <a:pt x="2903269" y="4153675"/>
                  <a:pt x="2903376" y="4153140"/>
                </a:cubicBezTo>
                <a:cubicBezTo>
                  <a:pt x="2903482" y="4152605"/>
                  <a:pt x="2903572" y="4151999"/>
                  <a:pt x="2903643" y="4151322"/>
                </a:cubicBezTo>
                <a:cubicBezTo>
                  <a:pt x="2903714" y="4150644"/>
                  <a:pt x="2903750" y="4149842"/>
                  <a:pt x="2903750" y="4148915"/>
                </a:cubicBezTo>
                <a:cubicBezTo>
                  <a:pt x="2903750" y="4147631"/>
                  <a:pt x="2903697" y="4146544"/>
                  <a:pt x="2903589" y="4145652"/>
                </a:cubicBezTo>
                <a:cubicBezTo>
                  <a:pt x="2903481" y="4144761"/>
                  <a:pt x="2903320" y="4144065"/>
                  <a:pt x="2903105" y="4143566"/>
                </a:cubicBezTo>
                <a:cubicBezTo>
                  <a:pt x="2902890" y="4143067"/>
                  <a:pt x="2902585" y="4142693"/>
                  <a:pt x="2902192" y="4142443"/>
                </a:cubicBezTo>
                <a:cubicBezTo>
                  <a:pt x="2901798" y="4142193"/>
                  <a:pt x="2901351" y="4142069"/>
                  <a:pt x="2900848" y="4142069"/>
                </a:cubicBezTo>
                <a:cubicBezTo>
                  <a:pt x="2899988" y="4142069"/>
                  <a:pt x="2898716" y="4142443"/>
                  <a:pt x="2897032" y="4143192"/>
                </a:cubicBezTo>
                <a:cubicBezTo>
                  <a:pt x="2895348" y="4143941"/>
                  <a:pt x="2893198" y="4144779"/>
                  <a:pt x="2890582" y="4145706"/>
                </a:cubicBezTo>
                <a:cubicBezTo>
                  <a:pt x="2887966" y="4146633"/>
                  <a:pt x="2884867" y="4147471"/>
                  <a:pt x="2881284" y="4148219"/>
                </a:cubicBezTo>
                <a:cubicBezTo>
                  <a:pt x="2877701" y="4148968"/>
                  <a:pt x="2873617" y="4149343"/>
                  <a:pt x="2869030" y="4149343"/>
                </a:cubicBezTo>
                <a:cubicBezTo>
                  <a:pt x="2863226" y="4149343"/>
                  <a:pt x="2858317" y="4148523"/>
                  <a:pt x="2854304" y="4146882"/>
                </a:cubicBezTo>
                <a:cubicBezTo>
                  <a:pt x="2850291" y="4145242"/>
                  <a:pt x="2847030" y="4142889"/>
                  <a:pt x="2844522" y="4139822"/>
                </a:cubicBezTo>
                <a:cubicBezTo>
                  <a:pt x="2842014" y="4136756"/>
                  <a:pt x="2840222" y="4133083"/>
                  <a:pt x="2839148" y="4128804"/>
                </a:cubicBezTo>
                <a:cubicBezTo>
                  <a:pt x="2838074" y="4124526"/>
                  <a:pt x="2837536" y="4119712"/>
                  <a:pt x="2837536" y="4114363"/>
                </a:cubicBezTo>
                <a:lnTo>
                  <a:pt x="2900938" y="4114363"/>
                </a:lnTo>
                <a:cubicBezTo>
                  <a:pt x="2902729" y="4114363"/>
                  <a:pt x="2904324" y="4113775"/>
                  <a:pt x="2905721" y="4112598"/>
                </a:cubicBezTo>
                <a:cubicBezTo>
                  <a:pt x="2907117" y="4111422"/>
                  <a:pt x="2907815" y="4109443"/>
                  <a:pt x="2907815" y="4106662"/>
                </a:cubicBezTo>
                <a:lnTo>
                  <a:pt x="2907815" y="4103452"/>
                </a:lnTo>
                <a:cubicBezTo>
                  <a:pt x="2907815" y="4097177"/>
                  <a:pt x="2907013" y="4091276"/>
                  <a:pt x="2905408" y="4085749"/>
                </a:cubicBezTo>
                <a:cubicBezTo>
                  <a:pt x="2903804" y="4080222"/>
                  <a:pt x="2901290" y="4075408"/>
                  <a:pt x="2897867" y="4071308"/>
                </a:cubicBezTo>
                <a:cubicBezTo>
                  <a:pt x="2894444" y="4067207"/>
                  <a:pt x="2890076" y="4063945"/>
                  <a:pt x="2884763" y="4061520"/>
                </a:cubicBezTo>
                <a:cubicBezTo>
                  <a:pt x="2879450" y="4059095"/>
                  <a:pt x="2873014" y="4057883"/>
                  <a:pt x="2865455" y="4057883"/>
                </a:cubicBezTo>
                <a:close/>
                <a:moveTo>
                  <a:pt x="2532080" y="4057883"/>
                </a:moveTo>
                <a:cubicBezTo>
                  <a:pt x="2525020" y="4057883"/>
                  <a:pt x="2518637" y="4059113"/>
                  <a:pt x="2512932" y="4061574"/>
                </a:cubicBezTo>
                <a:cubicBezTo>
                  <a:pt x="2507227" y="4064034"/>
                  <a:pt x="2502360" y="4067564"/>
                  <a:pt x="2498330" y="4072164"/>
                </a:cubicBezTo>
                <a:cubicBezTo>
                  <a:pt x="2494301" y="4076763"/>
                  <a:pt x="2491217" y="4082361"/>
                  <a:pt x="2489077" y="4088958"/>
                </a:cubicBezTo>
                <a:cubicBezTo>
                  <a:pt x="2486939" y="4095554"/>
                  <a:pt x="2485868" y="4102989"/>
                  <a:pt x="2485868" y="4111261"/>
                </a:cubicBezTo>
                <a:cubicBezTo>
                  <a:pt x="2485868" y="4119962"/>
                  <a:pt x="2486903" y="4127592"/>
                  <a:pt x="2488971" y="4134153"/>
                </a:cubicBezTo>
                <a:cubicBezTo>
                  <a:pt x="2491039" y="4140714"/>
                  <a:pt x="2494105" y="4146169"/>
                  <a:pt x="2498170" y="4150519"/>
                </a:cubicBezTo>
                <a:cubicBezTo>
                  <a:pt x="2502235" y="4154869"/>
                  <a:pt x="2507245" y="4158150"/>
                  <a:pt x="2513199" y="4160361"/>
                </a:cubicBezTo>
                <a:cubicBezTo>
                  <a:pt x="2519154" y="4162571"/>
                  <a:pt x="2526089" y="4163677"/>
                  <a:pt x="2534005" y="4163677"/>
                </a:cubicBezTo>
                <a:cubicBezTo>
                  <a:pt x="2538570" y="4163677"/>
                  <a:pt x="2542866" y="4163338"/>
                  <a:pt x="2546895" y="4162660"/>
                </a:cubicBezTo>
                <a:cubicBezTo>
                  <a:pt x="2550924" y="4161983"/>
                  <a:pt x="2554472" y="4161216"/>
                  <a:pt x="2557539" y="4160361"/>
                </a:cubicBezTo>
                <a:cubicBezTo>
                  <a:pt x="2560605" y="4159505"/>
                  <a:pt x="2563101" y="4158631"/>
                  <a:pt x="2565027" y="4157740"/>
                </a:cubicBezTo>
                <a:cubicBezTo>
                  <a:pt x="2566952" y="4156848"/>
                  <a:pt x="2568111" y="4156207"/>
                  <a:pt x="2568503" y="4155814"/>
                </a:cubicBezTo>
                <a:cubicBezTo>
                  <a:pt x="2568896" y="4155422"/>
                  <a:pt x="2569216" y="4155012"/>
                  <a:pt x="2569466" y="4154584"/>
                </a:cubicBezTo>
                <a:cubicBezTo>
                  <a:pt x="2569716" y="4154156"/>
                  <a:pt x="2569894" y="4153675"/>
                  <a:pt x="2570001" y="4153140"/>
                </a:cubicBezTo>
                <a:cubicBezTo>
                  <a:pt x="2570108" y="4152605"/>
                  <a:pt x="2570197" y="4151999"/>
                  <a:pt x="2570268" y="4151322"/>
                </a:cubicBezTo>
                <a:cubicBezTo>
                  <a:pt x="2570340" y="4150644"/>
                  <a:pt x="2570375" y="4149842"/>
                  <a:pt x="2570375" y="4148915"/>
                </a:cubicBezTo>
                <a:cubicBezTo>
                  <a:pt x="2570375" y="4147631"/>
                  <a:pt x="2570321" y="4146544"/>
                  <a:pt x="2570214" y="4145652"/>
                </a:cubicBezTo>
                <a:cubicBezTo>
                  <a:pt x="2570106" y="4144761"/>
                  <a:pt x="2569945" y="4144065"/>
                  <a:pt x="2569730" y="4143566"/>
                </a:cubicBezTo>
                <a:cubicBezTo>
                  <a:pt x="2569515" y="4143067"/>
                  <a:pt x="2569211" y="4142693"/>
                  <a:pt x="2568817" y="4142443"/>
                </a:cubicBezTo>
                <a:cubicBezTo>
                  <a:pt x="2568422" y="4142193"/>
                  <a:pt x="2567975" y="4142069"/>
                  <a:pt x="2567474" y="4142069"/>
                </a:cubicBezTo>
                <a:cubicBezTo>
                  <a:pt x="2566613" y="4142069"/>
                  <a:pt x="2565342" y="4142443"/>
                  <a:pt x="2563657" y="4143192"/>
                </a:cubicBezTo>
                <a:cubicBezTo>
                  <a:pt x="2561973" y="4143941"/>
                  <a:pt x="2559823" y="4144779"/>
                  <a:pt x="2557207" y="4145706"/>
                </a:cubicBezTo>
                <a:cubicBezTo>
                  <a:pt x="2554591" y="4146633"/>
                  <a:pt x="2551492" y="4147471"/>
                  <a:pt x="2547909" y="4148219"/>
                </a:cubicBezTo>
                <a:cubicBezTo>
                  <a:pt x="2544326" y="4148968"/>
                  <a:pt x="2540241" y="4149343"/>
                  <a:pt x="2535655" y="4149343"/>
                </a:cubicBezTo>
                <a:cubicBezTo>
                  <a:pt x="2529851" y="4149343"/>
                  <a:pt x="2524942" y="4148523"/>
                  <a:pt x="2520929" y="4146882"/>
                </a:cubicBezTo>
                <a:cubicBezTo>
                  <a:pt x="2516916" y="4145242"/>
                  <a:pt x="2513656" y="4142889"/>
                  <a:pt x="2511147" y="4139822"/>
                </a:cubicBezTo>
                <a:cubicBezTo>
                  <a:pt x="2508639" y="4136756"/>
                  <a:pt x="2506847" y="4133083"/>
                  <a:pt x="2505773" y="4128804"/>
                </a:cubicBezTo>
                <a:cubicBezTo>
                  <a:pt x="2504698" y="4124526"/>
                  <a:pt x="2504161" y="4119712"/>
                  <a:pt x="2504161" y="4114363"/>
                </a:cubicBezTo>
                <a:lnTo>
                  <a:pt x="2567562" y="4114363"/>
                </a:lnTo>
                <a:cubicBezTo>
                  <a:pt x="2569354" y="4114363"/>
                  <a:pt x="2570948" y="4113775"/>
                  <a:pt x="2572345" y="4112598"/>
                </a:cubicBezTo>
                <a:cubicBezTo>
                  <a:pt x="2573742" y="4111422"/>
                  <a:pt x="2574440" y="4109443"/>
                  <a:pt x="2574440" y="4106662"/>
                </a:cubicBezTo>
                <a:lnTo>
                  <a:pt x="2574440" y="4103452"/>
                </a:lnTo>
                <a:cubicBezTo>
                  <a:pt x="2574440" y="4097177"/>
                  <a:pt x="2573638" y="4091276"/>
                  <a:pt x="2572034" y="4085749"/>
                </a:cubicBezTo>
                <a:cubicBezTo>
                  <a:pt x="2570429" y="4080222"/>
                  <a:pt x="2567915" y="4075408"/>
                  <a:pt x="2564492" y="4071308"/>
                </a:cubicBezTo>
                <a:cubicBezTo>
                  <a:pt x="2561069" y="4067207"/>
                  <a:pt x="2556701" y="4063945"/>
                  <a:pt x="2551388" y="4061520"/>
                </a:cubicBezTo>
                <a:cubicBezTo>
                  <a:pt x="2546075" y="4059095"/>
                  <a:pt x="2539639" y="4057883"/>
                  <a:pt x="2532080" y="4057883"/>
                </a:cubicBezTo>
                <a:close/>
                <a:moveTo>
                  <a:pt x="2313005" y="4057883"/>
                </a:moveTo>
                <a:cubicBezTo>
                  <a:pt x="2305945" y="4057883"/>
                  <a:pt x="2299562" y="4059113"/>
                  <a:pt x="2293857" y="4061574"/>
                </a:cubicBezTo>
                <a:cubicBezTo>
                  <a:pt x="2288152" y="4064034"/>
                  <a:pt x="2283285" y="4067564"/>
                  <a:pt x="2279255" y="4072164"/>
                </a:cubicBezTo>
                <a:cubicBezTo>
                  <a:pt x="2275227" y="4076763"/>
                  <a:pt x="2272142" y="4082361"/>
                  <a:pt x="2270003" y="4088958"/>
                </a:cubicBezTo>
                <a:cubicBezTo>
                  <a:pt x="2267863" y="4095554"/>
                  <a:pt x="2266793" y="4102989"/>
                  <a:pt x="2266793" y="4111261"/>
                </a:cubicBezTo>
                <a:cubicBezTo>
                  <a:pt x="2266793" y="4119962"/>
                  <a:pt x="2267828" y="4127592"/>
                  <a:pt x="2269896" y="4134153"/>
                </a:cubicBezTo>
                <a:cubicBezTo>
                  <a:pt x="2271964" y="4140714"/>
                  <a:pt x="2275031" y="4146169"/>
                  <a:pt x="2279095" y="4150519"/>
                </a:cubicBezTo>
                <a:cubicBezTo>
                  <a:pt x="2283160" y="4154869"/>
                  <a:pt x="2288170" y="4158150"/>
                  <a:pt x="2294125" y="4160361"/>
                </a:cubicBezTo>
                <a:cubicBezTo>
                  <a:pt x="2300079" y="4162571"/>
                  <a:pt x="2307015" y="4163677"/>
                  <a:pt x="2314930" y="4163677"/>
                </a:cubicBezTo>
                <a:cubicBezTo>
                  <a:pt x="2319494" y="4163677"/>
                  <a:pt x="2323791" y="4163338"/>
                  <a:pt x="2327820" y="4162660"/>
                </a:cubicBezTo>
                <a:cubicBezTo>
                  <a:pt x="2331849" y="4161983"/>
                  <a:pt x="2335397" y="4161216"/>
                  <a:pt x="2338464" y="4160361"/>
                </a:cubicBezTo>
                <a:cubicBezTo>
                  <a:pt x="2341530" y="4159505"/>
                  <a:pt x="2344026" y="4158631"/>
                  <a:pt x="2345952" y="4157740"/>
                </a:cubicBezTo>
                <a:cubicBezTo>
                  <a:pt x="2347877" y="4156848"/>
                  <a:pt x="2349036" y="4156207"/>
                  <a:pt x="2349428" y="4155814"/>
                </a:cubicBezTo>
                <a:cubicBezTo>
                  <a:pt x="2349821" y="4155422"/>
                  <a:pt x="2350142" y="4155012"/>
                  <a:pt x="2350391" y="4154584"/>
                </a:cubicBezTo>
                <a:cubicBezTo>
                  <a:pt x="2350640" y="4154156"/>
                  <a:pt x="2350819" y="4153675"/>
                  <a:pt x="2350926" y="4153140"/>
                </a:cubicBezTo>
                <a:cubicBezTo>
                  <a:pt x="2351033" y="4152605"/>
                  <a:pt x="2351122" y="4151999"/>
                  <a:pt x="2351193" y="4151322"/>
                </a:cubicBezTo>
                <a:cubicBezTo>
                  <a:pt x="2351264" y="4150644"/>
                  <a:pt x="2351300" y="4149842"/>
                  <a:pt x="2351300" y="4148915"/>
                </a:cubicBezTo>
                <a:cubicBezTo>
                  <a:pt x="2351300" y="4147631"/>
                  <a:pt x="2351247" y="4146544"/>
                  <a:pt x="2351139" y="4145652"/>
                </a:cubicBezTo>
                <a:cubicBezTo>
                  <a:pt x="2351032" y="4144761"/>
                  <a:pt x="2350870" y="4144065"/>
                  <a:pt x="2350655" y="4143566"/>
                </a:cubicBezTo>
                <a:cubicBezTo>
                  <a:pt x="2350440" y="4143067"/>
                  <a:pt x="2350135" y="4142693"/>
                  <a:pt x="2349741" y="4142443"/>
                </a:cubicBezTo>
                <a:cubicBezTo>
                  <a:pt x="2349348" y="4142193"/>
                  <a:pt x="2348900" y="4142069"/>
                  <a:pt x="2348398" y="4142069"/>
                </a:cubicBezTo>
                <a:cubicBezTo>
                  <a:pt x="2347539" y="4142069"/>
                  <a:pt x="2346266" y="4142443"/>
                  <a:pt x="2344582" y="4143192"/>
                </a:cubicBezTo>
                <a:cubicBezTo>
                  <a:pt x="2342898" y="4143941"/>
                  <a:pt x="2340747" y="4144779"/>
                  <a:pt x="2338132" y="4145706"/>
                </a:cubicBezTo>
                <a:cubicBezTo>
                  <a:pt x="2335516" y="4146633"/>
                  <a:pt x="2332417" y="4147471"/>
                  <a:pt x="2328834" y="4148219"/>
                </a:cubicBezTo>
                <a:cubicBezTo>
                  <a:pt x="2325251" y="4148968"/>
                  <a:pt x="2321166" y="4149343"/>
                  <a:pt x="2316580" y="4149343"/>
                </a:cubicBezTo>
                <a:cubicBezTo>
                  <a:pt x="2310776" y="4149343"/>
                  <a:pt x="2305867" y="4148523"/>
                  <a:pt x="2301854" y="4146882"/>
                </a:cubicBezTo>
                <a:cubicBezTo>
                  <a:pt x="2297841" y="4145242"/>
                  <a:pt x="2294580" y="4142889"/>
                  <a:pt x="2292072" y="4139822"/>
                </a:cubicBezTo>
                <a:cubicBezTo>
                  <a:pt x="2289564" y="4136756"/>
                  <a:pt x="2287772" y="4133083"/>
                  <a:pt x="2286697" y="4128804"/>
                </a:cubicBezTo>
                <a:cubicBezTo>
                  <a:pt x="2285623" y="4124526"/>
                  <a:pt x="2285085" y="4119712"/>
                  <a:pt x="2285085" y="4114363"/>
                </a:cubicBezTo>
                <a:lnTo>
                  <a:pt x="2348487" y="4114363"/>
                </a:lnTo>
                <a:cubicBezTo>
                  <a:pt x="2350279" y="4114363"/>
                  <a:pt x="2351873" y="4113775"/>
                  <a:pt x="2353269" y="4112598"/>
                </a:cubicBezTo>
                <a:cubicBezTo>
                  <a:pt x="2354666" y="4111422"/>
                  <a:pt x="2355365" y="4109443"/>
                  <a:pt x="2355365" y="4106662"/>
                </a:cubicBezTo>
                <a:lnTo>
                  <a:pt x="2355365" y="4103452"/>
                </a:lnTo>
                <a:cubicBezTo>
                  <a:pt x="2355365" y="4097177"/>
                  <a:pt x="2354563" y="4091276"/>
                  <a:pt x="2352958" y="4085749"/>
                </a:cubicBezTo>
                <a:cubicBezTo>
                  <a:pt x="2351353" y="4080222"/>
                  <a:pt x="2348840" y="4075408"/>
                  <a:pt x="2345417" y="4071308"/>
                </a:cubicBezTo>
                <a:cubicBezTo>
                  <a:pt x="2341994" y="4067207"/>
                  <a:pt x="2337626" y="4063945"/>
                  <a:pt x="2332313" y="4061520"/>
                </a:cubicBezTo>
                <a:cubicBezTo>
                  <a:pt x="2327000" y="4059095"/>
                  <a:pt x="2320564" y="4057883"/>
                  <a:pt x="2313005" y="4057883"/>
                </a:cubicBezTo>
                <a:close/>
                <a:moveTo>
                  <a:pt x="2084405" y="4057883"/>
                </a:moveTo>
                <a:cubicBezTo>
                  <a:pt x="2077345" y="4057883"/>
                  <a:pt x="2070962" y="4059113"/>
                  <a:pt x="2065257" y="4061574"/>
                </a:cubicBezTo>
                <a:cubicBezTo>
                  <a:pt x="2059552" y="4064034"/>
                  <a:pt x="2054685" y="4067564"/>
                  <a:pt x="2050656" y="4072164"/>
                </a:cubicBezTo>
                <a:cubicBezTo>
                  <a:pt x="2046627" y="4076763"/>
                  <a:pt x="2043542" y="4082361"/>
                  <a:pt x="2041403" y="4088958"/>
                </a:cubicBezTo>
                <a:cubicBezTo>
                  <a:pt x="2039264" y="4095554"/>
                  <a:pt x="2038194" y="4102989"/>
                  <a:pt x="2038194" y="4111261"/>
                </a:cubicBezTo>
                <a:cubicBezTo>
                  <a:pt x="2038194" y="4119962"/>
                  <a:pt x="2039228" y="4127592"/>
                  <a:pt x="2041296" y="4134153"/>
                </a:cubicBezTo>
                <a:cubicBezTo>
                  <a:pt x="2043364" y="4140714"/>
                  <a:pt x="2046430" y="4146169"/>
                  <a:pt x="2050495" y="4150519"/>
                </a:cubicBezTo>
                <a:cubicBezTo>
                  <a:pt x="2054560" y="4154869"/>
                  <a:pt x="2059570" y="4158150"/>
                  <a:pt x="2065524" y="4160361"/>
                </a:cubicBezTo>
                <a:cubicBezTo>
                  <a:pt x="2071479" y="4162571"/>
                  <a:pt x="2078414" y="4163677"/>
                  <a:pt x="2086331" y="4163677"/>
                </a:cubicBezTo>
                <a:cubicBezTo>
                  <a:pt x="2090895" y="4163677"/>
                  <a:pt x="2095191" y="4163338"/>
                  <a:pt x="2099220" y="4162660"/>
                </a:cubicBezTo>
                <a:cubicBezTo>
                  <a:pt x="2103250" y="4161983"/>
                  <a:pt x="2106798" y="4161216"/>
                  <a:pt x="2109863" y="4160361"/>
                </a:cubicBezTo>
                <a:cubicBezTo>
                  <a:pt x="2112930" y="4159505"/>
                  <a:pt x="2115426" y="4158631"/>
                  <a:pt x="2117352" y="4157740"/>
                </a:cubicBezTo>
                <a:cubicBezTo>
                  <a:pt x="2119277" y="4156848"/>
                  <a:pt x="2120436" y="4156207"/>
                  <a:pt x="2120828" y="4155814"/>
                </a:cubicBezTo>
                <a:cubicBezTo>
                  <a:pt x="2121220" y="4155422"/>
                  <a:pt x="2121542" y="4155012"/>
                  <a:pt x="2121791" y="4154584"/>
                </a:cubicBezTo>
                <a:cubicBezTo>
                  <a:pt x="2122041" y="4154156"/>
                  <a:pt x="2122219" y="4153675"/>
                  <a:pt x="2122326" y="4153140"/>
                </a:cubicBezTo>
                <a:cubicBezTo>
                  <a:pt x="2122433" y="4152605"/>
                  <a:pt x="2122522" y="4151999"/>
                  <a:pt x="2122593" y="4151322"/>
                </a:cubicBezTo>
                <a:cubicBezTo>
                  <a:pt x="2122664" y="4150644"/>
                  <a:pt x="2122700" y="4149842"/>
                  <a:pt x="2122700" y="4148915"/>
                </a:cubicBezTo>
                <a:cubicBezTo>
                  <a:pt x="2122700" y="4147631"/>
                  <a:pt x="2122646" y="4146544"/>
                  <a:pt x="2122539" y="4145652"/>
                </a:cubicBezTo>
                <a:cubicBezTo>
                  <a:pt x="2122431" y="4144761"/>
                  <a:pt x="2122270" y="4144065"/>
                  <a:pt x="2122055" y="4143566"/>
                </a:cubicBezTo>
                <a:cubicBezTo>
                  <a:pt x="2121840" y="4143067"/>
                  <a:pt x="2121535" y="4142693"/>
                  <a:pt x="2121141" y="4142443"/>
                </a:cubicBezTo>
                <a:cubicBezTo>
                  <a:pt x="2120748" y="4142193"/>
                  <a:pt x="2120300" y="4142069"/>
                  <a:pt x="2119798" y="4142069"/>
                </a:cubicBezTo>
                <a:cubicBezTo>
                  <a:pt x="2118938" y="4142069"/>
                  <a:pt x="2117666" y="4142443"/>
                  <a:pt x="2115982" y="4143192"/>
                </a:cubicBezTo>
                <a:cubicBezTo>
                  <a:pt x="2114298" y="4143941"/>
                  <a:pt x="2112147" y="4144779"/>
                  <a:pt x="2109532" y="4145706"/>
                </a:cubicBezTo>
                <a:cubicBezTo>
                  <a:pt x="2106916" y="4146633"/>
                  <a:pt x="2103817" y="4147471"/>
                  <a:pt x="2100234" y="4148219"/>
                </a:cubicBezTo>
                <a:cubicBezTo>
                  <a:pt x="2096651" y="4148968"/>
                  <a:pt x="2092566" y="4149343"/>
                  <a:pt x="2087980" y="4149343"/>
                </a:cubicBezTo>
                <a:cubicBezTo>
                  <a:pt x="2082176" y="4149343"/>
                  <a:pt x="2077267" y="4148523"/>
                  <a:pt x="2073254" y="4146882"/>
                </a:cubicBezTo>
                <a:cubicBezTo>
                  <a:pt x="2069241" y="4145242"/>
                  <a:pt x="2065981" y="4142889"/>
                  <a:pt x="2063472" y="4139822"/>
                </a:cubicBezTo>
                <a:cubicBezTo>
                  <a:pt x="2060964" y="4136756"/>
                  <a:pt x="2059172" y="4133083"/>
                  <a:pt x="2058098" y="4128804"/>
                </a:cubicBezTo>
                <a:cubicBezTo>
                  <a:pt x="2057023" y="4124526"/>
                  <a:pt x="2056486" y="4119712"/>
                  <a:pt x="2056486" y="4114363"/>
                </a:cubicBezTo>
                <a:lnTo>
                  <a:pt x="2119887" y="4114363"/>
                </a:lnTo>
                <a:cubicBezTo>
                  <a:pt x="2121679" y="4114363"/>
                  <a:pt x="2123273" y="4113775"/>
                  <a:pt x="2124670" y="4112598"/>
                </a:cubicBezTo>
                <a:cubicBezTo>
                  <a:pt x="2126067" y="4111422"/>
                  <a:pt x="2126765" y="4109443"/>
                  <a:pt x="2126765" y="4106662"/>
                </a:cubicBezTo>
                <a:lnTo>
                  <a:pt x="2126765" y="4103452"/>
                </a:lnTo>
                <a:cubicBezTo>
                  <a:pt x="2126765" y="4097177"/>
                  <a:pt x="2125962" y="4091276"/>
                  <a:pt x="2124358" y="4085749"/>
                </a:cubicBezTo>
                <a:cubicBezTo>
                  <a:pt x="2122753" y="4080222"/>
                  <a:pt x="2120240" y="4075408"/>
                  <a:pt x="2116817" y="4071308"/>
                </a:cubicBezTo>
                <a:cubicBezTo>
                  <a:pt x="2113394" y="4067207"/>
                  <a:pt x="2109026" y="4063945"/>
                  <a:pt x="2103713" y="4061520"/>
                </a:cubicBezTo>
                <a:cubicBezTo>
                  <a:pt x="2098400" y="4059095"/>
                  <a:pt x="2091964" y="4057883"/>
                  <a:pt x="2084405" y="4057883"/>
                </a:cubicBezTo>
                <a:close/>
                <a:moveTo>
                  <a:pt x="1980053" y="4057883"/>
                </a:moveTo>
                <a:cubicBezTo>
                  <a:pt x="1976844" y="4057883"/>
                  <a:pt x="1973795" y="4058258"/>
                  <a:pt x="1970907" y="4059006"/>
                </a:cubicBezTo>
                <a:cubicBezTo>
                  <a:pt x="1968019" y="4059755"/>
                  <a:pt x="1965202" y="4060860"/>
                  <a:pt x="1962456" y="4062322"/>
                </a:cubicBezTo>
                <a:cubicBezTo>
                  <a:pt x="1959711" y="4063784"/>
                  <a:pt x="1956983" y="4065621"/>
                  <a:pt x="1954273" y="4067831"/>
                </a:cubicBezTo>
                <a:cubicBezTo>
                  <a:pt x="1951563" y="4070042"/>
                  <a:pt x="1948746" y="4072645"/>
                  <a:pt x="1945822" y="4075640"/>
                </a:cubicBezTo>
                <a:lnTo>
                  <a:pt x="1945822" y="4062697"/>
                </a:lnTo>
                <a:cubicBezTo>
                  <a:pt x="1945822" y="4062055"/>
                  <a:pt x="1945698" y="4061538"/>
                  <a:pt x="1945448" y="4061146"/>
                </a:cubicBezTo>
                <a:cubicBezTo>
                  <a:pt x="1945198" y="4060753"/>
                  <a:pt x="1944753" y="4060415"/>
                  <a:pt x="1944111" y="4060129"/>
                </a:cubicBezTo>
                <a:cubicBezTo>
                  <a:pt x="1943469" y="4059844"/>
                  <a:pt x="1942667" y="4059648"/>
                  <a:pt x="1941704" y="4059541"/>
                </a:cubicBezTo>
                <a:cubicBezTo>
                  <a:pt x="1940741" y="4059434"/>
                  <a:pt x="1939512" y="4059381"/>
                  <a:pt x="1938014" y="4059381"/>
                </a:cubicBezTo>
                <a:cubicBezTo>
                  <a:pt x="1936587" y="4059381"/>
                  <a:pt x="1935375" y="4059434"/>
                  <a:pt x="1934377" y="4059541"/>
                </a:cubicBezTo>
                <a:cubicBezTo>
                  <a:pt x="1933379" y="4059648"/>
                  <a:pt x="1932558" y="4059844"/>
                  <a:pt x="1931917" y="4060129"/>
                </a:cubicBezTo>
                <a:cubicBezTo>
                  <a:pt x="1931275" y="4060415"/>
                  <a:pt x="1930847" y="4060753"/>
                  <a:pt x="1930633" y="4061146"/>
                </a:cubicBezTo>
                <a:cubicBezTo>
                  <a:pt x="1930419" y="4061538"/>
                  <a:pt x="1930312" y="4062055"/>
                  <a:pt x="1930312" y="4062697"/>
                </a:cubicBezTo>
                <a:lnTo>
                  <a:pt x="1930312" y="4197158"/>
                </a:lnTo>
                <a:cubicBezTo>
                  <a:pt x="1930312" y="4197729"/>
                  <a:pt x="1930436" y="4198228"/>
                  <a:pt x="1930686" y="4198656"/>
                </a:cubicBezTo>
                <a:cubicBezTo>
                  <a:pt x="1930936" y="4199084"/>
                  <a:pt x="1931399" y="4199440"/>
                  <a:pt x="1932077" y="4199726"/>
                </a:cubicBezTo>
                <a:cubicBezTo>
                  <a:pt x="1932755" y="4200011"/>
                  <a:pt x="1933663" y="4200225"/>
                  <a:pt x="1934805" y="4200367"/>
                </a:cubicBezTo>
                <a:cubicBezTo>
                  <a:pt x="1935946" y="4200510"/>
                  <a:pt x="1937372" y="4200581"/>
                  <a:pt x="1939084" y="4200581"/>
                </a:cubicBezTo>
                <a:cubicBezTo>
                  <a:pt x="1940866" y="4200581"/>
                  <a:pt x="1942328" y="4200510"/>
                  <a:pt x="1943469" y="4200367"/>
                </a:cubicBezTo>
                <a:cubicBezTo>
                  <a:pt x="1944610" y="4200225"/>
                  <a:pt x="1945502" y="4200011"/>
                  <a:pt x="1946143" y="4199726"/>
                </a:cubicBezTo>
                <a:cubicBezTo>
                  <a:pt x="1946785" y="4199440"/>
                  <a:pt x="1947249" y="4199084"/>
                  <a:pt x="1947534" y="4198656"/>
                </a:cubicBezTo>
                <a:cubicBezTo>
                  <a:pt x="1947819" y="4198228"/>
                  <a:pt x="1947962" y="4197729"/>
                  <a:pt x="1947962" y="4197158"/>
                </a:cubicBezTo>
                <a:lnTo>
                  <a:pt x="1947962" y="4149022"/>
                </a:lnTo>
                <a:cubicBezTo>
                  <a:pt x="1950530" y="4151518"/>
                  <a:pt x="1952954" y="4153693"/>
                  <a:pt x="1955236" y="4155547"/>
                </a:cubicBezTo>
                <a:cubicBezTo>
                  <a:pt x="1957518" y="4157401"/>
                  <a:pt x="1959818" y="4158934"/>
                  <a:pt x="1962136" y="4160147"/>
                </a:cubicBezTo>
                <a:cubicBezTo>
                  <a:pt x="1964453" y="4161359"/>
                  <a:pt x="1966825" y="4162250"/>
                  <a:pt x="1969249" y="4162821"/>
                </a:cubicBezTo>
                <a:cubicBezTo>
                  <a:pt x="1971674" y="4163391"/>
                  <a:pt x="1974312" y="4163677"/>
                  <a:pt x="1977165" y="4163677"/>
                </a:cubicBezTo>
                <a:cubicBezTo>
                  <a:pt x="1983868" y="4163677"/>
                  <a:pt x="1989823" y="4162411"/>
                  <a:pt x="1995029" y="4159879"/>
                </a:cubicBezTo>
                <a:cubicBezTo>
                  <a:pt x="2000234" y="4157348"/>
                  <a:pt x="2004603" y="4153746"/>
                  <a:pt x="2008133" y="4149075"/>
                </a:cubicBezTo>
                <a:cubicBezTo>
                  <a:pt x="2011663" y="4144404"/>
                  <a:pt x="2014337" y="4138717"/>
                  <a:pt x="2016155" y="4132013"/>
                </a:cubicBezTo>
                <a:cubicBezTo>
                  <a:pt x="2017974" y="4125310"/>
                  <a:pt x="2018883" y="4117751"/>
                  <a:pt x="2018883" y="4109336"/>
                </a:cubicBezTo>
                <a:cubicBezTo>
                  <a:pt x="2018883" y="4102347"/>
                  <a:pt x="2018170" y="4095733"/>
                  <a:pt x="2016744" y="4089493"/>
                </a:cubicBezTo>
                <a:cubicBezTo>
                  <a:pt x="2015317" y="4083253"/>
                  <a:pt x="2013053" y="4077780"/>
                  <a:pt x="2009951" y="4073073"/>
                </a:cubicBezTo>
                <a:cubicBezTo>
                  <a:pt x="2006849" y="4068366"/>
                  <a:pt x="2002838" y="4064658"/>
                  <a:pt x="1997917" y="4061948"/>
                </a:cubicBezTo>
                <a:cubicBezTo>
                  <a:pt x="1992996" y="4059238"/>
                  <a:pt x="1987042" y="4057883"/>
                  <a:pt x="1980053" y="4057883"/>
                </a:cubicBezTo>
                <a:close/>
                <a:moveTo>
                  <a:pt x="1744072" y="4057883"/>
                </a:moveTo>
                <a:cubicBezTo>
                  <a:pt x="1735871" y="4057883"/>
                  <a:pt x="1728704" y="4059202"/>
                  <a:pt x="1722571" y="4061841"/>
                </a:cubicBezTo>
                <a:cubicBezTo>
                  <a:pt x="1716438" y="4064480"/>
                  <a:pt x="1711321" y="4068188"/>
                  <a:pt x="1707221" y="4072966"/>
                </a:cubicBezTo>
                <a:cubicBezTo>
                  <a:pt x="1703120" y="4077744"/>
                  <a:pt x="1700054" y="4083431"/>
                  <a:pt x="1698021" y="4090028"/>
                </a:cubicBezTo>
                <a:cubicBezTo>
                  <a:pt x="1695989" y="4096624"/>
                  <a:pt x="1694973" y="4103845"/>
                  <a:pt x="1694973" y="4111689"/>
                </a:cubicBezTo>
                <a:cubicBezTo>
                  <a:pt x="1694973" y="4119819"/>
                  <a:pt x="1695936" y="4127093"/>
                  <a:pt x="1697861" y="4133511"/>
                </a:cubicBezTo>
                <a:cubicBezTo>
                  <a:pt x="1699786" y="4139929"/>
                  <a:pt x="1702711" y="4145385"/>
                  <a:pt x="1706632" y="4149877"/>
                </a:cubicBezTo>
                <a:cubicBezTo>
                  <a:pt x="1710555" y="4154370"/>
                  <a:pt x="1715458" y="4157793"/>
                  <a:pt x="1721341" y="4160147"/>
                </a:cubicBezTo>
                <a:cubicBezTo>
                  <a:pt x="1727224" y="4162500"/>
                  <a:pt x="1734124" y="4163677"/>
                  <a:pt x="1742039" y="4163677"/>
                </a:cubicBezTo>
                <a:cubicBezTo>
                  <a:pt x="1750170" y="4163677"/>
                  <a:pt x="1757319" y="4162340"/>
                  <a:pt x="1763487" y="4159665"/>
                </a:cubicBezTo>
                <a:cubicBezTo>
                  <a:pt x="1769656" y="4156991"/>
                  <a:pt x="1774791" y="4153265"/>
                  <a:pt x="1778891" y="4148487"/>
                </a:cubicBezTo>
                <a:cubicBezTo>
                  <a:pt x="1782992" y="4143709"/>
                  <a:pt x="1786076" y="4138022"/>
                  <a:pt x="1788144" y="4131425"/>
                </a:cubicBezTo>
                <a:cubicBezTo>
                  <a:pt x="1790212" y="4124829"/>
                  <a:pt x="1791246" y="4117608"/>
                  <a:pt x="1791246" y="4109764"/>
                </a:cubicBezTo>
                <a:cubicBezTo>
                  <a:pt x="1791246" y="4101705"/>
                  <a:pt x="1790265" y="4094467"/>
                  <a:pt x="1788305" y="4088049"/>
                </a:cubicBezTo>
                <a:cubicBezTo>
                  <a:pt x="1786343" y="4081630"/>
                  <a:pt x="1783401" y="4076175"/>
                  <a:pt x="1779479" y="4071682"/>
                </a:cubicBezTo>
                <a:cubicBezTo>
                  <a:pt x="1775557" y="4067190"/>
                  <a:pt x="1770654" y="4063766"/>
                  <a:pt x="1764771" y="4061413"/>
                </a:cubicBezTo>
                <a:cubicBezTo>
                  <a:pt x="1758888" y="4059060"/>
                  <a:pt x="1751988" y="4057883"/>
                  <a:pt x="1744072" y="4057883"/>
                </a:cubicBezTo>
                <a:close/>
                <a:moveTo>
                  <a:pt x="1570055" y="4057883"/>
                </a:moveTo>
                <a:cubicBezTo>
                  <a:pt x="1562995" y="4057883"/>
                  <a:pt x="1556612" y="4059113"/>
                  <a:pt x="1550907" y="4061574"/>
                </a:cubicBezTo>
                <a:cubicBezTo>
                  <a:pt x="1545202" y="4064034"/>
                  <a:pt x="1540335" y="4067564"/>
                  <a:pt x="1536305" y="4072164"/>
                </a:cubicBezTo>
                <a:cubicBezTo>
                  <a:pt x="1532276" y="4076763"/>
                  <a:pt x="1529193" y="4082361"/>
                  <a:pt x="1527053" y="4088958"/>
                </a:cubicBezTo>
                <a:cubicBezTo>
                  <a:pt x="1524913" y="4095554"/>
                  <a:pt x="1523844" y="4102989"/>
                  <a:pt x="1523844" y="4111261"/>
                </a:cubicBezTo>
                <a:cubicBezTo>
                  <a:pt x="1523844" y="4119962"/>
                  <a:pt x="1524878" y="4127592"/>
                  <a:pt x="1526946" y="4134153"/>
                </a:cubicBezTo>
                <a:cubicBezTo>
                  <a:pt x="1529014" y="4140714"/>
                  <a:pt x="1532081" y="4146169"/>
                  <a:pt x="1536145" y="4150519"/>
                </a:cubicBezTo>
                <a:cubicBezTo>
                  <a:pt x="1540210" y="4154869"/>
                  <a:pt x="1545220" y="4158150"/>
                  <a:pt x="1551175" y="4160361"/>
                </a:cubicBezTo>
                <a:cubicBezTo>
                  <a:pt x="1557130" y="4162571"/>
                  <a:pt x="1564065" y="4163677"/>
                  <a:pt x="1571981" y="4163677"/>
                </a:cubicBezTo>
                <a:cubicBezTo>
                  <a:pt x="1576544" y="4163677"/>
                  <a:pt x="1580841" y="4163338"/>
                  <a:pt x="1584870" y="4162660"/>
                </a:cubicBezTo>
                <a:cubicBezTo>
                  <a:pt x="1588899" y="4161983"/>
                  <a:pt x="1592447" y="4161216"/>
                  <a:pt x="1595514" y="4160361"/>
                </a:cubicBezTo>
                <a:cubicBezTo>
                  <a:pt x="1598580" y="4159505"/>
                  <a:pt x="1601076" y="4158631"/>
                  <a:pt x="1603002" y="4157740"/>
                </a:cubicBezTo>
                <a:cubicBezTo>
                  <a:pt x="1604927" y="4156848"/>
                  <a:pt x="1606086" y="4156207"/>
                  <a:pt x="1606478" y="4155814"/>
                </a:cubicBezTo>
                <a:cubicBezTo>
                  <a:pt x="1606870" y="4155422"/>
                  <a:pt x="1607192" y="4155012"/>
                  <a:pt x="1607441" y="4154584"/>
                </a:cubicBezTo>
                <a:cubicBezTo>
                  <a:pt x="1607690" y="4154156"/>
                  <a:pt x="1607869" y="4153675"/>
                  <a:pt x="1607976" y="4153140"/>
                </a:cubicBezTo>
                <a:cubicBezTo>
                  <a:pt x="1608083" y="4152605"/>
                  <a:pt x="1608172" y="4151999"/>
                  <a:pt x="1608243" y="4151322"/>
                </a:cubicBezTo>
                <a:cubicBezTo>
                  <a:pt x="1608315" y="4150644"/>
                  <a:pt x="1608350" y="4149842"/>
                  <a:pt x="1608350" y="4148915"/>
                </a:cubicBezTo>
                <a:cubicBezTo>
                  <a:pt x="1608350" y="4147631"/>
                  <a:pt x="1608297" y="4146544"/>
                  <a:pt x="1608189" y="4145652"/>
                </a:cubicBezTo>
                <a:cubicBezTo>
                  <a:pt x="1608082" y="4144761"/>
                  <a:pt x="1607920" y="4144065"/>
                  <a:pt x="1607705" y="4143566"/>
                </a:cubicBezTo>
                <a:cubicBezTo>
                  <a:pt x="1607490" y="4143067"/>
                  <a:pt x="1607186" y="4142693"/>
                  <a:pt x="1606791" y="4142443"/>
                </a:cubicBezTo>
                <a:cubicBezTo>
                  <a:pt x="1606398" y="4142193"/>
                  <a:pt x="1605950" y="4142069"/>
                  <a:pt x="1605448" y="4142069"/>
                </a:cubicBezTo>
                <a:cubicBezTo>
                  <a:pt x="1604589" y="4142069"/>
                  <a:pt x="1603316" y="4142443"/>
                  <a:pt x="1601632" y="4143192"/>
                </a:cubicBezTo>
                <a:cubicBezTo>
                  <a:pt x="1599948" y="4143941"/>
                  <a:pt x="1597798" y="4144779"/>
                  <a:pt x="1595182" y="4145706"/>
                </a:cubicBezTo>
                <a:cubicBezTo>
                  <a:pt x="1592566" y="4146633"/>
                  <a:pt x="1589467" y="4147471"/>
                  <a:pt x="1585884" y="4148219"/>
                </a:cubicBezTo>
                <a:cubicBezTo>
                  <a:pt x="1582301" y="4148968"/>
                  <a:pt x="1578216" y="4149343"/>
                  <a:pt x="1573630" y="4149343"/>
                </a:cubicBezTo>
                <a:cubicBezTo>
                  <a:pt x="1567826" y="4149343"/>
                  <a:pt x="1562917" y="4148523"/>
                  <a:pt x="1558904" y="4146882"/>
                </a:cubicBezTo>
                <a:cubicBezTo>
                  <a:pt x="1554891" y="4145242"/>
                  <a:pt x="1551630" y="4142889"/>
                  <a:pt x="1549122" y="4139822"/>
                </a:cubicBezTo>
                <a:cubicBezTo>
                  <a:pt x="1546614" y="4136756"/>
                  <a:pt x="1544822" y="4133083"/>
                  <a:pt x="1543748" y="4128804"/>
                </a:cubicBezTo>
                <a:cubicBezTo>
                  <a:pt x="1542673" y="4124526"/>
                  <a:pt x="1542135" y="4119712"/>
                  <a:pt x="1542135" y="4114363"/>
                </a:cubicBezTo>
                <a:lnTo>
                  <a:pt x="1605537" y="4114363"/>
                </a:lnTo>
                <a:cubicBezTo>
                  <a:pt x="1607329" y="4114363"/>
                  <a:pt x="1608923" y="4113775"/>
                  <a:pt x="1610320" y="4112598"/>
                </a:cubicBezTo>
                <a:cubicBezTo>
                  <a:pt x="1611717" y="4111422"/>
                  <a:pt x="1612415" y="4109443"/>
                  <a:pt x="1612415" y="4106662"/>
                </a:cubicBezTo>
                <a:lnTo>
                  <a:pt x="1612415" y="4103452"/>
                </a:lnTo>
                <a:cubicBezTo>
                  <a:pt x="1612415" y="4097177"/>
                  <a:pt x="1611613" y="4091276"/>
                  <a:pt x="1610008" y="4085749"/>
                </a:cubicBezTo>
                <a:cubicBezTo>
                  <a:pt x="1608403" y="4080222"/>
                  <a:pt x="1605890" y="4075408"/>
                  <a:pt x="1602467" y="4071308"/>
                </a:cubicBezTo>
                <a:cubicBezTo>
                  <a:pt x="1599044" y="4067207"/>
                  <a:pt x="1594676" y="4063945"/>
                  <a:pt x="1589363" y="4061520"/>
                </a:cubicBezTo>
                <a:cubicBezTo>
                  <a:pt x="1584050" y="4059095"/>
                  <a:pt x="1577614" y="4057883"/>
                  <a:pt x="1570055" y="4057883"/>
                </a:cubicBezTo>
                <a:close/>
                <a:moveTo>
                  <a:pt x="1458322" y="4057883"/>
                </a:moveTo>
                <a:cubicBezTo>
                  <a:pt x="1450121" y="4057883"/>
                  <a:pt x="1442954" y="4059202"/>
                  <a:pt x="1436821" y="4061841"/>
                </a:cubicBezTo>
                <a:cubicBezTo>
                  <a:pt x="1430688" y="4064480"/>
                  <a:pt x="1425572" y="4068188"/>
                  <a:pt x="1421471" y="4072966"/>
                </a:cubicBezTo>
                <a:cubicBezTo>
                  <a:pt x="1417371" y="4077744"/>
                  <a:pt x="1414304" y="4083431"/>
                  <a:pt x="1412272" y="4090028"/>
                </a:cubicBezTo>
                <a:cubicBezTo>
                  <a:pt x="1410239" y="4096624"/>
                  <a:pt x="1409223" y="4103845"/>
                  <a:pt x="1409223" y="4111689"/>
                </a:cubicBezTo>
                <a:cubicBezTo>
                  <a:pt x="1409223" y="4119819"/>
                  <a:pt x="1410186" y="4127093"/>
                  <a:pt x="1412111" y="4133511"/>
                </a:cubicBezTo>
                <a:cubicBezTo>
                  <a:pt x="1414037" y="4139929"/>
                  <a:pt x="1416961" y="4145385"/>
                  <a:pt x="1420883" y="4149877"/>
                </a:cubicBezTo>
                <a:cubicBezTo>
                  <a:pt x="1424805" y="4154370"/>
                  <a:pt x="1429707" y="4157793"/>
                  <a:pt x="1435591" y="4160147"/>
                </a:cubicBezTo>
                <a:cubicBezTo>
                  <a:pt x="1441474" y="4162500"/>
                  <a:pt x="1448374" y="4163677"/>
                  <a:pt x="1456290" y="4163677"/>
                </a:cubicBezTo>
                <a:cubicBezTo>
                  <a:pt x="1464419" y="4163677"/>
                  <a:pt x="1471569" y="4162340"/>
                  <a:pt x="1477737" y="4159665"/>
                </a:cubicBezTo>
                <a:cubicBezTo>
                  <a:pt x="1483906" y="4156991"/>
                  <a:pt x="1489040" y="4153265"/>
                  <a:pt x="1493141" y="4148487"/>
                </a:cubicBezTo>
                <a:cubicBezTo>
                  <a:pt x="1497241" y="4143709"/>
                  <a:pt x="1500326" y="4138022"/>
                  <a:pt x="1502394" y="4131425"/>
                </a:cubicBezTo>
                <a:cubicBezTo>
                  <a:pt x="1504462" y="4124829"/>
                  <a:pt x="1505496" y="4117608"/>
                  <a:pt x="1505496" y="4109764"/>
                </a:cubicBezTo>
                <a:cubicBezTo>
                  <a:pt x="1505496" y="4101705"/>
                  <a:pt x="1504516" y="4094467"/>
                  <a:pt x="1502554" y="4088049"/>
                </a:cubicBezTo>
                <a:cubicBezTo>
                  <a:pt x="1500593" y="4081630"/>
                  <a:pt x="1497651" y="4076175"/>
                  <a:pt x="1493729" y="4071682"/>
                </a:cubicBezTo>
                <a:cubicBezTo>
                  <a:pt x="1489807" y="4067190"/>
                  <a:pt x="1484904" y="4063766"/>
                  <a:pt x="1479021" y="4061413"/>
                </a:cubicBezTo>
                <a:cubicBezTo>
                  <a:pt x="1473137" y="4059060"/>
                  <a:pt x="1466238" y="4057883"/>
                  <a:pt x="1458322" y="4057883"/>
                </a:cubicBezTo>
                <a:close/>
                <a:moveTo>
                  <a:pt x="1150955" y="4057883"/>
                </a:moveTo>
                <a:cubicBezTo>
                  <a:pt x="1143895" y="4057883"/>
                  <a:pt x="1137513" y="4059113"/>
                  <a:pt x="1131807" y="4061574"/>
                </a:cubicBezTo>
                <a:cubicBezTo>
                  <a:pt x="1126103" y="4064034"/>
                  <a:pt x="1121235" y="4067564"/>
                  <a:pt x="1117206" y="4072164"/>
                </a:cubicBezTo>
                <a:cubicBezTo>
                  <a:pt x="1113177" y="4076763"/>
                  <a:pt x="1110092" y="4082361"/>
                  <a:pt x="1107953" y="4088958"/>
                </a:cubicBezTo>
                <a:cubicBezTo>
                  <a:pt x="1105814" y="4095554"/>
                  <a:pt x="1104744" y="4102989"/>
                  <a:pt x="1104744" y="4111261"/>
                </a:cubicBezTo>
                <a:cubicBezTo>
                  <a:pt x="1104744" y="4119962"/>
                  <a:pt x="1105778" y="4127592"/>
                  <a:pt x="1107846" y="4134153"/>
                </a:cubicBezTo>
                <a:cubicBezTo>
                  <a:pt x="1109914" y="4140714"/>
                  <a:pt x="1112981" y="4146169"/>
                  <a:pt x="1117045" y="4150519"/>
                </a:cubicBezTo>
                <a:cubicBezTo>
                  <a:pt x="1121111" y="4154869"/>
                  <a:pt x="1126120" y="4158150"/>
                  <a:pt x="1132075" y="4160361"/>
                </a:cubicBezTo>
                <a:cubicBezTo>
                  <a:pt x="1138030" y="4162571"/>
                  <a:pt x="1144965" y="4163677"/>
                  <a:pt x="1152881" y="4163677"/>
                </a:cubicBezTo>
                <a:cubicBezTo>
                  <a:pt x="1157445" y="4163677"/>
                  <a:pt x="1161741" y="4163338"/>
                  <a:pt x="1165771" y="4162660"/>
                </a:cubicBezTo>
                <a:cubicBezTo>
                  <a:pt x="1169800" y="4161983"/>
                  <a:pt x="1173347" y="4161216"/>
                  <a:pt x="1176414" y="4160361"/>
                </a:cubicBezTo>
                <a:cubicBezTo>
                  <a:pt x="1179481" y="4159505"/>
                  <a:pt x="1181976" y="4158631"/>
                  <a:pt x="1183902" y="4157740"/>
                </a:cubicBezTo>
                <a:cubicBezTo>
                  <a:pt x="1185827" y="4156848"/>
                  <a:pt x="1186986" y="4156207"/>
                  <a:pt x="1187378" y="4155814"/>
                </a:cubicBezTo>
                <a:cubicBezTo>
                  <a:pt x="1187771" y="4155422"/>
                  <a:pt x="1188092" y="4155012"/>
                  <a:pt x="1188341" y="4154584"/>
                </a:cubicBezTo>
                <a:cubicBezTo>
                  <a:pt x="1188591" y="4154156"/>
                  <a:pt x="1188769" y="4153675"/>
                  <a:pt x="1188876" y="4153140"/>
                </a:cubicBezTo>
                <a:cubicBezTo>
                  <a:pt x="1188983" y="4152605"/>
                  <a:pt x="1189072" y="4151999"/>
                  <a:pt x="1189143" y="4151322"/>
                </a:cubicBezTo>
                <a:cubicBezTo>
                  <a:pt x="1189215" y="4150644"/>
                  <a:pt x="1189250" y="4149842"/>
                  <a:pt x="1189250" y="4148915"/>
                </a:cubicBezTo>
                <a:cubicBezTo>
                  <a:pt x="1189250" y="4147631"/>
                  <a:pt x="1189197" y="4146544"/>
                  <a:pt x="1189089" y="4145652"/>
                </a:cubicBezTo>
                <a:cubicBezTo>
                  <a:pt x="1188981" y="4144761"/>
                  <a:pt x="1188820" y="4144065"/>
                  <a:pt x="1188605" y="4143566"/>
                </a:cubicBezTo>
                <a:cubicBezTo>
                  <a:pt x="1188390" y="4143067"/>
                  <a:pt x="1188086" y="4142693"/>
                  <a:pt x="1187692" y="4142443"/>
                </a:cubicBezTo>
                <a:cubicBezTo>
                  <a:pt x="1187298" y="4142193"/>
                  <a:pt x="1186850" y="4142069"/>
                  <a:pt x="1186349" y="4142069"/>
                </a:cubicBezTo>
                <a:cubicBezTo>
                  <a:pt x="1185488" y="4142069"/>
                  <a:pt x="1184216" y="4142443"/>
                  <a:pt x="1182532" y="4143192"/>
                </a:cubicBezTo>
                <a:cubicBezTo>
                  <a:pt x="1180848" y="4143941"/>
                  <a:pt x="1178698" y="4144779"/>
                  <a:pt x="1176082" y="4145706"/>
                </a:cubicBezTo>
                <a:cubicBezTo>
                  <a:pt x="1173466" y="4146633"/>
                  <a:pt x="1170367" y="4147471"/>
                  <a:pt x="1166784" y="4148219"/>
                </a:cubicBezTo>
                <a:cubicBezTo>
                  <a:pt x="1163201" y="4148968"/>
                  <a:pt x="1159117" y="4149343"/>
                  <a:pt x="1154530" y="4149343"/>
                </a:cubicBezTo>
                <a:cubicBezTo>
                  <a:pt x="1148726" y="4149343"/>
                  <a:pt x="1143817" y="4148523"/>
                  <a:pt x="1139804" y="4146882"/>
                </a:cubicBezTo>
                <a:cubicBezTo>
                  <a:pt x="1135791" y="4145242"/>
                  <a:pt x="1132531" y="4142889"/>
                  <a:pt x="1130022" y="4139822"/>
                </a:cubicBezTo>
                <a:cubicBezTo>
                  <a:pt x="1127514" y="4136756"/>
                  <a:pt x="1125723" y="4133083"/>
                  <a:pt x="1124648" y="4128804"/>
                </a:cubicBezTo>
                <a:cubicBezTo>
                  <a:pt x="1123573" y="4124526"/>
                  <a:pt x="1123036" y="4119712"/>
                  <a:pt x="1123036" y="4114363"/>
                </a:cubicBezTo>
                <a:lnTo>
                  <a:pt x="1186437" y="4114363"/>
                </a:lnTo>
                <a:cubicBezTo>
                  <a:pt x="1188229" y="4114363"/>
                  <a:pt x="1189824" y="4113775"/>
                  <a:pt x="1191220" y="4112598"/>
                </a:cubicBezTo>
                <a:cubicBezTo>
                  <a:pt x="1192617" y="4111422"/>
                  <a:pt x="1193315" y="4109443"/>
                  <a:pt x="1193315" y="4106662"/>
                </a:cubicBezTo>
                <a:lnTo>
                  <a:pt x="1193315" y="4103452"/>
                </a:lnTo>
                <a:cubicBezTo>
                  <a:pt x="1193315" y="4097177"/>
                  <a:pt x="1192513" y="4091276"/>
                  <a:pt x="1190908" y="4085749"/>
                </a:cubicBezTo>
                <a:cubicBezTo>
                  <a:pt x="1189304" y="4080222"/>
                  <a:pt x="1186790" y="4075408"/>
                  <a:pt x="1183367" y="4071308"/>
                </a:cubicBezTo>
                <a:cubicBezTo>
                  <a:pt x="1179944" y="4067207"/>
                  <a:pt x="1175576" y="4063945"/>
                  <a:pt x="1170263" y="4061520"/>
                </a:cubicBezTo>
                <a:cubicBezTo>
                  <a:pt x="1164951" y="4059095"/>
                  <a:pt x="1158514" y="4057883"/>
                  <a:pt x="1150955" y="4057883"/>
                </a:cubicBezTo>
                <a:close/>
                <a:moveTo>
                  <a:pt x="736139" y="4057883"/>
                </a:moveTo>
                <a:cubicBezTo>
                  <a:pt x="732430" y="4057883"/>
                  <a:pt x="728758" y="4058222"/>
                  <a:pt x="725121" y="4058899"/>
                </a:cubicBezTo>
                <a:cubicBezTo>
                  <a:pt x="721484" y="4059577"/>
                  <a:pt x="718132" y="4060433"/>
                  <a:pt x="715065" y="4061467"/>
                </a:cubicBezTo>
                <a:cubicBezTo>
                  <a:pt x="711999" y="4062501"/>
                  <a:pt x="709289" y="4063642"/>
                  <a:pt x="706936" y="4064890"/>
                </a:cubicBezTo>
                <a:cubicBezTo>
                  <a:pt x="704582" y="4066138"/>
                  <a:pt x="702924" y="4067225"/>
                  <a:pt x="701962" y="4068152"/>
                </a:cubicBezTo>
                <a:cubicBezTo>
                  <a:pt x="700999" y="4069079"/>
                  <a:pt x="700393" y="4070060"/>
                  <a:pt x="700143" y="4071094"/>
                </a:cubicBezTo>
                <a:cubicBezTo>
                  <a:pt x="699893" y="4072128"/>
                  <a:pt x="699769" y="4073536"/>
                  <a:pt x="699769" y="4075319"/>
                </a:cubicBezTo>
                <a:cubicBezTo>
                  <a:pt x="699769" y="4076389"/>
                  <a:pt x="699840" y="4077370"/>
                  <a:pt x="699983" y="4078261"/>
                </a:cubicBezTo>
                <a:cubicBezTo>
                  <a:pt x="700125" y="4079152"/>
                  <a:pt x="700357" y="4079883"/>
                  <a:pt x="700678" y="4080454"/>
                </a:cubicBezTo>
                <a:cubicBezTo>
                  <a:pt x="700999" y="4081024"/>
                  <a:pt x="701373" y="4081452"/>
                  <a:pt x="701801" y="4081737"/>
                </a:cubicBezTo>
                <a:cubicBezTo>
                  <a:pt x="702229" y="4082023"/>
                  <a:pt x="702728" y="4082165"/>
                  <a:pt x="703299" y="4082165"/>
                </a:cubicBezTo>
                <a:cubicBezTo>
                  <a:pt x="704154" y="4082165"/>
                  <a:pt x="705456" y="4081648"/>
                  <a:pt x="707203" y="4080614"/>
                </a:cubicBezTo>
                <a:cubicBezTo>
                  <a:pt x="708950" y="4079580"/>
                  <a:pt x="711125" y="4078439"/>
                  <a:pt x="713728" y="4077191"/>
                </a:cubicBezTo>
                <a:cubicBezTo>
                  <a:pt x="716331" y="4075943"/>
                  <a:pt x="719362" y="4074802"/>
                  <a:pt x="722821" y="4073768"/>
                </a:cubicBezTo>
                <a:cubicBezTo>
                  <a:pt x="726280" y="4072734"/>
                  <a:pt x="730184" y="4072217"/>
                  <a:pt x="734534" y="4072217"/>
                </a:cubicBezTo>
                <a:cubicBezTo>
                  <a:pt x="738599" y="4072217"/>
                  <a:pt x="742022" y="4072698"/>
                  <a:pt x="744803" y="4073661"/>
                </a:cubicBezTo>
                <a:cubicBezTo>
                  <a:pt x="747584" y="4074624"/>
                  <a:pt x="749849" y="4076050"/>
                  <a:pt x="751596" y="4077940"/>
                </a:cubicBezTo>
                <a:cubicBezTo>
                  <a:pt x="753343" y="4079830"/>
                  <a:pt x="754608" y="4082201"/>
                  <a:pt x="755393" y="4085054"/>
                </a:cubicBezTo>
                <a:cubicBezTo>
                  <a:pt x="756177" y="4087906"/>
                  <a:pt x="756570" y="4091186"/>
                  <a:pt x="756570" y="4094895"/>
                </a:cubicBezTo>
                <a:lnTo>
                  <a:pt x="756570" y="4102383"/>
                </a:lnTo>
                <a:lnTo>
                  <a:pt x="743306" y="4102383"/>
                </a:lnTo>
                <a:cubicBezTo>
                  <a:pt x="735818" y="4102383"/>
                  <a:pt x="729079" y="4103042"/>
                  <a:pt x="723088" y="4104362"/>
                </a:cubicBezTo>
                <a:cubicBezTo>
                  <a:pt x="717098" y="4105681"/>
                  <a:pt x="712035" y="4107660"/>
                  <a:pt x="707898" y="4110299"/>
                </a:cubicBezTo>
                <a:cubicBezTo>
                  <a:pt x="703762" y="4112937"/>
                  <a:pt x="700589" y="4116253"/>
                  <a:pt x="698378" y="4120247"/>
                </a:cubicBezTo>
                <a:cubicBezTo>
                  <a:pt x="696167" y="4124240"/>
                  <a:pt x="695062" y="4128947"/>
                  <a:pt x="695062" y="4134367"/>
                </a:cubicBezTo>
                <a:cubicBezTo>
                  <a:pt x="695062" y="4139002"/>
                  <a:pt x="695864" y="4143138"/>
                  <a:pt x="697469" y="4146775"/>
                </a:cubicBezTo>
                <a:cubicBezTo>
                  <a:pt x="699074" y="4150412"/>
                  <a:pt x="701320" y="4153479"/>
                  <a:pt x="704208" y="4155975"/>
                </a:cubicBezTo>
                <a:cubicBezTo>
                  <a:pt x="707096" y="4158471"/>
                  <a:pt x="710590" y="4160378"/>
                  <a:pt x="714691" y="4161698"/>
                </a:cubicBezTo>
                <a:cubicBezTo>
                  <a:pt x="718792" y="4163017"/>
                  <a:pt x="723373" y="4163677"/>
                  <a:pt x="728437" y="4163677"/>
                </a:cubicBezTo>
                <a:cubicBezTo>
                  <a:pt x="734213" y="4163677"/>
                  <a:pt x="739686" y="4162429"/>
                  <a:pt x="744857" y="4159933"/>
                </a:cubicBezTo>
                <a:cubicBezTo>
                  <a:pt x="750027" y="4157437"/>
                  <a:pt x="754716" y="4153942"/>
                  <a:pt x="758923" y="4149450"/>
                </a:cubicBezTo>
                <a:lnTo>
                  <a:pt x="758923" y="4159077"/>
                </a:lnTo>
                <a:cubicBezTo>
                  <a:pt x="758923" y="4159933"/>
                  <a:pt x="759173" y="4160575"/>
                  <a:pt x="759672" y="4161002"/>
                </a:cubicBezTo>
                <a:cubicBezTo>
                  <a:pt x="760171" y="4161430"/>
                  <a:pt x="760973" y="4161751"/>
                  <a:pt x="762079" y="4161965"/>
                </a:cubicBezTo>
                <a:cubicBezTo>
                  <a:pt x="763184" y="4162179"/>
                  <a:pt x="764664" y="4162286"/>
                  <a:pt x="766518" y="4162286"/>
                </a:cubicBezTo>
                <a:cubicBezTo>
                  <a:pt x="768443" y="4162286"/>
                  <a:pt x="769905" y="4162179"/>
                  <a:pt x="770904" y="4161965"/>
                </a:cubicBezTo>
                <a:cubicBezTo>
                  <a:pt x="771902" y="4161751"/>
                  <a:pt x="772687" y="4161430"/>
                  <a:pt x="773257" y="4161002"/>
                </a:cubicBezTo>
                <a:cubicBezTo>
                  <a:pt x="773828" y="4160575"/>
                  <a:pt x="774113" y="4159933"/>
                  <a:pt x="774113" y="4159077"/>
                </a:cubicBezTo>
                <a:lnTo>
                  <a:pt x="774113" y="4094146"/>
                </a:lnTo>
                <a:cubicBezTo>
                  <a:pt x="774113" y="4088156"/>
                  <a:pt x="773436" y="4082914"/>
                  <a:pt x="772080" y="4078421"/>
                </a:cubicBezTo>
                <a:cubicBezTo>
                  <a:pt x="770725" y="4073929"/>
                  <a:pt x="768551" y="4070167"/>
                  <a:pt x="765556" y="4067136"/>
                </a:cubicBezTo>
                <a:cubicBezTo>
                  <a:pt x="762560" y="4064105"/>
                  <a:pt x="758638" y="4061805"/>
                  <a:pt x="753789" y="4060236"/>
                </a:cubicBezTo>
                <a:cubicBezTo>
                  <a:pt x="748939" y="4058668"/>
                  <a:pt x="743056" y="4057883"/>
                  <a:pt x="736139" y="4057883"/>
                </a:cubicBezTo>
                <a:close/>
                <a:moveTo>
                  <a:pt x="477248" y="4057883"/>
                </a:moveTo>
                <a:cubicBezTo>
                  <a:pt x="469046" y="4057883"/>
                  <a:pt x="461880" y="4059202"/>
                  <a:pt x="455746" y="4061841"/>
                </a:cubicBezTo>
                <a:cubicBezTo>
                  <a:pt x="449614" y="4064480"/>
                  <a:pt x="444497" y="4068188"/>
                  <a:pt x="440396" y="4072966"/>
                </a:cubicBezTo>
                <a:cubicBezTo>
                  <a:pt x="436296" y="4077744"/>
                  <a:pt x="433229" y="4083431"/>
                  <a:pt x="431197" y="4090028"/>
                </a:cubicBezTo>
                <a:cubicBezTo>
                  <a:pt x="429164" y="4096624"/>
                  <a:pt x="428148" y="4103845"/>
                  <a:pt x="428148" y="4111689"/>
                </a:cubicBezTo>
                <a:cubicBezTo>
                  <a:pt x="428148" y="4119819"/>
                  <a:pt x="429111" y="4127093"/>
                  <a:pt x="431036" y="4133511"/>
                </a:cubicBezTo>
                <a:cubicBezTo>
                  <a:pt x="432962" y="4139929"/>
                  <a:pt x="435886" y="4145385"/>
                  <a:pt x="439808" y="4149877"/>
                </a:cubicBezTo>
                <a:cubicBezTo>
                  <a:pt x="443730" y="4154370"/>
                  <a:pt x="448633" y="4157793"/>
                  <a:pt x="454516" y="4160147"/>
                </a:cubicBezTo>
                <a:cubicBezTo>
                  <a:pt x="460399" y="4162500"/>
                  <a:pt x="467299" y="4163677"/>
                  <a:pt x="475215" y="4163677"/>
                </a:cubicBezTo>
                <a:cubicBezTo>
                  <a:pt x="483345" y="4163677"/>
                  <a:pt x="490494" y="4162340"/>
                  <a:pt x="496663" y="4159665"/>
                </a:cubicBezTo>
                <a:cubicBezTo>
                  <a:pt x="502831" y="4156991"/>
                  <a:pt x="507966" y="4153265"/>
                  <a:pt x="512066" y="4148487"/>
                </a:cubicBezTo>
                <a:cubicBezTo>
                  <a:pt x="516166" y="4143709"/>
                  <a:pt x="519251" y="4138022"/>
                  <a:pt x="521319" y="4131425"/>
                </a:cubicBezTo>
                <a:cubicBezTo>
                  <a:pt x="523387" y="4124829"/>
                  <a:pt x="524421" y="4117608"/>
                  <a:pt x="524421" y="4109764"/>
                </a:cubicBezTo>
                <a:cubicBezTo>
                  <a:pt x="524421" y="4101705"/>
                  <a:pt x="523441" y="4094467"/>
                  <a:pt x="521479" y="4088049"/>
                </a:cubicBezTo>
                <a:cubicBezTo>
                  <a:pt x="519518" y="4081630"/>
                  <a:pt x="516577" y="4076175"/>
                  <a:pt x="512655" y="4071682"/>
                </a:cubicBezTo>
                <a:cubicBezTo>
                  <a:pt x="508732" y="4067190"/>
                  <a:pt x="503829" y="4063766"/>
                  <a:pt x="497946" y="4061413"/>
                </a:cubicBezTo>
                <a:cubicBezTo>
                  <a:pt x="492063" y="4059060"/>
                  <a:pt x="485163" y="4057883"/>
                  <a:pt x="477248" y="4057883"/>
                </a:cubicBezTo>
                <a:close/>
                <a:moveTo>
                  <a:pt x="174164" y="4057883"/>
                </a:moveTo>
                <a:cubicBezTo>
                  <a:pt x="181081" y="4057883"/>
                  <a:pt x="186964" y="4058668"/>
                  <a:pt x="191814" y="4060236"/>
                </a:cubicBezTo>
                <a:lnTo>
                  <a:pt x="197440" y="4063535"/>
                </a:lnTo>
                <a:lnTo>
                  <a:pt x="212138" y="4124858"/>
                </a:lnTo>
                <a:lnTo>
                  <a:pt x="212138" y="4159077"/>
                </a:lnTo>
                <a:cubicBezTo>
                  <a:pt x="212138" y="4159933"/>
                  <a:pt x="211853" y="4160575"/>
                  <a:pt x="211283" y="4161002"/>
                </a:cubicBezTo>
                <a:cubicBezTo>
                  <a:pt x="210712" y="4161430"/>
                  <a:pt x="209927" y="4161751"/>
                  <a:pt x="208929" y="4161965"/>
                </a:cubicBezTo>
                <a:cubicBezTo>
                  <a:pt x="207931" y="4162179"/>
                  <a:pt x="206469" y="4162286"/>
                  <a:pt x="204543" y="4162286"/>
                </a:cubicBezTo>
                <a:cubicBezTo>
                  <a:pt x="202689" y="4162286"/>
                  <a:pt x="201209" y="4162179"/>
                  <a:pt x="200104" y="4161965"/>
                </a:cubicBezTo>
                <a:cubicBezTo>
                  <a:pt x="198999" y="4161751"/>
                  <a:pt x="198196" y="4161430"/>
                  <a:pt x="197697" y="4161002"/>
                </a:cubicBezTo>
                <a:cubicBezTo>
                  <a:pt x="197198" y="4160575"/>
                  <a:pt x="196948" y="4159933"/>
                  <a:pt x="196948" y="4159077"/>
                </a:cubicBezTo>
                <a:lnTo>
                  <a:pt x="196948" y="4149450"/>
                </a:lnTo>
                <a:cubicBezTo>
                  <a:pt x="192741" y="4153942"/>
                  <a:pt x="188052" y="4157437"/>
                  <a:pt x="182882" y="4159933"/>
                </a:cubicBezTo>
                <a:cubicBezTo>
                  <a:pt x="177712" y="4162429"/>
                  <a:pt x="172238" y="4163677"/>
                  <a:pt x="166462" y="4163677"/>
                </a:cubicBezTo>
                <a:cubicBezTo>
                  <a:pt x="161399" y="4163677"/>
                  <a:pt x="156817" y="4163017"/>
                  <a:pt x="152716" y="4161698"/>
                </a:cubicBezTo>
                <a:cubicBezTo>
                  <a:pt x="148616" y="4160378"/>
                  <a:pt x="145122" y="4158471"/>
                  <a:pt x="142233" y="4155975"/>
                </a:cubicBezTo>
                <a:cubicBezTo>
                  <a:pt x="139345" y="4153479"/>
                  <a:pt x="137098" y="4150412"/>
                  <a:pt x="135494" y="4146775"/>
                </a:cubicBezTo>
                <a:cubicBezTo>
                  <a:pt x="133890" y="4143138"/>
                  <a:pt x="133087" y="4139002"/>
                  <a:pt x="133087" y="4134367"/>
                </a:cubicBezTo>
                <a:cubicBezTo>
                  <a:pt x="133087" y="4128947"/>
                  <a:pt x="134193" y="4124240"/>
                  <a:pt x="136403" y="4120247"/>
                </a:cubicBezTo>
                <a:cubicBezTo>
                  <a:pt x="138614" y="4116253"/>
                  <a:pt x="141788" y="4112937"/>
                  <a:pt x="145924" y="4110299"/>
                </a:cubicBezTo>
                <a:cubicBezTo>
                  <a:pt x="150060" y="4107660"/>
                  <a:pt x="155123" y="4105681"/>
                  <a:pt x="161113" y="4104362"/>
                </a:cubicBezTo>
                <a:cubicBezTo>
                  <a:pt x="167104" y="4103042"/>
                  <a:pt x="173843" y="4102383"/>
                  <a:pt x="181331" y="4102383"/>
                </a:cubicBezTo>
                <a:lnTo>
                  <a:pt x="194595" y="4102383"/>
                </a:lnTo>
                <a:lnTo>
                  <a:pt x="194595" y="4094895"/>
                </a:lnTo>
                <a:cubicBezTo>
                  <a:pt x="194595" y="4091186"/>
                  <a:pt x="194203" y="4087906"/>
                  <a:pt x="193418" y="4085054"/>
                </a:cubicBezTo>
                <a:cubicBezTo>
                  <a:pt x="192634" y="4082201"/>
                  <a:pt x="191368" y="4079830"/>
                  <a:pt x="189621" y="4077940"/>
                </a:cubicBezTo>
                <a:cubicBezTo>
                  <a:pt x="187874" y="4076050"/>
                  <a:pt x="185610" y="4074624"/>
                  <a:pt x="182828" y="4073661"/>
                </a:cubicBezTo>
                <a:cubicBezTo>
                  <a:pt x="180047" y="4072698"/>
                  <a:pt x="176624" y="4072217"/>
                  <a:pt x="172559" y="4072217"/>
                </a:cubicBezTo>
                <a:cubicBezTo>
                  <a:pt x="168209" y="4072217"/>
                  <a:pt x="164305" y="4072734"/>
                  <a:pt x="160846" y="4073768"/>
                </a:cubicBezTo>
                <a:cubicBezTo>
                  <a:pt x="157387" y="4074802"/>
                  <a:pt x="154356" y="4075943"/>
                  <a:pt x="151754" y="4077191"/>
                </a:cubicBezTo>
                <a:cubicBezTo>
                  <a:pt x="149150" y="4078439"/>
                  <a:pt x="146976" y="4079580"/>
                  <a:pt x="145228" y="4080614"/>
                </a:cubicBezTo>
                <a:cubicBezTo>
                  <a:pt x="143481" y="4081648"/>
                  <a:pt x="142180" y="4082165"/>
                  <a:pt x="141324" y="4082165"/>
                </a:cubicBezTo>
                <a:cubicBezTo>
                  <a:pt x="140754" y="4082165"/>
                  <a:pt x="140254" y="4082023"/>
                  <a:pt x="139826" y="4081737"/>
                </a:cubicBezTo>
                <a:cubicBezTo>
                  <a:pt x="139398" y="4081452"/>
                  <a:pt x="139024" y="4081024"/>
                  <a:pt x="138703" y="4080454"/>
                </a:cubicBezTo>
                <a:cubicBezTo>
                  <a:pt x="138382" y="4079883"/>
                  <a:pt x="138150" y="4079152"/>
                  <a:pt x="138008" y="4078261"/>
                </a:cubicBezTo>
                <a:cubicBezTo>
                  <a:pt x="137865" y="4077370"/>
                  <a:pt x="137794" y="4076389"/>
                  <a:pt x="137794" y="4075319"/>
                </a:cubicBezTo>
                <a:cubicBezTo>
                  <a:pt x="137794" y="4073536"/>
                  <a:pt x="137919" y="4072128"/>
                  <a:pt x="138168" y="4071094"/>
                </a:cubicBezTo>
                <a:cubicBezTo>
                  <a:pt x="138418" y="4070060"/>
                  <a:pt x="139024" y="4069079"/>
                  <a:pt x="139987" y="4068152"/>
                </a:cubicBezTo>
                <a:cubicBezTo>
                  <a:pt x="140950" y="4067225"/>
                  <a:pt x="142608" y="4066138"/>
                  <a:pt x="144961" y="4064890"/>
                </a:cubicBezTo>
                <a:cubicBezTo>
                  <a:pt x="147314" y="4063642"/>
                  <a:pt x="150024" y="4062501"/>
                  <a:pt x="153091" y="4061467"/>
                </a:cubicBezTo>
                <a:cubicBezTo>
                  <a:pt x="156157" y="4060433"/>
                  <a:pt x="159509" y="4059577"/>
                  <a:pt x="163146" y="4058899"/>
                </a:cubicBezTo>
                <a:cubicBezTo>
                  <a:pt x="166783" y="4058222"/>
                  <a:pt x="170455" y="4057883"/>
                  <a:pt x="174164" y="4057883"/>
                </a:cubicBezTo>
                <a:close/>
                <a:moveTo>
                  <a:pt x="3208369" y="4022583"/>
                </a:moveTo>
                <a:cubicBezTo>
                  <a:pt x="3206657" y="4022583"/>
                  <a:pt x="3205196" y="4022672"/>
                  <a:pt x="3203983" y="4022850"/>
                </a:cubicBezTo>
                <a:cubicBezTo>
                  <a:pt x="3202771" y="4023029"/>
                  <a:pt x="3201808" y="4023243"/>
                  <a:pt x="3201095" y="4023492"/>
                </a:cubicBezTo>
                <a:cubicBezTo>
                  <a:pt x="3200382" y="4023742"/>
                  <a:pt x="3199883" y="4024081"/>
                  <a:pt x="3199597" y="4024508"/>
                </a:cubicBezTo>
                <a:cubicBezTo>
                  <a:pt x="3199312" y="4024936"/>
                  <a:pt x="3199169" y="4025400"/>
                  <a:pt x="3199169" y="4025899"/>
                </a:cubicBezTo>
                <a:lnTo>
                  <a:pt x="3199169" y="4158863"/>
                </a:lnTo>
                <a:cubicBezTo>
                  <a:pt x="3199169" y="4159434"/>
                  <a:pt x="3199312" y="4159933"/>
                  <a:pt x="3199597" y="4160361"/>
                </a:cubicBezTo>
                <a:cubicBezTo>
                  <a:pt x="3199883" y="4160788"/>
                  <a:pt x="3200382" y="4161127"/>
                  <a:pt x="3201095" y="4161377"/>
                </a:cubicBezTo>
                <a:cubicBezTo>
                  <a:pt x="3201808" y="4161626"/>
                  <a:pt x="3202771" y="4161840"/>
                  <a:pt x="3203983" y="4162019"/>
                </a:cubicBezTo>
                <a:cubicBezTo>
                  <a:pt x="3205196" y="4162197"/>
                  <a:pt x="3206657" y="4162286"/>
                  <a:pt x="3208369" y="4162286"/>
                </a:cubicBezTo>
                <a:cubicBezTo>
                  <a:pt x="3210152" y="4162286"/>
                  <a:pt x="3211632" y="4162197"/>
                  <a:pt x="3212808" y="4162019"/>
                </a:cubicBezTo>
                <a:cubicBezTo>
                  <a:pt x="3213985" y="4161840"/>
                  <a:pt x="3214930" y="4161626"/>
                  <a:pt x="3215643" y="4161377"/>
                </a:cubicBezTo>
                <a:cubicBezTo>
                  <a:pt x="3216356" y="4161127"/>
                  <a:pt x="3216855" y="4160788"/>
                  <a:pt x="3217140" y="4160361"/>
                </a:cubicBezTo>
                <a:cubicBezTo>
                  <a:pt x="3217426" y="4159933"/>
                  <a:pt x="3217568" y="4159434"/>
                  <a:pt x="3217568" y="4158863"/>
                </a:cubicBezTo>
                <a:lnTo>
                  <a:pt x="3217568" y="4098318"/>
                </a:lnTo>
                <a:lnTo>
                  <a:pt x="3225270" y="4098318"/>
                </a:lnTo>
                <a:cubicBezTo>
                  <a:pt x="3229549" y="4098318"/>
                  <a:pt x="3233399" y="4098817"/>
                  <a:pt x="3236823" y="4099815"/>
                </a:cubicBezTo>
                <a:cubicBezTo>
                  <a:pt x="3240246" y="4100814"/>
                  <a:pt x="3243294" y="4102365"/>
                  <a:pt x="3245969" y="4104469"/>
                </a:cubicBezTo>
                <a:cubicBezTo>
                  <a:pt x="3248643" y="4106572"/>
                  <a:pt x="3251014" y="4109229"/>
                  <a:pt x="3253082" y="4112438"/>
                </a:cubicBezTo>
                <a:cubicBezTo>
                  <a:pt x="3255151" y="4115647"/>
                  <a:pt x="3257040" y="4119534"/>
                  <a:pt x="3258751" y="4124098"/>
                </a:cubicBezTo>
                <a:lnTo>
                  <a:pt x="3271481" y="4157900"/>
                </a:lnTo>
                <a:cubicBezTo>
                  <a:pt x="3271696" y="4158685"/>
                  <a:pt x="3271998" y="4159344"/>
                  <a:pt x="3272391" y="4159879"/>
                </a:cubicBezTo>
                <a:cubicBezTo>
                  <a:pt x="3272783" y="4160414"/>
                  <a:pt x="3273354" y="4160860"/>
                  <a:pt x="3274102" y="4161216"/>
                </a:cubicBezTo>
                <a:cubicBezTo>
                  <a:pt x="3274850" y="4161573"/>
                  <a:pt x="3275849" y="4161840"/>
                  <a:pt x="3277097" y="4162019"/>
                </a:cubicBezTo>
                <a:cubicBezTo>
                  <a:pt x="3278345" y="4162197"/>
                  <a:pt x="3280003" y="4162286"/>
                  <a:pt x="3282071" y="4162286"/>
                </a:cubicBezTo>
                <a:cubicBezTo>
                  <a:pt x="3283854" y="4162286"/>
                  <a:pt x="3285352" y="4162215"/>
                  <a:pt x="3286564" y="4162072"/>
                </a:cubicBezTo>
                <a:cubicBezTo>
                  <a:pt x="3287777" y="4161929"/>
                  <a:pt x="3288721" y="4161716"/>
                  <a:pt x="3289399" y="4161430"/>
                </a:cubicBezTo>
                <a:cubicBezTo>
                  <a:pt x="3290076" y="4161145"/>
                  <a:pt x="3290558" y="4160788"/>
                  <a:pt x="3290843" y="4160361"/>
                </a:cubicBezTo>
                <a:cubicBezTo>
                  <a:pt x="3291128" y="4159933"/>
                  <a:pt x="3291271" y="4159398"/>
                  <a:pt x="3291271" y="4158756"/>
                </a:cubicBezTo>
                <a:cubicBezTo>
                  <a:pt x="3291271" y="4158185"/>
                  <a:pt x="3291200" y="4157526"/>
                  <a:pt x="3291057" y="4156777"/>
                </a:cubicBezTo>
                <a:cubicBezTo>
                  <a:pt x="3290914" y="4156028"/>
                  <a:pt x="3290486" y="4154727"/>
                  <a:pt x="3289773" y="4152873"/>
                </a:cubicBezTo>
                <a:lnTo>
                  <a:pt x="3276723" y="4119926"/>
                </a:lnTo>
                <a:cubicBezTo>
                  <a:pt x="3274940" y="4115290"/>
                  <a:pt x="3273122" y="4111315"/>
                  <a:pt x="3271268" y="4107999"/>
                </a:cubicBezTo>
                <a:cubicBezTo>
                  <a:pt x="3269413" y="4104683"/>
                  <a:pt x="3267381" y="4101848"/>
                  <a:pt x="3265170" y="4099495"/>
                </a:cubicBezTo>
                <a:cubicBezTo>
                  <a:pt x="3262959" y="4097141"/>
                  <a:pt x="3260553" y="4095162"/>
                  <a:pt x="3257950" y="4093558"/>
                </a:cubicBezTo>
                <a:cubicBezTo>
                  <a:pt x="3255347" y="4091953"/>
                  <a:pt x="3252369" y="4090545"/>
                  <a:pt x="3249018" y="4089332"/>
                </a:cubicBezTo>
                <a:lnTo>
                  <a:pt x="3249018" y="4089118"/>
                </a:lnTo>
                <a:cubicBezTo>
                  <a:pt x="3251942" y="4088263"/>
                  <a:pt x="3254580" y="4087104"/>
                  <a:pt x="3256934" y="4085642"/>
                </a:cubicBezTo>
                <a:cubicBezTo>
                  <a:pt x="3259287" y="4084180"/>
                  <a:pt x="3261461" y="4082326"/>
                  <a:pt x="3263458" y="4080079"/>
                </a:cubicBezTo>
                <a:cubicBezTo>
                  <a:pt x="3265455" y="4077833"/>
                  <a:pt x="3267292" y="4075141"/>
                  <a:pt x="3268968" y="4072003"/>
                </a:cubicBezTo>
                <a:cubicBezTo>
                  <a:pt x="3270643" y="4068865"/>
                  <a:pt x="3272266" y="4065121"/>
                  <a:pt x="3273835" y="4060771"/>
                </a:cubicBezTo>
                <a:lnTo>
                  <a:pt x="3284853" y="4031996"/>
                </a:lnTo>
                <a:cubicBezTo>
                  <a:pt x="3285281" y="4030713"/>
                  <a:pt x="3285619" y="4029590"/>
                  <a:pt x="3285869" y="4028627"/>
                </a:cubicBezTo>
                <a:cubicBezTo>
                  <a:pt x="3286118" y="4027664"/>
                  <a:pt x="3286243" y="4026790"/>
                  <a:pt x="3286243" y="4026006"/>
                </a:cubicBezTo>
                <a:cubicBezTo>
                  <a:pt x="3286243" y="4025435"/>
                  <a:pt x="3286136" y="4024936"/>
                  <a:pt x="3285923" y="4024508"/>
                </a:cubicBezTo>
                <a:cubicBezTo>
                  <a:pt x="3285708" y="4024081"/>
                  <a:pt x="3285263" y="4023724"/>
                  <a:pt x="3284585" y="4023439"/>
                </a:cubicBezTo>
                <a:cubicBezTo>
                  <a:pt x="3283908" y="4023153"/>
                  <a:pt x="3282998" y="4022940"/>
                  <a:pt x="3281858" y="4022797"/>
                </a:cubicBezTo>
                <a:cubicBezTo>
                  <a:pt x="3280717" y="4022654"/>
                  <a:pt x="3279219" y="4022583"/>
                  <a:pt x="3277364" y="4022583"/>
                </a:cubicBezTo>
                <a:cubicBezTo>
                  <a:pt x="3275368" y="4022583"/>
                  <a:pt x="3273745" y="4022672"/>
                  <a:pt x="3272498" y="4022850"/>
                </a:cubicBezTo>
                <a:cubicBezTo>
                  <a:pt x="3271249" y="4023029"/>
                  <a:pt x="3270269" y="4023296"/>
                  <a:pt x="3269556" y="4023653"/>
                </a:cubicBezTo>
                <a:cubicBezTo>
                  <a:pt x="3268843" y="4024009"/>
                  <a:pt x="3268308" y="4024473"/>
                  <a:pt x="3267951" y="4025043"/>
                </a:cubicBezTo>
                <a:cubicBezTo>
                  <a:pt x="3267594" y="4025614"/>
                  <a:pt x="3267309" y="4026256"/>
                  <a:pt x="3267095" y="4026969"/>
                </a:cubicBezTo>
                <a:lnTo>
                  <a:pt x="3256613" y="4057134"/>
                </a:lnTo>
                <a:cubicBezTo>
                  <a:pt x="3255115" y="4061484"/>
                  <a:pt x="3253421" y="4065246"/>
                  <a:pt x="3251532" y="4068420"/>
                </a:cubicBezTo>
                <a:cubicBezTo>
                  <a:pt x="3249641" y="4071593"/>
                  <a:pt x="3247467" y="4074214"/>
                  <a:pt x="3245006" y="4076282"/>
                </a:cubicBezTo>
                <a:cubicBezTo>
                  <a:pt x="3242546" y="4078350"/>
                  <a:pt x="3239711" y="4079901"/>
                  <a:pt x="3236502" y="4080935"/>
                </a:cubicBezTo>
                <a:cubicBezTo>
                  <a:pt x="3233293" y="4081969"/>
                  <a:pt x="3229549" y="4082486"/>
                  <a:pt x="3225270" y="4082486"/>
                </a:cubicBezTo>
                <a:lnTo>
                  <a:pt x="3217568" y="4082486"/>
                </a:lnTo>
                <a:lnTo>
                  <a:pt x="3217568" y="4025899"/>
                </a:lnTo>
                <a:cubicBezTo>
                  <a:pt x="3217568" y="4025400"/>
                  <a:pt x="3217426" y="4024936"/>
                  <a:pt x="3217140" y="4024508"/>
                </a:cubicBezTo>
                <a:cubicBezTo>
                  <a:pt x="3216855" y="4024081"/>
                  <a:pt x="3216356" y="4023742"/>
                  <a:pt x="3215643" y="4023492"/>
                </a:cubicBezTo>
                <a:cubicBezTo>
                  <a:pt x="3214930" y="4023243"/>
                  <a:pt x="3213985" y="4023029"/>
                  <a:pt x="3212808" y="4022850"/>
                </a:cubicBezTo>
                <a:cubicBezTo>
                  <a:pt x="3211632" y="4022672"/>
                  <a:pt x="3210152" y="4022583"/>
                  <a:pt x="3208369" y="4022583"/>
                </a:cubicBezTo>
                <a:close/>
                <a:moveTo>
                  <a:pt x="1341683" y="3766208"/>
                </a:moveTo>
                <a:cubicBezTo>
                  <a:pt x="1337261" y="3766208"/>
                  <a:pt x="1334213" y="3767046"/>
                  <a:pt x="1332537" y="3768722"/>
                </a:cubicBezTo>
                <a:cubicBezTo>
                  <a:pt x="1330861" y="3770398"/>
                  <a:pt x="1330023" y="3773767"/>
                  <a:pt x="1330023" y="3778830"/>
                </a:cubicBezTo>
                <a:cubicBezTo>
                  <a:pt x="1330023" y="3783751"/>
                  <a:pt x="1330843" y="3787031"/>
                  <a:pt x="1332483" y="3788672"/>
                </a:cubicBezTo>
                <a:cubicBezTo>
                  <a:pt x="1334124" y="3790312"/>
                  <a:pt x="1337083" y="3791132"/>
                  <a:pt x="1341362" y="3791132"/>
                </a:cubicBezTo>
                <a:cubicBezTo>
                  <a:pt x="1345784" y="3791132"/>
                  <a:pt x="1348832" y="3790294"/>
                  <a:pt x="1350508" y="3788618"/>
                </a:cubicBezTo>
                <a:cubicBezTo>
                  <a:pt x="1352184" y="3786942"/>
                  <a:pt x="1353022" y="3783573"/>
                  <a:pt x="1353022" y="3778509"/>
                </a:cubicBezTo>
                <a:cubicBezTo>
                  <a:pt x="1353022" y="3773589"/>
                  <a:pt x="1352202" y="3770308"/>
                  <a:pt x="1350561" y="3768668"/>
                </a:cubicBezTo>
                <a:cubicBezTo>
                  <a:pt x="1348921" y="3767028"/>
                  <a:pt x="1345962" y="3766208"/>
                  <a:pt x="1341683" y="3766208"/>
                </a:cubicBezTo>
                <a:close/>
                <a:moveTo>
                  <a:pt x="598733" y="3766208"/>
                </a:moveTo>
                <a:cubicBezTo>
                  <a:pt x="594312" y="3766208"/>
                  <a:pt x="591263" y="3767046"/>
                  <a:pt x="589587" y="3768722"/>
                </a:cubicBezTo>
                <a:cubicBezTo>
                  <a:pt x="587911" y="3770398"/>
                  <a:pt x="587073" y="3773767"/>
                  <a:pt x="587073" y="3778830"/>
                </a:cubicBezTo>
                <a:cubicBezTo>
                  <a:pt x="587073" y="3783751"/>
                  <a:pt x="587893" y="3787031"/>
                  <a:pt x="589533" y="3788672"/>
                </a:cubicBezTo>
                <a:cubicBezTo>
                  <a:pt x="591174" y="3790312"/>
                  <a:pt x="594133" y="3791132"/>
                  <a:pt x="598412" y="3791132"/>
                </a:cubicBezTo>
                <a:cubicBezTo>
                  <a:pt x="602833" y="3791132"/>
                  <a:pt x="605882" y="3790294"/>
                  <a:pt x="607558" y="3788618"/>
                </a:cubicBezTo>
                <a:cubicBezTo>
                  <a:pt x="609234" y="3786942"/>
                  <a:pt x="610072" y="3783573"/>
                  <a:pt x="610072" y="3778509"/>
                </a:cubicBezTo>
                <a:cubicBezTo>
                  <a:pt x="610072" y="3773589"/>
                  <a:pt x="609252" y="3770308"/>
                  <a:pt x="607612" y="3768668"/>
                </a:cubicBezTo>
                <a:cubicBezTo>
                  <a:pt x="605971" y="3767028"/>
                  <a:pt x="603012" y="3766208"/>
                  <a:pt x="598733" y="3766208"/>
                </a:cubicBezTo>
                <a:close/>
                <a:moveTo>
                  <a:pt x="7137642" y="3743637"/>
                </a:moveTo>
                <a:cubicBezTo>
                  <a:pt x="7132793" y="3743637"/>
                  <a:pt x="7128586" y="3744047"/>
                  <a:pt x="7125020" y="3744867"/>
                </a:cubicBezTo>
                <a:cubicBezTo>
                  <a:pt x="7121454" y="3745687"/>
                  <a:pt x="7118495" y="3746900"/>
                  <a:pt x="7116141" y="3748504"/>
                </a:cubicBezTo>
                <a:cubicBezTo>
                  <a:pt x="7113788" y="3750109"/>
                  <a:pt x="7112059" y="3752034"/>
                  <a:pt x="7110953" y="3754281"/>
                </a:cubicBezTo>
                <a:cubicBezTo>
                  <a:pt x="7109848" y="3756527"/>
                  <a:pt x="7109295" y="3759112"/>
                  <a:pt x="7109295" y="3762036"/>
                </a:cubicBezTo>
                <a:cubicBezTo>
                  <a:pt x="7109295" y="3767028"/>
                  <a:pt x="7110882" y="3771004"/>
                  <a:pt x="7114056" y="3773963"/>
                </a:cubicBezTo>
                <a:cubicBezTo>
                  <a:pt x="7117229" y="3776923"/>
                  <a:pt x="7121668" y="3778403"/>
                  <a:pt x="7127373" y="3778403"/>
                </a:cubicBezTo>
                <a:cubicBezTo>
                  <a:pt x="7132009" y="3778403"/>
                  <a:pt x="7136305" y="3777226"/>
                  <a:pt x="7140263" y="3774873"/>
                </a:cubicBezTo>
                <a:cubicBezTo>
                  <a:pt x="7144221" y="3772519"/>
                  <a:pt x="7148375" y="3768918"/>
                  <a:pt x="7152725" y="3764069"/>
                </a:cubicBezTo>
                <a:lnTo>
                  <a:pt x="7152725" y="3743637"/>
                </a:lnTo>
                <a:close/>
                <a:moveTo>
                  <a:pt x="5165968" y="3743637"/>
                </a:moveTo>
                <a:lnTo>
                  <a:pt x="5181050" y="3743637"/>
                </a:lnTo>
                <a:lnTo>
                  <a:pt x="5181050" y="3764069"/>
                </a:lnTo>
                <a:cubicBezTo>
                  <a:pt x="5176700" y="3768918"/>
                  <a:pt x="5172546" y="3772519"/>
                  <a:pt x="5168588" y="3774873"/>
                </a:cubicBezTo>
                <a:cubicBezTo>
                  <a:pt x="5164630" y="3777226"/>
                  <a:pt x="5160334" y="3778403"/>
                  <a:pt x="5155698" y="3778403"/>
                </a:cubicBezTo>
                <a:cubicBezTo>
                  <a:pt x="5149993" y="3778403"/>
                  <a:pt x="5145554" y="3776923"/>
                  <a:pt x="5142381" y="3773963"/>
                </a:cubicBezTo>
                <a:cubicBezTo>
                  <a:pt x="5139207" y="3771004"/>
                  <a:pt x="5137620" y="3767028"/>
                  <a:pt x="5137620" y="3762036"/>
                </a:cubicBezTo>
                <a:cubicBezTo>
                  <a:pt x="5137620" y="3759112"/>
                  <a:pt x="5138173" y="3756527"/>
                  <a:pt x="5139279" y="3754281"/>
                </a:cubicBezTo>
                <a:cubicBezTo>
                  <a:pt x="5140384" y="3752034"/>
                  <a:pt x="5142113" y="3750109"/>
                  <a:pt x="5144467" y="3748504"/>
                </a:cubicBezTo>
                <a:cubicBezTo>
                  <a:pt x="5146820" y="3746900"/>
                  <a:pt x="5149779" y="3745687"/>
                  <a:pt x="5153345" y="3744867"/>
                </a:cubicBezTo>
                <a:cubicBezTo>
                  <a:pt x="5156911" y="3744047"/>
                  <a:pt x="5161118" y="3743637"/>
                  <a:pt x="5165968" y="3743637"/>
                </a:cubicBezTo>
                <a:close/>
                <a:moveTo>
                  <a:pt x="7010083" y="3742888"/>
                </a:moveTo>
                <a:lnTo>
                  <a:pt x="7027305" y="3742888"/>
                </a:lnTo>
                <a:cubicBezTo>
                  <a:pt x="7031940" y="3742888"/>
                  <a:pt x="7035952" y="3743245"/>
                  <a:pt x="7039339" y="3743958"/>
                </a:cubicBezTo>
                <a:cubicBezTo>
                  <a:pt x="7042726" y="3744671"/>
                  <a:pt x="7045508" y="3745741"/>
                  <a:pt x="7047683" y="3747167"/>
                </a:cubicBezTo>
                <a:cubicBezTo>
                  <a:pt x="7049858" y="3748593"/>
                  <a:pt x="7051445" y="3750394"/>
                  <a:pt x="7052443" y="3752569"/>
                </a:cubicBezTo>
                <a:cubicBezTo>
                  <a:pt x="7053441" y="3754744"/>
                  <a:pt x="7053941" y="3757258"/>
                  <a:pt x="7053941" y="3760111"/>
                </a:cubicBezTo>
                <a:cubicBezTo>
                  <a:pt x="7053941" y="3762892"/>
                  <a:pt x="7053441" y="3765406"/>
                  <a:pt x="7052443" y="3767652"/>
                </a:cubicBezTo>
                <a:cubicBezTo>
                  <a:pt x="7051445" y="3769898"/>
                  <a:pt x="7049858" y="3771806"/>
                  <a:pt x="7047683" y="3773375"/>
                </a:cubicBezTo>
                <a:cubicBezTo>
                  <a:pt x="7045508" y="3774944"/>
                  <a:pt x="7042780" y="3776138"/>
                  <a:pt x="7039500" y="3776958"/>
                </a:cubicBezTo>
                <a:cubicBezTo>
                  <a:pt x="7036219" y="3777779"/>
                  <a:pt x="7032261" y="3778189"/>
                  <a:pt x="7027626" y="3778189"/>
                </a:cubicBezTo>
                <a:cubicBezTo>
                  <a:pt x="7026342" y="3778189"/>
                  <a:pt x="7024934" y="3778153"/>
                  <a:pt x="7023401" y="3778082"/>
                </a:cubicBezTo>
                <a:cubicBezTo>
                  <a:pt x="7021867" y="3778010"/>
                  <a:pt x="7020334" y="3777921"/>
                  <a:pt x="7018801" y="3777814"/>
                </a:cubicBezTo>
                <a:cubicBezTo>
                  <a:pt x="7017268" y="3777707"/>
                  <a:pt x="7015770" y="3777600"/>
                  <a:pt x="7014308" y="3777493"/>
                </a:cubicBezTo>
                <a:cubicBezTo>
                  <a:pt x="7012846" y="3777386"/>
                  <a:pt x="7011438" y="3777226"/>
                  <a:pt x="7010083" y="3777012"/>
                </a:cubicBezTo>
                <a:close/>
                <a:moveTo>
                  <a:pt x="4685983" y="3742888"/>
                </a:moveTo>
                <a:lnTo>
                  <a:pt x="4703205" y="3742888"/>
                </a:lnTo>
                <a:cubicBezTo>
                  <a:pt x="4707841" y="3742888"/>
                  <a:pt x="4711852" y="3743245"/>
                  <a:pt x="4715239" y="3743958"/>
                </a:cubicBezTo>
                <a:cubicBezTo>
                  <a:pt x="4718627" y="3744671"/>
                  <a:pt x="4721408" y="3745741"/>
                  <a:pt x="4723583" y="3747167"/>
                </a:cubicBezTo>
                <a:cubicBezTo>
                  <a:pt x="4725758" y="3748593"/>
                  <a:pt x="4727345" y="3750394"/>
                  <a:pt x="4728343" y="3752569"/>
                </a:cubicBezTo>
                <a:cubicBezTo>
                  <a:pt x="4729342" y="3754744"/>
                  <a:pt x="4729841" y="3757258"/>
                  <a:pt x="4729841" y="3760111"/>
                </a:cubicBezTo>
                <a:cubicBezTo>
                  <a:pt x="4729841" y="3762892"/>
                  <a:pt x="4729342" y="3765406"/>
                  <a:pt x="4728343" y="3767652"/>
                </a:cubicBezTo>
                <a:cubicBezTo>
                  <a:pt x="4727345" y="3769898"/>
                  <a:pt x="4725758" y="3771806"/>
                  <a:pt x="4723583" y="3773375"/>
                </a:cubicBezTo>
                <a:cubicBezTo>
                  <a:pt x="4721408" y="3774944"/>
                  <a:pt x="4718680" y="3776138"/>
                  <a:pt x="4715400" y="3776958"/>
                </a:cubicBezTo>
                <a:cubicBezTo>
                  <a:pt x="4712119" y="3777779"/>
                  <a:pt x="4708161" y="3778189"/>
                  <a:pt x="4703526" y="3778189"/>
                </a:cubicBezTo>
                <a:cubicBezTo>
                  <a:pt x="4702242" y="3778189"/>
                  <a:pt x="4700834" y="3778153"/>
                  <a:pt x="4699301" y="3778082"/>
                </a:cubicBezTo>
                <a:cubicBezTo>
                  <a:pt x="4697768" y="3778010"/>
                  <a:pt x="4696234" y="3777921"/>
                  <a:pt x="4694701" y="3777814"/>
                </a:cubicBezTo>
                <a:cubicBezTo>
                  <a:pt x="4693168" y="3777707"/>
                  <a:pt x="4691670" y="3777600"/>
                  <a:pt x="4690208" y="3777493"/>
                </a:cubicBezTo>
                <a:cubicBezTo>
                  <a:pt x="4688746" y="3777386"/>
                  <a:pt x="4687338" y="3777226"/>
                  <a:pt x="4685983" y="3777012"/>
                </a:cubicBezTo>
                <a:close/>
                <a:moveTo>
                  <a:pt x="1865018" y="3725345"/>
                </a:moveTo>
                <a:lnTo>
                  <a:pt x="1888124" y="3725345"/>
                </a:lnTo>
                <a:cubicBezTo>
                  <a:pt x="1894114" y="3725345"/>
                  <a:pt x="1898928" y="3725934"/>
                  <a:pt x="1902565" y="3727110"/>
                </a:cubicBezTo>
                <a:cubicBezTo>
                  <a:pt x="1906202" y="3728287"/>
                  <a:pt x="1909197" y="3729945"/>
                  <a:pt x="1911550" y="3732084"/>
                </a:cubicBezTo>
                <a:cubicBezTo>
                  <a:pt x="1913904" y="3734224"/>
                  <a:pt x="1915704" y="3736827"/>
                  <a:pt x="1916952" y="3739893"/>
                </a:cubicBezTo>
                <a:cubicBezTo>
                  <a:pt x="1918200" y="3742960"/>
                  <a:pt x="1918825" y="3746418"/>
                  <a:pt x="1918825" y="3750269"/>
                </a:cubicBezTo>
                <a:cubicBezTo>
                  <a:pt x="1918825" y="3754120"/>
                  <a:pt x="1918200" y="3757579"/>
                  <a:pt x="1916952" y="3760645"/>
                </a:cubicBezTo>
                <a:cubicBezTo>
                  <a:pt x="1915704" y="3763712"/>
                  <a:pt x="1913921" y="3766333"/>
                  <a:pt x="1911604" y="3768508"/>
                </a:cubicBezTo>
                <a:cubicBezTo>
                  <a:pt x="1909286" y="3770683"/>
                  <a:pt x="1906309" y="3772341"/>
                  <a:pt x="1902672" y="3773482"/>
                </a:cubicBezTo>
                <a:cubicBezTo>
                  <a:pt x="1899035" y="3774623"/>
                  <a:pt x="1894364" y="3775193"/>
                  <a:pt x="1888659" y="3775193"/>
                </a:cubicBezTo>
                <a:lnTo>
                  <a:pt x="1865018" y="3775193"/>
                </a:lnTo>
                <a:close/>
                <a:moveTo>
                  <a:pt x="1258404" y="3719783"/>
                </a:moveTo>
                <a:cubicBezTo>
                  <a:pt x="1263111" y="3719783"/>
                  <a:pt x="1267069" y="3720425"/>
                  <a:pt x="1270278" y="3721708"/>
                </a:cubicBezTo>
                <a:cubicBezTo>
                  <a:pt x="1273487" y="3722992"/>
                  <a:pt x="1276054" y="3724810"/>
                  <a:pt x="1277980" y="3727164"/>
                </a:cubicBezTo>
                <a:cubicBezTo>
                  <a:pt x="1279905" y="3729517"/>
                  <a:pt x="1281278" y="3732387"/>
                  <a:pt x="1282098" y="3735775"/>
                </a:cubicBezTo>
                <a:cubicBezTo>
                  <a:pt x="1282918" y="3739162"/>
                  <a:pt x="1283328" y="3742924"/>
                  <a:pt x="1283328" y="3747060"/>
                </a:cubicBezTo>
                <a:cubicBezTo>
                  <a:pt x="1283328" y="3750840"/>
                  <a:pt x="1282812" y="3754530"/>
                  <a:pt x="1281777" y="3758132"/>
                </a:cubicBezTo>
                <a:cubicBezTo>
                  <a:pt x="1280743" y="3761733"/>
                  <a:pt x="1279121" y="3764978"/>
                  <a:pt x="1276910" y="3767866"/>
                </a:cubicBezTo>
                <a:cubicBezTo>
                  <a:pt x="1274699" y="3770754"/>
                  <a:pt x="1271918" y="3773054"/>
                  <a:pt x="1268567" y="3774766"/>
                </a:cubicBezTo>
                <a:cubicBezTo>
                  <a:pt x="1265215" y="3776477"/>
                  <a:pt x="1261257" y="3777333"/>
                  <a:pt x="1256693" y="3777333"/>
                </a:cubicBezTo>
                <a:cubicBezTo>
                  <a:pt x="1252200" y="3777333"/>
                  <a:pt x="1248278" y="3776531"/>
                  <a:pt x="1244926" y="3774926"/>
                </a:cubicBezTo>
                <a:cubicBezTo>
                  <a:pt x="1241574" y="3773321"/>
                  <a:pt x="1238775" y="3770647"/>
                  <a:pt x="1236529" y="3766903"/>
                </a:cubicBezTo>
                <a:cubicBezTo>
                  <a:pt x="1234282" y="3763159"/>
                  <a:pt x="1232571" y="3758185"/>
                  <a:pt x="1231394" y="3751981"/>
                </a:cubicBezTo>
                <a:cubicBezTo>
                  <a:pt x="1230218" y="3745777"/>
                  <a:pt x="1229629" y="3738075"/>
                  <a:pt x="1229629" y="3728875"/>
                </a:cubicBezTo>
                <a:cubicBezTo>
                  <a:pt x="1231484" y="3727592"/>
                  <a:pt x="1233534" y="3726397"/>
                  <a:pt x="1235780" y="3725292"/>
                </a:cubicBezTo>
                <a:cubicBezTo>
                  <a:pt x="1238027" y="3724186"/>
                  <a:pt x="1240380" y="3723224"/>
                  <a:pt x="1242840" y="3722404"/>
                </a:cubicBezTo>
                <a:cubicBezTo>
                  <a:pt x="1245300" y="3721584"/>
                  <a:pt x="1247850" y="3720942"/>
                  <a:pt x="1250489" y="3720478"/>
                </a:cubicBezTo>
                <a:cubicBezTo>
                  <a:pt x="1253127" y="3720015"/>
                  <a:pt x="1255766" y="3719783"/>
                  <a:pt x="1258404" y="3719783"/>
                </a:cubicBezTo>
                <a:close/>
                <a:moveTo>
                  <a:pt x="141645" y="3718461"/>
                </a:moveTo>
                <a:lnTo>
                  <a:pt x="151190" y="3790790"/>
                </a:lnTo>
                <a:lnTo>
                  <a:pt x="150844" y="3790811"/>
                </a:lnTo>
                <a:cubicBezTo>
                  <a:pt x="149062" y="3790811"/>
                  <a:pt x="147582" y="3790722"/>
                  <a:pt x="146405" y="3790544"/>
                </a:cubicBezTo>
                <a:cubicBezTo>
                  <a:pt x="145228" y="3790365"/>
                  <a:pt x="144283" y="3790151"/>
                  <a:pt x="143570" y="3789902"/>
                </a:cubicBezTo>
                <a:cubicBezTo>
                  <a:pt x="142857" y="3789652"/>
                  <a:pt x="142358" y="3789313"/>
                  <a:pt x="142072" y="3788886"/>
                </a:cubicBezTo>
                <a:cubicBezTo>
                  <a:pt x="141788" y="3788458"/>
                  <a:pt x="141645" y="3787959"/>
                  <a:pt x="141645" y="3787388"/>
                </a:cubicBezTo>
                <a:close/>
                <a:moveTo>
                  <a:pt x="6810754" y="3701598"/>
                </a:moveTo>
                <a:cubicBezTo>
                  <a:pt x="6815346" y="3701598"/>
                  <a:pt x="6819185" y="3702668"/>
                  <a:pt x="6822270" y="3704807"/>
                </a:cubicBezTo>
                <a:cubicBezTo>
                  <a:pt x="6825356" y="3706946"/>
                  <a:pt x="6827813" y="3709799"/>
                  <a:pt x="6829643" y="3713365"/>
                </a:cubicBezTo>
                <a:cubicBezTo>
                  <a:pt x="6831472" y="3716930"/>
                  <a:pt x="6832764" y="3721013"/>
                  <a:pt x="6833517" y="3725613"/>
                </a:cubicBezTo>
                <a:cubicBezTo>
                  <a:pt x="6834270" y="3730212"/>
                  <a:pt x="6834647" y="3734973"/>
                  <a:pt x="6834647" y="3739893"/>
                </a:cubicBezTo>
                <a:cubicBezTo>
                  <a:pt x="6834647" y="3744386"/>
                  <a:pt x="6834181" y="3748843"/>
                  <a:pt x="6833248" y="3753265"/>
                </a:cubicBezTo>
                <a:cubicBezTo>
                  <a:pt x="6832315" y="3757686"/>
                  <a:pt x="6830862" y="3761680"/>
                  <a:pt x="6828889" y="3765245"/>
                </a:cubicBezTo>
                <a:cubicBezTo>
                  <a:pt x="6826915" y="3768811"/>
                  <a:pt x="6824333" y="3771663"/>
                  <a:pt x="6821140" y="3773803"/>
                </a:cubicBezTo>
                <a:cubicBezTo>
                  <a:pt x="6817947" y="3775942"/>
                  <a:pt x="6814126" y="3777012"/>
                  <a:pt x="6809678" y="3777012"/>
                </a:cubicBezTo>
                <a:cubicBezTo>
                  <a:pt x="6804871" y="3777012"/>
                  <a:pt x="6800279" y="3775443"/>
                  <a:pt x="6795902" y="3772305"/>
                </a:cubicBezTo>
                <a:cubicBezTo>
                  <a:pt x="6791525" y="3769167"/>
                  <a:pt x="6786897" y="3764639"/>
                  <a:pt x="6782018" y="3758720"/>
                </a:cubicBezTo>
                <a:lnTo>
                  <a:pt x="6782018" y="3720425"/>
                </a:lnTo>
                <a:cubicBezTo>
                  <a:pt x="6784816" y="3716930"/>
                  <a:pt x="6787470" y="3713989"/>
                  <a:pt x="6789982" y="3711600"/>
                </a:cubicBezTo>
                <a:cubicBezTo>
                  <a:pt x="6792493" y="3709211"/>
                  <a:pt x="6794897" y="3707285"/>
                  <a:pt x="6797193" y="3705823"/>
                </a:cubicBezTo>
                <a:cubicBezTo>
                  <a:pt x="6799489" y="3704361"/>
                  <a:pt x="6801749" y="3703292"/>
                  <a:pt x="6803973" y="3702614"/>
                </a:cubicBezTo>
                <a:cubicBezTo>
                  <a:pt x="6806197" y="3701937"/>
                  <a:pt x="6808458" y="3701598"/>
                  <a:pt x="6810754" y="3701598"/>
                </a:cubicBezTo>
                <a:close/>
                <a:moveTo>
                  <a:pt x="6429754" y="3701598"/>
                </a:moveTo>
                <a:cubicBezTo>
                  <a:pt x="6434346" y="3701598"/>
                  <a:pt x="6438185" y="3702668"/>
                  <a:pt x="6441270" y="3704807"/>
                </a:cubicBezTo>
                <a:cubicBezTo>
                  <a:pt x="6444356" y="3706946"/>
                  <a:pt x="6446813" y="3709799"/>
                  <a:pt x="6448643" y="3713365"/>
                </a:cubicBezTo>
                <a:cubicBezTo>
                  <a:pt x="6450472" y="3716930"/>
                  <a:pt x="6451764" y="3721013"/>
                  <a:pt x="6452517" y="3725613"/>
                </a:cubicBezTo>
                <a:cubicBezTo>
                  <a:pt x="6453270" y="3730212"/>
                  <a:pt x="6453647" y="3734973"/>
                  <a:pt x="6453647" y="3739893"/>
                </a:cubicBezTo>
                <a:cubicBezTo>
                  <a:pt x="6453647" y="3744386"/>
                  <a:pt x="6453181" y="3748843"/>
                  <a:pt x="6452248" y="3753265"/>
                </a:cubicBezTo>
                <a:cubicBezTo>
                  <a:pt x="6451315" y="3757686"/>
                  <a:pt x="6449862" y="3761680"/>
                  <a:pt x="6447889" y="3765245"/>
                </a:cubicBezTo>
                <a:cubicBezTo>
                  <a:pt x="6445916" y="3768811"/>
                  <a:pt x="6443333" y="3771663"/>
                  <a:pt x="6440139" y="3773803"/>
                </a:cubicBezTo>
                <a:cubicBezTo>
                  <a:pt x="6436947" y="3775942"/>
                  <a:pt x="6433126" y="3777012"/>
                  <a:pt x="6428678" y="3777012"/>
                </a:cubicBezTo>
                <a:cubicBezTo>
                  <a:pt x="6423871" y="3777012"/>
                  <a:pt x="6419279" y="3775443"/>
                  <a:pt x="6414902" y="3772305"/>
                </a:cubicBezTo>
                <a:cubicBezTo>
                  <a:pt x="6410525" y="3769167"/>
                  <a:pt x="6405897" y="3764639"/>
                  <a:pt x="6401018" y="3758720"/>
                </a:cubicBezTo>
                <a:lnTo>
                  <a:pt x="6401018" y="3720425"/>
                </a:lnTo>
                <a:cubicBezTo>
                  <a:pt x="6403815" y="3716930"/>
                  <a:pt x="6406470" y="3713989"/>
                  <a:pt x="6408982" y="3711600"/>
                </a:cubicBezTo>
                <a:cubicBezTo>
                  <a:pt x="6411494" y="3709211"/>
                  <a:pt x="6413897" y="3707285"/>
                  <a:pt x="6416193" y="3705823"/>
                </a:cubicBezTo>
                <a:cubicBezTo>
                  <a:pt x="6418489" y="3704361"/>
                  <a:pt x="6420749" y="3703292"/>
                  <a:pt x="6422973" y="3702614"/>
                </a:cubicBezTo>
                <a:cubicBezTo>
                  <a:pt x="6425197" y="3701937"/>
                  <a:pt x="6427458" y="3701598"/>
                  <a:pt x="6429754" y="3701598"/>
                </a:cubicBezTo>
                <a:close/>
                <a:moveTo>
                  <a:pt x="6196477" y="3701277"/>
                </a:moveTo>
                <a:cubicBezTo>
                  <a:pt x="6208029" y="3702275"/>
                  <a:pt x="6216355" y="3706019"/>
                  <a:pt x="6221454" y="3712509"/>
                </a:cubicBezTo>
                <a:cubicBezTo>
                  <a:pt x="6226553" y="3718998"/>
                  <a:pt x="6229103" y="3728055"/>
                  <a:pt x="6229103" y="3739679"/>
                </a:cubicBezTo>
                <a:cubicBezTo>
                  <a:pt x="6229103" y="3751517"/>
                  <a:pt x="6226321" y="3760610"/>
                  <a:pt x="6220759" y="3766957"/>
                </a:cubicBezTo>
                <a:cubicBezTo>
                  <a:pt x="6215196" y="3773304"/>
                  <a:pt x="6207102" y="3776798"/>
                  <a:pt x="6196477" y="3777440"/>
                </a:cubicBezTo>
                <a:close/>
                <a:moveTo>
                  <a:pt x="6178827" y="3701277"/>
                </a:moveTo>
                <a:lnTo>
                  <a:pt x="6178827" y="3777440"/>
                </a:lnTo>
                <a:cubicBezTo>
                  <a:pt x="6172979" y="3776941"/>
                  <a:pt x="6167987" y="3775710"/>
                  <a:pt x="6163851" y="3773749"/>
                </a:cubicBezTo>
                <a:cubicBezTo>
                  <a:pt x="6159715" y="3771788"/>
                  <a:pt x="6156345" y="3769185"/>
                  <a:pt x="6153742" y="3765940"/>
                </a:cubicBezTo>
                <a:cubicBezTo>
                  <a:pt x="6151139" y="3762696"/>
                  <a:pt x="6149249" y="3758809"/>
                  <a:pt x="6148073" y="3754281"/>
                </a:cubicBezTo>
                <a:cubicBezTo>
                  <a:pt x="6146896" y="3749752"/>
                  <a:pt x="6146308" y="3744671"/>
                  <a:pt x="6146308" y="3739037"/>
                </a:cubicBezTo>
                <a:cubicBezTo>
                  <a:pt x="6146308" y="3727057"/>
                  <a:pt x="6149089" y="3717911"/>
                  <a:pt x="6154651" y="3711600"/>
                </a:cubicBezTo>
                <a:cubicBezTo>
                  <a:pt x="6160214" y="3705288"/>
                  <a:pt x="6168272" y="3701847"/>
                  <a:pt x="6178827" y="3701277"/>
                </a:cubicBezTo>
                <a:close/>
                <a:moveTo>
                  <a:pt x="6920334" y="3701170"/>
                </a:moveTo>
                <a:cubicBezTo>
                  <a:pt x="6926019" y="3701170"/>
                  <a:pt x="6930768" y="3702186"/>
                  <a:pt x="6934582" y="3704219"/>
                </a:cubicBezTo>
                <a:cubicBezTo>
                  <a:pt x="6938396" y="3706251"/>
                  <a:pt x="6941418" y="3709014"/>
                  <a:pt x="6943648" y="3712509"/>
                </a:cubicBezTo>
                <a:cubicBezTo>
                  <a:pt x="6945879" y="3716003"/>
                  <a:pt x="6947481" y="3720068"/>
                  <a:pt x="6948452" y="3724703"/>
                </a:cubicBezTo>
                <a:cubicBezTo>
                  <a:pt x="6949424" y="3729339"/>
                  <a:pt x="6949910" y="3734259"/>
                  <a:pt x="6949910" y="3739465"/>
                </a:cubicBezTo>
                <a:cubicBezTo>
                  <a:pt x="6949910" y="3745028"/>
                  <a:pt x="6949334" y="3750127"/>
                  <a:pt x="6948183" y="3754762"/>
                </a:cubicBezTo>
                <a:cubicBezTo>
                  <a:pt x="6947031" y="3759397"/>
                  <a:pt x="6945232" y="3763391"/>
                  <a:pt x="6942785" y="3766743"/>
                </a:cubicBezTo>
                <a:cubicBezTo>
                  <a:pt x="6940339" y="3770095"/>
                  <a:pt x="6937209" y="3772697"/>
                  <a:pt x="6933395" y="3774552"/>
                </a:cubicBezTo>
                <a:cubicBezTo>
                  <a:pt x="6929582" y="3776406"/>
                  <a:pt x="6925085" y="3777333"/>
                  <a:pt x="6919903" y="3777333"/>
                </a:cubicBezTo>
                <a:cubicBezTo>
                  <a:pt x="6914218" y="3777333"/>
                  <a:pt x="6909469" y="3776317"/>
                  <a:pt x="6905655" y="3774284"/>
                </a:cubicBezTo>
                <a:cubicBezTo>
                  <a:pt x="6901841" y="3772252"/>
                  <a:pt x="6898801" y="3769506"/>
                  <a:pt x="6896535" y="3766047"/>
                </a:cubicBezTo>
                <a:cubicBezTo>
                  <a:pt x="6894268" y="3762589"/>
                  <a:pt x="6892650" y="3758542"/>
                  <a:pt x="6891678" y="3753906"/>
                </a:cubicBezTo>
                <a:cubicBezTo>
                  <a:pt x="6890706" y="3749271"/>
                  <a:pt x="6890220" y="3744315"/>
                  <a:pt x="6890220" y="3739037"/>
                </a:cubicBezTo>
                <a:cubicBezTo>
                  <a:pt x="6890220" y="3733546"/>
                  <a:pt x="6890814" y="3728483"/>
                  <a:pt x="6892001" y="3723848"/>
                </a:cubicBezTo>
                <a:cubicBezTo>
                  <a:pt x="6893189" y="3719212"/>
                  <a:pt x="6895006" y="3715201"/>
                  <a:pt x="6897452" y="3711814"/>
                </a:cubicBezTo>
                <a:cubicBezTo>
                  <a:pt x="6899898" y="3708426"/>
                  <a:pt x="6903010" y="3705805"/>
                  <a:pt x="6906788" y="3703951"/>
                </a:cubicBezTo>
                <a:cubicBezTo>
                  <a:pt x="6910566" y="3702097"/>
                  <a:pt x="6915082" y="3701170"/>
                  <a:pt x="6920334" y="3701170"/>
                </a:cubicBezTo>
                <a:close/>
                <a:moveTo>
                  <a:pt x="6310734" y="3701170"/>
                </a:moveTo>
                <a:cubicBezTo>
                  <a:pt x="6316419" y="3701170"/>
                  <a:pt x="6321168" y="3702186"/>
                  <a:pt x="6324982" y="3704219"/>
                </a:cubicBezTo>
                <a:cubicBezTo>
                  <a:pt x="6328796" y="3706251"/>
                  <a:pt x="6331818" y="3709014"/>
                  <a:pt x="6334049" y="3712509"/>
                </a:cubicBezTo>
                <a:cubicBezTo>
                  <a:pt x="6336279" y="3716003"/>
                  <a:pt x="6337881" y="3720068"/>
                  <a:pt x="6338852" y="3724703"/>
                </a:cubicBezTo>
                <a:cubicBezTo>
                  <a:pt x="6339824" y="3729339"/>
                  <a:pt x="6340310" y="3734259"/>
                  <a:pt x="6340310" y="3739465"/>
                </a:cubicBezTo>
                <a:cubicBezTo>
                  <a:pt x="6340310" y="3745028"/>
                  <a:pt x="6339734" y="3750127"/>
                  <a:pt x="6338582" y="3754762"/>
                </a:cubicBezTo>
                <a:cubicBezTo>
                  <a:pt x="6337431" y="3759397"/>
                  <a:pt x="6335632" y="3763391"/>
                  <a:pt x="6333185" y="3766743"/>
                </a:cubicBezTo>
                <a:cubicBezTo>
                  <a:pt x="6330739" y="3770095"/>
                  <a:pt x="6327609" y="3772697"/>
                  <a:pt x="6323795" y="3774552"/>
                </a:cubicBezTo>
                <a:cubicBezTo>
                  <a:pt x="6319982" y="3776406"/>
                  <a:pt x="6315484" y="3777333"/>
                  <a:pt x="6310303" y="3777333"/>
                </a:cubicBezTo>
                <a:cubicBezTo>
                  <a:pt x="6304618" y="3777333"/>
                  <a:pt x="6299869" y="3776317"/>
                  <a:pt x="6296055" y="3774284"/>
                </a:cubicBezTo>
                <a:cubicBezTo>
                  <a:pt x="6292241" y="3772252"/>
                  <a:pt x="6289201" y="3769506"/>
                  <a:pt x="6286935" y="3766047"/>
                </a:cubicBezTo>
                <a:cubicBezTo>
                  <a:pt x="6284669" y="3762589"/>
                  <a:pt x="6283050" y="3758542"/>
                  <a:pt x="6282078" y="3753906"/>
                </a:cubicBezTo>
                <a:cubicBezTo>
                  <a:pt x="6281106" y="3749271"/>
                  <a:pt x="6280620" y="3744315"/>
                  <a:pt x="6280620" y="3739037"/>
                </a:cubicBezTo>
                <a:cubicBezTo>
                  <a:pt x="6280620" y="3733546"/>
                  <a:pt x="6281214" y="3728483"/>
                  <a:pt x="6282401" y="3723848"/>
                </a:cubicBezTo>
                <a:cubicBezTo>
                  <a:pt x="6283588" y="3719212"/>
                  <a:pt x="6285405" y="3715201"/>
                  <a:pt x="6287852" y="3711814"/>
                </a:cubicBezTo>
                <a:cubicBezTo>
                  <a:pt x="6290298" y="3708426"/>
                  <a:pt x="6293410" y="3705805"/>
                  <a:pt x="6297188" y="3703951"/>
                </a:cubicBezTo>
                <a:cubicBezTo>
                  <a:pt x="6300966" y="3702097"/>
                  <a:pt x="6305481" y="3701170"/>
                  <a:pt x="6310734" y="3701170"/>
                </a:cubicBezTo>
                <a:close/>
                <a:moveTo>
                  <a:pt x="5882109" y="3701170"/>
                </a:moveTo>
                <a:cubicBezTo>
                  <a:pt x="5887794" y="3701170"/>
                  <a:pt x="5892544" y="3702186"/>
                  <a:pt x="5896357" y="3704219"/>
                </a:cubicBezTo>
                <a:cubicBezTo>
                  <a:pt x="5900171" y="3706251"/>
                  <a:pt x="5903193" y="3709014"/>
                  <a:pt x="5905424" y="3712509"/>
                </a:cubicBezTo>
                <a:cubicBezTo>
                  <a:pt x="5907655" y="3716003"/>
                  <a:pt x="5909256" y="3720068"/>
                  <a:pt x="5910227" y="3724703"/>
                </a:cubicBezTo>
                <a:cubicBezTo>
                  <a:pt x="5911199" y="3729339"/>
                  <a:pt x="5911685" y="3734259"/>
                  <a:pt x="5911685" y="3739465"/>
                </a:cubicBezTo>
                <a:cubicBezTo>
                  <a:pt x="5911685" y="3745028"/>
                  <a:pt x="5911109" y="3750127"/>
                  <a:pt x="5909957" y="3754762"/>
                </a:cubicBezTo>
                <a:cubicBezTo>
                  <a:pt x="5908806" y="3759397"/>
                  <a:pt x="5907007" y="3763391"/>
                  <a:pt x="5904560" y="3766743"/>
                </a:cubicBezTo>
                <a:cubicBezTo>
                  <a:pt x="5902114" y="3770095"/>
                  <a:pt x="5898984" y="3772697"/>
                  <a:pt x="5895170" y="3774552"/>
                </a:cubicBezTo>
                <a:cubicBezTo>
                  <a:pt x="5891357" y="3776406"/>
                  <a:pt x="5886859" y="3777333"/>
                  <a:pt x="5881678" y="3777333"/>
                </a:cubicBezTo>
                <a:cubicBezTo>
                  <a:pt x="5875993" y="3777333"/>
                  <a:pt x="5871244" y="3776317"/>
                  <a:pt x="5867430" y="3774284"/>
                </a:cubicBezTo>
                <a:cubicBezTo>
                  <a:pt x="5863616" y="3772252"/>
                  <a:pt x="5860576" y="3769506"/>
                  <a:pt x="5858310" y="3766047"/>
                </a:cubicBezTo>
                <a:cubicBezTo>
                  <a:pt x="5856044" y="3762589"/>
                  <a:pt x="5854424" y="3758542"/>
                  <a:pt x="5853453" y="3753906"/>
                </a:cubicBezTo>
                <a:cubicBezTo>
                  <a:pt x="5852481" y="3749271"/>
                  <a:pt x="5851995" y="3744315"/>
                  <a:pt x="5851995" y="3739037"/>
                </a:cubicBezTo>
                <a:cubicBezTo>
                  <a:pt x="5851995" y="3733546"/>
                  <a:pt x="5852589" y="3728483"/>
                  <a:pt x="5853776" y="3723848"/>
                </a:cubicBezTo>
                <a:cubicBezTo>
                  <a:pt x="5854964" y="3719212"/>
                  <a:pt x="5856780" y="3715201"/>
                  <a:pt x="5859227" y="3711814"/>
                </a:cubicBezTo>
                <a:cubicBezTo>
                  <a:pt x="5861673" y="3708426"/>
                  <a:pt x="5864785" y="3705805"/>
                  <a:pt x="5868563" y="3703951"/>
                </a:cubicBezTo>
                <a:cubicBezTo>
                  <a:pt x="5872341" y="3702097"/>
                  <a:pt x="5876857" y="3701170"/>
                  <a:pt x="5882109" y="3701170"/>
                </a:cubicBezTo>
                <a:close/>
                <a:moveTo>
                  <a:pt x="4901034" y="3701170"/>
                </a:moveTo>
                <a:cubicBezTo>
                  <a:pt x="4906719" y="3701170"/>
                  <a:pt x="4911469" y="3702186"/>
                  <a:pt x="4915282" y="3704219"/>
                </a:cubicBezTo>
                <a:cubicBezTo>
                  <a:pt x="4919096" y="3706251"/>
                  <a:pt x="4922118" y="3709014"/>
                  <a:pt x="4924349" y="3712509"/>
                </a:cubicBezTo>
                <a:cubicBezTo>
                  <a:pt x="4926580" y="3716003"/>
                  <a:pt x="4928181" y="3720068"/>
                  <a:pt x="4929152" y="3724703"/>
                </a:cubicBezTo>
                <a:cubicBezTo>
                  <a:pt x="4930124" y="3729339"/>
                  <a:pt x="4930610" y="3734259"/>
                  <a:pt x="4930610" y="3739465"/>
                </a:cubicBezTo>
                <a:cubicBezTo>
                  <a:pt x="4930610" y="3745028"/>
                  <a:pt x="4930034" y="3750127"/>
                  <a:pt x="4928882" y="3754762"/>
                </a:cubicBezTo>
                <a:cubicBezTo>
                  <a:pt x="4927731" y="3759397"/>
                  <a:pt x="4925932" y="3763391"/>
                  <a:pt x="4923486" y="3766743"/>
                </a:cubicBezTo>
                <a:cubicBezTo>
                  <a:pt x="4921039" y="3770095"/>
                  <a:pt x="4917909" y="3772697"/>
                  <a:pt x="4914095" y="3774552"/>
                </a:cubicBezTo>
                <a:cubicBezTo>
                  <a:pt x="4910282" y="3776406"/>
                  <a:pt x="4905784" y="3777333"/>
                  <a:pt x="4900603" y="3777333"/>
                </a:cubicBezTo>
                <a:cubicBezTo>
                  <a:pt x="4894918" y="3777333"/>
                  <a:pt x="4890169" y="3776317"/>
                  <a:pt x="4886355" y="3774284"/>
                </a:cubicBezTo>
                <a:cubicBezTo>
                  <a:pt x="4882542" y="3772252"/>
                  <a:pt x="4879501" y="3769506"/>
                  <a:pt x="4877235" y="3766047"/>
                </a:cubicBezTo>
                <a:cubicBezTo>
                  <a:pt x="4874969" y="3762589"/>
                  <a:pt x="4873350" y="3758542"/>
                  <a:pt x="4872378" y="3753906"/>
                </a:cubicBezTo>
                <a:cubicBezTo>
                  <a:pt x="4871406" y="3749271"/>
                  <a:pt x="4870921" y="3744315"/>
                  <a:pt x="4870921" y="3739037"/>
                </a:cubicBezTo>
                <a:cubicBezTo>
                  <a:pt x="4870921" y="3733546"/>
                  <a:pt x="4871514" y="3728483"/>
                  <a:pt x="4872701" y="3723848"/>
                </a:cubicBezTo>
                <a:cubicBezTo>
                  <a:pt x="4873889" y="3719212"/>
                  <a:pt x="4875705" y="3715201"/>
                  <a:pt x="4878152" y="3711814"/>
                </a:cubicBezTo>
                <a:cubicBezTo>
                  <a:pt x="4880598" y="3708426"/>
                  <a:pt x="4883710" y="3705805"/>
                  <a:pt x="4887488" y="3703951"/>
                </a:cubicBezTo>
                <a:cubicBezTo>
                  <a:pt x="4891266" y="3702097"/>
                  <a:pt x="4895782" y="3701170"/>
                  <a:pt x="4901034" y="3701170"/>
                </a:cubicBezTo>
                <a:close/>
                <a:moveTo>
                  <a:pt x="7470006" y="3700207"/>
                </a:moveTo>
                <a:cubicBezTo>
                  <a:pt x="7465629" y="3700207"/>
                  <a:pt x="7461791" y="3701027"/>
                  <a:pt x="7458490" y="3702668"/>
                </a:cubicBezTo>
                <a:cubicBezTo>
                  <a:pt x="7455190" y="3704308"/>
                  <a:pt x="7452427" y="3706483"/>
                  <a:pt x="7450202" y="3709193"/>
                </a:cubicBezTo>
                <a:cubicBezTo>
                  <a:pt x="7447978" y="3711903"/>
                  <a:pt x="7446256" y="3715058"/>
                  <a:pt x="7445036" y="3718660"/>
                </a:cubicBezTo>
                <a:cubicBezTo>
                  <a:pt x="7443817" y="3722261"/>
                  <a:pt x="7443135" y="3726023"/>
                  <a:pt x="7442991" y="3729945"/>
                </a:cubicBezTo>
                <a:lnTo>
                  <a:pt x="7495514" y="3729945"/>
                </a:lnTo>
                <a:cubicBezTo>
                  <a:pt x="7495728" y="3720674"/>
                  <a:pt x="7493664" y="3713400"/>
                  <a:pt x="7489324" y="3708123"/>
                </a:cubicBezTo>
                <a:cubicBezTo>
                  <a:pt x="7484984" y="3702846"/>
                  <a:pt x="7478545" y="3700207"/>
                  <a:pt x="7470006" y="3700207"/>
                </a:cubicBezTo>
                <a:close/>
                <a:moveTo>
                  <a:pt x="7026342" y="3700207"/>
                </a:moveTo>
                <a:cubicBezTo>
                  <a:pt x="7030764" y="3700207"/>
                  <a:pt x="7034525" y="3700528"/>
                  <a:pt x="7037628" y="3701170"/>
                </a:cubicBezTo>
                <a:cubicBezTo>
                  <a:pt x="7040730" y="3701812"/>
                  <a:pt x="7043261" y="3702775"/>
                  <a:pt x="7045223" y="3704058"/>
                </a:cubicBezTo>
                <a:cubicBezTo>
                  <a:pt x="7047184" y="3705342"/>
                  <a:pt x="7048592" y="3706911"/>
                  <a:pt x="7049448" y="3708765"/>
                </a:cubicBezTo>
                <a:cubicBezTo>
                  <a:pt x="7050304" y="3710619"/>
                  <a:pt x="7050731" y="3712723"/>
                  <a:pt x="7050731" y="3715076"/>
                </a:cubicBezTo>
                <a:cubicBezTo>
                  <a:pt x="7050731" y="3720211"/>
                  <a:pt x="7048788" y="3724151"/>
                  <a:pt x="7044902" y="3726896"/>
                </a:cubicBezTo>
                <a:cubicBezTo>
                  <a:pt x="7041015" y="3729642"/>
                  <a:pt x="7035399" y="3731015"/>
                  <a:pt x="7028054" y="3731015"/>
                </a:cubicBezTo>
                <a:lnTo>
                  <a:pt x="7010083" y="3731015"/>
                </a:lnTo>
                <a:lnTo>
                  <a:pt x="7010083" y="3701063"/>
                </a:lnTo>
                <a:cubicBezTo>
                  <a:pt x="7012008" y="3700849"/>
                  <a:pt x="7014362" y="3700653"/>
                  <a:pt x="7017143" y="3700475"/>
                </a:cubicBezTo>
                <a:cubicBezTo>
                  <a:pt x="7019924" y="3700296"/>
                  <a:pt x="7022990" y="3700207"/>
                  <a:pt x="7026342" y="3700207"/>
                </a:cubicBezTo>
                <a:close/>
                <a:moveTo>
                  <a:pt x="5993631" y="3700207"/>
                </a:moveTo>
                <a:cubicBezTo>
                  <a:pt x="6002170" y="3700207"/>
                  <a:pt x="6008609" y="3702846"/>
                  <a:pt x="6012949" y="3708123"/>
                </a:cubicBezTo>
                <a:cubicBezTo>
                  <a:pt x="6017290" y="3713400"/>
                  <a:pt x="6019353" y="3720674"/>
                  <a:pt x="6019139" y="3729945"/>
                </a:cubicBezTo>
                <a:lnTo>
                  <a:pt x="5966616" y="3729945"/>
                </a:lnTo>
                <a:cubicBezTo>
                  <a:pt x="5966760" y="3726023"/>
                  <a:pt x="5967442" y="3722261"/>
                  <a:pt x="5968661" y="3718660"/>
                </a:cubicBezTo>
                <a:cubicBezTo>
                  <a:pt x="5969881" y="3715058"/>
                  <a:pt x="5971603" y="3711903"/>
                  <a:pt x="5973828" y="3709193"/>
                </a:cubicBezTo>
                <a:cubicBezTo>
                  <a:pt x="5976052" y="3706483"/>
                  <a:pt x="5978815" y="3704308"/>
                  <a:pt x="5982115" y="3702668"/>
                </a:cubicBezTo>
                <a:cubicBezTo>
                  <a:pt x="5985416" y="3701027"/>
                  <a:pt x="5989254" y="3700207"/>
                  <a:pt x="5993631" y="3700207"/>
                </a:cubicBezTo>
                <a:close/>
                <a:moveTo>
                  <a:pt x="5574531" y="3700207"/>
                </a:moveTo>
                <a:cubicBezTo>
                  <a:pt x="5583070" y="3700207"/>
                  <a:pt x="5589509" y="3702846"/>
                  <a:pt x="5593850" y="3708123"/>
                </a:cubicBezTo>
                <a:cubicBezTo>
                  <a:pt x="5598190" y="3713400"/>
                  <a:pt x="5600253" y="3720674"/>
                  <a:pt x="5600039" y="3729945"/>
                </a:cubicBezTo>
                <a:lnTo>
                  <a:pt x="5547516" y="3729945"/>
                </a:lnTo>
                <a:cubicBezTo>
                  <a:pt x="5547660" y="3726023"/>
                  <a:pt x="5548342" y="3722261"/>
                  <a:pt x="5549561" y="3718660"/>
                </a:cubicBezTo>
                <a:cubicBezTo>
                  <a:pt x="5550781" y="3715058"/>
                  <a:pt x="5552503" y="3711903"/>
                  <a:pt x="5554728" y="3709193"/>
                </a:cubicBezTo>
                <a:cubicBezTo>
                  <a:pt x="5556952" y="3706483"/>
                  <a:pt x="5559715" y="3704308"/>
                  <a:pt x="5563015" y="3702668"/>
                </a:cubicBezTo>
                <a:cubicBezTo>
                  <a:pt x="5566316" y="3701027"/>
                  <a:pt x="5570154" y="3700207"/>
                  <a:pt x="5574531" y="3700207"/>
                </a:cubicBezTo>
                <a:close/>
                <a:moveTo>
                  <a:pt x="4702242" y="3700207"/>
                </a:moveTo>
                <a:cubicBezTo>
                  <a:pt x="4706664" y="3700207"/>
                  <a:pt x="4710426" y="3700528"/>
                  <a:pt x="4713528" y="3701170"/>
                </a:cubicBezTo>
                <a:cubicBezTo>
                  <a:pt x="4716630" y="3701812"/>
                  <a:pt x="4719162" y="3702775"/>
                  <a:pt x="4721123" y="3704058"/>
                </a:cubicBezTo>
                <a:cubicBezTo>
                  <a:pt x="4723084" y="3705342"/>
                  <a:pt x="4724492" y="3706911"/>
                  <a:pt x="4725348" y="3708765"/>
                </a:cubicBezTo>
                <a:cubicBezTo>
                  <a:pt x="4726204" y="3710619"/>
                  <a:pt x="4726632" y="3712723"/>
                  <a:pt x="4726632" y="3715076"/>
                </a:cubicBezTo>
                <a:cubicBezTo>
                  <a:pt x="4726632" y="3720211"/>
                  <a:pt x="4724688" y="3724151"/>
                  <a:pt x="4720802" y="3726896"/>
                </a:cubicBezTo>
                <a:cubicBezTo>
                  <a:pt x="4716915" y="3729642"/>
                  <a:pt x="4711299" y="3731015"/>
                  <a:pt x="4703954" y="3731015"/>
                </a:cubicBezTo>
                <a:lnTo>
                  <a:pt x="4685983" y="3731015"/>
                </a:lnTo>
                <a:lnTo>
                  <a:pt x="4685983" y="3701063"/>
                </a:lnTo>
                <a:cubicBezTo>
                  <a:pt x="4687908" y="3700849"/>
                  <a:pt x="4690262" y="3700653"/>
                  <a:pt x="4693043" y="3700475"/>
                </a:cubicBezTo>
                <a:cubicBezTo>
                  <a:pt x="4695824" y="3700296"/>
                  <a:pt x="4698891" y="3700207"/>
                  <a:pt x="4702242" y="3700207"/>
                </a:cubicBezTo>
                <a:close/>
                <a:moveTo>
                  <a:pt x="6510343" y="3688441"/>
                </a:moveTo>
                <a:cubicBezTo>
                  <a:pt x="6507848" y="3688441"/>
                  <a:pt x="6505976" y="3689029"/>
                  <a:pt x="6504727" y="3690206"/>
                </a:cubicBezTo>
                <a:cubicBezTo>
                  <a:pt x="6503480" y="3691382"/>
                  <a:pt x="6502677" y="3693112"/>
                  <a:pt x="6502321" y="3695394"/>
                </a:cubicBezTo>
                <a:lnTo>
                  <a:pt x="6491731" y="3786532"/>
                </a:lnTo>
                <a:cubicBezTo>
                  <a:pt x="6491588" y="3787317"/>
                  <a:pt x="6491588" y="3787976"/>
                  <a:pt x="6491731" y="3788511"/>
                </a:cubicBezTo>
                <a:cubicBezTo>
                  <a:pt x="6491873" y="3789046"/>
                  <a:pt x="6492212" y="3789492"/>
                  <a:pt x="6492747" y="3789848"/>
                </a:cubicBezTo>
                <a:cubicBezTo>
                  <a:pt x="6493282" y="3790205"/>
                  <a:pt x="6494066" y="3790454"/>
                  <a:pt x="6495100" y="3790597"/>
                </a:cubicBezTo>
                <a:cubicBezTo>
                  <a:pt x="6496134" y="3790740"/>
                  <a:pt x="6497543" y="3790811"/>
                  <a:pt x="6499325" y="3790811"/>
                </a:cubicBezTo>
                <a:cubicBezTo>
                  <a:pt x="6501180" y="3790811"/>
                  <a:pt x="6502677" y="3790758"/>
                  <a:pt x="6503818" y="3790651"/>
                </a:cubicBezTo>
                <a:cubicBezTo>
                  <a:pt x="6504959" y="3790544"/>
                  <a:pt x="6505886" y="3790365"/>
                  <a:pt x="6506599" y="3790116"/>
                </a:cubicBezTo>
                <a:cubicBezTo>
                  <a:pt x="6507313" y="3789866"/>
                  <a:pt x="6507794" y="3789474"/>
                  <a:pt x="6508044" y="3788939"/>
                </a:cubicBezTo>
                <a:cubicBezTo>
                  <a:pt x="6508293" y="3788404"/>
                  <a:pt x="6508454" y="3787709"/>
                  <a:pt x="6508525" y="3786853"/>
                </a:cubicBezTo>
                <a:lnTo>
                  <a:pt x="6515157" y="3731657"/>
                </a:lnTo>
                <a:cubicBezTo>
                  <a:pt x="6515300" y="3729660"/>
                  <a:pt x="6515496" y="3727520"/>
                  <a:pt x="6515745" y="3725238"/>
                </a:cubicBezTo>
                <a:cubicBezTo>
                  <a:pt x="6515995" y="3722956"/>
                  <a:pt x="6516245" y="3720639"/>
                  <a:pt x="6516494" y="3718285"/>
                </a:cubicBezTo>
                <a:cubicBezTo>
                  <a:pt x="6516744" y="3715932"/>
                  <a:pt x="6516976" y="3713579"/>
                  <a:pt x="6517189" y="3711225"/>
                </a:cubicBezTo>
                <a:cubicBezTo>
                  <a:pt x="6517403" y="3708872"/>
                  <a:pt x="6517617" y="3706661"/>
                  <a:pt x="6517831" y="3704593"/>
                </a:cubicBezTo>
                <a:lnTo>
                  <a:pt x="6517938" y="3702133"/>
                </a:lnTo>
                <a:cubicBezTo>
                  <a:pt x="6518438" y="3704201"/>
                  <a:pt x="6519044" y="3706412"/>
                  <a:pt x="6519757" y="3708765"/>
                </a:cubicBezTo>
                <a:cubicBezTo>
                  <a:pt x="6520470" y="3711118"/>
                  <a:pt x="6521201" y="3713489"/>
                  <a:pt x="6521950" y="3715878"/>
                </a:cubicBezTo>
                <a:cubicBezTo>
                  <a:pt x="6522698" y="3718267"/>
                  <a:pt x="6523447" y="3720603"/>
                  <a:pt x="6524196" y="3722885"/>
                </a:cubicBezTo>
                <a:cubicBezTo>
                  <a:pt x="6524945" y="3725167"/>
                  <a:pt x="6525676" y="3727306"/>
                  <a:pt x="6526389" y="3729303"/>
                </a:cubicBezTo>
                <a:lnTo>
                  <a:pt x="6545858" y="3786425"/>
                </a:lnTo>
                <a:cubicBezTo>
                  <a:pt x="6546143" y="3787281"/>
                  <a:pt x="6546499" y="3787994"/>
                  <a:pt x="6546927" y="3788565"/>
                </a:cubicBezTo>
                <a:cubicBezTo>
                  <a:pt x="6547355" y="3789135"/>
                  <a:pt x="6547908" y="3789581"/>
                  <a:pt x="6548585" y="3789902"/>
                </a:cubicBezTo>
                <a:cubicBezTo>
                  <a:pt x="6549263" y="3790223"/>
                  <a:pt x="6550101" y="3790454"/>
                  <a:pt x="6551099" y="3790597"/>
                </a:cubicBezTo>
                <a:cubicBezTo>
                  <a:pt x="6552098" y="3790740"/>
                  <a:pt x="6553345" y="3790811"/>
                  <a:pt x="6554843" y="3790811"/>
                </a:cubicBezTo>
                <a:cubicBezTo>
                  <a:pt x="6556341" y="3790811"/>
                  <a:pt x="6557606" y="3790740"/>
                  <a:pt x="6558640" y="3790597"/>
                </a:cubicBezTo>
                <a:cubicBezTo>
                  <a:pt x="6559675" y="3790454"/>
                  <a:pt x="6560530" y="3790205"/>
                  <a:pt x="6561208" y="3789848"/>
                </a:cubicBezTo>
                <a:cubicBezTo>
                  <a:pt x="6561885" y="3789492"/>
                  <a:pt x="6562420" y="3789028"/>
                  <a:pt x="6562812" y="3788458"/>
                </a:cubicBezTo>
                <a:cubicBezTo>
                  <a:pt x="6563205" y="3787887"/>
                  <a:pt x="6563543" y="3787174"/>
                  <a:pt x="6563829" y="3786318"/>
                </a:cubicBezTo>
                <a:lnTo>
                  <a:pt x="6584046" y="3729303"/>
                </a:lnTo>
                <a:cubicBezTo>
                  <a:pt x="6584688" y="3727235"/>
                  <a:pt x="6585383" y="3725024"/>
                  <a:pt x="6586132" y="3722671"/>
                </a:cubicBezTo>
                <a:cubicBezTo>
                  <a:pt x="6586881" y="3720318"/>
                  <a:pt x="6587665" y="3717964"/>
                  <a:pt x="6588485" y="3715611"/>
                </a:cubicBezTo>
                <a:cubicBezTo>
                  <a:pt x="6589305" y="3713258"/>
                  <a:pt x="6590072" y="3710940"/>
                  <a:pt x="6590785" y="3708658"/>
                </a:cubicBezTo>
                <a:cubicBezTo>
                  <a:pt x="6591498" y="3706376"/>
                  <a:pt x="6592176" y="3704201"/>
                  <a:pt x="6592817" y="3702133"/>
                </a:cubicBezTo>
                <a:lnTo>
                  <a:pt x="6592924" y="3704593"/>
                </a:lnTo>
                <a:cubicBezTo>
                  <a:pt x="6593138" y="3706661"/>
                  <a:pt x="6593335" y="3708872"/>
                  <a:pt x="6593513" y="3711225"/>
                </a:cubicBezTo>
                <a:cubicBezTo>
                  <a:pt x="6593691" y="3713579"/>
                  <a:pt x="6593887" y="3715932"/>
                  <a:pt x="6594101" y="3718285"/>
                </a:cubicBezTo>
                <a:cubicBezTo>
                  <a:pt x="6594315" y="3720639"/>
                  <a:pt x="6594529" y="3722956"/>
                  <a:pt x="6594743" y="3725238"/>
                </a:cubicBezTo>
                <a:cubicBezTo>
                  <a:pt x="6594957" y="3727520"/>
                  <a:pt x="6595171" y="3729660"/>
                  <a:pt x="6595385" y="3731657"/>
                </a:cubicBezTo>
                <a:lnTo>
                  <a:pt x="6602338" y="3787816"/>
                </a:lnTo>
                <a:cubicBezTo>
                  <a:pt x="6602409" y="3788458"/>
                  <a:pt x="6602570" y="3788975"/>
                  <a:pt x="6602819" y="3789367"/>
                </a:cubicBezTo>
                <a:cubicBezTo>
                  <a:pt x="6603069" y="3789759"/>
                  <a:pt x="6603514" y="3790062"/>
                  <a:pt x="6604156" y="3790276"/>
                </a:cubicBezTo>
                <a:cubicBezTo>
                  <a:pt x="6604798" y="3790490"/>
                  <a:pt x="6605690" y="3790633"/>
                  <a:pt x="6606831" y="3790704"/>
                </a:cubicBezTo>
                <a:cubicBezTo>
                  <a:pt x="6607972" y="3790775"/>
                  <a:pt x="6609434" y="3790811"/>
                  <a:pt x="6611216" y="3790811"/>
                </a:cubicBezTo>
                <a:cubicBezTo>
                  <a:pt x="6614497" y="3790811"/>
                  <a:pt x="6616672" y="3790490"/>
                  <a:pt x="6617741" y="3789848"/>
                </a:cubicBezTo>
                <a:cubicBezTo>
                  <a:pt x="6618811" y="3789207"/>
                  <a:pt x="6619311" y="3788101"/>
                  <a:pt x="6619239" y="3786532"/>
                </a:cubicBezTo>
                <a:lnTo>
                  <a:pt x="6608542" y="3695180"/>
                </a:lnTo>
                <a:cubicBezTo>
                  <a:pt x="6608328" y="3692826"/>
                  <a:pt x="6607562" y="3691115"/>
                  <a:pt x="6606242" y="3690045"/>
                </a:cubicBezTo>
                <a:cubicBezTo>
                  <a:pt x="6604923" y="3688975"/>
                  <a:pt x="6602980" y="3688441"/>
                  <a:pt x="6600412" y="3688441"/>
                </a:cubicBezTo>
                <a:lnTo>
                  <a:pt x="6592069" y="3688441"/>
                </a:lnTo>
                <a:cubicBezTo>
                  <a:pt x="6590072" y="3688441"/>
                  <a:pt x="6588378" y="3688637"/>
                  <a:pt x="6586988" y="3689029"/>
                </a:cubicBezTo>
                <a:cubicBezTo>
                  <a:pt x="6585597" y="3689421"/>
                  <a:pt x="6584403" y="3690027"/>
                  <a:pt x="6583404" y="3690847"/>
                </a:cubicBezTo>
                <a:cubicBezTo>
                  <a:pt x="6582406" y="3691668"/>
                  <a:pt x="6581568" y="3692737"/>
                  <a:pt x="6580890" y="3694057"/>
                </a:cubicBezTo>
                <a:cubicBezTo>
                  <a:pt x="6580213" y="3695376"/>
                  <a:pt x="6579589" y="3696927"/>
                  <a:pt x="6579018" y="3698710"/>
                </a:cubicBezTo>
                <a:lnTo>
                  <a:pt x="6564791" y="3739465"/>
                </a:lnTo>
                <a:cubicBezTo>
                  <a:pt x="6564007" y="3741747"/>
                  <a:pt x="6563205" y="3744136"/>
                  <a:pt x="6562384" y="3746632"/>
                </a:cubicBezTo>
                <a:cubicBezTo>
                  <a:pt x="6561564" y="3749128"/>
                  <a:pt x="6560762" y="3751642"/>
                  <a:pt x="6559978" y="3754174"/>
                </a:cubicBezTo>
                <a:cubicBezTo>
                  <a:pt x="6559193" y="3756705"/>
                  <a:pt x="6558462" y="3759201"/>
                  <a:pt x="6557785" y="3761662"/>
                </a:cubicBezTo>
                <a:cubicBezTo>
                  <a:pt x="6557107" y="3764122"/>
                  <a:pt x="6556448" y="3766458"/>
                  <a:pt x="6555806" y="3768668"/>
                </a:cubicBezTo>
                <a:lnTo>
                  <a:pt x="6555592" y="3768668"/>
                </a:lnTo>
                <a:cubicBezTo>
                  <a:pt x="6555021" y="3766529"/>
                  <a:pt x="6554397" y="3764282"/>
                  <a:pt x="6553720" y="3761929"/>
                </a:cubicBezTo>
                <a:cubicBezTo>
                  <a:pt x="6553043" y="3759576"/>
                  <a:pt x="6552329" y="3757169"/>
                  <a:pt x="6551580" y="3754709"/>
                </a:cubicBezTo>
                <a:cubicBezTo>
                  <a:pt x="6550832" y="3752248"/>
                  <a:pt x="6550029" y="3749752"/>
                  <a:pt x="6549174" y="3747221"/>
                </a:cubicBezTo>
                <a:cubicBezTo>
                  <a:pt x="6548318" y="3744689"/>
                  <a:pt x="6547498" y="3742175"/>
                  <a:pt x="6546713" y="3739679"/>
                </a:cubicBezTo>
                <a:lnTo>
                  <a:pt x="6532486" y="3698710"/>
                </a:lnTo>
                <a:cubicBezTo>
                  <a:pt x="6531844" y="3696713"/>
                  <a:pt x="6531167" y="3695055"/>
                  <a:pt x="6530454" y="3693736"/>
                </a:cubicBezTo>
                <a:cubicBezTo>
                  <a:pt x="6529741" y="3692416"/>
                  <a:pt x="6528867" y="3691364"/>
                  <a:pt x="6527833" y="3690580"/>
                </a:cubicBezTo>
                <a:cubicBezTo>
                  <a:pt x="6526799" y="3689796"/>
                  <a:pt x="6525551" y="3689243"/>
                  <a:pt x="6524089" y="3688922"/>
                </a:cubicBezTo>
                <a:cubicBezTo>
                  <a:pt x="6522627" y="3688601"/>
                  <a:pt x="6520862" y="3688441"/>
                  <a:pt x="6518794" y="3688441"/>
                </a:cubicBezTo>
                <a:close/>
                <a:moveTo>
                  <a:pt x="5219183" y="3688441"/>
                </a:moveTo>
                <a:cubicBezTo>
                  <a:pt x="5218612" y="3688441"/>
                  <a:pt x="5218113" y="3688601"/>
                  <a:pt x="5217685" y="3688922"/>
                </a:cubicBezTo>
                <a:cubicBezTo>
                  <a:pt x="5217258" y="3689243"/>
                  <a:pt x="5216883" y="3689742"/>
                  <a:pt x="5216562" y="3690420"/>
                </a:cubicBezTo>
                <a:cubicBezTo>
                  <a:pt x="5216241" y="3691097"/>
                  <a:pt x="5215992" y="3691935"/>
                  <a:pt x="5215813" y="3692933"/>
                </a:cubicBezTo>
                <a:cubicBezTo>
                  <a:pt x="5215635" y="3693932"/>
                  <a:pt x="5215546" y="3695073"/>
                  <a:pt x="5215546" y="3696356"/>
                </a:cubicBezTo>
                <a:cubicBezTo>
                  <a:pt x="5215546" y="3697783"/>
                  <a:pt x="5215635" y="3699013"/>
                  <a:pt x="5215813" y="3700047"/>
                </a:cubicBezTo>
                <a:cubicBezTo>
                  <a:pt x="5215992" y="3701081"/>
                  <a:pt x="5216223" y="3701919"/>
                  <a:pt x="5216509" y="3702561"/>
                </a:cubicBezTo>
                <a:cubicBezTo>
                  <a:pt x="5216794" y="3703202"/>
                  <a:pt x="5217168" y="3703684"/>
                  <a:pt x="5217632" y="3704005"/>
                </a:cubicBezTo>
                <a:cubicBezTo>
                  <a:pt x="5218095" y="3704326"/>
                  <a:pt x="5218612" y="3704486"/>
                  <a:pt x="5219183" y="3704486"/>
                </a:cubicBezTo>
                <a:lnTo>
                  <a:pt x="5248065" y="3704486"/>
                </a:lnTo>
                <a:lnTo>
                  <a:pt x="5248065" y="3787495"/>
                </a:lnTo>
                <a:cubicBezTo>
                  <a:pt x="5248065" y="3788065"/>
                  <a:pt x="5248190" y="3788547"/>
                  <a:pt x="5248439" y="3788939"/>
                </a:cubicBezTo>
                <a:cubicBezTo>
                  <a:pt x="5248689" y="3789331"/>
                  <a:pt x="5249152" y="3789670"/>
                  <a:pt x="5249830" y="3789955"/>
                </a:cubicBezTo>
                <a:cubicBezTo>
                  <a:pt x="5250507" y="3790241"/>
                  <a:pt x="5251417" y="3790454"/>
                  <a:pt x="5252558" y="3790597"/>
                </a:cubicBezTo>
                <a:cubicBezTo>
                  <a:pt x="5253699" y="3790740"/>
                  <a:pt x="5255125" y="3790811"/>
                  <a:pt x="5256836" y="3790811"/>
                </a:cubicBezTo>
                <a:cubicBezTo>
                  <a:pt x="5258619" y="3790811"/>
                  <a:pt x="5260081" y="3790740"/>
                  <a:pt x="5261222" y="3790597"/>
                </a:cubicBezTo>
                <a:cubicBezTo>
                  <a:pt x="5262363" y="3790454"/>
                  <a:pt x="5263255" y="3790241"/>
                  <a:pt x="5263896" y="3789955"/>
                </a:cubicBezTo>
                <a:cubicBezTo>
                  <a:pt x="5264538" y="3789670"/>
                  <a:pt x="5265002" y="3789331"/>
                  <a:pt x="5265287" y="3788939"/>
                </a:cubicBezTo>
                <a:cubicBezTo>
                  <a:pt x="5265572" y="3788547"/>
                  <a:pt x="5265715" y="3788065"/>
                  <a:pt x="5265715" y="3787495"/>
                </a:cubicBezTo>
                <a:lnTo>
                  <a:pt x="5265715" y="3704486"/>
                </a:lnTo>
                <a:lnTo>
                  <a:pt x="5294597" y="3704486"/>
                </a:lnTo>
                <a:cubicBezTo>
                  <a:pt x="5295239" y="3704486"/>
                  <a:pt x="5295774" y="3704326"/>
                  <a:pt x="5296201" y="3704005"/>
                </a:cubicBezTo>
                <a:cubicBezTo>
                  <a:pt x="5296629" y="3703684"/>
                  <a:pt x="5297004" y="3703202"/>
                  <a:pt x="5297325" y="3702561"/>
                </a:cubicBezTo>
                <a:cubicBezTo>
                  <a:pt x="5297646" y="3701919"/>
                  <a:pt x="5297877" y="3701099"/>
                  <a:pt x="5298020" y="3700100"/>
                </a:cubicBezTo>
                <a:cubicBezTo>
                  <a:pt x="5298163" y="3699102"/>
                  <a:pt x="5298234" y="3697890"/>
                  <a:pt x="5298234" y="3696463"/>
                </a:cubicBezTo>
                <a:cubicBezTo>
                  <a:pt x="5298234" y="3695180"/>
                  <a:pt x="5298145" y="3694021"/>
                  <a:pt x="5297966" y="3692987"/>
                </a:cubicBezTo>
                <a:cubicBezTo>
                  <a:pt x="5297788" y="3691953"/>
                  <a:pt x="5297557" y="3691097"/>
                  <a:pt x="5297271" y="3690420"/>
                </a:cubicBezTo>
                <a:cubicBezTo>
                  <a:pt x="5296986" y="3689742"/>
                  <a:pt x="5296612" y="3689243"/>
                  <a:pt x="5296148" y="3688922"/>
                </a:cubicBezTo>
                <a:cubicBezTo>
                  <a:pt x="5295684" y="3688601"/>
                  <a:pt x="5295167" y="3688441"/>
                  <a:pt x="5294597" y="3688441"/>
                </a:cubicBezTo>
                <a:close/>
                <a:moveTo>
                  <a:pt x="4986344" y="3688441"/>
                </a:moveTo>
                <a:cubicBezTo>
                  <a:pt x="4983848" y="3688441"/>
                  <a:pt x="4981976" y="3689029"/>
                  <a:pt x="4980728" y="3690206"/>
                </a:cubicBezTo>
                <a:cubicBezTo>
                  <a:pt x="4979480" y="3691382"/>
                  <a:pt x="4978678" y="3693112"/>
                  <a:pt x="4978321" y="3695394"/>
                </a:cubicBezTo>
                <a:lnTo>
                  <a:pt x="4967731" y="3786532"/>
                </a:lnTo>
                <a:cubicBezTo>
                  <a:pt x="4967588" y="3787317"/>
                  <a:pt x="4967588" y="3787976"/>
                  <a:pt x="4967731" y="3788511"/>
                </a:cubicBezTo>
                <a:cubicBezTo>
                  <a:pt x="4967874" y="3789046"/>
                  <a:pt x="4968212" y="3789492"/>
                  <a:pt x="4968747" y="3789848"/>
                </a:cubicBezTo>
                <a:cubicBezTo>
                  <a:pt x="4969282" y="3790205"/>
                  <a:pt x="4970066" y="3790454"/>
                  <a:pt x="4971100" y="3790597"/>
                </a:cubicBezTo>
                <a:cubicBezTo>
                  <a:pt x="4972134" y="3790740"/>
                  <a:pt x="4973543" y="3790811"/>
                  <a:pt x="4975326" y="3790811"/>
                </a:cubicBezTo>
                <a:cubicBezTo>
                  <a:pt x="4977180" y="3790811"/>
                  <a:pt x="4978678" y="3790758"/>
                  <a:pt x="4979818" y="3790651"/>
                </a:cubicBezTo>
                <a:cubicBezTo>
                  <a:pt x="4980960" y="3790544"/>
                  <a:pt x="4981887" y="3790365"/>
                  <a:pt x="4982600" y="3790116"/>
                </a:cubicBezTo>
                <a:cubicBezTo>
                  <a:pt x="4983313" y="3789866"/>
                  <a:pt x="4983794" y="3789474"/>
                  <a:pt x="4984044" y="3788939"/>
                </a:cubicBezTo>
                <a:cubicBezTo>
                  <a:pt x="4984293" y="3788404"/>
                  <a:pt x="4984454" y="3787709"/>
                  <a:pt x="4984525" y="3786853"/>
                </a:cubicBezTo>
                <a:lnTo>
                  <a:pt x="4991157" y="3731657"/>
                </a:lnTo>
                <a:cubicBezTo>
                  <a:pt x="4991300" y="3729660"/>
                  <a:pt x="4991496" y="3727520"/>
                  <a:pt x="4991746" y="3725238"/>
                </a:cubicBezTo>
                <a:cubicBezTo>
                  <a:pt x="4991995" y="3722956"/>
                  <a:pt x="4992245" y="3720639"/>
                  <a:pt x="4992494" y="3718285"/>
                </a:cubicBezTo>
                <a:cubicBezTo>
                  <a:pt x="4992744" y="3715932"/>
                  <a:pt x="4992976" y="3713579"/>
                  <a:pt x="4993190" y="3711225"/>
                </a:cubicBezTo>
                <a:cubicBezTo>
                  <a:pt x="4993404" y="3708872"/>
                  <a:pt x="4993618" y="3706661"/>
                  <a:pt x="4993832" y="3704593"/>
                </a:cubicBezTo>
                <a:lnTo>
                  <a:pt x="4993939" y="3702133"/>
                </a:lnTo>
                <a:cubicBezTo>
                  <a:pt x="4994438" y="3704201"/>
                  <a:pt x="4995044" y="3706412"/>
                  <a:pt x="4995757" y="3708765"/>
                </a:cubicBezTo>
                <a:cubicBezTo>
                  <a:pt x="4996470" y="3711118"/>
                  <a:pt x="4997201" y="3713489"/>
                  <a:pt x="4997950" y="3715878"/>
                </a:cubicBezTo>
                <a:cubicBezTo>
                  <a:pt x="4998699" y="3718267"/>
                  <a:pt x="4999448" y="3720603"/>
                  <a:pt x="5000196" y="3722885"/>
                </a:cubicBezTo>
                <a:cubicBezTo>
                  <a:pt x="5000945" y="3725167"/>
                  <a:pt x="5001676" y="3727306"/>
                  <a:pt x="5002389" y="3729303"/>
                </a:cubicBezTo>
                <a:lnTo>
                  <a:pt x="5021858" y="3786425"/>
                </a:lnTo>
                <a:cubicBezTo>
                  <a:pt x="5022143" y="3787281"/>
                  <a:pt x="5022500" y="3787994"/>
                  <a:pt x="5022928" y="3788565"/>
                </a:cubicBezTo>
                <a:cubicBezTo>
                  <a:pt x="5023355" y="3789135"/>
                  <a:pt x="5023908" y="3789581"/>
                  <a:pt x="5024585" y="3789902"/>
                </a:cubicBezTo>
                <a:cubicBezTo>
                  <a:pt x="5025263" y="3790223"/>
                  <a:pt x="5026101" y="3790454"/>
                  <a:pt x="5027099" y="3790597"/>
                </a:cubicBezTo>
                <a:cubicBezTo>
                  <a:pt x="5028098" y="3790740"/>
                  <a:pt x="5029346" y="3790811"/>
                  <a:pt x="5030843" y="3790811"/>
                </a:cubicBezTo>
                <a:cubicBezTo>
                  <a:pt x="5032341" y="3790811"/>
                  <a:pt x="5033607" y="3790740"/>
                  <a:pt x="5034641" y="3790597"/>
                </a:cubicBezTo>
                <a:cubicBezTo>
                  <a:pt x="5035675" y="3790454"/>
                  <a:pt x="5036531" y="3790205"/>
                  <a:pt x="5037208" y="3789848"/>
                </a:cubicBezTo>
                <a:cubicBezTo>
                  <a:pt x="5037886" y="3789492"/>
                  <a:pt x="5038420" y="3789028"/>
                  <a:pt x="5038813" y="3788458"/>
                </a:cubicBezTo>
                <a:cubicBezTo>
                  <a:pt x="5039205" y="3787887"/>
                  <a:pt x="5039544" y="3787174"/>
                  <a:pt x="5039829" y="3786318"/>
                </a:cubicBezTo>
                <a:lnTo>
                  <a:pt x="5060046" y="3729303"/>
                </a:lnTo>
                <a:cubicBezTo>
                  <a:pt x="5060688" y="3727235"/>
                  <a:pt x="5061383" y="3725024"/>
                  <a:pt x="5062132" y="3722671"/>
                </a:cubicBezTo>
                <a:cubicBezTo>
                  <a:pt x="5062881" y="3720318"/>
                  <a:pt x="5063665" y="3717964"/>
                  <a:pt x="5064485" y="3715611"/>
                </a:cubicBezTo>
                <a:cubicBezTo>
                  <a:pt x="5065306" y="3713258"/>
                  <a:pt x="5066072" y="3710940"/>
                  <a:pt x="5066785" y="3708658"/>
                </a:cubicBezTo>
                <a:cubicBezTo>
                  <a:pt x="5067498" y="3706376"/>
                  <a:pt x="5068176" y="3704201"/>
                  <a:pt x="5068818" y="3702133"/>
                </a:cubicBezTo>
                <a:lnTo>
                  <a:pt x="5068925" y="3704593"/>
                </a:lnTo>
                <a:cubicBezTo>
                  <a:pt x="5069139" y="3706661"/>
                  <a:pt x="5069335" y="3708872"/>
                  <a:pt x="5069513" y="3711225"/>
                </a:cubicBezTo>
                <a:cubicBezTo>
                  <a:pt x="5069691" y="3713579"/>
                  <a:pt x="5069887" y="3715932"/>
                  <a:pt x="5070101" y="3718285"/>
                </a:cubicBezTo>
                <a:cubicBezTo>
                  <a:pt x="5070315" y="3720639"/>
                  <a:pt x="5070529" y="3722956"/>
                  <a:pt x="5070743" y="3725238"/>
                </a:cubicBezTo>
                <a:cubicBezTo>
                  <a:pt x="5070957" y="3727520"/>
                  <a:pt x="5071171" y="3729660"/>
                  <a:pt x="5071385" y="3731657"/>
                </a:cubicBezTo>
                <a:lnTo>
                  <a:pt x="5078338" y="3787816"/>
                </a:lnTo>
                <a:cubicBezTo>
                  <a:pt x="5078409" y="3788458"/>
                  <a:pt x="5078570" y="3788975"/>
                  <a:pt x="5078819" y="3789367"/>
                </a:cubicBezTo>
                <a:cubicBezTo>
                  <a:pt x="5079069" y="3789759"/>
                  <a:pt x="5079515" y="3790062"/>
                  <a:pt x="5080157" y="3790276"/>
                </a:cubicBezTo>
                <a:cubicBezTo>
                  <a:pt x="5080798" y="3790490"/>
                  <a:pt x="5081690" y="3790633"/>
                  <a:pt x="5082831" y="3790704"/>
                </a:cubicBezTo>
                <a:cubicBezTo>
                  <a:pt x="5083972" y="3790775"/>
                  <a:pt x="5085434" y="3790811"/>
                  <a:pt x="5087217" y="3790811"/>
                </a:cubicBezTo>
                <a:cubicBezTo>
                  <a:pt x="5090497" y="3790811"/>
                  <a:pt x="5092672" y="3790490"/>
                  <a:pt x="5093742" y="3789848"/>
                </a:cubicBezTo>
                <a:cubicBezTo>
                  <a:pt x="5094811" y="3789207"/>
                  <a:pt x="5095311" y="3788101"/>
                  <a:pt x="5095239" y="3786532"/>
                </a:cubicBezTo>
                <a:lnTo>
                  <a:pt x="5084542" y="3695180"/>
                </a:lnTo>
                <a:cubicBezTo>
                  <a:pt x="5084328" y="3692826"/>
                  <a:pt x="5083562" y="3691115"/>
                  <a:pt x="5082243" y="3690045"/>
                </a:cubicBezTo>
                <a:cubicBezTo>
                  <a:pt x="5080923" y="3688975"/>
                  <a:pt x="5078980" y="3688441"/>
                  <a:pt x="5076413" y="3688441"/>
                </a:cubicBezTo>
                <a:lnTo>
                  <a:pt x="5068069" y="3688441"/>
                </a:lnTo>
                <a:cubicBezTo>
                  <a:pt x="5066072" y="3688441"/>
                  <a:pt x="5064378" y="3688637"/>
                  <a:pt x="5062988" y="3689029"/>
                </a:cubicBezTo>
                <a:cubicBezTo>
                  <a:pt x="5061597" y="3689421"/>
                  <a:pt x="5060403" y="3690027"/>
                  <a:pt x="5059404" y="3690847"/>
                </a:cubicBezTo>
                <a:cubicBezTo>
                  <a:pt x="5058406" y="3691668"/>
                  <a:pt x="5057568" y="3692737"/>
                  <a:pt x="5056891" y="3694057"/>
                </a:cubicBezTo>
                <a:cubicBezTo>
                  <a:pt x="5056213" y="3695376"/>
                  <a:pt x="5055589" y="3696927"/>
                  <a:pt x="5055019" y="3698710"/>
                </a:cubicBezTo>
                <a:lnTo>
                  <a:pt x="5040791" y="3739465"/>
                </a:lnTo>
                <a:cubicBezTo>
                  <a:pt x="5040007" y="3741747"/>
                  <a:pt x="5039205" y="3744136"/>
                  <a:pt x="5038385" y="3746632"/>
                </a:cubicBezTo>
                <a:cubicBezTo>
                  <a:pt x="5037565" y="3749128"/>
                  <a:pt x="5036762" y="3751642"/>
                  <a:pt x="5035978" y="3754174"/>
                </a:cubicBezTo>
                <a:cubicBezTo>
                  <a:pt x="5035193" y="3756705"/>
                  <a:pt x="5034462" y="3759201"/>
                  <a:pt x="5033785" y="3761662"/>
                </a:cubicBezTo>
                <a:cubicBezTo>
                  <a:pt x="5033107" y="3764122"/>
                  <a:pt x="5032448" y="3766458"/>
                  <a:pt x="5031806" y="3768668"/>
                </a:cubicBezTo>
                <a:lnTo>
                  <a:pt x="5031592" y="3768668"/>
                </a:lnTo>
                <a:cubicBezTo>
                  <a:pt x="5031022" y="3766529"/>
                  <a:pt x="5030398" y="3764282"/>
                  <a:pt x="5029720" y="3761929"/>
                </a:cubicBezTo>
                <a:cubicBezTo>
                  <a:pt x="5029043" y="3759576"/>
                  <a:pt x="5028330" y="3757169"/>
                  <a:pt x="5027581" y="3754709"/>
                </a:cubicBezTo>
                <a:cubicBezTo>
                  <a:pt x="5026832" y="3752248"/>
                  <a:pt x="5026030" y="3749752"/>
                  <a:pt x="5025174" y="3747221"/>
                </a:cubicBezTo>
                <a:cubicBezTo>
                  <a:pt x="5024318" y="3744689"/>
                  <a:pt x="5023498" y="3742175"/>
                  <a:pt x="5022714" y="3739679"/>
                </a:cubicBezTo>
                <a:lnTo>
                  <a:pt x="5008487" y="3698710"/>
                </a:lnTo>
                <a:cubicBezTo>
                  <a:pt x="5007845" y="3696713"/>
                  <a:pt x="5007167" y="3695055"/>
                  <a:pt x="5006454" y="3693736"/>
                </a:cubicBezTo>
                <a:cubicBezTo>
                  <a:pt x="5005741" y="3692416"/>
                  <a:pt x="5004867" y="3691364"/>
                  <a:pt x="5003833" y="3690580"/>
                </a:cubicBezTo>
                <a:cubicBezTo>
                  <a:pt x="5002799" y="3689796"/>
                  <a:pt x="5001551" y="3689243"/>
                  <a:pt x="5000089" y="3688922"/>
                </a:cubicBezTo>
                <a:cubicBezTo>
                  <a:pt x="4998627" y="3688601"/>
                  <a:pt x="4996862" y="3688441"/>
                  <a:pt x="4994794" y="3688441"/>
                </a:cubicBezTo>
                <a:close/>
                <a:moveTo>
                  <a:pt x="4761983" y="3688441"/>
                </a:moveTo>
                <a:cubicBezTo>
                  <a:pt x="4761412" y="3688441"/>
                  <a:pt x="4760913" y="3688601"/>
                  <a:pt x="4760485" y="3688922"/>
                </a:cubicBezTo>
                <a:cubicBezTo>
                  <a:pt x="4760058" y="3689243"/>
                  <a:pt x="4759683" y="3689742"/>
                  <a:pt x="4759362" y="3690420"/>
                </a:cubicBezTo>
                <a:cubicBezTo>
                  <a:pt x="4759041" y="3691097"/>
                  <a:pt x="4758792" y="3691935"/>
                  <a:pt x="4758613" y="3692933"/>
                </a:cubicBezTo>
                <a:cubicBezTo>
                  <a:pt x="4758435" y="3693932"/>
                  <a:pt x="4758346" y="3695073"/>
                  <a:pt x="4758346" y="3696356"/>
                </a:cubicBezTo>
                <a:cubicBezTo>
                  <a:pt x="4758346" y="3697783"/>
                  <a:pt x="4758435" y="3699013"/>
                  <a:pt x="4758613" y="3700047"/>
                </a:cubicBezTo>
                <a:cubicBezTo>
                  <a:pt x="4758792" y="3701081"/>
                  <a:pt x="4759023" y="3701919"/>
                  <a:pt x="4759309" y="3702561"/>
                </a:cubicBezTo>
                <a:cubicBezTo>
                  <a:pt x="4759594" y="3703202"/>
                  <a:pt x="4759968" y="3703684"/>
                  <a:pt x="4760432" y="3704005"/>
                </a:cubicBezTo>
                <a:cubicBezTo>
                  <a:pt x="4760895" y="3704326"/>
                  <a:pt x="4761412" y="3704486"/>
                  <a:pt x="4761983" y="3704486"/>
                </a:cubicBezTo>
                <a:lnTo>
                  <a:pt x="4790865" y="3704486"/>
                </a:lnTo>
                <a:lnTo>
                  <a:pt x="4790865" y="3787495"/>
                </a:lnTo>
                <a:cubicBezTo>
                  <a:pt x="4790865" y="3788065"/>
                  <a:pt x="4790990" y="3788547"/>
                  <a:pt x="4791239" y="3788939"/>
                </a:cubicBezTo>
                <a:cubicBezTo>
                  <a:pt x="4791489" y="3789331"/>
                  <a:pt x="4791952" y="3789670"/>
                  <a:pt x="4792630" y="3789955"/>
                </a:cubicBezTo>
                <a:cubicBezTo>
                  <a:pt x="4793307" y="3790241"/>
                  <a:pt x="4794217" y="3790454"/>
                  <a:pt x="4795358" y="3790597"/>
                </a:cubicBezTo>
                <a:cubicBezTo>
                  <a:pt x="4796499" y="3790740"/>
                  <a:pt x="4797925" y="3790811"/>
                  <a:pt x="4799636" y="3790811"/>
                </a:cubicBezTo>
                <a:cubicBezTo>
                  <a:pt x="4801419" y="3790811"/>
                  <a:pt x="4802881" y="3790740"/>
                  <a:pt x="4804022" y="3790597"/>
                </a:cubicBezTo>
                <a:cubicBezTo>
                  <a:pt x="4805163" y="3790454"/>
                  <a:pt x="4806055" y="3790241"/>
                  <a:pt x="4806697" y="3789955"/>
                </a:cubicBezTo>
                <a:cubicBezTo>
                  <a:pt x="4807338" y="3789670"/>
                  <a:pt x="4807802" y="3789331"/>
                  <a:pt x="4808087" y="3788939"/>
                </a:cubicBezTo>
                <a:cubicBezTo>
                  <a:pt x="4808372" y="3788547"/>
                  <a:pt x="4808515" y="3788065"/>
                  <a:pt x="4808515" y="3787495"/>
                </a:cubicBezTo>
                <a:lnTo>
                  <a:pt x="4808515" y="3704486"/>
                </a:lnTo>
                <a:lnTo>
                  <a:pt x="4837397" y="3704486"/>
                </a:lnTo>
                <a:cubicBezTo>
                  <a:pt x="4838039" y="3704486"/>
                  <a:pt x="4838574" y="3704326"/>
                  <a:pt x="4839001" y="3704005"/>
                </a:cubicBezTo>
                <a:cubicBezTo>
                  <a:pt x="4839429" y="3703684"/>
                  <a:pt x="4839804" y="3703202"/>
                  <a:pt x="4840125" y="3702561"/>
                </a:cubicBezTo>
                <a:cubicBezTo>
                  <a:pt x="4840446" y="3701919"/>
                  <a:pt x="4840677" y="3701099"/>
                  <a:pt x="4840820" y="3700100"/>
                </a:cubicBezTo>
                <a:cubicBezTo>
                  <a:pt x="4840963" y="3699102"/>
                  <a:pt x="4841034" y="3697890"/>
                  <a:pt x="4841034" y="3696463"/>
                </a:cubicBezTo>
                <a:cubicBezTo>
                  <a:pt x="4841034" y="3695180"/>
                  <a:pt x="4840945" y="3694021"/>
                  <a:pt x="4840766" y="3692987"/>
                </a:cubicBezTo>
                <a:cubicBezTo>
                  <a:pt x="4840588" y="3691953"/>
                  <a:pt x="4840356" y="3691097"/>
                  <a:pt x="4840071" y="3690420"/>
                </a:cubicBezTo>
                <a:cubicBezTo>
                  <a:pt x="4839786" y="3689742"/>
                  <a:pt x="4839412" y="3689243"/>
                  <a:pt x="4838948" y="3688922"/>
                </a:cubicBezTo>
                <a:cubicBezTo>
                  <a:pt x="4838484" y="3688601"/>
                  <a:pt x="4837968" y="3688441"/>
                  <a:pt x="4837397" y="3688441"/>
                </a:cubicBezTo>
                <a:close/>
                <a:moveTo>
                  <a:pt x="7325482" y="3687906"/>
                </a:moveTo>
                <a:cubicBezTo>
                  <a:pt x="7328905" y="3687906"/>
                  <a:pt x="7331259" y="3688173"/>
                  <a:pt x="7332542" y="3688708"/>
                </a:cubicBezTo>
                <a:cubicBezTo>
                  <a:pt x="7333826" y="3689243"/>
                  <a:pt x="7334468" y="3690045"/>
                  <a:pt x="7334468" y="3691115"/>
                </a:cubicBezTo>
                <a:lnTo>
                  <a:pt x="7334468" y="3746846"/>
                </a:lnTo>
                <a:cubicBezTo>
                  <a:pt x="7334468" y="3749628"/>
                  <a:pt x="7334396" y="3752391"/>
                  <a:pt x="7334254" y="3755136"/>
                </a:cubicBezTo>
                <a:cubicBezTo>
                  <a:pt x="7334111" y="3757882"/>
                  <a:pt x="7333933" y="3760610"/>
                  <a:pt x="7333719" y="3763320"/>
                </a:cubicBezTo>
                <a:cubicBezTo>
                  <a:pt x="7335359" y="3760610"/>
                  <a:pt x="7337017" y="3757953"/>
                  <a:pt x="7338693" y="3755350"/>
                </a:cubicBezTo>
                <a:cubicBezTo>
                  <a:pt x="7340369" y="3752747"/>
                  <a:pt x="7342170" y="3750198"/>
                  <a:pt x="7344095" y="3747702"/>
                </a:cubicBezTo>
                <a:lnTo>
                  <a:pt x="7385492" y="3691115"/>
                </a:lnTo>
                <a:cubicBezTo>
                  <a:pt x="7385920" y="3690544"/>
                  <a:pt x="7386366" y="3690045"/>
                  <a:pt x="7386830" y="3689617"/>
                </a:cubicBezTo>
                <a:cubicBezTo>
                  <a:pt x="7387293" y="3689189"/>
                  <a:pt x="7387864" y="3688851"/>
                  <a:pt x="7388541" y="3688601"/>
                </a:cubicBezTo>
                <a:cubicBezTo>
                  <a:pt x="7389219" y="3688351"/>
                  <a:pt x="7390021" y="3688173"/>
                  <a:pt x="7390948" y="3688066"/>
                </a:cubicBezTo>
                <a:cubicBezTo>
                  <a:pt x="7391875" y="3687959"/>
                  <a:pt x="7393087" y="3687906"/>
                  <a:pt x="7394585" y="3687906"/>
                </a:cubicBezTo>
                <a:cubicBezTo>
                  <a:pt x="7396082" y="3687906"/>
                  <a:pt x="7397348" y="3687959"/>
                  <a:pt x="7398382" y="3688066"/>
                </a:cubicBezTo>
                <a:cubicBezTo>
                  <a:pt x="7399416" y="3688173"/>
                  <a:pt x="7400237" y="3688369"/>
                  <a:pt x="7400843" y="3688655"/>
                </a:cubicBezTo>
                <a:cubicBezTo>
                  <a:pt x="7401449" y="3688940"/>
                  <a:pt x="7401877" y="3689296"/>
                  <a:pt x="7402126" y="3689724"/>
                </a:cubicBezTo>
                <a:cubicBezTo>
                  <a:pt x="7402376" y="3690152"/>
                  <a:pt x="7402501" y="3690651"/>
                  <a:pt x="7402501" y="3691222"/>
                </a:cubicBezTo>
                <a:lnTo>
                  <a:pt x="7402501" y="3787602"/>
                </a:lnTo>
                <a:cubicBezTo>
                  <a:pt x="7402501" y="3788101"/>
                  <a:pt x="7402358" y="3788565"/>
                  <a:pt x="7402073" y="3788993"/>
                </a:cubicBezTo>
                <a:cubicBezTo>
                  <a:pt x="7401788" y="3789420"/>
                  <a:pt x="7401324" y="3789759"/>
                  <a:pt x="7400682" y="3790009"/>
                </a:cubicBezTo>
                <a:cubicBezTo>
                  <a:pt x="7400040" y="3790258"/>
                  <a:pt x="7399149" y="3790454"/>
                  <a:pt x="7398008" y="3790597"/>
                </a:cubicBezTo>
                <a:cubicBezTo>
                  <a:pt x="7396867" y="3790740"/>
                  <a:pt x="7395441" y="3790811"/>
                  <a:pt x="7393729" y="3790811"/>
                </a:cubicBezTo>
                <a:cubicBezTo>
                  <a:pt x="7392018" y="3790811"/>
                  <a:pt x="7390591" y="3790740"/>
                  <a:pt x="7389450" y="3790597"/>
                </a:cubicBezTo>
                <a:cubicBezTo>
                  <a:pt x="7388309" y="3790454"/>
                  <a:pt x="7387382" y="3790258"/>
                  <a:pt x="7386669" y="3790009"/>
                </a:cubicBezTo>
                <a:cubicBezTo>
                  <a:pt x="7385956" y="3789759"/>
                  <a:pt x="7385457" y="3789420"/>
                  <a:pt x="7385172" y="3788993"/>
                </a:cubicBezTo>
                <a:cubicBezTo>
                  <a:pt x="7384886" y="3788565"/>
                  <a:pt x="7384744" y="3788101"/>
                  <a:pt x="7384744" y="3787602"/>
                </a:cubicBezTo>
                <a:lnTo>
                  <a:pt x="7384744" y="3732191"/>
                </a:lnTo>
                <a:cubicBezTo>
                  <a:pt x="7384744" y="3729410"/>
                  <a:pt x="7384815" y="3726575"/>
                  <a:pt x="7384958" y="3723687"/>
                </a:cubicBezTo>
                <a:cubicBezTo>
                  <a:pt x="7385100" y="3720799"/>
                  <a:pt x="7385279" y="3717964"/>
                  <a:pt x="7385492" y="3715183"/>
                </a:cubicBezTo>
                <a:cubicBezTo>
                  <a:pt x="7383852" y="3718036"/>
                  <a:pt x="7382052" y="3720835"/>
                  <a:pt x="7380090" y="3723580"/>
                </a:cubicBezTo>
                <a:cubicBezTo>
                  <a:pt x="7378129" y="3726326"/>
                  <a:pt x="7376150" y="3729054"/>
                  <a:pt x="7374154" y="3731764"/>
                </a:cubicBezTo>
                <a:lnTo>
                  <a:pt x="7333291" y="3787602"/>
                </a:lnTo>
                <a:cubicBezTo>
                  <a:pt x="7332792" y="3788172"/>
                  <a:pt x="7332346" y="3788672"/>
                  <a:pt x="7331954" y="3789100"/>
                </a:cubicBezTo>
                <a:cubicBezTo>
                  <a:pt x="7331562" y="3789527"/>
                  <a:pt x="7331062" y="3789866"/>
                  <a:pt x="7330456" y="3790116"/>
                </a:cubicBezTo>
                <a:cubicBezTo>
                  <a:pt x="7329850" y="3790365"/>
                  <a:pt x="7329083" y="3790544"/>
                  <a:pt x="7328156" y="3790651"/>
                </a:cubicBezTo>
                <a:cubicBezTo>
                  <a:pt x="7327229" y="3790758"/>
                  <a:pt x="7326088" y="3790811"/>
                  <a:pt x="7324733" y="3790811"/>
                </a:cubicBezTo>
                <a:cubicBezTo>
                  <a:pt x="7323165" y="3790811"/>
                  <a:pt x="7321881" y="3790740"/>
                  <a:pt x="7320882" y="3790597"/>
                </a:cubicBezTo>
                <a:cubicBezTo>
                  <a:pt x="7319884" y="3790454"/>
                  <a:pt x="7319082" y="3790258"/>
                  <a:pt x="7318476" y="3790009"/>
                </a:cubicBezTo>
                <a:cubicBezTo>
                  <a:pt x="7317870" y="3789759"/>
                  <a:pt x="7317442" y="3789420"/>
                  <a:pt x="7317192" y="3788993"/>
                </a:cubicBezTo>
                <a:cubicBezTo>
                  <a:pt x="7316942" y="3788565"/>
                  <a:pt x="7316818" y="3788101"/>
                  <a:pt x="7316818" y="3787602"/>
                </a:cubicBezTo>
                <a:lnTo>
                  <a:pt x="7316818" y="3691115"/>
                </a:lnTo>
                <a:cubicBezTo>
                  <a:pt x="7316818" y="3690616"/>
                  <a:pt x="7316942" y="3690152"/>
                  <a:pt x="7317192" y="3689724"/>
                </a:cubicBezTo>
                <a:cubicBezTo>
                  <a:pt x="7317442" y="3689296"/>
                  <a:pt x="7317905" y="3688940"/>
                  <a:pt x="7318583" y="3688655"/>
                </a:cubicBezTo>
                <a:cubicBezTo>
                  <a:pt x="7319260" y="3688369"/>
                  <a:pt x="7320169" y="3688173"/>
                  <a:pt x="7321310" y="3688066"/>
                </a:cubicBezTo>
                <a:cubicBezTo>
                  <a:pt x="7322451" y="3687959"/>
                  <a:pt x="7323842" y="3687906"/>
                  <a:pt x="7325482" y="3687906"/>
                </a:cubicBezTo>
                <a:close/>
                <a:moveTo>
                  <a:pt x="7211289" y="3687906"/>
                </a:moveTo>
                <a:cubicBezTo>
                  <a:pt x="7213072" y="3687906"/>
                  <a:pt x="7214534" y="3687959"/>
                  <a:pt x="7215675" y="3688066"/>
                </a:cubicBezTo>
                <a:cubicBezTo>
                  <a:pt x="7216816" y="3688173"/>
                  <a:pt x="7217707" y="3688387"/>
                  <a:pt x="7218349" y="3688708"/>
                </a:cubicBezTo>
                <a:cubicBezTo>
                  <a:pt x="7218991" y="3689029"/>
                  <a:pt x="7219454" y="3689385"/>
                  <a:pt x="7219740" y="3689778"/>
                </a:cubicBezTo>
                <a:cubicBezTo>
                  <a:pt x="7220025" y="3690170"/>
                  <a:pt x="7220168" y="3690651"/>
                  <a:pt x="7220168" y="3691222"/>
                </a:cubicBezTo>
                <a:lnTo>
                  <a:pt x="7220168" y="3730373"/>
                </a:lnTo>
                <a:lnTo>
                  <a:pt x="7269267" y="3730373"/>
                </a:lnTo>
                <a:lnTo>
                  <a:pt x="7269267" y="3691222"/>
                </a:lnTo>
                <a:cubicBezTo>
                  <a:pt x="7269267" y="3690651"/>
                  <a:pt x="7269409" y="3690170"/>
                  <a:pt x="7269695" y="3689778"/>
                </a:cubicBezTo>
                <a:cubicBezTo>
                  <a:pt x="7269980" y="3689385"/>
                  <a:pt x="7270444" y="3689029"/>
                  <a:pt x="7271085" y="3688708"/>
                </a:cubicBezTo>
                <a:cubicBezTo>
                  <a:pt x="7271727" y="3688387"/>
                  <a:pt x="7272619" y="3688173"/>
                  <a:pt x="7273760" y="3688066"/>
                </a:cubicBezTo>
                <a:cubicBezTo>
                  <a:pt x="7274901" y="3687959"/>
                  <a:pt x="7276362" y="3687906"/>
                  <a:pt x="7278146" y="3687906"/>
                </a:cubicBezTo>
                <a:cubicBezTo>
                  <a:pt x="7279857" y="3687906"/>
                  <a:pt x="7281283" y="3687959"/>
                  <a:pt x="7282424" y="3688066"/>
                </a:cubicBezTo>
                <a:cubicBezTo>
                  <a:pt x="7283565" y="3688173"/>
                  <a:pt x="7284457" y="3688387"/>
                  <a:pt x="7285099" y="3688708"/>
                </a:cubicBezTo>
                <a:cubicBezTo>
                  <a:pt x="7285740" y="3689029"/>
                  <a:pt x="7286204" y="3689385"/>
                  <a:pt x="7286489" y="3689778"/>
                </a:cubicBezTo>
                <a:cubicBezTo>
                  <a:pt x="7286774" y="3690170"/>
                  <a:pt x="7286917" y="3690651"/>
                  <a:pt x="7286917" y="3691222"/>
                </a:cubicBezTo>
                <a:lnTo>
                  <a:pt x="7286917" y="3787495"/>
                </a:lnTo>
                <a:cubicBezTo>
                  <a:pt x="7286917" y="3788065"/>
                  <a:pt x="7286774" y="3788547"/>
                  <a:pt x="7286489" y="3788939"/>
                </a:cubicBezTo>
                <a:cubicBezTo>
                  <a:pt x="7286204" y="3789331"/>
                  <a:pt x="7285740" y="3789670"/>
                  <a:pt x="7285099" y="3789955"/>
                </a:cubicBezTo>
                <a:cubicBezTo>
                  <a:pt x="7284457" y="3790241"/>
                  <a:pt x="7283565" y="3790454"/>
                  <a:pt x="7282424" y="3790597"/>
                </a:cubicBezTo>
                <a:cubicBezTo>
                  <a:pt x="7281283" y="3790740"/>
                  <a:pt x="7279857" y="3790811"/>
                  <a:pt x="7278146" y="3790811"/>
                </a:cubicBezTo>
                <a:cubicBezTo>
                  <a:pt x="7276362" y="3790811"/>
                  <a:pt x="7274901" y="3790740"/>
                  <a:pt x="7273760" y="3790597"/>
                </a:cubicBezTo>
                <a:cubicBezTo>
                  <a:pt x="7272619" y="3790454"/>
                  <a:pt x="7271727" y="3790241"/>
                  <a:pt x="7271085" y="3789955"/>
                </a:cubicBezTo>
                <a:cubicBezTo>
                  <a:pt x="7270444" y="3789670"/>
                  <a:pt x="7269980" y="3789331"/>
                  <a:pt x="7269695" y="3788939"/>
                </a:cubicBezTo>
                <a:cubicBezTo>
                  <a:pt x="7269409" y="3788547"/>
                  <a:pt x="7269267" y="3788065"/>
                  <a:pt x="7269267" y="3787495"/>
                </a:cubicBezTo>
                <a:lnTo>
                  <a:pt x="7269267" y="3745242"/>
                </a:lnTo>
                <a:lnTo>
                  <a:pt x="7220168" y="3745242"/>
                </a:lnTo>
                <a:lnTo>
                  <a:pt x="7220168" y="3787495"/>
                </a:lnTo>
                <a:cubicBezTo>
                  <a:pt x="7220168" y="3788065"/>
                  <a:pt x="7220025" y="3788547"/>
                  <a:pt x="7219740" y="3788939"/>
                </a:cubicBezTo>
                <a:cubicBezTo>
                  <a:pt x="7219454" y="3789331"/>
                  <a:pt x="7218991" y="3789670"/>
                  <a:pt x="7218349" y="3789955"/>
                </a:cubicBezTo>
                <a:cubicBezTo>
                  <a:pt x="7217707" y="3790241"/>
                  <a:pt x="7216816" y="3790454"/>
                  <a:pt x="7215675" y="3790597"/>
                </a:cubicBezTo>
                <a:cubicBezTo>
                  <a:pt x="7214534" y="3790740"/>
                  <a:pt x="7213072" y="3790811"/>
                  <a:pt x="7211289" y="3790811"/>
                </a:cubicBezTo>
                <a:cubicBezTo>
                  <a:pt x="7209578" y="3790811"/>
                  <a:pt x="7208151" y="3790740"/>
                  <a:pt x="7207010" y="3790597"/>
                </a:cubicBezTo>
                <a:cubicBezTo>
                  <a:pt x="7205869" y="3790454"/>
                  <a:pt x="7204960" y="3790241"/>
                  <a:pt x="7204283" y="3789955"/>
                </a:cubicBezTo>
                <a:cubicBezTo>
                  <a:pt x="7203605" y="3789670"/>
                  <a:pt x="7203141" y="3789331"/>
                  <a:pt x="7202892" y="3788939"/>
                </a:cubicBezTo>
                <a:cubicBezTo>
                  <a:pt x="7202642" y="3788547"/>
                  <a:pt x="7202518" y="3788065"/>
                  <a:pt x="7202518" y="3787495"/>
                </a:cubicBezTo>
                <a:lnTo>
                  <a:pt x="7202518" y="3691222"/>
                </a:lnTo>
                <a:cubicBezTo>
                  <a:pt x="7202518" y="3690651"/>
                  <a:pt x="7202642" y="3690170"/>
                  <a:pt x="7202892" y="3689778"/>
                </a:cubicBezTo>
                <a:cubicBezTo>
                  <a:pt x="7203141" y="3689385"/>
                  <a:pt x="7203605" y="3689029"/>
                  <a:pt x="7204283" y="3688708"/>
                </a:cubicBezTo>
                <a:cubicBezTo>
                  <a:pt x="7204960" y="3688387"/>
                  <a:pt x="7205869" y="3688173"/>
                  <a:pt x="7207010" y="3688066"/>
                </a:cubicBezTo>
                <a:cubicBezTo>
                  <a:pt x="7208151" y="3687959"/>
                  <a:pt x="7209578" y="3687906"/>
                  <a:pt x="7211289" y="3687906"/>
                </a:cubicBezTo>
                <a:close/>
                <a:moveTo>
                  <a:pt x="6658732" y="3687906"/>
                </a:moveTo>
                <a:cubicBezTo>
                  <a:pt x="6657092" y="3687906"/>
                  <a:pt x="6655702" y="3687959"/>
                  <a:pt x="6654560" y="3688066"/>
                </a:cubicBezTo>
                <a:cubicBezTo>
                  <a:pt x="6653419" y="3688173"/>
                  <a:pt x="6652510" y="3688369"/>
                  <a:pt x="6651833" y="3688655"/>
                </a:cubicBezTo>
                <a:cubicBezTo>
                  <a:pt x="6651155" y="3688940"/>
                  <a:pt x="6650691" y="3689296"/>
                  <a:pt x="6650442" y="3689724"/>
                </a:cubicBezTo>
                <a:cubicBezTo>
                  <a:pt x="6650193" y="3690152"/>
                  <a:pt x="6650068" y="3690616"/>
                  <a:pt x="6650068" y="3691115"/>
                </a:cubicBezTo>
                <a:lnTo>
                  <a:pt x="6650068" y="3787602"/>
                </a:lnTo>
                <a:cubicBezTo>
                  <a:pt x="6650068" y="3788101"/>
                  <a:pt x="6650193" y="3788565"/>
                  <a:pt x="6650442" y="3788993"/>
                </a:cubicBezTo>
                <a:cubicBezTo>
                  <a:pt x="6650691" y="3789420"/>
                  <a:pt x="6651119" y="3789759"/>
                  <a:pt x="6651726" y="3790009"/>
                </a:cubicBezTo>
                <a:cubicBezTo>
                  <a:pt x="6652332" y="3790258"/>
                  <a:pt x="6653134" y="3790454"/>
                  <a:pt x="6654132" y="3790597"/>
                </a:cubicBezTo>
                <a:cubicBezTo>
                  <a:pt x="6655131" y="3790740"/>
                  <a:pt x="6656414" y="3790811"/>
                  <a:pt x="6657983" y="3790811"/>
                </a:cubicBezTo>
                <a:cubicBezTo>
                  <a:pt x="6659339" y="3790811"/>
                  <a:pt x="6660479" y="3790758"/>
                  <a:pt x="6661406" y="3790651"/>
                </a:cubicBezTo>
                <a:cubicBezTo>
                  <a:pt x="6662334" y="3790544"/>
                  <a:pt x="6663100" y="3790365"/>
                  <a:pt x="6663706" y="3790116"/>
                </a:cubicBezTo>
                <a:cubicBezTo>
                  <a:pt x="6664313" y="3789866"/>
                  <a:pt x="6664811" y="3789527"/>
                  <a:pt x="6665204" y="3789100"/>
                </a:cubicBezTo>
                <a:cubicBezTo>
                  <a:pt x="6665596" y="3788672"/>
                  <a:pt x="6666042" y="3788172"/>
                  <a:pt x="6666541" y="3787602"/>
                </a:cubicBezTo>
                <a:lnTo>
                  <a:pt x="6707404" y="3731764"/>
                </a:lnTo>
                <a:cubicBezTo>
                  <a:pt x="6709401" y="3729054"/>
                  <a:pt x="6711380" y="3726326"/>
                  <a:pt x="6713340" y="3723580"/>
                </a:cubicBezTo>
                <a:cubicBezTo>
                  <a:pt x="6715301" y="3720835"/>
                  <a:pt x="6717102" y="3718036"/>
                  <a:pt x="6718742" y="3715183"/>
                </a:cubicBezTo>
                <a:cubicBezTo>
                  <a:pt x="6718529" y="3717964"/>
                  <a:pt x="6718350" y="3720799"/>
                  <a:pt x="6718208" y="3723687"/>
                </a:cubicBezTo>
                <a:cubicBezTo>
                  <a:pt x="6718065" y="3726575"/>
                  <a:pt x="6717994" y="3729410"/>
                  <a:pt x="6717994" y="3732191"/>
                </a:cubicBezTo>
                <a:lnTo>
                  <a:pt x="6717994" y="3787602"/>
                </a:lnTo>
                <a:cubicBezTo>
                  <a:pt x="6717994" y="3788101"/>
                  <a:pt x="6718136" y="3788565"/>
                  <a:pt x="6718422" y="3788993"/>
                </a:cubicBezTo>
                <a:cubicBezTo>
                  <a:pt x="6718707" y="3789420"/>
                  <a:pt x="6719206" y="3789759"/>
                  <a:pt x="6719919" y="3790009"/>
                </a:cubicBezTo>
                <a:cubicBezTo>
                  <a:pt x="6720632" y="3790258"/>
                  <a:pt x="6721559" y="3790454"/>
                  <a:pt x="6722700" y="3790597"/>
                </a:cubicBezTo>
                <a:cubicBezTo>
                  <a:pt x="6723842" y="3790740"/>
                  <a:pt x="6725268" y="3790811"/>
                  <a:pt x="6726979" y="3790811"/>
                </a:cubicBezTo>
                <a:cubicBezTo>
                  <a:pt x="6728691" y="3790811"/>
                  <a:pt x="6730117" y="3790740"/>
                  <a:pt x="6731258" y="3790597"/>
                </a:cubicBezTo>
                <a:cubicBezTo>
                  <a:pt x="6732399" y="3790454"/>
                  <a:pt x="6733290" y="3790258"/>
                  <a:pt x="6733932" y="3790009"/>
                </a:cubicBezTo>
                <a:cubicBezTo>
                  <a:pt x="6734574" y="3789759"/>
                  <a:pt x="6735037" y="3789420"/>
                  <a:pt x="6735323" y="3788993"/>
                </a:cubicBezTo>
                <a:cubicBezTo>
                  <a:pt x="6735608" y="3788565"/>
                  <a:pt x="6735751" y="3788101"/>
                  <a:pt x="6735751" y="3787602"/>
                </a:cubicBezTo>
                <a:lnTo>
                  <a:pt x="6735751" y="3691222"/>
                </a:lnTo>
                <a:cubicBezTo>
                  <a:pt x="6735751" y="3690651"/>
                  <a:pt x="6735626" y="3690152"/>
                  <a:pt x="6735376" y="3689724"/>
                </a:cubicBezTo>
                <a:cubicBezTo>
                  <a:pt x="6735127" y="3689296"/>
                  <a:pt x="6734699" y="3688940"/>
                  <a:pt x="6734093" y="3688655"/>
                </a:cubicBezTo>
                <a:cubicBezTo>
                  <a:pt x="6733486" y="3688369"/>
                  <a:pt x="6732667" y="3688173"/>
                  <a:pt x="6731632" y="3688066"/>
                </a:cubicBezTo>
                <a:cubicBezTo>
                  <a:pt x="6730598" y="3687959"/>
                  <a:pt x="6729332" y="3687906"/>
                  <a:pt x="6727835" y="3687906"/>
                </a:cubicBezTo>
                <a:cubicBezTo>
                  <a:pt x="6726337" y="3687906"/>
                  <a:pt x="6725125" y="3687959"/>
                  <a:pt x="6724198" y="3688066"/>
                </a:cubicBezTo>
                <a:cubicBezTo>
                  <a:pt x="6723271" y="3688173"/>
                  <a:pt x="6722468" y="3688351"/>
                  <a:pt x="6721791" y="3688601"/>
                </a:cubicBezTo>
                <a:cubicBezTo>
                  <a:pt x="6721114" y="3688851"/>
                  <a:pt x="6720543" y="3689189"/>
                  <a:pt x="6720080" y="3689617"/>
                </a:cubicBezTo>
                <a:cubicBezTo>
                  <a:pt x="6719616" y="3690045"/>
                  <a:pt x="6719170" y="3690544"/>
                  <a:pt x="6718742" y="3691115"/>
                </a:cubicBezTo>
                <a:lnTo>
                  <a:pt x="6677345" y="3747702"/>
                </a:lnTo>
                <a:cubicBezTo>
                  <a:pt x="6675420" y="3750198"/>
                  <a:pt x="6673619" y="3752747"/>
                  <a:pt x="6671943" y="3755350"/>
                </a:cubicBezTo>
                <a:cubicBezTo>
                  <a:pt x="6670267" y="3757953"/>
                  <a:pt x="6668609" y="3760610"/>
                  <a:pt x="6666969" y="3763320"/>
                </a:cubicBezTo>
                <a:cubicBezTo>
                  <a:pt x="6667183" y="3760610"/>
                  <a:pt x="6667361" y="3757882"/>
                  <a:pt x="6667504" y="3755136"/>
                </a:cubicBezTo>
                <a:cubicBezTo>
                  <a:pt x="6667646" y="3752391"/>
                  <a:pt x="6667718" y="3749628"/>
                  <a:pt x="6667718" y="3746846"/>
                </a:cubicBezTo>
                <a:lnTo>
                  <a:pt x="6667718" y="3691115"/>
                </a:lnTo>
                <a:cubicBezTo>
                  <a:pt x="6667718" y="3690045"/>
                  <a:pt x="6667076" y="3689243"/>
                  <a:pt x="6665792" y="3688708"/>
                </a:cubicBezTo>
                <a:cubicBezTo>
                  <a:pt x="6664509" y="3688173"/>
                  <a:pt x="6662155" y="3687906"/>
                  <a:pt x="6658732" y="3687906"/>
                </a:cubicBezTo>
                <a:close/>
                <a:moveTo>
                  <a:pt x="5744439" y="3687906"/>
                </a:moveTo>
                <a:cubicBezTo>
                  <a:pt x="5742942" y="3687906"/>
                  <a:pt x="5741622" y="3687959"/>
                  <a:pt x="5740481" y="3688066"/>
                </a:cubicBezTo>
                <a:cubicBezTo>
                  <a:pt x="5739340" y="3688173"/>
                  <a:pt x="5738413" y="3688334"/>
                  <a:pt x="5737700" y="3688548"/>
                </a:cubicBezTo>
                <a:cubicBezTo>
                  <a:pt x="5736987" y="3688761"/>
                  <a:pt x="5736470" y="3689029"/>
                  <a:pt x="5736149" y="3689350"/>
                </a:cubicBezTo>
                <a:cubicBezTo>
                  <a:pt x="5735828" y="3689671"/>
                  <a:pt x="5735668" y="3690009"/>
                  <a:pt x="5735668" y="3690366"/>
                </a:cubicBezTo>
                <a:lnTo>
                  <a:pt x="5735668" y="3788137"/>
                </a:lnTo>
                <a:cubicBezTo>
                  <a:pt x="5735668" y="3788493"/>
                  <a:pt x="5735828" y="3788850"/>
                  <a:pt x="5736149" y="3789207"/>
                </a:cubicBezTo>
                <a:cubicBezTo>
                  <a:pt x="5736470" y="3789563"/>
                  <a:pt x="5736987" y="3789848"/>
                  <a:pt x="5737700" y="3790062"/>
                </a:cubicBezTo>
                <a:cubicBezTo>
                  <a:pt x="5738413" y="3790276"/>
                  <a:pt x="5739340" y="3790454"/>
                  <a:pt x="5740481" y="3790597"/>
                </a:cubicBezTo>
                <a:cubicBezTo>
                  <a:pt x="5741622" y="3790740"/>
                  <a:pt x="5742942" y="3790811"/>
                  <a:pt x="5744439" y="3790811"/>
                </a:cubicBezTo>
                <a:cubicBezTo>
                  <a:pt x="5745937" y="3790811"/>
                  <a:pt x="5747256" y="3790740"/>
                  <a:pt x="5748397" y="3790597"/>
                </a:cubicBezTo>
                <a:cubicBezTo>
                  <a:pt x="5749538" y="3790454"/>
                  <a:pt x="5750465" y="3790276"/>
                  <a:pt x="5751178" y="3790062"/>
                </a:cubicBezTo>
                <a:cubicBezTo>
                  <a:pt x="5751891" y="3789848"/>
                  <a:pt x="5752426" y="3789563"/>
                  <a:pt x="5752783" y="3789207"/>
                </a:cubicBezTo>
                <a:cubicBezTo>
                  <a:pt x="5753140" y="3788850"/>
                  <a:pt x="5753318" y="3788493"/>
                  <a:pt x="5753318" y="3788137"/>
                </a:cubicBezTo>
                <a:lnTo>
                  <a:pt x="5753318" y="3744814"/>
                </a:lnTo>
                <a:lnTo>
                  <a:pt x="5760806" y="3744814"/>
                </a:lnTo>
                <a:cubicBezTo>
                  <a:pt x="5763944" y="3744814"/>
                  <a:pt x="5766725" y="3745135"/>
                  <a:pt x="5769149" y="3745777"/>
                </a:cubicBezTo>
                <a:cubicBezTo>
                  <a:pt x="5771574" y="3746418"/>
                  <a:pt x="5773749" y="3747452"/>
                  <a:pt x="5775674" y="3748879"/>
                </a:cubicBezTo>
                <a:cubicBezTo>
                  <a:pt x="5777600" y="3750305"/>
                  <a:pt x="5779294" y="3752177"/>
                  <a:pt x="5780756" y="3754495"/>
                </a:cubicBezTo>
                <a:cubicBezTo>
                  <a:pt x="5782218" y="3756812"/>
                  <a:pt x="5783590" y="3759576"/>
                  <a:pt x="5784874" y="3762785"/>
                </a:cubicBezTo>
                <a:lnTo>
                  <a:pt x="5795143" y="3787709"/>
                </a:lnTo>
                <a:cubicBezTo>
                  <a:pt x="5795286" y="3788208"/>
                  <a:pt x="5795535" y="3788654"/>
                  <a:pt x="5795892" y="3789046"/>
                </a:cubicBezTo>
                <a:cubicBezTo>
                  <a:pt x="5796249" y="3789438"/>
                  <a:pt x="5796819" y="3789759"/>
                  <a:pt x="5797603" y="3790009"/>
                </a:cubicBezTo>
                <a:cubicBezTo>
                  <a:pt x="5798388" y="3790258"/>
                  <a:pt x="5799404" y="3790454"/>
                  <a:pt x="5800652" y="3790597"/>
                </a:cubicBezTo>
                <a:cubicBezTo>
                  <a:pt x="5801900" y="3790740"/>
                  <a:pt x="5803523" y="3790811"/>
                  <a:pt x="5805519" y="3790811"/>
                </a:cubicBezTo>
                <a:cubicBezTo>
                  <a:pt x="5807231" y="3790811"/>
                  <a:pt x="5808639" y="3790758"/>
                  <a:pt x="5809745" y="3790651"/>
                </a:cubicBezTo>
                <a:cubicBezTo>
                  <a:pt x="5810850" y="3790544"/>
                  <a:pt x="5811741" y="3790383"/>
                  <a:pt x="5812419" y="3790169"/>
                </a:cubicBezTo>
                <a:cubicBezTo>
                  <a:pt x="5813096" y="3789955"/>
                  <a:pt x="5813560" y="3789688"/>
                  <a:pt x="5813809" y="3789367"/>
                </a:cubicBezTo>
                <a:cubicBezTo>
                  <a:pt x="5814059" y="3789046"/>
                  <a:pt x="5814184" y="3788672"/>
                  <a:pt x="5814184" y="3788244"/>
                </a:cubicBezTo>
                <a:cubicBezTo>
                  <a:pt x="5814184" y="3788030"/>
                  <a:pt x="5814166" y="3787798"/>
                  <a:pt x="5814130" y="3787548"/>
                </a:cubicBezTo>
                <a:cubicBezTo>
                  <a:pt x="5814095" y="3787299"/>
                  <a:pt x="5814041" y="3786978"/>
                  <a:pt x="5813970" y="3786586"/>
                </a:cubicBezTo>
                <a:cubicBezTo>
                  <a:pt x="5813899" y="3786194"/>
                  <a:pt x="5813792" y="3785783"/>
                  <a:pt x="5813649" y="3785356"/>
                </a:cubicBezTo>
                <a:cubicBezTo>
                  <a:pt x="5813506" y="3784928"/>
                  <a:pt x="5813292" y="3784464"/>
                  <a:pt x="5813007" y="3783965"/>
                </a:cubicBezTo>
                <a:lnTo>
                  <a:pt x="5802417" y="3759576"/>
                </a:lnTo>
                <a:cubicBezTo>
                  <a:pt x="5801062" y="3756367"/>
                  <a:pt x="5799600" y="3753532"/>
                  <a:pt x="5798031" y="3751072"/>
                </a:cubicBezTo>
                <a:cubicBezTo>
                  <a:pt x="5796462" y="3748611"/>
                  <a:pt x="5794769" y="3746490"/>
                  <a:pt x="5792950" y="3744707"/>
                </a:cubicBezTo>
                <a:cubicBezTo>
                  <a:pt x="5791132" y="3742924"/>
                  <a:pt x="5789171" y="3741426"/>
                  <a:pt x="5787067" y="3740214"/>
                </a:cubicBezTo>
                <a:cubicBezTo>
                  <a:pt x="5784963" y="3739002"/>
                  <a:pt x="5782663" y="3737968"/>
                  <a:pt x="5780167" y="3737112"/>
                </a:cubicBezTo>
                <a:lnTo>
                  <a:pt x="5780167" y="3736898"/>
                </a:lnTo>
                <a:cubicBezTo>
                  <a:pt x="5781808" y="3736399"/>
                  <a:pt x="5783519" y="3735704"/>
                  <a:pt x="5785302" y="3734812"/>
                </a:cubicBezTo>
                <a:cubicBezTo>
                  <a:pt x="5787085" y="3733921"/>
                  <a:pt x="5788832" y="3732673"/>
                  <a:pt x="5790543" y="3731068"/>
                </a:cubicBezTo>
                <a:cubicBezTo>
                  <a:pt x="5792255" y="3729464"/>
                  <a:pt x="5793949" y="3727449"/>
                  <a:pt x="5795624" y="3725024"/>
                </a:cubicBezTo>
                <a:cubicBezTo>
                  <a:pt x="5797300" y="3722600"/>
                  <a:pt x="5798851" y="3719605"/>
                  <a:pt x="5800278" y="3716039"/>
                </a:cubicBezTo>
                <a:lnTo>
                  <a:pt x="5809477" y="3694859"/>
                </a:lnTo>
                <a:cubicBezTo>
                  <a:pt x="5809834" y="3693932"/>
                  <a:pt x="5810101" y="3693112"/>
                  <a:pt x="5810279" y="3692398"/>
                </a:cubicBezTo>
                <a:cubicBezTo>
                  <a:pt x="5810458" y="3691685"/>
                  <a:pt x="5810547" y="3691008"/>
                  <a:pt x="5810547" y="3690366"/>
                </a:cubicBezTo>
                <a:cubicBezTo>
                  <a:pt x="5810547" y="3690009"/>
                  <a:pt x="5810440" y="3689671"/>
                  <a:pt x="5810226" y="3689350"/>
                </a:cubicBezTo>
                <a:cubicBezTo>
                  <a:pt x="5810012" y="3689029"/>
                  <a:pt x="5809602" y="3688761"/>
                  <a:pt x="5808996" y="3688548"/>
                </a:cubicBezTo>
                <a:cubicBezTo>
                  <a:pt x="5808390" y="3688334"/>
                  <a:pt x="5807534" y="3688173"/>
                  <a:pt x="5806428" y="3688066"/>
                </a:cubicBezTo>
                <a:cubicBezTo>
                  <a:pt x="5805323" y="3687959"/>
                  <a:pt x="5803915" y="3687906"/>
                  <a:pt x="5802203" y="3687906"/>
                </a:cubicBezTo>
                <a:cubicBezTo>
                  <a:pt x="5800278" y="3687906"/>
                  <a:pt x="5798727" y="3687959"/>
                  <a:pt x="5797550" y="3688066"/>
                </a:cubicBezTo>
                <a:cubicBezTo>
                  <a:pt x="5796373" y="3688173"/>
                  <a:pt x="5795428" y="3688369"/>
                  <a:pt x="5794715" y="3688655"/>
                </a:cubicBezTo>
                <a:cubicBezTo>
                  <a:pt x="5794002" y="3688940"/>
                  <a:pt x="5793467" y="3689296"/>
                  <a:pt x="5793111" y="3689724"/>
                </a:cubicBezTo>
                <a:cubicBezTo>
                  <a:pt x="5792754" y="3690152"/>
                  <a:pt x="5792505" y="3690651"/>
                  <a:pt x="5792362" y="3691222"/>
                </a:cubicBezTo>
                <a:lnTo>
                  <a:pt x="5783376" y="3713365"/>
                </a:lnTo>
                <a:cubicBezTo>
                  <a:pt x="5782164" y="3716502"/>
                  <a:pt x="5780827" y="3719177"/>
                  <a:pt x="5779365" y="3721387"/>
                </a:cubicBezTo>
                <a:cubicBezTo>
                  <a:pt x="5777903" y="3723598"/>
                  <a:pt x="5776245" y="3725399"/>
                  <a:pt x="5774391" y="3726789"/>
                </a:cubicBezTo>
                <a:cubicBezTo>
                  <a:pt x="5772537" y="3728180"/>
                  <a:pt x="5770486" y="3729178"/>
                  <a:pt x="5768240" y="3729785"/>
                </a:cubicBezTo>
                <a:cubicBezTo>
                  <a:pt x="5765994" y="3730391"/>
                  <a:pt x="5763516" y="3730694"/>
                  <a:pt x="5760806" y="3730694"/>
                </a:cubicBezTo>
                <a:lnTo>
                  <a:pt x="5753318" y="3730694"/>
                </a:lnTo>
                <a:lnTo>
                  <a:pt x="5753318" y="3690366"/>
                </a:lnTo>
                <a:cubicBezTo>
                  <a:pt x="5753318" y="3690009"/>
                  <a:pt x="5753140" y="3689671"/>
                  <a:pt x="5752783" y="3689350"/>
                </a:cubicBezTo>
                <a:cubicBezTo>
                  <a:pt x="5752426" y="3689029"/>
                  <a:pt x="5751891" y="3688761"/>
                  <a:pt x="5751178" y="3688548"/>
                </a:cubicBezTo>
                <a:cubicBezTo>
                  <a:pt x="5750465" y="3688334"/>
                  <a:pt x="5749538" y="3688173"/>
                  <a:pt x="5748397" y="3688066"/>
                </a:cubicBezTo>
                <a:cubicBezTo>
                  <a:pt x="5747256" y="3687959"/>
                  <a:pt x="5745937" y="3687906"/>
                  <a:pt x="5744439" y="3687906"/>
                </a:cubicBezTo>
                <a:close/>
                <a:moveTo>
                  <a:pt x="5430333" y="3687906"/>
                </a:moveTo>
                <a:cubicBezTo>
                  <a:pt x="5428621" y="3687906"/>
                  <a:pt x="5427213" y="3687959"/>
                  <a:pt x="5426108" y="3688066"/>
                </a:cubicBezTo>
                <a:cubicBezTo>
                  <a:pt x="5425002" y="3688173"/>
                  <a:pt x="5424093" y="3688387"/>
                  <a:pt x="5423380" y="3688708"/>
                </a:cubicBezTo>
                <a:cubicBezTo>
                  <a:pt x="5422667" y="3689029"/>
                  <a:pt x="5422185" y="3689385"/>
                  <a:pt x="5421936" y="3689778"/>
                </a:cubicBezTo>
                <a:cubicBezTo>
                  <a:pt x="5421686" y="3690170"/>
                  <a:pt x="5421561" y="3690651"/>
                  <a:pt x="5421561" y="3691222"/>
                </a:cubicBezTo>
                <a:lnTo>
                  <a:pt x="5421561" y="3718606"/>
                </a:lnTo>
                <a:cubicBezTo>
                  <a:pt x="5421561" y="3724882"/>
                  <a:pt x="5422114" y="3730088"/>
                  <a:pt x="5423219" y="3734224"/>
                </a:cubicBezTo>
                <a:cubicBezTo>
                  <a:pt x="5424325" y="3738360"/>
                  <a:pt x="5426197" y="3741926"/>
                  <a:pt x="5428835" y="3744921"/>
                </a:cubicBezTo>
                <a:cubicBezTo>
                  <a:pt x="5431474" y="3747916"/>
                  <a:pt x="5435004" y="3750269"/>
                  <a:pt x="5439425" y="3751981"/>
                </a:cubicBezTo>
                <a:cubicBezTo>
                  <a:pt x="5443847" y="3753692"/>
                  <a:pt x="5449373" y="3754548"/>
                  <a:pt x="5456006" y="3754548"/>
                </a:cubicBezTo>
                <a:cubicBezTo>
                  <a:pt x="5461211" y="3754548"/>
                  <a:pt x="5466043" y="3754031"/>
                  <a:pt x="5470500" y="3752997"/>
                </a:cubicBezTo>
                <a:cubicBezTo>
                  <a:pt x="5474957" y="3751963"/>
                  <a:pt x="5479183" y="3750555"/>
                  <a:pt x="5483176" y="3748772"/>
                </a:cubicBezTo>
                <a:lnTo>
                  <a:pt x="5483176" y="3787495"/>
                </a:lnTo>
                <a:cubicBezTo>
                  <a:pt x="5483176" y="3788065"/>
                  <a:pt x="5483301" y="3788547"/>
                  <a:pt x="5483551" y="3788939"/>
                </a:cubicBezTo>
                <a:cubicBezTo>
                  <a:pt x="5483800" y="3789331"/>
                  <a:pt x="5484264" y="3789670"/>
                  <a:pt x="5484941" y="3789955"/>
                </a:cubicBezTo>
                <a:cubicBezTo>
                  <a:pt x="5485619" y="3790241"/>
                  <a:pt x="5486546" y="3790454"/>
                  <a:pt x="5487722" y="3790597"/>
                </a:cubicBezTo>
                <a:cubicBezTo>
                  <a:pt x="5488899" y="3790740"/>
                  <a:pt x="5490343" y="3790811"/>
                  <a:pt x="5492055" y="3790811"/>
                </a:cubicBezTo>
                <a:cubicBezTo>
                  <a:pt x="5493766" y="3790811"/>
                  <a:pt x="5495192" y="3790740"/>
                  <a:pt x="5496333" y="3790597"/>
                </a:cubicBezTo>
                <a:cubicBezTo>
                  <a:pt x="5497474" y="3790454"/>
                  <a:pt x="5498366" y="3790241"/>
                  <a:pt x="5499008" y="3789955"/>
                </a:cubicBezTo>
                <a:cubicBezTo>
                  <a:pt x="5499649" y="3789670"/>
                  <a:pt x="5500113" y="3789331"/>
                  <a:pt x="5500398" y="3788939"/>
                </a:cubicBezTo>
                <a:cubicBezTo>
                  <a:pt x="5500683" y="3788547"/>
                  <a:pt x="5500826" y="3788065"/>
                  <a:pt x="5500826" y="3787495"/>
                </a:cubicBezTo>
                <a:lnTo>
                  <a:pt x="5500826" y="3691222"/>
                </a:lnTo>
                <a:cubicBezTo>
                  <a:pt x="5500826" y="3690651"/>
                  <a:pt x="5500683" y="3690170"/>
                  <a:pt x="5500398" y="3689778"/>
                </a:cubicBezTo>
                <a:cubicBezTo>
                  <a:pt x="5500113" y="3689385"/>
                  <a:pt x="5499649" y="3689029"/>
                  <a:pt x="5499008" y="3688708"/>
                </a:cubicBezTo>
                <a:cubicBezTo>
                  <a:pt x="5498366" y="3688387"/>
                  <a:pt x="5497474" y="3688173"/>
                  <a:pt x="5496333" y="3688066"/>
                </a:cubicBezTo>
                <a:cubicBezTo>
                  <a:pt x="5495192" y="3687959"/>
                  <a:pt x="5493766" y="3687906"/>
                  <a:pt x="5492055" y="3687906"/>
                </a:cubicBezTo>
                <a:cubicBezTo>
                  <a:pt x="5490343" y="3687906"/>
                  <a:pt x="5488899" y="3687959"/>
                  <a:pt x="5487722" y="3688066"/>
                </a:cubicBezTo>
                <a:cubicBezTo>
                  <a:pt x="5486546" y="3688173"/>
                  <a:pt x="5485619" y="3688387"/>
                  <a:pt x="5484941" y="3688708"/>
                </a:cubicBezTo>
                <a:cubicBezTo>
                  <a:pt x="5484264" y="3689029"/>
                  <a:pt x="5483800" y="3689385"/>
                  <a:pt x="5483551" y="3689778"/>
                </a:cubicBezTo>
                <a:cubicBezTo>
                  <a:pt x="5483301" y="3690170"/>
                  <a:pt x="5483176" y="3690651"/>
                  <a:pt x="5483176" y="3691222"/>
                </a:cubicBezTo>
                <a:lnTo>
                  <a:pt x="5483176" y="3733903"/>
                </a:lnTo>
                <a:cubicBezTo>
                  <a:pt x="5479183" y="3735900"/>
                  <a:pt x="5475171" y="3737433"/>
                  <a:pt x="5471142" y="3738503"/>
                </a:cubicBezTo>
                <a:cubicBezTo>
                  <a:pt x="5467113" y="3739572"/>
                  <a:pt x="5462994" y="3740107"/>
                  <a:pt x="5458787" y="3740107"/>
                </a:cubicBezTo>
                <a:cubicBezTo>
                  <a:pt x="5455578" y="3740107"/>
                  <a:pt x="5452779" y="3739768"/>
                  <a:pt x="5450390" y="3739091"/>
                </a:cubicBezTo>
                <a:cubicBezTo>
                  <a:pt x="5448001" y="3738413"/>
                  <a:pt x="5445986" y="3737237"/>
                  <a:pt x="5444346" y="3735561"/>
                </a:cubicBezTo>
                <a:cubicBezTo>
                  <a:pt x="5442706" y="3733885"/>
                  <a:pt x="5441458" y="3731621"/>
                  <a:pt x="5440602" y="3728768"/>
                </a:cubicBezTo>
                <a:cubicBezTo>
                  <a:pt x="5439746" y="3725916"/>
                  <a:pt x="5439318" y="3721601"/>
                  <a:pt x="5439318" y="3715825"/>
                </a:cubicBezTo>
                <a:lnTo>
                  <a:pt x="5439318" y="3691222"/>
                </a:lnTo>
                <a:cubicBezTo>
                  <a:pt x="5439318" y="3690651"/>
                  <a:pt x="5439158" y="3690170"/>
                  <a:pt x="5438837" y="3689778"/>
                </a:cubicBezTo>
                <a:cubicBezTo>
                  <a:pt x="5438516" y="3689385"/>
                  <a:pt x="5438035" y="3689029"/>
                  <a:pt x="5437393" y="3688708"/>
                </a:cubicBezTo>
                <a:cubicBezTo>
                  <a:pt x="5436751" y="3688387"/>
                  <a:pt x="5435860" y="3688173"/>
                  <a:pt x="5434719" y="3688066"/>
                </a:cubicBezTo>
                <a:cubicBezTo>
                  <a:pt x="5433578" y="3687959"/>
                  <a:pt x="5432116" y="3687906"/>
                  <a:pt x="5430333" y="3687906"/>
                </a:cubicBezTo>
                <a:close/>
                <a:moveTo>
                  <a:pt x="5325232" y="3687906"/>
                </a:moveTo>
                <a:cubicBezTo>
                  <a:pt x="5323592" y="3687906"/>
                  <a:pt x="5322201" y="3687959"/>
                  <a:pt x="5321060" y="3688066"/>
                </a:cubicBezTo>
                <a:cubicBezTo>
                  <a:pt x="5319919" y="3688173"/>
                  <a:pt x="5319010" y="3688369"/>
                  <a:pt x="5318333" y="3688655"/>
                </a:cubicBezTo>
                <a:cubicBezTo>
                  <a:pt x="5317655" y="3688940"/>
                  <a:pt x="5317192" y="3689296"/>
                  <a:pt x="5316942" y="3689724"/>
                </a:cubicBezTo>
                <a:cubicBezTo>
                  <a:pt x="5316692" y="3690152"/>
                  <a:pt x="5316568" y="3690616"/>
                  <a:pt x="5316568" y="3691115"/>
                </a:cubicBezTo>
                <a:lnTo>
                  <a:pt x="5316568" y="3787602"/>
                </a:lnTo>
                <a:cubicBezTo>
                  <a:pt x="5316568" y="3788101"/>
                  <a:pt x="5316692" y="3788565"/>
                  <a:pt x="5316942" y="3788993"/>
                </a:cubicBezTo>
                <a:cubicBezTo>
                  <a:pt x="5317192" y="3789420"/>
                  <a:pt x="5317620" y="3789759"/>
                  <a:pt x="5318226" y="3790009"/>
                </a:cubicBezTo>
                <a:cubicBezTo>
                  <a:pt x="5318832" y="3790258"/>
                  <a:pt x="5319634" y="3790454"/>
                  <a:pt x="5320632" y="3790597"/>
                </a:cubicBezTo>
                <a:cubicBezTo>
                  <a:pt x="5321631" y="3790740"/>
                  <a:pt x="5322915" y="3790811"/>
                  <a:pt x="5324483" y="3790811"/>
                </a:cubicBezTo>
                <a:cubicBezTo>
                  <a:pt x="5325838" y="3790811"/>
                  <a:pt x="5326979" y="3790758"/>
                  <a:pt x="5327906" y="3790651"/>
                </a:cubicBezTo>
                <a:cubicBezTo>
                  <a:pt x="5328834" y="3790544"/>
                  <a:pt x="5329600" y="3790365"/>
                  <a:pt x="5330206" y="3790116"/>
                </a:cubicBezTo>
                <a:cubicBezTo>
                  <a:pt x="5330813" y="3789866"/>
                  <a:pt x="5331312" y="3789527"/>
                  <a:pt x="5331704" y="3789100"/>
                </a:cubicBezTo>
                <a:cubicBezTo>
                  <a:pt x="5332096" y="3788672"/>
                  <a:pt x="5332542" y="3788172"/>
                  <a:pt x="5333041" y="3787602"/>
                </a:cubicBezTo>
                <a:lnTo>
                  <a:pt x="5373904" y="3731764"/>
                </a:lnTo>
                <a:cubicBezTo>
                  <a:pt x="5375900" y="3729054"/>
                  <a:pt x="5377879" y="3726326"/>
                  <a:pt x="5379841" y="3723580"/>
                </a:cubicBezTo>
                <a:cubicBezTo>
                  <a:pt x="5381802" y="3720835"/>
                  <a:pt x="5383602" y="3718036"/>
                  <a:pt x="5385243" y="3715183"/>
                </a:cubicBezTo>
                <a:cubicBezTo>
                  <a:pt x="5385029" y="3717964"/>
                  <a:pt x="5384850" y="3720799"/>
                  <a:pt x="5384708" y="3723687"/>
                </a:cubicBezTo>
                <a:cubicBezTo>
                  <a:pt x="5384565" y="3726575"/>
                  <a:pt x="5384494" y="3729410"/>
                  <a:pt x="5384494" y="3732191"/>
                </a:cubicBezTo>
                <a:lnTo>
                  <a:pt x="5384494" y="3787602"/>
                </a:lnTo>
                <a:cubicBezTo>
                  <a:pt x="5384494" y="3788101"/>
                  <a:pt x="5384636" y="3788565"/>
                  <a:pt x="5384922" y="3788993"/>
                </a:cubicBezTo>
                <a:cubicBezTo>
                  <a:pt x="5385207" y="3789420"/>
                  <a:pt x="5385706" y="3789759"/>
                  <a:pt x="5386419" y="3790009"/>
                </a:cubicBezTo>
                <a:cubicBezTo>
                  <a:pt x="5387132" y="3790258"/>
                  <a:pt x="5388059" y="3790454"/>
                  <a:pt x="5389200" y="3790597"/>
                </a:cubicBezTo>
                <a:cubicBezTo>
                  <a:pt x="5390341" y="3790740"/>
                  <a:pt x="5391768" y="3790811"/>
                  <a:pt x="5393479" y="3790811"/>
                </a:cubicBezTo>
                <a:cubicBezTo>
                  <a:pt x="5395191" y="3790811"/>
                  <a:pt x="5396617" y="3790740"/>
                  <a:pt x="5397758" y="3790597"/>
                </a:cubicBezTo>
                <a:cubicBezTo>
                  <a:pt x="5398899" y="3790454"/>
                  <a:pt x="5399791" y="3790258"/>
                  <a:pt x="5400432" y="3790009"/>
                </a:cubicBezTo>
                <a:cubicBezTo>
                  <a:pt x="5401074" y="3789759"/>
                  <a:pt x="5401538" y="3789420"/>
                  <a:pt x="5401823" y="3788993"/>
                </a:cubicBezTo>
                <a:cubicBezTo>
                  <a:pt x="5402108" y="3788565"/>
                  <a:pt x="5402251" y="3788101"/>
                  <a:pt x="5402251" y="3787602"/>
                </a:cubicBezTo>
                <a:lnTo>
                  <a:pt x="5402251" y="3691222"/>
                </a:lnTo>
                <a:cubicBezTo>
                  <a:pt x="5402251" y="3690651"/>
                  <a:pt x="5402126" y="3690152"/>
                  <a:pt x="5401876" y="3689724"/>
                </a:cubicBezTo>
                <a:cubicBezTo>
                  <a:pt x="5401627" y="3689296"/>
                  <a:pt x="5401199" y="3688940"/>
                  <a:pt x="5400593" y="3688655"/>
                </a:cubicBezTo>
                <a:cubicBezTo>
                  <a:pt x="5399987" y="3688369"/>
                  <a:pt x="5399166" y="3688173"/>
                  <a:pt x="5398132" y="3688066"/>
                </a:cubicBezTo>
                <a:cubicBezTo>
                  <a:pt x="5397098" y="3687959"/>
                  <a:pt x="5395833" y="3687906"/>
                  <a:pt x="5394335" y="3687906"/>
                </a:cubicBezTo>
                <a:cubicBezTo>
                  <a:pt x="5392837" y="3687906"/>
                  <a:pt x="5391625" y="3687959"/>
                  <a:pt x="5390698" y="3688066"/>
                </a:cubicBezTo>
                <a:cubicBezTo>
                  <a:pt x="5389771" y="3688173"/>
                  <a:pt x="5388969" y="3688351"/>
                  <a:pt x="5388291" y="3688601"/>
                </a:cubicBezTo>
                <a:cubicBezTo>
                  <a:pt x="5387614" y="3688851"/>
                  <a:pt x="5387043" y="3689189"/>
                  <a:pt x="5386580" y="3689617"/>
                </a:cubicBezTo>
                <a:cubicBezTo>
                  <a:pt x="5386116" y="3690045"/>
                  <a:pt x="5385670" y="3690544"/>
                  <a:pt x="5385243" y="3691115"/>
                </a:cubicBezTo>
                <a:lnTo>
                  <a:pt x="5343845" y="3747702"/>
                </a:lnTo>
                <a:cubicBezTo>
                  <a:pt x="5341920" y="3750198"/>
                  <a:pt x="5340119" y="3752747"/>
                  <a:pt x="5338443" y="3755350"/>
                </a:cubicBezTo>
                <a:cubicBezTo>
                  <a:pt x="5336767" y="3757953"/>
                  <a:pt x="5335109" y="3760610"/>
                  <a:pt x="5333469" y="3763320"/>
                </a:cubicBezTo>
                <a:cubicBezTo>
                  <a:pt x="5333683" y="3760610"/>
                  <a:pt x="5333861" y="3757882"/>
                  <a:pt x="5334004" y="3755136"/>
                </a:cubicBezTo>
                <a:cubicBezTo>
                  <a:pt x="5334146" y="3752391"/>
                  <a:pt x="5334218" y="3749628"/>
                  <a:pt x="5334218" y="3746846"/>
                </a:cubicBezTo>
                <a:lnTo>
                  <a:pt x="5334218" y="3691115"/>
                </a:lnTo>
                <a:cubicBezTo>
                  <a:pt x="5334218" y="3690045"/>
                  <a:pt x="5333576" y="3689243"/>
                  <a:pt x="5332292" y="3688708"/>
                </a:cubicBezTo>
                <a:cubicBezTo>
                  <a:pt x="5331009" y="3688173"/>
                  <a:pt x="5328655" y="3687906"/>
                  <a:pt x="5325232" y="3687906"/>
                </a:cubicBezTo>
                <a:close/>
                <a:moveTo>
                  <a:pt x="4240331" y="3687478"/>
                </a:moveTo>
                <a:cubicBezTo>
                  <a:pt x="4235696" y="3687478"/>
                  <a:pt x="4231292" y="3688351"/>
                  <a:pt x="4227120" y="3690099"/>
                </a:cubicBezTo>
                <a:cubicBezTo>
                  <a:pt x="4222948" y="3691846"/>
                  <a:pt x="4219329" y="3694270"/>
                  <a:pt x="4216263" y="3697373"/>
                </a:cubicBezTo>
                <a:cubicBezTo>
                  <a:pt x="4213196" y="3700475"/>
                  <a:pt x="4210789" y="3704076"/>
                  <a:pt x="4209042" y="3708177"/>
                </a:cubicBezTo>
                <a:cubicBezTo>
                  <a:pt x="4207295" y="3712277"/>
                  <a:pt x="4206422" y="3716716"/>
                  <a:pt x="4206422" y="3721494"/>
                </a:cubicBezTo>
                <a:cubicBezTo>
                  <a:pt x="4206422" y="3726130"/>
                  <a:pt x="4207277" y="3730533"/>
                  <a:pt x="4208989" y="3734705"/>
                </a:cubicBezTo>
                <a:cubicBezTo>
                  <a:pt x="4210700" y="3738877"/>
                  <a:pt x="4213089" y="3742496"/>
                  <a:pt x="4216156" y="3745563"/>
                </a:cubicBezTo>
                <a:cubicBezTo>
                  <a:pt x="4219222" y="3748629"/>
                  <a:pt x="4222841" y="3751018"/>
                  <a:pt x="4227013" y="3752730"/>
                </a:cubicBezTo>
                <a:cubicBezTo>
                  <a:pt x="4231185" y="3754441"/>
                  <a:pt x="4235589" y="3755297"/>
                  <a:pt x="4240224" y="3755297"/>
                </a:cubicBezTo>
                <a:cubicBezTo>
                  <a:pt x="4244931" y="3755297"/>
                  <a:pt x="4249352" y="3754423"/>
                  <a:pt x="4253488" y="3752676"/>
                </a:cubicBezTo>
                <a:cubicBezTo>
                  <a:pt x="4257625" y="3750929"/>
                  <a:pt x="4261244" y="3748522"/>
                  <a:pt x="4264346" y="3745456"/>
                </a:cubicBezTo>
                <a:cubicBezTo>
                  <a:pt x="4267448" y="3742389"/>
                  <a:pt x="4269873" y="3738770"/>
                  <a:pt x="4271620" y="3734598"/>
                </a:cubicBezTo>
                <a:cubicBezTo>
                  <a:pt x="4273367" y="3730426"/>
                  <a:pt x="4274241" y="3726023"/>
                  <a:pt x="4274241" y="3721387"/>
                </a:cubicBezTo>
                <a:cubicBezTo>
                  <a:pt x="4274241" y="3716681"/>
                  <a:pt x="4273367" y="3712259"/>
                  <a:pt x="4271620" y="3708123"/>
                </a:cubicBezTo>
                <a:cubicBezTo>
                  <a:pt x="4269873" y="3703987"/>
                  <a:pt x="4267466" y="3700386"/>
                  <a:pt x="4264399" y="3697319"/>
                </a:cubicBezTo>
                <a:cubicBezTo>
                  <a:pt x="4261333" y="3694253"/>
                  <a:pt x="4257714" y="3691846"/>
                  <a:pt x="4253542" y="3690099"/>
                </a:cubicBezTo>
                <a:cubicBezTo>
                  <a:pt x="4249370" y="3688351"/>
                  <a:pt x="4244966" y="3687478"/>
                  <a:pt x="4240331" y="3687478"/>
                </a:cubicBezTo>
                <a:close/>
                <a:moveTo>
                  <a:pt x="7027412" y="3686943"/>
                </a:moveTo>
                <a:cubicBezTo>
                  <a:pt x="7024987" y="3686943"/>
                  <a:pt x="7022598" y="3686979"/>
                  <a:pt x="7020245" y="3687050"/>
                </a:cubicBezTo>
                <a:cubicBezTo>
                  <a:pt x="7017892" y="3687121"/>
                  <a:pt x="7015609" y="3687210"/>
                  <a:pt x="7013399" y="3687317"/>
                </a:cubicBezTo>
                <a:cubicBezTo>
                  <a:pt x="7011188" y="3687424"/>
                  <a:pt x="7009031" y="3687549"/>
                  <a:pt x="7006927" y="3687692"/>
                </a:cubicBezTo>
                <a:cubicBezTo>
                  <a:pt x="7004824" y="3687834"/>
                  <a:pt x="7002845" y="3688013"/>
                  <a:pt x="7000990" y="3688227"/>
                </a:cubicBezTo>
                <a:cubicBezTo>
                  <a:pt x="6998280" y="3688512"/>
                  <a:pt x="6996266" y="3689439"/>
                  <a:pt x="6994947" y="3691008"/>
                </a:cubicBezTo>
                <a:cubicBezTo>
                  <a:pt x="6993627" y="3692577"/>
                  <a:pt x="6992968" y="3694823"/>
                  <a:pt x="6992968" y="3697747"/>
                </a:cubicBezTo>
                <a:lnTo>
                  <a:pt x="6992968" y="3780649"/>
                </a:lnTo>
                <a:cubicBezTo>
                  <a:pt x="6992968" y="3783644"/>
                  <a:pt x="6993645" y="3785908"/>
                  <a:pt x="6995000" y="3787441"/>
                </a:cubicBezTo>
                <a:cubicBezTo>
                  <a:pt x="6996355" y="3788975"/>
                  <a:pt x="6998459" y="3789920"/>
                  <a:pt x="7001311" y="3790276"/>
                </a:cubicBezTo>
                <a:cubicBezTo>
                  <a:pt x="7003308" y="3790490"/>
                  <a:pt x="7005323" y="3790668"/>
                  <a:pt x="7007355" y="3790811"/>
                </a:cubicBezTo>
                <a:cubicBezTo>
                  <a:pt x="7009387" y="3790954"/>
                  <a:pt x="7011438" y="3791078"/>
                  <a:pt x="7013506" y="3791185"/>
                </a:cubicBezTo>
                <a:cubicBezTo>
                  <a:pt x="7015574" y="3791292"/>
                  <a:pt x="7017713" y="3791364"/>
                  <a:pt x="7019924" y="3791399"/>
                </a:cubicBezTo>
                <a:cubicBezTo>
                  <a:pt x="7022135" y="3791435"/>
                  <a:pt x="7024417" y="3791453"/>
                  <a:pt x="7026770" y="3791453"/>
                </a:cubicBezTo>
                <a:cubicBezTo>
                  <a:pt x="7034258" y="3791453"/>
                  <a:pt x="7040819" y="3790758"/>
                  <a:pt x="7046453" y="3789367"/>
                </a:cubicBezTo>
                <a:cubicBezTo>
                  <a:pt x="7052086" y="3787976"/>
                  <a:pt x="7056793" y="3785944"/>
                  <a:pt x="7060573" y="3783270"/>
                </a:cubicBezTo>
                <a:cubicBezTo>
                  <a:pt x="7064352" y="3780595"/>
                  <a:pt x="7067205" y="3777279"/>
                  <a:pt x="7069130" y="3773321"/>
                </a:cubicBezTo>
                <a:cubicBezTo>
                  <a:pt x="7071056" y="3769364"/>
                  <a:pt x="7072019" y="3764853"/>
                  <a:pt x="7072019" y="3759790"/>
                </a:cubicBezTo>
                <a:cubicBezTo>
                  <a:pt x="7072019" y="3753300"/>
                  <a:pt x="7070236" y="3747916"/>
                  <a:pt x="7066670" y="3743637"/>
                </a:cubicBezTo>
                <a:cubicBezTo>
                  <a:pt x="7063104" y="3739358"/>
                  <a:pt x="7057792" y="3736470"/>
                  <a:pt x="7050731" y="3734973"/>
                </a:cubicBezTo>
                <a:cubicBezTo>
                  <a:pt x="7056365" y="3733332"/>
                  <a:pt x="7060626" y="3730587"/>
                  <a:pt x="7063514" y="3726736"/>
                </a:cubicBezTo>
                <a:cubicBezTo>
                  <a:pt x="7066403" y="3722885"/>
                  <a:pt x="7067847" y="3718250"/>
                  <a:pt x="7067847" y="3712830"/>
                </a:cubicBezTo>
                <a:cubicBezTo>
                  <a:pt x="7067847" y="3708694"/>
                  <a:pt x="7067044" y="3705021"/>
                  <a:pt x="7065440" y="3701812"/>
                </a:cubicBezTo>
                <a:cubicBezTo>
                  <a:pt x="7063835" y="3698603"/>
                  <a:pt x="7061357" y="3695893"/>
                  <a:pt x="7058005" y="3693682"/>
                </a:cubicBezTo>
                <a:cubicBezTo>
                  <a:pt x="7054654" y="3691471"/>
                  <a:pt x="7050446" y="3689796"/>
                  <a:pt x="7045383" y="3688655"/>
                </a:cubicBezTo>
                <a:cubicBezTo>
                  <a:pt x="7040320" y="3687513"/>
                  <a:pt x="7034329" y="3686943"/>
                  <a:pt x="7027412" y="3686943"/>
                </a:cubicBezTo>
                <a:close/>
                <a:moveTo>
                  <a:pt x="4703312" y="3686943"/>
                </a:moveTo>
                <a:cubicBezTo>
                  <a:pt x="4700887" y="3686943"/>
                  <a:pt x="4698498" y="3686979"/>
                  <a:pt x="4696145" y="3687050"/>
                </a:cubicBezTo>
                <a:cubicBezTo>
                  <a:pt x="4693792" y="3687121"/>
                  <a:pt x="4691510" y="3687210"/>
                  <a:pt x="4689299" y="3687317"/>
                </a:cubicBezTo>
                <a:cubicBezTo>
                  <a:pt x="4687088" y="3687424"/>
                  <a:pt x="4684931" y="3687549"/>
                  <a:pt x="4682827" y="3687692"/>
                </a:cubicBezTo>
                <a:cubicBezTo>
                  <a:pt x="4680724" y="3687834"/>
                  <a:pt x="4678745" y="3688013"/>
                  <a:pt x="4676890" y="3688227"/>
                </a:cubicBezTo>
                <a:cubicBezTo>
                  <a:pt x="4674181" y="3688512"/>
                  <a:pt x="4672166" y="3689439"/>
                  <a:pt x="4670847" y="3691008"/>
                </a:cubicBezTo>
                <a:cubicBezTo>
                  <a:pt x="4669527" y="3692577"/>
                  <a:pt x="4668868" y="3694823"/>
                  <a:pt x="4668868" y="3697747"/>
                </a:cubicBezTo>
                <a:lnTo>
                  <a:pt x="4668868" y="3780649"/>
                </a:lnTo>
                <a:cubicBezTo>
                  <a:pt x="4668868" y="3783644"/>
                  <a:pt x="4669545" y="3785908"/>
                  <a:pt x="4670900" y="3787441"/>
                </a:cubicBezTo>
                <a:cubicBezTo>
                  <a:pt x="4672255" y="3788975"/>
                  <a:pt x="4674359" y="3789920"/>
                  <a:pt x="4677211" y="3790276"/>
                </a:cubicBezTo>
                <a:cubicBezTo>
                  <a:pt x="4679208" y="3790490"/>
                  <a:pt x="4681223" y="3790668"/>
                  <a:pt x="4683255" y="3790811"/>
                </a:cubicBezTo>
                <a:cubicBezTo>
                  <a:pt x="4685288" y="3790954"/>
                  <a:pt x="4687338" y="3791078"/>
                  <a:pt x="4689406" y="3791185"/>
                </a:cubicBezTo>
                <a:cubicBezTo>
                  <a:pt x="4691474" y="3791292"/>
                  <a:pt x="4693613" y="3791364"/>
                  <a:pt x="4695824" y="3791399"/>
                </a:cubicBezTo>
                <a:cubicBezTo>
                  <a:pt x="4698035" y="3791435"/>
                  <a:pt x="4700317" y="3791453"/>
                  <a:pt x="4702670" y="3791453"/>
                </a:cubicBezTo>
                <a:cubicBezTo>
                  <a:pt x="4710158" y="3791453"/>
                  <a:pt x="4716719" y="3790758"/>
                  <a:pt x="4722353" y="3789367"/>
                </a:cubicBezTo>
                <a:cubicBezTo>
                  <a:pt x="4727987" y="3787976"/>
                  <a:pt x="4732693" y="3785944"/>
                  <a:pt x="4736473" y="3783270"/>
                </a:cubicBezTo>
                <a:cubicBezTo>
                  <a:pt x="4740252" y="3780595"/>
                  <a:pt x="4743105" y="3777279"/>
                  <a:pt x="4745031" y="3773321"/>
                </a:cubicBezTo>
                <a:cubicBezTo>
                  <a:pt x="4746956" y="3769364"/>
                  <a:pt x="4747919" y="3764853"/>
                  <a:pt x="4747919" y="3759790"/>
                </a:cubicBezTo>
                <a:cubicBezTo>
                  <a:pt x="4747919" y="3753300"/>
                  <a:pt x="4746136" y="3747916"/>
                  <a:pt x="4742570" y="3743637"/>
                </a:cubicBezTo>
                <a:cubicBezTo>
                  <a:pt x="4739005" y="3739358"/>
                  <a:pt x="4733692" y="3736470"/>
                  <a:pt x="4726632" y="3734973"/>
                </a:cubicBezTo>
                <a:cubicBezTo>
                  <a:pt x="4732265" y="3733332"/>
                  <a:pt x="4736526" y="3730587"/>
                  <a:pt x="4739415" y="3726736"/>
                </a:cubicBezTo>
                <a:cubicBezTo>
                  <a:pt x="4742303" y="3722885"/>
                  <a:pt x="4743747" y="3718250"/>
                  <a:pt x="4743747" y="3712830"/>
                </a:cubicBezTo>
                <a:cubicBezTo>
                  <a:pt x="4743747" y="3708694"/>
                  <a:pt x="4742945" y="3705021"/>
                  <a:pt x="4741340" y="3701812"/>
                </a:cubicBezTo>
                <a:cubicBezTo>
                  <a:pt x="4739736" y="3698603"/>
                  <a:pt x="4737257" y="3695893"/>
                  <a:pt x="4733906" y="3693682"/>
                </a:cubicBezTo>
                <a:cubicBezTo>
                  <a:pt x="4730554" y="3691471"/>
                  <a:pt x="4726346" y="3689796"/>
                  <a:pt x="4721283" y="3688655"/>
                </a:cubicBezTo>
                <a:cubicBezTo>
                  <a:pt x="4716220" y="3687513"/>
                  <a:pt x="4710230" y="3686943"/>
                  <a:pt x="4703312" y="3686943"/>
                </a:cubicBezTo>
                <a:close/>
                <a:moveTo>
                  <a:pt x="5678606" y="3686515"/>
                </a:moveTo>
                <a:cubicBezTo>
                  <a:pt x="5672259" y="3686515"/>
                  <a:pt x="5666358" y="3687567"/>
                  <a:pt x="5660902" y="3689671"/>
                </a:cubicBezTo>
                <a:cubicBezTo>
                  <a:pt x="5655447" y="3691774"/>
                  <a:pt x="5650705" y="3695001"/>
                  <a:pt x="5646675" y="3699352"/>
                </a:cubicBezTo>
                <a:cubicBezTo>
                  <a:pt x="5642646" y="3703702"/>
                  <a:pt x="5639473" y="3709282"/>
                  <a:pt x="5637155" y="3716092"/>
                </a:cubicBezTo>
                <a:cubicBezTo>
                  <a:pt x="5634837" y="3722903"/>
                  <a:pt x="5633679" y="3731050"/>
                  <a:pt x="5633679" y="3740535"/>
                </a:cubicBezTo>
                <a:cubicBezTo>
                  <a:pt x="5633679" y="3748879"/>
                  <a:pt x="5634624" y="3756242"/>
                  <a:pt x="5636513" y="3762624"/>
                </a:cubicBezTo>
                <a:cubicBezTo>
                  <a:pt x="5638403" y="3769007"/>
                  <a:pt x="5641149" y="3774391"/>
                  <a:pt x="5644750" y="3778777"/>
                </a:cubicBezTo>
                <a:cubicBezTo>
                  <a:pt x="5648351" y="3783163"/>
                  <a:pt x="5652826" y="3786497"/>
                  <a:pt x="5658175" y="3788779"/>
                </a:cubicBezTo>
                <a:cubicBezTo>
                  <a:pt x="5663523" y="3791061"/>
                  <a:pt x="5669656" y="3792202"/>
                  <a:pt x="5676574" y="3792202"/>
                </a:cubicBezTo>
                <a:cubicBezTo>
                  <a:pt x="5679925" y="3792202"/>
                  <a:pt x="5683170" y="3791881"/>
                  <a:pt x="5686308" y="3791239"/>
                </a:cubicBezTo>
                <a:cubicBezTo>
                  <a:pt x="5689446" y="3790597"/>
                  <a:pt x="5692352" y="3789759"/>
                  <a:pt x="5695026" y="3788725"/>
                </a:cubicBezTo>
                <a:cubicBezTo>
                  <a:pt x="5697700" y="3787691"/>
                  <a:pt x="5700107" y="3786514"/>
                  <a:pt x="5702246" y="3785195"/>
                </a:cubicBezTo>
                <a:cubicBezTo>
                  <a:pt x="5704386" y="3783876"/>
                  <a:pt x="5705901" y="3782770"/>
                  <a:pt x="5706793" y="3781879"/>
                </a:cubicBezTo>
                <a:cubicBezTo>
                  <a:pt x="5707684" y="3780988"/>
                  <a:pt x="5708255" y="3780310"/>
                  <a:pt x="5708504" y="3779847"/>
                </a:cubicBezTo>
                <a:cubicBezTo>
                  <a:pt x="5708754" y="3779383"/>
                  <a:pt x="5708968" y="3778848"/>
                  <a:pt x="5709146" y="3778242"/>
                </a:cubicBezTo>
                <a:cubicBezTo>
                  <a:pt x="5709324" y="3777636"/>
                  <a:pt x="5709449" y="3776887"/>
                  <a:pt x="5709520" y="3775996"/>
                </a:cubicBezTo>
                <a:cubicBezTo>
                  <a:pt x="5709592" y="3775104"/>
                  <a:pt x="5709627" y="3774052"/>
                  <a:pt x="5709627" y="3772840"/>
                </a:cubicBezTo>
                <a:cubicBezTo>
                  <a:pt x="5709627" y="3771414"/>
                  <a:pt x="5709574" y="3770184"/>
                  <a:pt x="5709467" y="3769150"/>
                </a:cubicBezTo>
                <a:cubicBezTo>
                  <a:pt x="5709360" y="3768116"/>
                  <a:pt x="5709182" y="3767260"/>
                  <a:pt x="5708932" y="3766582"/>
                </a:cubicBezTo>
                <a:cubicBezTo>
                  <a:pt x="5708683" y="3765905"/>
                  <a:pt x="5708379" y="3765423"/>
                  <a:pt x="5708023" y="3765138"/>
                </a:cubicBezTo>
                <a:cubicBezTo>
                  <a:pt x="5707666" y="3764853"/>
                  <a:pt x="5707239" y="3764710"/>
                  <a:pt x="5706739" y="3764710"/>
                </a:cubicBezTo>
                <a:cubicBezTo>
                  <a:pt x="5705883" y="3764710"/>
                  <a:pt x="5704689" y="3765334"/>
                  <a:pt x="5703156" y="3766582"/>
                </a:cubicBezTo>
                <a:cubicBezTo>
                  <a:pt x="5701622" y="3767830"/>
                  <a:pt x="5699733" y="3769221"/>
                  <a:pt x="5697486" y="3770754"/>
                </a:cubicBezTo>
                <a:cubicBezTo>
                  <a:pt x="5695240" y="3772287"/>
                  <a:pt x="5692583" y="3773696"/>
                  <a:pt x="5689517" y="3774979"/>
                </a:cubicBezTo>
                <a:cubicBezTo>
                  <a:pt x="5686450" y="3776263"/>
                  <a:pt x="5682885" y="3776905"/>
                  <a:pt x="5678820" y="3776905"/>
                </a:cubicBezTo>
                <a:cubicBezTo>
                  <a:pt x="5674541" y="3776905"/>
                  <a:pt x="5670744" y="3776138"/>
                  <a:pt x="5667428" y="3774605"/>
                </a:cubicBezTo>
                <a:cubicBezTo>
                  <a:pt x="5664112" y="3773072"/>
                  <a:pt x="5661313" y="3770736"/>
                  <a:pt x="5659030" y="3767599"/>
                </a:cubicBezTo>
                <a:cubicBezTo>
                  <a:pt x="5656749" y="3764461"/>
                  <a:pt x="5655019" y="3760556"/>
                  <a:pt x="5653842" y="3755885"/>
                </a:cubicBezTo>
                <a:cubicBezTo>
                  <a:pt x="5652666" y="3751214"/>
                  <a:pt x="5652077" y="3745777"/>
                  <a:pt x="5652077" y="3739572"/>
                </a:cubicBezTo>
                <a:cubicBezTo>
                  <a:pt x="5652077" y="3727164"/>
                  <a:pt x="5654342" y="3717697"/>
                  <a:pt x="5658870" y="3711172"/>
                </a:cubicBezTo>
                <a:cubicBezTo>
                  <a:pt x="5663398" y="3704647"/>
                  <a:pt x="5669906" y="3701384"/>
                  <a:pt x="5678392" y="3701384"/>
                </a:cubicBezTo>
                <a:cubicBezTo>
                  <a:pt x="5682528" y="3701384"/>
                  <a:pt x="5686112" y="3701972"/>
                  <a:pt x="5689143" y="3703149"/>
                </a:cubicBezTo>
                <a:cubicBezTo>
                  <a:pt x="5692173" y="3704326"/>
                  <a:pt x="5694758" y="3705627"/>
                  <a:pt x="5696898" y="3707053"/>
                </a:cubicBezTo>
                <a:cubicBezTo>
                  <a:pt x="5699037" y="3708480"/>
                  <a:pt x="5700802" y="3709781"/>
                  <a:pt x="5702193" y="3710958"/>
                </a:cubicBezTo>
                <a:cubicBezTo>
                  <a:pt x="5703584" y="3712134"/>
                  <a:pt x="5704814" y="3712723"/>
                  <a:pt x="5705883" y="3712723"/>
                </a:cubicBezTo>
                <a:cubicBezTo>
                  <a:pt x="5706811" y="3712723"/>
                  <a:pt x="5707595" y="3712170"/>
                  <a:pt x="5708237" y="3711065"/>
                </a:cubicBezTo>
                <a:cubicBezTo>
                  <a:pt x="5708879" y="3709959"/>
                  <a:pt x="5709199" y="3708016"/>
                  <a:pt x="5709199" y="3705235"/>
                </a:cubicBezTo>
                <a:cubicBezTo>
                  <a:pt x="5709199" y="3703951"/>
                  <a:pt x="5709164" y="3702882"/>
                  <a:pt x="5709093" y="3702026"/>
                </a:cubicBezTo>
                <a:cubicBezTo>
                  <a:pt x="5709021" y="3701170"/>
                  <a:pt x="5708879" y="3700403"/>
                  <a:pt x="5708665" y="3699726"/>
                </a:cubicBezTo>
                <a:cubicBezTo>
                  <a:pt x="5708451" y="3699048"/>
                  <a:pt x="5708183" y="3698460"/>
                  <a:pt x="5707862" y="3697961"/>
                </a:cubicBezTo>
                <a:cubicBezTo>
                  <a:pt x="5707541" y="3697462"/>
                  <a:pt x="5706953" y="3696784"/>
                  <a:pt x="5706097" y="3695928"/>
                </a:cubicBezTo>
                <a:cubicBezTo>
                  <a:pt x="5705242" y="3695073"/>
                  <a:pt x="5703869" y="3694039"/>
                  <a:pt x="5701979" y="3692826"/>
                </a:cubicBezTo>
                <a:cubicBezTo>
                  <a:pt x="5700089" y="3691614"/>
                  <a:pt x="5697932" y="3690544"/>
                  <a:pt x="5695507" y="3689617"/>
                </a:cubicBezTo>
                <a:cubicBezTo>
                  <a:pt x="5693083" y="3688690"/>
                  <a:pt x="5690426" y="3687941"/>
                  <a:pt x="5687538" y="3687371"/>
                </a:cubicBezTo>
                <a:cubicBezTo>
                  <a:pt x="5684650" y="3686800"/>
                  <a:pt x="5681673" y="3686515"/>
                  <a:pt x="5678606" y="3686515"/>
                </a:cubicBezTo>
                <a:close/>
                <a:moveTo>
                  <a:pt x="7470910" y="3686408"/>
                </a:moveTo>
                <a:cubicBezTo>
                  <a:pt x="7478470" y="3686408"/>
                  <a:pt x="7484906" y="3687620"/>
                  <a:pt x="7490219" y="3690045"/>
                </a:cubicBezTo>
                <a:cubicBezTo>
                  <a:pt x="7495531" y="3692470"/>
                  <a:pt x="7499899" y="3695732"/>
                  <a:pt x="7503322" y="3699833"/>
                </a:cubicBezTo>
                <a:cubicBezTo>
                  <a:pt x="7506746" y="3703933"/>
                  <a:pt x="7509259" y="3708747"/>
                  <a:pt x="7510864" y="3714274"/>
                </a:cubicBezTo>
                <a:cubicBezTo>
                  <a:pt x="7512468" y="3719801"/>
                  <a:pt x="7513271" y="3725702"/>
                  <a:pt x="7513271" y="3731977"/>
                </a:cubicBezTo>
                <a:lnTo>
                  <a:pt x="7513271" y="3735187"/>
                </a:lnTo>
                <a:cubicBezTo>
                  <a:pt x="7513271" y="3737968"/>
                  <a:pt x="7512572" y="3739947"/>
                  <a:pt x="7511175" y="3741123"/>
                </a:cubicBezTo>
                <a:cubicBezTo>
                  <a:pt x="7509779" y="3742300"/>
                  <a:pt x="7508185" y="3742888"/>
                  <a:pt x="7506393" y="3742888"/>
                </a:cubicBezTo>
                <a:lnTo>
                  <a:pt x="7442991" y="3742888"/>
                </a:lnTo>
                <a:cubicBezTo>
                  <a:pt x="7442991" y="3748237"/>
                  <a:pt x="7443529" y="3753051"/>
                  <a:pt x="7444603" y="3757329"/>
                </a:cubicBezTo>
                <a:cubicBezTo>
                  <a:pt x="7445678" y="3761608"/>
                  <a:pt x="7447469" y="3765281"/>
                  <a:pt x="7449978" y="3768347"/>
                </a:cubicBezTo>
                <a:cubicBezTo>
                  <a:pt x="7452486" y="3771414"/>
                  <a:pt x="7455747" y="3773767"/>
                  <a:pt x="7459760" y="3775407"/>
                </a:cubicBezTo>
                <a:cubicBezTo>
                  <a:pt x="7463773" y="3777048"/>
                  <a:pt x="7468682" y="3777868"/>
                  <a:pt x="7474486" y="3777868"/>
                </a:cubicBezTo>
                <a:cubicBezTo>
                  <a:pt x="7479072" y="3777868"/>
                  <a:pt x="7483157" y="3777493"/>
                  <a:pt x="7486739" y="3776744"/>
                </a:cubicBezTo>
                <a:cubicBezTo>
                  <a:pt x="7490322" y="3775996"/>
                  <a:pt x="7493422" y="3775158"/>
                  <a:pt x="7496038" y="3774231"/>
                </a:cubicBezTo>
                <a:cubicBezTo>
                  <a:pt x="7498653" y="3773304"/>
                  <a:pt x="7500803" y="3772466"/>
                  <a:pt x="7502488" y="3771717"/>
                </a:cubicBezTo>
                <a:cubicBezTo>
                  <a:pt x="7504172" y="3770968"/>
                  <a:pt x="7505444" y="3770594"/>
                  <a:pt x="7506304" y="3770594"/>
                </a:cubicBezTo>
                <a:cubicBezTo>
                  <a:pt x="7506806" y="3770594"/>
                  <a:pt x="7507253" y="3770718"/>
                  <a:pt x="7507647" y="3770968"/>
                </a:cubicBezTo>
                <a:cubicBezTo>
                  <a:pt x="7508041" y="3771218"/>
                  <a:pt x="7508346" y="3771592"/>
                  <a:pt x="7508561" y="3772091"/>
                </a:cubicBezTo>
                <a:cubicBezTo>
                  <a:pt x="7508776" y="3772590"/>
                  <a:pt x="7508937" y="3773286"/>
                  <a:pt x="7509044" y="3774177"/>
                </a:cubicBezTo>
                <a:cubicBezTo>
                  <a:pt x="7509152" y="3775069"/>
                  <a:pt x="7509206" y="3776156"/>
                  <a:pt x="7509206" y="3777440"/>
                </a:cubicBezTo>
                <a:cubicBezTo>
                  <a:pt x="7509206" y="3778367"/>
                  <a:pt x="7509170" y="3779169"/>
                  <a:pt x="7509099" y="3779847"/>
                </a:cubicBezTo>
                <a:cubicBezTo>
                  <a:pt x="7509028" y="3780524"/>
                  <a:pt x="7508938" y="3781130"/>
                  <a:pt x="7508831" y="3781665"/>
                </a:cubicBezTo>
                <a:cubicBezTo>
                  <a:pt x="7508724" y="3782200"/>
                  <a:pt x="7508546" y="3782681"/>
                  <a:pt x="7508297" y="3783109"/>
                </a:cubicBezTo>
                <a:cubicBezTo>
                  <a:pt x="7508047" y="3783537"/>
                  <a:pt x="7507726" y="3783947"/>
                  <a:pt x="7507334" y="3784339"/>
                </a:cubicBezTo>
                <a:cubicBezTo>
                  <a:pt x="7506942" y="3784732"/>
                  <a:pt x="7505783" y="3785373"/>
                  <a:pt x="7503857" y="3786265"/>
                </a:cubicBezTo>
                <a:cubicBezTo>
                  <a:pt x="7501932" y="3787156"/>
                  <a:pt x="7499436" y="3788030"/>
                  <a:pt x="7496369" y="3788886"/>
                </a:cubicBezTo>
                <a:cubicBezTo>
                  <a:pt x="7493303" y="3789741"/>
                  <a:pt x="7489755" y="3790508"/>
                  <a:pt x="7485726" y="3791185"/>
                </a:cubicBezTo>
                <a:cubicBezTo>
                  <a:pt x="7481697" y="3791863"/>
                  <a:pt x="7477400" y="3792202"/>
                  <a:pt x="7472836" y="3792202"/>
                </a:cubicBezTo>
                <a:cubicBezTo>
                  <a:pt x="7464920" y="3792202"/>
                  <a:pt x="7457985" y="3791096"/>
                  <a:pt x="7452030" y="3788886"/>
                </a:cubicBezTo>
                <a:cubicBezTo>
                  <a:pt x="7446076" y="3786675"/>
                  <a:pt x="7441066" y="3783394"/>
                  <a:pt x="7437001" y="3779044"/>
                </a:cubicBezTo>
                <a:cubicBezTo>
                  <a:pt x="7432936" y="3774694"/>
                  <a:pt x="7429870" y="3769239"/>
                  <a:pt x="7427801" y="3762678"/>
                </a:cubicBezTo>
                <a:cubicBezTo>
                  <a:pt x="7425733" y="3756117"/>
                  <a:pt x="7424699" y="3748487"/>
                  <a:pt x="7424699" y="3739786"/>
                </a:cubicBezTo>
                <a:cubicBezTo>
                  <a:pt x="7424699" y="3731514"/>
                  <a:pt x="7425769" y="3724079"/>
                  <a:pt x="7427908" y="3717483"/>
                </a:cubicBezTo>
                <a:cubicBezTo>
                  <a:pt x="7430048" y="3710886"/>
                  <a:pt x="7433132" y="3705288"/>
                  <a:pt x="7437161" y="3700689"/>
                </a:cubicBezTo>
                <a:cubicBezTo>
                  <a:pt x="7441190" y="3696089"/>
                  <a:pt x="7446058" y="3692559"/>
                  <a:pt x="7451763" y="3690099"/>
                </a:cubicBezTo>
                <a:cubicBezTo>
                  <a:pt x="7457468" y="3687638"/>
                  <a:pt x="7463850" y="3686408"/>
                  <a:pt x="7470910" y="3686408"/>
                </a:cubicBezTo>
                <a:close/>
                <a:moveTo>
                  <a:pt x="7132294" y="3686408"/>
                </a:moveTo>
                <a:cubicBezTo>
                  <a:pt x="7139211" y="3686408"/>
                  <a:pt x="7145095" y="3687193"/>
                  <a:pt x="7149944" y="3688761"/>
                </a:cubicBezTo>
                <a:cubicBezTo>
                  <a:pt x="7154793" y="3690330"/>
                  <a:pt x="7158716" y="3692630"/>
                  <a:pt x="7161711" y="3695661"/>
                </a:cubicBezTo>
                <a:cubicBezTo>
                  <a:pt x="7164706" y="3698692"/>
                  <a:pt x="7166881" y="3702454"/>
                  <a:pt x="7168236" y="3706946"/>
                </a:cubicBezTo>
                <a:cubicBezTo>
                  <a:pt x="7169591" y="3711439"/>
                  <a:pt x="7170268" y="3716681"/>
                  <a:pt x="7170268" y="3722671"/>
                </a:cubicBezTo>
                <a:lnTo>
                  <a:pt x="7170268" y="3787602"/>
                </a:lnTo>
                <a:cubicBezTo>
                  <a:pt x="7170268" y="3788458"/>
                  <a:pt x="7169983" y="3789100"/>
                  <a:pt x="7169413" y="3789527"/>
                </a:cubicBezTo>
                <a:cubicBezTo>
                  <a:pt x="7168842" y="3789955"/>
                  <a:pt x="7168058" y="3790276"/>
                  <a:pt x="7167059" y="3790490"/>
                </a:cubicBezTo>
                <a:cubicBezTo>
                  <a:pt x="7166061" y="3790704"/>
                  <a:pt x="7164599" y="3790811"/>
                  <a:pt x="7162673" y="3790811"/>
                </a:cubicBezTo>
                <a:cubicBezTo>
                  <a:pt x="7160819" y="3790811"/>
                  <a:pt x="7159340" y="3790704"/>
                  <a:pt x="7158234" y="3790490"/>
                </a:cubicBezTo>
                <a:cubicBezTo>
                  <a:pt x="7157129" y="3790276"/>
                  <a:pt x="7156326" y="3789955"/>
                  <a:pt x="7155827" y="3789527"/>
                </a:cubicBezTo>
                <a:cubicBezTo>
                  <a:pt x="7155328" y="3789100"/>
                  <a:pt x="7155079" y="3788458"/>
                  <a:pt x="7155079" y="3787602"/>
                </a:cubicBezTo>
                <a:lnTo>
                  <a:pt x="7155079" y="3777975"/>
                </a:lnTo>
                <a:cubicBezTo>
                  <a:pt x="7150871" y="3782467"/>
                  <a:pt x="7146182" y="3785962"/>
                  <a:pt x="7141012" y="3788458"/>
                </a:cubicBezTo>
                <a:cubicBezTo>
                  <a:pt x="7135842" y="3790954"/>
                  <a:pt x="7130368" y="3792202"/>
                  <a:pt x="7124592" y="3792202"/>
                </a:cubicBezTo>
                <a:cubicBezTo>
                  <a:pt x="7119529" y="3792202"/>
                  <a:pt x="7114947" y="3791542"/>
                  <a:pt x="7110846" y="3790223"/>
                </a:cubicBezTo>
                <a:cubicBezTo>
                  <a:pt x="7106746" y="3788903"/>
                  <a:pt x="7103252" y="3786996"/>
                  <a:pt x="7100363" y="3784500"/>
                </a:cubicBezTo>
                <a:lnTo>
                  <a:pt x="7098623" y="3782124"/>
                </a:lnTo>
                <a:lnTo>
                  <a:pt x="7104352" y="3738707"/>
                </a:lnTo>
                <a:lnTo>
                  <a:pt x="7119244" y="3732887"/>
                </a:lnTo>
                <a:cubicBezTo>
                  <a:pt x="7125234" y="3731567"/>
                  <a:pt x="7131973" y="3730908"/>
                  <a:pt x="7139461" y="3730908"/>
                </a:cubicBezTo>
                <a:lnTo>
                  <a:pt x="7152725" y="3730908"/>
                </a:lnTo>
                <a:lnTo>
                  <a:pt x="7152725" y="3723420"/>
                </a:lnTo>
                <a:cubicBezTo>
                  <a:pt x="7152725" y="3719712"/>
                  <a:pt x="7152333" y="3716431"/>
                  <a:pt x="7151549" y="3713579"/>
                </a:cubicBezTo>
                <a:cubicBezTo>
                  <a:pt x="7150764" y="3710726"/>
                  <a:pt x="7149498" y="3708355"/>
                  <a:pt x="7147751" y="3706465"/>
                </a:cubicBezTo>
                <a:cubicBezTo>
                  <a:pt x="7146004" y="3704575"/>
                  <a:pt x="7143740" y="3703149"/>
                  <a:pt x="7140959" y="3702186"/>
                </a:cubicBezTo>
                <a:cubicBezTo>
                  <a:pt x="7138177" y="3701224"/>
                  <a:pt x="7134754" y="3700742"/>
                  <a:pt x="7130689" y="3700742"/>
                </a:cubicBezTo>
                <a:cubicBezTo>
                  <a:pt x="7126339" y="3700742"/>
                  <a:pt x="7122435" y="3701259"/>
                  <a:pt x="7118976" y="3702293"/>
                </a:cubicBezTo>
                <a:cubicBezTo>
                  <a:pt x="7115517" y="3703327"/>
                  <a:pt x="7112487" y="3704468"/>
                  <a:pt x="7109884" y="3705716"/>
                </a:cubicBezTo>
                <a:lnTo>
                  <a:pt x="7108086" y="3706659"/>
                </a:lnTo>
                <a:lnTo>
                  <a:pt x="7109340" y="3690784"/>
                </a:lnTo>
                <a:lnTo>
                  <a:pt x="7111221" y="3689992"/>
                </a:lnTo>
                <a:cubicBezTo>
                  <a:pt x="7114287" y="3688958"/>
                  <a:pt x="7117639" y="3688102"/>
                  <a:pt x="7121276" y="3687424"/>
                </a:cubicBezTo>
                <a:cubicBezTo>
                  <a:pt x="7124913" y="3686747"/>
                  <a:pt x="7128586" y="3686408"/>
                  <a:pt x="7132294" y="3686408"/>
                </a:cubicBezTo>
                <a:close/>
                <a:moveTo>
                  <a:pt x="6921028" y="3686408"/>
                </a:moveTo>
                <a:cubicBezTo>
                  <a:pt x="6912827" y="3686408"/>
                  <a:pt x="6905660" y="3687727"/>
                  <a:pt x="6899527" y="3690366"/>
                </a:cubicBezTo>
                <a:cubicBezTo>
                  <a:pt x="6893394" y="3693005"/>
                  <a:pt x="6888277" y="3696713"/>
                  <a:pt x="6884177" y="3701491"/>
                </a:cubicBezTo>
                <a:cubicBezTo>
                  <a:pt x="6880076" y="3706269"/>
                  <a:pt x="6877010" y="3711956"/>
                  <a:pt x="6874977" y="3718553"/>
                </a:cubicBezTo>
                <a:cubicBezTo>
                  <a:pt x="6872945" y="3725149"/>
                  <a:pt x="6871928" y="3732370"/>
                  <a:pt x="6871928" y="3740214"/>
                </a:cubicBezTo>
                <a:cubicBezTo>
                  <a:pt x="6871928" y="3748344"/>
                  <a:pt x="6872891" y="3755618"/>
                  <a:pt x="6874817" y="3762036"/>
                </a:cubicBezTo>
                <a:cubicBezTo>
                  <a:pt x="6876742" y="3768454"/>
                  <a:pt x="6879666" y="3773910"/>
                  <a:pt x="6883588" y="3778403"/>
                </a:cubicBezTo>
                <a:cubicBezTo>
                  <a:pt x="6887510" y="3782895"/>
                  <a:pt x="6892413" y="3786318"/>
                  <a:pt x="6898297" y="3788672"/>
                </a:cubicBezTo>
                <a:cubicBezTo>
                  <a:pt x="6904180" y="3791025"/>
                  <a:pt x="6911080" y="3792202"/>
                  <a:pt x="6918995" y="3792202"/>
                </a:cubicBezTo>
                <a:cubicBezTo>
                  <a:pt x="6927125" y="3792202"/>
                  <a:pt x="6934274" y="3790865"/>
                  <a:pt x="6940443" y="3788190"/>
                </a:cubicBezTo>
                <a:cubicBezTo>
                  <a:pt x="6946611" y="3785516"/>
                  <a:pt x="6951746" y="3781790"/>
                  <a:pt x="6955847" y="3777012"/>
                </a:cubicBezTo>
                <a:cubicBezTo>
                  <a:pt x="6959947" y="3772234"/>
                  <a:pt x="6963031" y="3766547"/>
                  <a:pt x="6965100" y="3759950"/>
                </a:cubicBezTo>
                <a:cubicBezTo>
                  <a:pt x="6967168" y="3753354"/>
                  <a:pt x="6968202" y="3746133"/>
                  <a:pt x="6968202" y="3738289"/>
                </a:cubicBezTo>
                <a:cubicBezTo>
                  <a:pt x="6968202" y="3730230"/>
                  <a:pt x="6967221" y="3722992"/>
                  <a:pt x="6965260" y="3716574"/>
                </a:cubicBezTo>
                <a:cubicBezTo>
                  <a:pt x="6963299" y="3710156"/>
                  <a:pt x="6960357" y="3704700"/>
                  <a:pt x="6956435" y="3700207"/>
                </a:cubicBezTo>
                <a:cubicBezTo>
                  <a:pt x="6952513" y="3695715"/>
                  <a:pt x="6947610" y="3692291"/>
                  <a:pt x="6941727" y="3689938"/>
                </a:cubicBezTo>
                <a:cubicBezTo>
                  <a:pt x="6935843" y="3687585"/>
                  <a:pt x="6928944" y="3686408"/>
                  <a:pt x="6921028" y="3686408"/>
                </a:cubicBezTo>
                <a:close/>
                <a:moveTo>
                  <a:pt x="6814109" y="3686408"/>
                </a:moveTo>
                <a:cubicBezTo>
                  <a:pt x="6810900" y="3686408"/>
                  <a:pt x="6807851" y="3686783"/>
                  <a:pt x="6804963" y="3687531"/>
                </a:cubicBezTo>
                <a:cubicBezTo>
                  <a:pt x="6802075" y="3688280"/>
                  <a:pt x="6799258" y="3689385"/>
                  <a:pt x="6796512" y="3690847"/>
                </a:cubicBezTo>
                <a:cubicBezTo>
                  <a:pt x="6793766" y="3692309"/>
                  <a:pt x="6791039" y="3694146"/>
                  <a:pt x="6788329" y="3696356"/>
                </a:cubicBezTo>
                <a:cubicBezTo>
                  <a:pt x="6785619" y="3698567"/>
                  <a:pt x="6782802" y="3701170"/>
                  <a:pt x="6779878" y="3704165"/>
                </a:cubicBezTo>
                <a:lnTo>
                  <a:pt x="6779878" y="3691222"/>
                </a:lnTo>
                <a:cubicBezTo>
                  <a:pt x="6779878" y="3690580"/>
                  <a:pt x="6779753" y="3690063"/>
                  <a:pt x="6779504" y="3689671"/>
                </a:cubicBezTo>
                <a:cubicBezTo>
                  <a:pt x="6779254" y="3689278"/>
                  <a:pt x="6778809" y="3688940"/>
                  <a:pt x="6778167" y="3688655"/>
                </a:cubicBezTo>
                <a:cubicBezTo>
                  <a:pt x="6777525" y="3688369"/>
                  <a:pt x="6776723" y="3688173"/>
                  <a:pt x="6775760" y="3688066"/>
                </a:cubicBezTo>
                <a:cubicBezTo>
                  <a:pt x="6774797" y="3687959"/>
                  <a:pt x="6773567" y="3687906"/>
                  <a:pt x="6772069" y="3687906"/>
                </a:cubicBezTo>
                <a:cubicBezTo>
                  <a:pt x="6770643" y="3687906"/>
                  <a:pt x="6769431" y="3687959"/>
                  <a:pt x="6768432" y="3688066"/>
                </a:cubicBezTo>
                <a:cubicBezTo>
                  <a:pt x="6767434" y="3688173"/>
                  <a:pt x="6766614" y="3688369"/>
                  <a:pt x="6765972" y="3688655"/>
                </a:cubicBezTo>
                <a:cubicBezTo>
                  <a:pt x="6765330" y="3688940"/>
                  <a:pt x="6764902" y="3689278"/>
                  <a:pt x="6764688" y="3689671"/>
                </a:cubicBezTo>
                <a:cubicBezTo>
                  <a:pt x="6764475" y="3690063"/>
                  <a:pt x="6764368" y="3690580"/>
                  <a:pt x="6764368" y="3691222"/>
                </a:cubicBezTo>
                <a:lnTo>
                  <a:pt x="6764368" y="3825683"/>
                </a:lnTo>
                <a:cubicBezTo>
                  <a:pt x="6764368" y="3826254"/>
                  <a:pt x="6764492" y="3826753"/>
                  <a:pt x="6764742" y="3827181"/>
                </a:cubicBezTo>
                <a:cubicBezTo>
                  <a:pt x="6764991" y="3827609"/>
                  <a:pt x="6765455" y="3827965"/>
                  <a:pt x="6766133" y="3828251"/>
                </a:cubicBezTo>
                <a:cubicBezTo>
                  <a:pt x="6766810" y="3828536"/>
                  <a:pt x="6767719" y="3828750"/>
                  <a:pt x="6768860" y="3828892"/>
                </a:cubicBezTo>
                <a:cubicBezTo>
                  <a:pt x="6770001" y="3829035"/>
                  <a:pt x="6771428" y="3829106"/>
                  <a:pt x="6773139" y="3829106"/>
                </a:cubicBezTo>
                <a:cubicBezTo>
                  <a:pt x="6774922" y="3829106"/>
                  <a:pt x="6776384" y="3829035"/>
                  <a:pt x="6777525" y="3828892"/>
                </a:cubicBezTo>
                <a:cubicBezTo>
                  <a:pt x="6778666" y="3828750"/>
                  <a:pt x="6779557" y="3828536"/>
                  <a:pt x="6780199" y="3828251"/>
                </a:cubicBezTo>
                <a:cubicBezTo>
                  <a:pt x="6780841" y="3827965"/>
                  <a:pt x="6781304" y="3827609"/>
                  <a:pt x="6781590" y="3827181"/>
                </a:cubicBezTo>
                <a:cubicBezTo>
                  <a:pt x="6781875" y="3826753"/>
                  <a:pt x="6782018" y="3826254"/>
                  <a:pt x="6782018" y="3825683"/>
                </a:cubicBezTo>
                <a:lnTo>
                  <a:pt x="6782018" y="3777547"/>
                </a:lnTo>
                <a:cubicBezTo>
                  <a:pt x="6784585" y="3780043"/>
                  <a:pt x="6787009" y="3782218"/>
                  <a:pt x="6789292" y="3784072"/>
                </a:cubicBezTo>
                <a:cubicBezTo>
                  <a:pt x="6791573" y="3785926"/>
                  <a:pt x="6793873" y="3787459"/>
                  <a:pt x="6796191" y="3788672"/>
                </a:cubicBezTo>
                <a:cubicBezTo>
                  <a:pt x="6798509" y="3789884"/>
                  <a:pt x="6800880" y="3790775"/>
                  <a:pt x="6803305" y="3791346"/>
                </a:cubicBezTo>
                <a:cubicBezTo>
                  <a:pt x="6805729" y="3791916"/>
                  <a:pt x="6808368" y="3792202"/>
                  <a:pt x="6811221" y="3792202"/>
                </a:cubicBezTo>
                <a:cubicBezTo>
                  <a:pt x="6817924" y="3792202"/>
                  <a:pt x="6823878" y="3790936"/>
                  <a:pt x="6829085" y="3788404"/>
                </a:cubicBezTo>
                <a:cubicBezTo>
                  <a:pt x="6834290" y="3785873"/>
                  <a:pt x="6838658" y="3782271"/>
                  <a:pt x="6842188" y="3777600"/>
                </a:cubicBezTo>
                <a:cubicBezTo>
                  <a:pt x="6845718" y="3772929"/>
                  <a:pt x="6848393" y="3767242"/>
                  <a:pt x="6850211" y="3760538"/>
                </a:cubicBezTo>
                <a:cubicBezTo>
                  <a:pt x="6852030" y="3753835"/>
                  <a:pt x="6852939" y="3746276"/>
                  <a:pt x="6852939" y="3737861"/>
                </a:cubicBezTo>
                <a:cubicBezTo>
                  <a:pt x="6852939" y="3730872"/>
                  <a:pt x="6852226" y="3724258"/>
                  <a:pt x="6850800" y="3718018"/>
                </a:cubicBezTo>
                <a:cubicBezTo>
                  <a:pt x="6849373" y="3711778"/>
                  <a:pt x="6847109" y="3706305"/>
                  <a:pt x="6844007" y="3701598"/>
                </a:cubicBezTo>
                <a:cubicBezTo>
                  <a:pt x="6840905" y="3696891"/>
                  <a:pt x="6836893" y="3693183"/>
                  <a:pt x="6831973" y="3690473"/>
                </a:cubicBezTo>
                <a:cubicBezTo>
                  <a:pt x="6827052" y="3687763"/>
                  <a:pt x="6821097" y="3686408"/>
                  <a:pt x="6814109" y="3686408"/>
                </a:cubicBezTo>
                <a:close/>
                <a:moveTo>
                  <a:pt x="6433109" y="3686408"/>
                </a:moveTo>
                <a:cubicBezTo>
                  <a:pt x="6429900" y="3686408"/>
                  <a:pt x="6426851" y="3686783"/>
                  <a:pt x="6423963" y="3687531"/>
                </a:cubicBezTo>
                <a:cubicBezTo>
                  <a:pt x="6421075" y="3688280"/>
                  <a:pt x="6418258" y="3689385"/>
                  <a:pt x="6415512" y="3690847"/>
                </a:cubicBezTo>
                <a:cubicBezTo>
                  <a:pt x="6412767" y="3692309"/>
                  <a:pt x="6410039" y="3694146"/>
                  <a:pt x="6407329" y="3696356"/>
                </a:cubicBezTo>
                <a:cubicBezTo>
                  <a:pt x="6404619" y="3698567"/>
                  <a:pt x="6401802" y="3701170"/>
                  <a:pt x="6398878" y="3704165"/>
                </a:cubicBezTo>
                <a:lnTo>
                  <a:pt x="6398878" y="3691222"/>
                </a:lnTo>
                <a:cubicBezTo>
                  <a:pt x="6398878" y="3690580"/>
                  <a:pt x="6398753" y="3690063"/>
                  <a:pt x="6398504" y="3689671"/>
                </a:cubicBezTo>
                <a:cubicBezTo>
                  <a:pt x="6398254" y="3689278"/>
                  <a:pt x="6397809" y="3688940"/>
                  <a:pt x="6397167" y="3688655"/>
                </a:cubicBezTo>
                <a:cubicBezTo>
                  <a:pt x="6396525" y="3688369"/>
                  <a:pt x="6395723" y="3688173"/>
                  <a:pt x="6394760" y="3688066"/>
                </a:cubicBezTo>
                <a:cubicBezTo>
                  <a:pt x="6393797" y="3687959"/>
                  <a:pt x="6392567" y="3687906"/>
                  <a:pt x="6391069" y="3687906"/>
                </a:cubicBezTo>
                <a:cubicBezTo>
                  <a:pt x="6389643" y="3687906"/>
                  <a:pt x="6388431" y="3687959"/>
                  <a:pt x="6387432" y="3688066"/>
                </a:cubicBezTo>
                <a:cubicBezTo>
                  <a:pt x="6386434" y="3688173"/>
                  <a:pt x="6385614" y="3688369"/>
                  <a:pt x="6384972" y="3688655"/>
                </a:cubicBezTo>
                <a:cubicBezTo>
                  <a:pt x="6384330" y="3688940"/>
                  <a:pt x="6383902" y="3689278"/>
                  <a:pt x="6383688" y="3689671"/>
                </a:cubicBezTo>
                <a:cubicBezTo>
                  <a:pt x="6383475" y="3690063"/>
                  <a:pt x="6383368" y="3690580"/>
                  <a:pt x="6383368" y="3691222"/>
                </a:cubicBezTo>
                <a:lnTo>
                  <a:pt x="6383368" y="3825683"/>
                </a:lnTo>
                <a:cubicBezTo>
                  <a:pt x="6383368" y="3826254"/>
                  <a:pt x="6383492" y="3826753"/>
                  <a:pt x="6383742" y="3827181"/>
                </a:cubicBezTo>
                <a:cubicBezTo>
                  <a:pt x="6383992" y="3827609"/>
                  <a:pt x="6384455" y="3827965"/>
                  <a:pt x="6385133" y="3828251"/>
                </a:cubicBezTo>
                <a:cubicBezTo>
                  <a:pt x="6385810" y="3828536"/>
                  <a:pt x="6386719" y="3828750"/>
                  <a:pt x="6387860" y="3828892"/>
                </a:cubicBezTo>
                <a:cubicBezTo>
                  <a:pt x="6389001" y="3829035"/>
                  <a:pt x="6390428" y="3829106"/>
                  <a:pt x="6392139" y="3829106"/>
                </a:cubicBezTo>
                <a:cubicBezTo>
                  <a:pt x="6393922" y="3829106"/>
                  <a:pt x="6395384" y="3829035"/>
                  <a:pt x="6396525" y="3828892"/>
                </a:cubicBezTo>
                <a:cubicBezTo>
                  <a:pt x="6397666" y="3828750"/>
                  <a:pt x="6398557" y="3828536"/>
                  <a:pt x="6399199" y="3828251"/>
                </a:cubicBezTo>
                <a:cubicBezTo>
                  <a:pt x="6399841" y="3827965"/>
                  <a:pt x="6400304" y="3827609"/>
                  <a:pt x="6400590" y="3827181"/>
                </a:cubicBezTo>
                <a:cubicBezTo>
                  <a:pt x="6400875" y="3826753"/>
                  <a:pt x="6401018" y="3826254"/>
                  <a:pt x="6401018" y="3825683"/>
                </a:cubicBezTo>
                <a:lnTo>
                  <a:pt x="6401018" y="3777547"/>
                </a:lnTo>
                <a:cubicBezTo>
                  <a:pt x="6403585" y="3780043"/>
                  <a:pt x="6406010" y="3782218"/>
                  <a:pt x="6408292" y="3784072"/>
                </a:cubicBezTo>
                <a:cubicBezTo>
                  <a:pt x="6410574" y="3785926"/>
                  <a:pt x="6412873" y="3787459"/>
                  <a:pt x="6415191" y="3788672"/>
                </a:cubicBezTo>
                <a:cubicBezTo>
                  <a:pt x="6417509" y="3789884"/>
                  <a:pt x="6419880" y="3790775"/>
                  <a:pt x="6422305" y="3791346"/>
                </a:cubicBezTo>
                <a:cubicBezTo>
                  <a:pt x="6424729" y="3791916"/>
                  <a:pt x="6427368" y="3792202"/>
                  <a:pt x="6430221" y="3792202"/>
                </a:cubicBezTo>
                <a:cubicBezTo>
                  <a:pt x="6436924" y="3792202"/>
                  <a:pt x="6442879" y="3790936"/>
                  <a:pt x="6448085" y="3788404"/>
                </a:cubicBezTo>
                <a:cubicBezTo>
                  <a:pt x="6453290" y="3785873"/>
                  <a:pt x="6457658" y="3782271"/>
                  <a:pt x="6461188" y="3777600"/>
                </a:cubicBezTo>
                <a:cubicBezTo>
                  <a:pt x="6464718" y="3772929"/>
                  <a:pt x="6467393" y="3767242"/>
                  <a:pt x="6469211" y="3760538"/>
                </a:cubicBezTo>
                <a:cubicBezTo>
                  <a:pt x="6471030" y="3753835"/>
                  <a:pt x="6471939" y="3746276"/>
                  <a:pt x="6471939" y="3737861"/>
                </a:cubicBezTo>
                <a:cubicBezTo>
                  <a:pt x="6471939" y="3730872"/>
                  <a:pt x="6471226" y="3724258"/>
                  <a:pt x="6469800" y="3718018"/>
                </a:cubicBezTo>
                <a:cubicBezTo>
                  <a:pt x="6468373" y="3711778"/>
                  <a:pt x="6466109" y="3706305"/>
                  <a:pt x="6463007" y="3701598"/>
                </a:cubicBezTo>
                <a:cubicBezTo>
                  <a:pt x="6459905" y="3696891"/>
                  <a:pt x="6455893" y="3693183"/>
                  <a:pt x="6450973" y="3690473"/>
                </a:cubicBezTo>
                <a:cubicBezTo>
                  <a:pt x="6446052" y="3687763"/>
                  <a:pt x="6440097" y="3686408"/>
                  <a:pt x="6433109" y="3686408"/>
                </a:cubicBezTo>
                <a:close/>
                <a:moveTo>
                  <a:pt x="6311428" y="3686408"/>
                </a:moveTo>
                <a:cubicBezTo>
                  <a:pt x="6303227" y="3686408"/>
                  <a:pt x="6296060" y="3687727"/>
                  <a:pt x="6289927" y="3690366"/>
                </a:cubicBezTo>
                <a:cubicBezTo>
                  <a:pt x="6283794" y="3693005"/>
                  <a:pt x="6278677" y="3696713"/>
                  <a:pt x="6274577" y="3701491"/>
                </a:cubicBezTo>
                <a:cubicBezTo>
                  <a:pt x="6270476" y="3706269"/>
                  <a:pt x="6267410" y="3711956"/>
                  <a:pt x="6265377" y="3718553"/>
                </a:cubicBezTo>
                <a:cubicBezTo>
                  <a:pt x="6263345" y="3725149"/>
                  <a:pt x="6262329" y="3732370"/>
                  <a:pt x="6262329" y="3740214"/>
                </a:cubicBezTo>
                <a:cubicBezTo>
                  <a:pt x="6262329" y="3748344"/>
                  <a:pt x="6263291" y="3755618"/>
                  <a:pt x="6265217" y="3762036"/>
                </a:cubicBezTo>
                <a:cubicBezTo>
                  <a:pt x="6267142" y="3768454"/>
                  <a:pt x="6270066" y="3773910"/>
                  <a:pt x="6273988" y="3778403"/>
                </a:cubicBezTo>
                <a:cubicBezTo>
                  <a:pt x="6277911" y="3782895"/>
                  <a:pt x="6282813" y="3786318"/>
                  <a:pt x="6288697" y="3788672"/>
                </a:cubicBezTo>
                <a:cubicBezTo>
                  <a:pt x="6294580" y="3791025"/>
                  <a:pt x="6301480" y="3792202"/>
                  <a:pt x="6309395" y="3792202"/>
                </a:cubicBezTo>
                <a:cubicBezTo>
                  <a:pt x="6317525" y="3792202"/>
                  <a:pt x="6324674" y="3790865"/>
                  <a:pt x="6330843" y="3788190"/>
                </a:cubicBezTo>
                <a:cubicBezTo>
                  <a:pt x="6337012" y="3785516"/>
                  <a:pt x="6342146" y="3781790"/>
                  <a:pt x="6346247" y="3777012"/>
                </a:cubicBezTo>
                <a:cubicBezTo>
                  <a:pt x="6350347" y="3772234"/>
                  <a:pt x="6353431" y="3766547"/>
                  <a:pt x="6355500" y="3759950"/>
                </a:cubicBezTo>
                <a:cubicBezTo>
                  <a:pt x="6357568" y="3753354"/>
                  <a:pt x="6358602" y="3746133"/>
                  <a:pt x="6358602" y="3738289"/>
                </a:cubicBezTo>
                <a:cubicBezTo>
                  <a:pt x="6358602" y="3730230"/>
                  <a:pt x="6357621" y="3722992"/>
                  <a:pt x="6355660" y="3716574"/>
                </a:cubicBezTo>
                <a:cubicBezTo>
                  <a:pt x="6353699" y="3710156"/>
                  <a:pt x="6350757" y="3704700"/>
                  <a:pt x="6346835" y="3700207"/>
                </a:cubicBezTo>
                <a:cubicBezTo>
                  <a:pt x="6342913" y="3695715"/>
                  <a:pt x="6338010" y="3692291"/>
                  <a:pt x="6332127" y="3689938"/>
                </a:cubicBezTo>
                <a:cubicBezTo>
                  <a:pt x="6326243" y="3687585"/>
                  <a:pt x="6319344" y="3686408"/>
                  <a:pt x="6311428" y="3686408"/>
                </a:cubicBezTo>
                <a:close/>
                <a:moveTo>
                  <a:pt x="5994536" y="3686408"/>
                </a:moveTo>
                <a:cubicBezTo>
                  <a:pt x="5987476" y="3686408"/>
                  <a:pt x="5981093" y="3687638"/>
                  <a:pt x="5975388" y="3690099"/>
                </a:cubicBezTo>
                <a:cubicBezTo>
                  <a:pt x="5969683" y="3692559"/>
                  <a:pt x="5964816" y="3696089"/>
                  <a:pt x="5960786" y="3700689"/>
                </a:cubicBezTo>
                <a:cubicBezTo>
                  <a:pt x="5956757" y="3705288"/>
                  <a:pt x="5953673" y="3710886"/>
                  <a:pt x="5951534" y="3717483"/>
                </a:cubicBezTo>
                <a:cubicBezTo>
                  <a:pt x="5949394" y="3724079"/>
                  <a:pt x="5948324" y="3731514"/>
                  <a:pt x="5948324" y="3739786"/>
                </a:cubicBezTo>
                <a:cubicBezTo>
                  <a:pt x="5948324" y="3748487"/>
                  <a:pt x="5949359" y="3756117"/>
                  <a:pt x="5951427" y="3762678"/>
                </a:cubicBezTo>
                <a:cubicBezTo>
                  <a:pt x="5953495" y="3769239"/>
                  <a:pt x="5956561" y="3774694"/>
                  <a:pt x="5960626" y="3779044"/>
                </a:cubicBezTo>
                <a:cubicBezTo>
                  <a:pt x="5964691" y="3783394"/>
                  <a:pt x="5969701" y="3786675"/>
                  <a:pt x="5975655" y="3788886"/>
                </a:cubicBezTo>
                <a:cubicBezTo>
                  <a:pt x="5981610" y="3791096"/>
                  <a:pt x="5988545" y="3792202"/>
                  <a:pt x="5996461" y="3792202"/>
                </a:cubicBezTo>
                <a:cubicBezTo>
                  <a:pt x="6001025" y="3792202"/>
                  <a:pt x="6005322" y="3791863"/>
                  <a:pt x="6009351" y="3791185"/>
                </a:cubicBezTo>
                <a:cubicBezTo>
                  <a:pt x="6013380" y="3790508"/>
                  <a:pt x="6016928" y="3789741"/>
                  <a:pt x="6019994" y="3788886"/>
                </a:cubicBezTo>
                <a:cubicBezTo>
                  <a:pt x="6023061" y="3788030"/>
                  <a:pt x="6025557" y="3787156"/>
                  <a:pt x="6027482" y="3786265"/>
                </a:cubicBezTo>
                <a:cubicBezTo>
                  <a:pt x="6029408" y="3785373"/>
                  <a:pt x="6030567" y="3784732"/>
                  <a:pt x="6030959" y="3784339"/>
                </a:cubicBezTo>
                <a:cubicBezTo>
                  <a:pt x="6031351" y="3783947"/>
                  <a:pt x="6031672" y="3783537"/>
                  <a:pt x="6031922" y="3783109"/>
                </a:cubicBezTo>
                <a:cubicBezTo>
                  <a:pt x="6032171" y="3782681"/>
                  <a:pt x="6032350" y="3782200"/>
                  <a:pt x="6032456" y="3781665"/>
                </a:cubicBezTo>
                <a:cubicBezTo>
                  <a:pt x="6032563" y="3781130"/>
                  <a:pt x="6032653" y="3780524"/>
                  <a:pt x="6032724" y="3779847"/>
                </a:cubicBezTo>
                <a:cubicBezTo>
                  <a:pt x="6032795" y="3779169"/>
                  <a:pt x="6032831" y="3778367"/>
                  <a:pt x="6032831" y="3777440"/>
                </a:cubicBezTo>
                <a:cubicBezTo>
                  <a:pt x="6032831" y="3776156"/>
                  <a:pt x="6032777" y="3775069"/>
                  <a:pt x="6032670" y="3774177"/>
                </a:cubicBezTo>
                <a:cubicBezTo>
                  <a:pt x="6032562" y="3773286"/>
                  <a:pt x="6032401" y="3772590"/>
                  <a:pt x="6032186" y="3772091"/>
                </a:cubicBezTo>
                <a:cubicBezTo>
                  <a:pt x="6031971" y="3771592"/>
                  <a:pt x="6031666" y="3771218"/>
                  <a:pt x="6031272" y="3770968"/>
                </a:cubicBezTo>
                <a:cubicBezTo>
                  <a:pt x="6030878" y="3770718"/>
                  <a:pt x="6030431" y="3770594"/>
                  <a:pt x="6029929" y="3770594"/>
                </a:cubicBezTo>
                <a:cubicBezTo>
                  <a:pt x="6029069" y="3770594"/>
                  <a:pt x="6027797" y="3770968"/>
                  <a:pt x="6026113" y="3771717"/>
                </a:cubicBezTo>
                <a:cubicBezTo>
                  <a:pt x="6024428" y="3772466"/>
                  <a:pt x="6022278" y="3773304"/>
                  <a:pt x="6019663" y="3774231"/>
                </a:cubicBezTo>
                <a:cubicBezTo>
                  <a:pt x="6017047" y="3775158"/>
                  <a:pt x="6013948" y="3775996"/>
                  <a:pt x="6010365" y="3776744"/>
                </a:cubicBezTo>
                <a:cubicBezTo>
                  <a:pt x="6006782" y="3777493"/>
                  <a:pt x="6002697" y="3777868"/>
                  <a:pt x="5998111" y="3777868"/>
                </a:cubicBezTo>
                <a:cubicBezTo>
                  <a:pt x="5992306" y="3777868"/>
                  <a:pt x="5987398" y="3777048"/>
                  <a:pt x="5983385" y="3775407"/>
                </a:cubicBezTo>
                <a:cubicBezTo>
                  <a:pt x="5979372" y="3773767"/>
                  <a:pt x="5976111" y="3771414"/>
                  <a:pt x="5973603" y="3768347"/>
                </a:cubicBezTo>
                <a:cubicBezTo>
                  <a:pt x="5971095" y="3765281"/>
                  <a:pt x="5969303" y="3761608"/>
                  <a:pt x="5968228" y="3757329"/>
                </a:cubicBezTo>
                <a:cubicBezTo>
                  <a:pt x="5967154" y="3753051"/>
                  <a:pt x="5966616" y="3748237"/>
                  <a:pt x="5966616" y="3742888"/>
                </a:cubicBezTo>
                <a:lnTo>
                  <a:pt x="6030018" y="3742888"/>
                </a:lnTo>
                <a:cubicBezTo>
                  <a:pt x="6031810" y="3742888"/>
                  <a:pt x="6033404" y="3742300"/>
                  <a:pt x="6034801" y="3741123"/>
                </a:cubicBezTo>
                <a:cubicBezTo>
                  <a:pt x="6036197" y="3739947"/>
                  <a:pt x="6036896" y="3737968"/>
                  <a:pt x="6036896" y="3735187"/>
                </a:cubicBezTo>
                <a:lnTo>
                  <a:pt x="6036896" y="3731977"/>
                </a:lnTo>
                <a:cubicBezTo>
                  <a:pt x="6036896" y="3725702"/>
                  <a:pt x="6036093" y="3719801"/>
                  <a:pt x="6034489" y="3714274"/>
                </a:cubicBezTo>
                <a:cubicBezTo>
                  <a:pt x="6032884" y="3708747"/>
                  <a:pt x="6030371" y="3703933"/>
                  <a:pt x="6026948" y="3699833"/>
                </a:cubicBezTo>
                <a:cubicBezTo>
                  <a:pt x="6023524" y="3695732"/>
                  <a:pt x="6019157" y="3692470"/>
                  <a:pt x="6013844" y="3690045"/>
                </a:cubicBezTo>
                <a:cubicBezTo>
                  <a:pt x="6008531" y="3687620"/>
                  <a:pt x="6002095" y="3686408"/>
                  <a:pt x="5994536" y="3686408"/>
                </a:cubicBezTo>
                <a:close/>
                <a:moveTo>
                  <a:pt x="5882803" y="3686408"/>
                </a:moveTo>
                <a:cubicBezTo>
                  <a:pt x="5874602" y="3686408"/>
                  <a:pt x="5867435" y="3687727"/>
                  <a:pt x="5861302" y="3690366"/>
                </a:cubicBezTo>
                <a:cubicBezTo>
                  <a:pt x="5855169" y="3693005"/>
                  <a:pt x="5850052" y="3696713"/>
                  <a:pt x="5845952" y="3701491"/>
                </a:cubicBezTo>
                <a:cubicBezTo>
                  <a:pt x="5841851" y="3706269"/>
                  <a:pt x="5838785" y="3711956"/>
                  <a:pt x="5836752" y="3718553"/>
                </a:cubicBezTo>
                <a:cubicBezTo>
                  <a:pt x="5834720" y="3725149"/>
                  <a:pt x="5833704" y="3732370"/>
                  <a:pt x="5833704" y="3740214"/>
                </a:cubicBezTo>
                <a:cubicBezTo>
                  <a:pt x="5833704" y="3748344"/>
                  <a:pt x="5834666" y="3755618"/>
                  <a:pt x="5836592" y="3762036"/>
                </a:cubicBezTo>
                <a:cubicBezTo>
                  <a:pt x="5838517" y="3768454"/>
                  <a:pt x="5841441" y="3773910"/>
                  <a:pt x="5845363" y="3778403"/>
                </a:cubicBezTo>
                <a:cubicBezTo>
                  <a:pt x="5849286" y="3782895"/>
                  <a:pt x="5854188" y="3786318"/>
                  <a:pt x="5860072" y="3788672"/>
                </a:cubicBezTo>
                <a:cubicBezTo>
                  <a:pt x="5865955" y="3791025"/>
                  <a:pt x="5872855" y="3792202"/>
                  <a:pt x="5880770" y="3792202"/>
                </a:cubicBezTo>
                <a:cubicBezTo>
                  <a:pt x="5888900" y="3792202"/>
                  <a:pt x="5896049" y="3790865"/>
                  <a:pt x="5902218" y="3788190"/>
                </a:cubicBezTo>
                <a:cubicBezTo>
                  <a:pt x="5908387" y="3785516"/>
                  <a:pt x="5913521" y="3781790"/>
                  <a:pt x="5917622" y="3777012"/>
                </a:cubicBezTo>
                <a:cubicBezTo>
                  <a:pt x="5921722" y="3772234"/>
                  <a:pt x="5924807" y="3766547"/>
                  <a:pt x="5926875" y="3759950"/>
                </a:cubicBezTo>
                <a:cubicBezTo>
                  <a:pt x="5928943" y="3753354"/>
                  <a:pt x="5929977" y="3746133"/>
                  <a:pt x="5929977" y="3738289"/>
                </a:cubicBezTo>
                <a:cubicBezTo>
                  <a:pt x="5929977" y="3730230"/>
                  <a:pt x="5928996" y="3722992"/>
                  <a:pt x="5927035" y="3716574"/>
                </a:cubicBezTo>
                <a:cubicBezTo>
                  <a:pt x="5925074" y="3710156"/>
                  <a:pt x="5922132" y="3704700"/>
                  <a:pt x="5918210" y="3700207"/>
                </a:cubicBezTo>
                <a:cubicBezTo>
                  <a:pt x="5914288" y="3695715"/>
                  <a:pt x="5909385" y="3692291"/>
                  <a:pt x="5903502" y="3689938"/>
                </a:cubicBezTo>
                <a:cubicBezTo>
                  <a:pt x="5897618" y="3687585"/>
                  <a:pt x="5890719" y="3686408"/>
                  <a:pt x="5882803" y="3686408"/>
                </a:cubicBezTo>
                <a:close/>
                <a:moveTo>
                  <a:pt x="5575436" y="3686408"/>
                </a:moveTo>
                <a:cubicBezTo>
                  <a:pt x="5568376" y="3686408"/>
                  <a:pt x="5561993" y="3687638"/>
                  <a:pt x="5556288" y="3690099"/>
                </a:cubicBezTo>
                <a:cubicBezTo>
                  <a:pt x="5550583" y="3692559"/>
                  <a:pt x="5545716" y="3696089"/>
                  <a:pt x="5541686" y="3700689"/>
                </a:cubicBezTo>
                <a:cubicBezTo>
                  <a:pt x="5537657" y="3705288"/>
                  <a:pt x="5534573" y="3710886"/>
                  <a:pt x="5532434" y="3717483"/>
                </a:cubicBezTo>
                <a:cubicBezTo>
                  <a:pt x="5530294" y="3724079"/>
                  <a:pt x="5529224" y="3731514"/>
                  <a:pt x="5529224" y="3739786"/>
                </a:cubicBezTo>
                <a:cubicBezTo>
                  <a:pt x="5529224" y="3748487"/>
                  <a:pt x="5530259" y="3756117"/>
                  <a:pt x="5532327" y="3762678"/>
                </a:cubicBezTo>
                <a:cubicBezTo>
                  <a:pt x="5534395" y="3769239"/>
                  <a:pt x="5537461" y="3774694"/>
                  <a:pt x="5541526" y="3779044"/>
                </a:cubicBezTo>
                <a:cubicBezTo>
                  <a:pt x="5545591" y="3783394"/>
                  <a:pt x="5550601" y="3786675"/>
                  <a:pt x="5556555" y="3788886"/>
                </a:cubicBezTo>
                <a:cubicBezTo>
                  <a:pt x="5562510" y="3791096"/>
                  <a:pt x="5569445" y="3792202"/>
                  <a:pt x="5577361" y="3792202"/>
                </a:cubicBezTo>
                <a:cubicBezTo>
                  <a:pt x="5581925" y="3792202"/>
                  <a:pt x="5586222" y="3791863"/>
                  <a:pt x="5590251" y="3791185"/>
                </a:cubicBezTo>
                <a:cubicBezTo>
                  <a:pt x="5594280" y="3790508"/>
                  <a:pt x="5597828" y="3789741"/>
                  <a:pt x="5600894" y="3788886"/>
                </a:cubicBezTo>
                <a:cubicBezTo>
                  <a:pt x="5603961" y="3788030"/>
                  <a:pt x="5606457" y="3787156"/>
                  <a:pt x="5608382" y="3786265"/>
                </a:cubicBezTo>
                <a:cubicBezTo>
                  <a:pt x="5610308" y="3785373"/>
                  <a:pt x="5611467" y="3784732"/>
                  <a:pt x="5611859" y="3784339"/>
                </a:cubicBezTo>
                <a:cubicBezTo>
                  <a:pt x="5612251" y="3783947"/>
                  <a:pt x="5612572" y="3783537"/>
                  <a:pt x="5612822" y="3783109"/>
                </a:cubicBezTo>
                <a:cubicBezTo>
                  <a:pt x="5613071" y="3782681"/>
                  <a:pt x="5613250" y="3782200"/>
                  <a:pt x="5613356" y="3781665"/>
                </a:cubicBezTo>
                <a:cubicBezTo>
                  <a:pt x="5613463" y="3781130"/>
                  <a:pt x="5613553" y="3780524"/>
                  <a:pt x="5613624" y="3779847"/>
                </a:cubicBezTo>
                <a:cubicBezTo>
                  <a:pt x="5613695" y="3779169"/>
                  <a:pt x="5613731" y="3778367"/>
                  <a:pt x="5613731" y="3777440"/>
                </a:cubicBezTo>
                <a:cubicBezTo>
                  <a:pt x="5613731" y="3776156"/>
                  <a:pt x="5613677" y="3775069"/>
                  <a:pt x="5613570" y="3774177"/>
                </a:cubicBezTo>
                <a:cubicBezTo>
                  <a:pt x="5613462" y="3773286"/>
                  <a:pt x="5613301" y="3772590"/>
                  <a:pt x="5613086" y="3772091"/>
                </a:cubicBezTo>
                <a:cubicBezTo>
                  <a:pt x="5612871" y="3771592"/>
                  <a:pt x="5612566" y="3771218"/>
                  <a:pt x="5612172" y="3770968"/>
                </a:cubicBezTo>
                <a:cubicBezTo>
                  <a:pt x="5611779" y="3770718"/>
                  <a:pt x="5611331" y="3770594"/>
                  <a:pt x="5610829" y="3770594"/>
                </a:cubicBezTo>
                <a:cubicBezTo>
                  <a:pt x="5609969" y="3770594"/>
                  <a:pt x="5608697" y="3770968"/>
                  <a:pt x="5607013" y="3771717"/>
                </a:cubicBezTo>
                <a:cubicBezTo>
                  <a:pt x="5605328" y="3772466"/>
                  <a:pt x="5603178" y="3773304"/>
                  <a:pt x="5600563" y="3774231"/>
                </a:cubicBezTo>
                <a:cubicBezTo>
                  <a:pt x="5597947" y="3775158"/>
                  <a:pt x="5594848" y="3775996"/>
                  <a:pt x="5591265" y="3776744"/>
                </a:cubicBezTo>
                <a:cubicBezTo>
                  <a:pt x="5587682" y="3777493"/>
                  <a:pt x="5583597" y="3777868"/>
                  <a:pt x="5579011" y="3777868"/>
                </a:cubicBezTo>
                <a:cubicBezTo>
                  <a:pt x="5573206" y="3777868"/>
                  <a:pt x="5568298" y="3777048"/>
                  <a:pt x="5564285" y="3775407"/>
                </a:cubicBezTo>
                <a:cubicBezTo>
                  <a:pt x="5560272" y="3773767"/>
                  <a:pt x="5557011" y="3771414"/>
                  <a:pt x="5554503" y="3768347"/>
                </a:cubicBezTo>
                <a:cubicBezTo>
                  <a:pt x="5551995" y="3765281"/>
                  <a:pt x="5550203" y="3761608"/>
                  <a:pt x="5549128" y="3757329"/>
                </a:cubicBezTo>
                <a:cubicBezTo>
                  <a:pt x="5548054" y="3753051"/>
                  <a:pt x="5547516" y="3748237"/>
                  <a:pt x="5547516" y="3742888"/>
                </a:cubicBezTo>
                <a:lnTo>
                  <a:pt x="5610918" y="3742888"/>
                </a:lnTo>
                <a:cubicBezTo>
                  <a:pt x="5612710" y="3742888"/>
                  <a:pt x="5614304" y="3742300"/>
                  <a:pt x="5615701" y="3741123"/>
                </a:cubicBezTo>
                <a:cubicBezTo>
                  <a:pt x="5617098" y="3739947"/>
                  <a:pt x="5617796" y="3737968"/>
                  <a:pt x="5617796" y="3735187"/>
                </a:cubicBezTo>
                <a:lnTo>
                  <a:pt x="5617796" y="3731977"/>
                </a:lnTo>
                <a:cubicBezTo>
                  <a:pt x="5617796" y="3725702"/>
                  <a:pt x="5616993" y="3719801"/>
                  <a:pt x="5615389" y="3714274"/>
                </a:cubicBezTo>
                <a:cubicBezTo>
                  <a:pt x="5613784" y="3708747"/>
                  <a:pt x="5611271" y="3703933"/>
                  <a:pt x="5607848" y="3699833"/>
                </a:cubicBezTo>
                <a:cubicBezTo>
                  <a:pt x="5604424" y="3695732"/>
                  <a:pt x="5600057" y="3692470"/>
                  <a:pt x="5594744" y="3690045"/>
                </a:cubicBezTo>
                <a:cubicBezTo>
                  <a:pt x="5589431" y="3687620"/>
                  <a:pt x="5582995" y="3686408"/>
                  <a:pt x="5575436" y="3686408"/>
                </a:cubicBezTo>
                <a:close/>
                <a:moveTo>
                  <a:pt x="5160619" y="3686408"/>
                </a:moveTo>
                <a:cubicBezTo>
                  <a:pt x="5156911" y="3686408"/>
                  <a:pt x="5153238" y="3686747"/>
                  <a:pt x="5149601" y="3687424"/>
                </a:cubicBezTo>
                <a:cubicBezTo>
                  <a:pt x="5145964" y="3688102"/>
                  <a:pt x="5142612" y="3688958"/>
                  <a:pt x="5139546" y="3689992"/>
                </a:cubicBezTo>
                <a:cubicBezTo>
                  <a:pt x="5136479" y="3691026"/>
                  <a:pt x="5133770" y="3692167"/>
                  <a:pt x="5131416" y="3693415"/>
                </a:cubicBezTo>
                <a:cubicBezTo>
                  <a:pt x="5129063" y="3694663"/>
                  <a:pt x="5127405" y="3695750"/>
                  <a:pt x="5126442" y="3696677"/>
                </a:cubicBezTo>
                <a:cubicBezTo>
                  <a:pt x="5125479" y="3697604"/>
                  <a:pt x="5124873" y="3698585"/>
                  <a:pt x="5124624" y="3699619"/>
                </a:cubicBezTo>
                <a:cubicBezTo>
                  <a:pt x="5124374" y="3700653"/>
                  <a:pt x="5124249" y="3702061"/>
                  <a:pt x="5124249" y="3703844"/>
                </a:cubicBezTo>
                <a:cubicBezTo>
                  <a:pt x="5124249" y="3704914"/>
                  <a:pt x="5124321" y="3705895"/>
                  <a:pt x="5124463" y="3706786"/>
                </a:cubicBezTo>
                <a:cubicBezTo>
                  <a:pt x="5124606" y="3707677"/>
                  <a:pt x="5124838" y="3708408"/>
                  <a:pt x="5125158" y="3708979"/>
                </a:cubicBezTo>
                <a:cubicBezTo>
                  <a:pt x="5125479" y="3709549"/>
                  <a:pt x="5125854" y="3709977"/>
                  <a:pt x="5126282" y="3710262"/>
                </a:cubicBezTo>
                <a:cubicBezTo>
                  <a:pt x="5126709" y="3710548"/>
                  <a:pt x="5127209" y="3710690"/>
                  <a:pt x="5127779" y="3710690"/>
                </a:cubicBezTo>
                <a:cubicBezTo>
                  <a:pt x="5128635" y="3710690"/>
                  <a:pt x="5129936" y="3710173"/>
                  <a:pt x="5131684" y="3709139"/>
                </a:cubicBezTo>
                <a:cubicBezTo>
                  <a:pt x="5133431" y="3708105"/>
                  <a:pt x="5135606" y="3706964"/>
                  <a:pt x="5138209" y="3705716"/>
                </a:cubicBezTo>
                <a:cubicBezTo>
                  <a:pt x="5140812" y="3704468"/>
                  <a:pt x="5143843" y="3703327"/>
                  <a:pt x="5147301" y="3702293"/>
                </a:cubicBezTo>
                <a:cubicBezTo>
                  <a:pt x="5150760" y="3701259"/>
                  <a:pt x="5154664" y="3700742"/>
                  <a:pt x="5159015" y="3700742"/>
                </a:cubicBezTo>
                <a:cubicBezTo>
                  <a:pt x="5163079" y="3700742"/>
                  <a:pt x="5166502" y="3701224"/>
                  <a:pt x="5169284" y="3702186"/>
                </a:cubicBezTo>
                <a:cubicBezTo>
                  <a:pt x="5172065" y="3703149"/>
                  <a:pt x="5174329" y="3704575"/>
                  <a:pt x="5176076" y="3706465"/>
                </a:cubicBezTo>
                <a:cubicBezTo>
                  <a:pt x="5177823" y="3708355"/>
                  <a:pt x="5179089" y="3710726"/>
                  <a:pt x="5179874" y="3713579"/>
                </a:cubicBezTo>
                <a:cubicBezTo>
                  <a:pt x="5180658" y="3716431"/>
                  <a:pt x="5181050" y="3719712"/>
                  <a:pt x="5181050" y="3723420"/>
                </a:cubicBezTo>
                <a:lnTo>
                  <a:pt x="5181050" y="3730908"/>
                </a:lnTo>
                <a:lnTo>
                  <a:pt x="5167786" y="3730908"/>
                </a:lnTo>
                <a:cubicBezTo>
                  <a:pt x="5160298" y="3730908"/>
                  <a:pt x="5153559" y="3731567"/>
                  <a:pt x="5147569" y="3732887"/>
                </a:cubicBezTo>
                <a:cubicBezTo>
                  <a:pt x="5141578" y="3734206"/>
                  <a:pt x="5136515" y="3736185"/>
                  <a:pt x="5132379" y="3738824"/>
                </a:cubicBezTo>
                <a:cubicBezTo>
                  <a:pt x="5128243" y="3741462"/>
                  <a:pt x="5125069" y="3744778"/>
                  <a:pt x="5122859" y="3748772"/>
                </a:cubicBezTo>
                <a:cubicBezTo>
                  <a:pt x="5120648" y="3752765"/>
                  <a:pt x="5119542" y="3757472"/>
                  <a:pt x="5119542" y="3762892"/>
                </a:cubicBezTo>
                <a:cubicBezTo>
                  <a:pt x="5119542" y="3767527"/>
                  <a:pt x="5120345" y="3771663"/>
                  <a:pt x="5121949" y="3775300"/>
                </a:cubicBezTo>
                <a:cubicBezTo>
                  <a:pt x="5123554" y="3778937"/>
                  <a:pt x="5125800" y="3782004"/>
                  <a:pt x="5128688" y="3784500"/>
                </a:cubicBezTo>
                <a:cubicBezTo>
                  <a:pt x="5131577" y="3786996"/>
                  <a:pt x="5135071" y="3788903"/>
                  <a:pt x="5139172" y="3790223"/>
                </a:cubicBezTo>
                <a:cubicBezTo>
                  <a:pt x="5143272" y="3791542"/>
                  <a:pt x="5147854" y="3792202"/>
                  <a:pt x="5152917" y="3792202"/>
                </a:cubicBezTo>
                <a:cubicBezTo>
                  <a:pt x="5158694" y="3792202"/>
                  <a:pt x="5164167" y="3790954"/>
                  <a:pt x="5169337" y="3788458"/>
                </a:cubicBezTo>
                <a:cubicBezTo>
                  <a:pt x="5174507" y="3785962"/>
                  <a:pt x="5179196" y="3782467"/>
                  <a:pt x="5183404" y="3777975"/>
                </a:cubicBezTo>
                <a:lnTo>
                  <a:pt x="5183404" y="3787602"/>
                </a:lnTo>
                <a:cubicBezTo>
                  <a:pt x="5183404" y="3788458"/>
                  <a:pt x="5183653" y="3789100"/>
                  <a:pt x="5184153" y="3789527"/>
                </a:cubicBezTo>
                <a:cubicBezTo>
                  <a:pt x="5184652" y="3789955"/>
                  <a:pt x="5185454" y="3790276"/>
                  <a:pt x="5186559" y="3790490"/>
                </a:cubicBezTo>
                <a:cubicBezTo>
                  <a:pt x="5187665" y="3790704"/>
                  <a:pt x="5189144" y="3790811"/>
                  <a:pt x="5190999" y="3790811"/>
                </a:cubicBezTo>
                <a:cubicBezTo>
                  <a:pt x="5192924" y="3790811"/>
                  <a:pt x="5194386" y="3790704"/>
                  <a:pt x="5195384" y="3790490"/>
                </a:cubicBezTo>
                <a:cubicBezTo>
                  <a:pt x="5196383" y="3790276"/>
                  <a:pt x="5197167" y="3789955"/>
                  <a:pt x="5197738" y="3789527"/>
                </a:cubicBezTo>
                <a:cubicBezTo>
                  <a:pt x="5198308" y="3789100"/>
                  <a:pt x="5198594" y="3788458"/>
                  <a:pt x="5198594" y="3787602"/>
                </a:cubicBezTo>
                <a:lnTo>
                  <a:pt x="5198594" y="3722671"/>
                </a:lnTo>
                <a:cubicBezTo>
                  <a:pt x="5198594" y="3716681"/>
                  <a:pt x="5197916" y="3711439"/>
                  <a:pt x="5196561" y="3706946"/>
                </a:cubicBezTo>
                <a:cubicBezTo>
                  <a:pt x="5195206" y="3702454"/>
                  <a:pt x="5193031" y="3698692"/>
                  <a:pt x="5190036" y="3695661"/>
                </a:cubicBezTo>
                <a:cubicBezTo>
                  <a:pt x="5187041" y="3692630"/>
                  <a:pt x="5183118" y="3690330"/>
                  <a:pt x="5178269" y="3688761"/>
                </a:cubicBezTo>
                <a:cubicBezTo>
                  <a:pt x="5173420" y="3687193"/>
                  <a:pt x="5167536" y="3686408"/>
                  <a:pt x="5160619" y="3686408"/>
                </a:cubicBezTo>
                <a:close/>
                <a:moveTo>
                  <a:pt x="4901728" y="3686408"/>
                </a:moveTo>
                <a:cubicBezTo>
                  <a:pt x="4893527" y="3686408"/>
                  <a:pt x="4886360" y="3687727"/>
                  <a:pt x="4880227" y="3690366"/>
                </a:cubicBezTo>
                <a:cubicBezTo>
                  <a:pt x="4874094" y="3693005"/>
                  <a:pt x="4868977" y="3696713"/>
                  <a:pt x="4864877" y="3701491"/>
                </a:cubicBezTo>
                <a:cubicBezTo>
                  <a:pt x="4860776" y="3706269"/>
                  <a:pt x="4857710" y="3711956"/>
                  <a:pt x="4855677" y="3718553"/>
                </a:cubicBezTo>
                <a:cubicBezTo>
                  <a:pt x="4853645" y="3725149"/>
                  <a:pt x="4852629" y="3732370"/>
                  <a:pt x="4852629" y="3740214"/>
                </a:cubicBezTo>
                <a:cubicBezTo>
                  <a:pt x="4852629" y="3748344"/>
                  <a:pt x="4853591" y="3755618"/>
                  <a:pt x="4855517" y="3762036"/>
                </a:cubicBezTo>
                <a:cubicBezTo>
                  <a:pt x="4857442" y="3768454"/>
                  <a:pt x="4860366" y="3773910"/>
                  <a:pt x="4864288" y="3778403"/>
                </a:cubicBezTo>
                <a:cubicBezTo>
                  <a:pt x="4868211" y="3782895"/>
                  <a:pt x="4873113" y="3786318"/>
                  <a:pt x="4878997" y="3788672"/>
                </a:cubicBezTo>
                <a:cubicBezTo>
                  <a:pt x="4884880" y="3791025"/>
                  <a:pt x="4891780" y="3792202"/>
                  <a:pt x="4899695" y="3792202"/>
                </a:cubicBezTo>
                <a:cubicBezTo>
                  <a:pt x="4907825" y="3792202"/>
                  <a:pt x="4914974" y="3790865"/>
                  <a:pt x="4921143" y="3788190"/>
                </a:cubicBezTo>
                <a:cubicBezTo>
                  <a:pt x="4927312" y="3785516"/>
                  <a:pt x="4932446" y="3781790"/>
                  <a:pt x="4936547" y="3777012"/>
                </a:cubicBezTo>
                <a:cubicBezTo>
                  <a:pt x="4940647" y="3772234"/>
                  <a:pt x="4943732" y="3766547"/>
                  <a:pt x="4945800" y="3759950"/>
                </a:cubicBezTo>
                <a:cubicBezTo>
                  <a:pt x="4947868" y="3753354"/>
                  <a:pt x="4948902" y="3746133"/>
                  <a:pt x="4948902" y="3738289"/>
                </a:cubicBezTo>
                <a:cubicBezTo>
                  <a:pt x="4948902" y="3730230"/>
                  <a:pt x="4947921" y="3722992"/>
                  <a:pt x="4945960" y="3716574"/>
                </a:cubicBezTo>
                <a:cubicBezTo>
                  <a:pt x="4943999" y="3710156"/>
                  <a:pt x="4941057" y="3704700"/>
                  <a:pt x="4937135" y="3700207"/>
                </a:cubicBezTo>
                <a:cubicBezTo>
                  <a:pt x="4933213" y="3695715"/>
                  <a:pt x="4928310" y="3692291"/>
                  <a:pt x="4922427" y="3689938"/>
                </a:cubicBezTo>
                <a:cubicBezTo>
                  <a:pt x="4916543" y="3687585"/>
                  <a:pt x="4909644" y="3686408"/>
                  <a:pt x="4901728" y="3686408"/>
                </a:cubicBezTo>
                <a:close/>
                <a:moveTo>
                  <a:pt x="4591040" y="3670149"/>
                </a:moveTo>
                <a:lnTo>
                  <a:pt x="4591147" y="3670149"/>
                </a:lnTo>
                <a:lnTo>
                  <a:pt x="4615322" y="3739144"/>
                </a:lnTo>
                <a:lnTo>
                  <a:pt x="4567186" y="3739144"/>
                </a:lnTo>
                <a:close/>
                <a:moveTo>
                  <a:pt x="433259" y="3670149"/>
                </a:moveTo>
                <a:lnTo>
                  <a:pt x="433366" y="3670149"/>
                </a:lnTo>
                <a:lnTo>
                  <a:pt x="457542" y="3739144"/>
                </a:lnTo>
                <a:lnTo>
                  <a:pt x="409405" y="3739144"/>
                </a:lnTo>
                <a:close/>
                <a:moveTo>
                  <a:pt x="160043" y="3666940"/>
                </a:moveTo>
                <a:lnTo>
                  <a:pt x="177052" y="3666940"/>
                </a:lnTo>
                <a:cubicBezTo>
                  <a:pt x="180190" y="3666940"/>
                  <a:pt x="183416" y="3667189"/>
                  <a:pt x="186733" y="3667688"/>
                </a:cubicBezTo>
                <a:cubicBezTo>
                  <a:pt x="190049" y="3668188"/>
                  <a:pt x="193258" y="3669364"/>
                  <a:pt x="196360" y="3671218"/>
                </a:cubicBezTo>
                <a:cubicBezTo>
                  <a:pt x="199462" y="3673073"/>
                  <a:pt x="202065" y="3675889"/>
                  <a:pt x="204169" y="3679669"/>
                </a:cubicBezTo>
                <a:cubicBezTo>
                  <a:pt x="206273" y="3683449"/>
                  <a:pt x="207325" y="3688155"/>
                  <a:pt x="207325" y="3693789"/>
                </a:cubicBezTo>
                <a:cubicBezTo>
                  <a:pt x="207325" y="3697925"/>
                  <a:pt x="206683" y="3701758"/>
                  <a:pt x="205399" y="3705288"/>
                </a:cubicBezTo>
                <a:cubicBezTo>
                  <a:pt x="204115" y="3708818"/>
                  <a:pt x="202225" y="3711849"/>
                  <a:pt x="199729" y="3714381"/>
                </a:cubicBezTo>
                <a:cubicBezTo>
                  <a:pt x="197233" y="3716912"/>
                  <a:pt x="194149" y="3718891"/>
                  <a:pt x="190476" y="3720318"/>
                </a:cubicBezTo>
                <a:cubicBezTo>
                  <a:pt x="186804" y="3721744"/>
                  <a:pt x="182186" y="3722457"/>
                  <a:pt x="176624" y="3722457"/>
                </a:cubicBezTo>
                <a:lnTo>
                  <a:pt x="160043" y="3722457"/>
                </a:lnTo>
                <a:close/>
                <a:moveTo>
                  <a:pt x="1541159" y="3664800"/>
                </a:moveTo>
                <a:cubicBezTo>
                  <a:pt x="1544582" y="3664800"/>
                  <a:pt x="1547666" y="3665246"/>
                  <a:pt x="1550412" y="3666137"/>
                </a:cubicBezTo>
                <a:cubicBezTo>
                  <a:pt x="1553157" y="3667029"/>
                  <a:pt x="1555600" y="3668455"/>
                  <a:pt x="1557740" y="3670416"/>
                </a:cubicBezTo>
                <a:cubicBezTo>
                  <a:pt x="1559879" y="3672377"/>
                  <a:pt x="1561715" y="3674873"/>
                  <a:pt x="1563248" y="3677904"/>
                </a:cubicBezTo>
                <a:cubicBezTo>
                  <a:pt x="1564782" y="3680935"/>
                  <a:pt x="1566029" y="3684554"/>
                  <a:pt x="1566992" y="3688761"/>
                </a:cubicBezTo>
                <a:cubicBezTo>
                  <a:pt x="1567955" y="3692969"/>
                  <a:pt x="1568686" y="3697818"/>
                  <a:pt x="1569185" y="3703309"/>
                </a:cubicBezTo>
                <a:cubicBezTo>
                  <a:pt x="1569684" y="3708801"/>
                  <a:pt x="1569934" y="3715005"/>
                  <a:pt x="1569934" y="3721922"/>
                </a:cubicBezTo>
                <a:cubicBezTo>
                  <a:pt x="1569934" y="3727057"/>
                  <a:pt x="1569774" y="3731995"/>
                  <a:pt x="1569453" y="3736738"/>
                </a:cubicBezTo>
                <a:cubicBezTo>
                  <a:pt x="1569132" y="3741480"/>
                  <a:pt x="1568544" y="3745884"/>
                  <a:pt x="1567688" y="3749948"/>
                </a:cubicBezTo>
                <a:cubicBezTo>
                  <a:pt x="1566832" y="3754013"/>
                  <a:pt x="1565691" y="3757722"/>
                  <a:pt x="1564264" y="3761073"/>
                </a:cubicBezTo>
                <a:cubicBezTo>
                  <a:pt x="1562838" y="3764425"/>
                  <a:pt x="1561037" y="3767295"/>
                  <a:pt x="1558863" y="3769684"/>
                </a:cubicBezTo>
                <a:cubicBezTo>
                  <a:pt x="1556687" y="3772073"/>
                  <a:pt x="1554084" y="3773910"/>
                  <a:pt x="1551053" y="3775193"/>
                </a:cubicBezTo>
                <a:cubicBezTo>
                  <a:pt x="1548023" y="3776477"/>
                  <a:pt x="1544511" y="3777119"/>
                  <a:pt x="1540517" y="3777119"/>
                </a:cubicBezTo>
                <a:cubicBezTo>
                  <a:pt x="1535383" y="3777119"/>
                  <a:pt x="1531015" y="3776085"/>
                  <a:pt x="1527413" y="3774017"/>
                </a:cubicBezTo>
                <a:cubicBezTo>
                  <a:pt x="1523812" y="3771949"/>
                  <a:pt x="1520852" y="3768633"/>
                  <a:pt x="1518535" y="3764069"/>
                </a:cubicBezTo>
                <a:cubicBezTo>
                  <a:pt x="1516217" y="3759504"/>
                  <a:pt x="1514523" y="3753603"/>
                  <a:pt x="1513453" y="3746365"/>
                </a:cubicBezTo>
                <a:cubicBezTo>
                  <a:pt x="1512384" y="3739127"/>
                  <a:pt x="1511849" y="3730337"/>
                  <a:pt x="1511849" y="3719997"/>
                </a:cubicBezTo>
                <a:cubicBezTo>
                  <a:pt x="1511849" y="3712295"/>
                  <a:pt x="1512241" y="3705092"/>
                  <a:pt x="1513026" y="3698389"/>
                </a:cubicBezTo>
                <a:cubicBezTo>
                  <a:pt x="1513810" y="3691685"/>
                  <a:pt x="1515290" y="3685838"/>
                  <a:pt x="1517465" y="3680846"/>
                </a:cubicBezTo>
                <a:cubicBezTo>
                  <a:pt x="1519640" y="3675854"/>
                  <a:pt x="1522617" y="3671931"/>
                  <a:pt x="1526397" y="3669079"/>
                </a:cubicBezTo>
                <a:cubicBezTo>
                  <a:pt x="1530177" y="3666226"/>
                  <a:pt x="1535097" y="3664800"/>
                  <a:pt x="1541159" y="3664800"/>
                </a:cubicBezTo>
                <a:close/>
                <a:moveTo>
                  <a:pt x="1426859" y="3664800"/>
                </a:moveTo>
                <a:cubicBezTo>
                  <a:pt x="1430282" y="3664800"/>
                  <a:pt x="1433367" y="3665246"/>
                  <a:pt x="1436112" y="3666137"/>
                </a:cubicBezTo>
                <a:cubicBezTo>
                  <a:pt x="1438857" y="3667029"/>
                  <a:pt x="1441300" y="3668455"/>
                  <a:pt x="1443439" y="3670416"/>
                </a:cubicBezTo>
                <a:cubicBezTo>
                  <a:pt x="1445579" y="3672377"/>
                  <a:pt x="1447415" y="3674873"/>
                  <a:pt x="1448948" y="3677904"/>
                </a:cubicBezTo>
                <a:cubicBezTo>
                  <a:pt x="1450481" y="3680935"/>
                  <a:pt x="1451730" y="3684554"/>
                  <a:pt x="1452692" y="3688761"/>
                </a:cubicBezTo>
                <a:cubicBezTo>
                  <a:pt x="1453655" y="3692969"/>
                  <a:pt x="1454386" y="3697818"/>
                  <a:pt x="1454885" y="3703309"/>
                </a:cubicBezTo>
                <a:cubicBezTo>
                  <a:pt x="1455384" y="3708801"/>
                  <a:pt x="1455634" y="3715005"/>
                  <a:pt x="1455634" y="3721922"/>
                </a:cubicBezTo>
                <a:cubicBezTo>
                  <a:pt x="1455634" y="3727057"/>
                  <a:pt x="1455474" y="3731995"/>
                  <a:pt x="1455152" y="3736738"/>
                </a:cubicBezTo>
                <a:cubicBezTo>
                  <a:pt x="1454831" y="3741480"/>
                  <a:pt x="1454243" y="3745884"/>
                  <a:pt x="1453387" y="3749948"/>
                </a:cubicBezTo>
                <a:cubicBezTo>
                  <a:pt x="1452532" y="3754013"/>
                  <a:pt x="1451391" y="3757722"/>
                  <a:pt x="1449965" y="3761073"/>
                </a:cubicBezTo>
                <a:cubicBezTo>
                  <a:pt x="1448538" y="3764425"/>
                  <a:pt x="1446738" y="3767295"/>
                  <a:pt x="1444562" y="3769684"/>
                </a:cubicBezTo>
                <a:cubicBezTo>
                  <a:pt x="1442388" y="3772073"/>
                  <a:pt x="1439784" y="3773910"/>
                  <a:pt x="1436754" y="3775193"/>
                </a:cubicBezTo>
                <a:cubicBezTo>
                  <a:pt x="1433723" y="3776477"/>
                  <a:pt x="1430210" y="3777119"/>
                  <a:pt x="1426217" y="3777119"/>
                </a:cubicBezTo>
                <a:cubicBezTo>
                  <a:pt x="1421083" y="3777119"/>
                  <a:pt x="1416715" y="3776085"/>
                  <a:pt x="1413113" y="3774017"/>
                </a:cubicBezTo>
                <a:cubicBezTo>
                  <a:pt x="1409512" y="3771949"/>
                  <a:pt x="1406553" y="3768633"/>
                  <a:pt x="1404235" y="3764069"/>
                </a:cubicBezTo>
                <a:cubicBezTo>
                  <a:pt x="1401917" y="3759504"/>
                  <a:pt x="1400224" y="3753603"/>
                  <a:pt x="1399154" y="3746365"/>
                </a:cubicBezTo>
                <a:cubicBezTo>
                  <a:pt x="1398084" y="3739127"/>
                  <a:pt x="1397549" y="3730337"/>
                  <a:pt x="1397549" y="3719997"/>
                </a:cubicBezTo>
                <a:cubicBezTo>
                  <a:pt x="1397549" y="3712295"/>
                  <a:pt x="1397942" y="3705092"/>
                  <a:pt x="1398726" y="3698389"/>
                </a:cubicBezTo>
                <a:cubicBezTo>
                  <a:pt x="1399510" y="3691685"/>
                  <a:pt x="1400990" y="3685838"/>
                  <a:pt x="1403165" y="3680846"/>
                </a:cubicBezTo>
                <a:cubicBezTo>
                  <a:pt x="1405340" y="3675854"/>
                  <a:pt x="1408318" y="3671931"/>
                  <a:pt x="1412097" y="3669079"/>
                </a:cubicBezTo>
                <a:cubicBezTo>
                  <a:pt x="1415877" y="3666226"/>
                  <a:pt x="1420797" y="3664800"/>
                  <a:pt x="1426859" y="3664800"/>
                </a:cubicBezTo>
                <a:close/>
                <a:moveTo>
                  <a:pt x="798209" y="3664800"/>
                </a:moveTo>
                <a:cubicBezTo>
                  <a:pt x="801632" y="3664800"/>
                  <a:pt x="804716" y="3665246"/>
                  <a:pt x="807462" y="3666137"/>
                </a:cubicBezTo>
                <a:cubicBezTo>
                  <a:pt x="810208" y="3667029"/>
                  <a:pt x="812650" y="3668455"/>
                  <a:pt x="814789" y="3670416"/>
                </a:cubicBezTo>
                <a:cubicBezTo>
                  <a:pt x="816929" y="3672377"/>
                  <a:pt x="818765" y="3674873"/>
                  <a:pt x="820299" y="3677904"/>
                </a:cubicBezTo>
                <a:cubicBezTo>
                  <a:pt x="821832" y="3680935"/>
                  <a:pt x="823080" y="3684554"/>
                  <a:pt x="824042" y="3688761"/>
                </a:cubicBezTo>
                <a:cubicBezTo>
                  <a:pt x="825005" y="3692969"/>
                  <a:pt x="825736" y="3697818"/>
                  <a:pt x="826236" y="3703309"/>
                </a:cubicBezTo>
                <a:cubicBezTo>
                  <a:pt x="826735" y="3708801"/>
                  <a:pt x="826984" y="3715005"/>
                  <a:pt x="826984" y="3721922"/>
                </a:cubicBezTo>
                <a:cubicBezTo>
                  <a:pt x="826984" y="3727057"/>
                  <a:pt x="826824" y="3731995"/>
                  <a:pt x="826503" y="3736738"/>
                </a:cubicBezTo>
                <a:cubicBezTo>
                  <a:pt x="826182" y="3741480"/>
                  <a:pt x="825594" y="3745884"/>
                  <a:pt x="824738" y="3749948"/>
                </a:cubicBezTo>
                <a:cubicBezTo>
                  <a:pt x="823882" y="3754013"/>
                  <a:pt x="822741" y="3757722"/>
                  <a:pt x="821315" y="3761073"/>
                </a:cubicBezTo>
                <a:cubicBezTo>
                  <a:pt x="819888" y="3764425"/>
                  <a:pt x="818088" y="3767295"/>
                  <a:pt x="815913" y="3769684"/>
                </a:cubicBezTo>
                <a:cubicBezTo>
                  <a:pt x="813738" y="3772073"/>
                  <a:pt x="811135" y="3773910"/>
                  <a:pt x="808104" y="3775193"/>
                </a:cubicBezTo>
                <a:cubicBezTo>
                  <a:pt x="805073" y="3776477"/>
                  <a:pt x="801561" y="3777119"/>
                  <a:pt x="797567" y="3777119"/>
                </a:cubicBezTo>
                <a:cubicBezTo>
                  <a:pt x="792433" y="3777119"/>
                  <a:pt x="788065" y="3776085"/>
                  <a:pt x="784463" y="3774017"/>
                </a:cubicBezTo>
                <a:cubicBezTo>
                  <a:pt x="780862" y="3771949"/>
                  <a:pt x="777903" y="3768633"/>
                  <a:pt x="775585" y="3764069"/>
                </a:cubicBezTo>
                <a:cubicBezTo>
                  <a:pt x="773267" y="3759504"/>
                  <a:pt x="771574" y="3753603"/>
                  <a:pt x="770504" y="3746365"/>
                </a:cubicBezTo>
                <a:cubicBezTo>
                  <a:pt x="769434" y="3739127"/>
                  <a:pt x="768899" y="3730337"/>
                  <a:pt x="768899" y="3719997"/>
                </a:cubicBezTo>
                <a:cubicBezTo>
                  <a:pt x="768899" y="3712295"/>
                  <a:pt x="769291" y="3705092"/>
                  <a:pt x="770076" y="3698389"/>
                </a:cubicBezTo>
                <a:cubicBezTo>
                  <a:pt x="770860" y="3691685"/>
                  <a:pt x="772340" y="3685838"/>
                  <a:pt x="774515" y="3680846"/>
                </a:cubicBezTo>
                <a:cubicBezTo>
                  <a:pt x="776690" y="3675854"/>
                  <a:pt x="779668" y="3671931"/>
                  <a:pt x="783447" y="3669079"/>
                </a:cubicBezTo>
                <a:cubicBezTo>
                  <a:pt x="787227" y="3666226"/>
                  <a:pt x="792147" y="3664800"/>
                  <a:pt x="798209" y="3664800"/>
                </a:cubicBezTo>
                <a:close/>
                <a:moveTo>
                  <a:pt x="1853465" y="3651750"/>
                </a:moveTo>
                <a:cubicBezTo>
                  <a:pt x="1851825" y="3651750"/>
                  <a:pt x="1850292" y="3652302"/>
                  <a:pt x="1848866" y="3653408"/>
                </a:cubicBezTo>
                <a:cubicBezTo>
                  <a:pt x="1847440" y="3654513"/>
                  <a:pt x="1846726" y="3656456"/>
                  <a:pt x="1846726" y="3659238"/>
                </a:cubicBezTo>
                <a:lnTo>
                  <a:pt x="1846726" y="3782574"/>
                </a:lnTo>
                <a:cubicBezTo>
                  <a:pt x="1846726" y="3785427"/>
                  <a:pt x="1847440" y="3787406"/>
                  <a:pt x="1848866" y="3788511"/>
                </a:cubicBezTo>
                <a:cubicBezTo>
                  <a:pt x="1850292" y="3789617"/>
                  <a:pt x="1851861" y="3790169"/>
                  <a:pt x="1853573" y="3790169"/>
                </a:cubicBezTo>
                <a:lnTo>
                  <a:pt x="1886947" y="3790169"/>
                </a:lnTo>
                <a:cubicBezTo>
                  <a:pt x="1897644" y="3790169"/>
                  <a:pt x="1906095" y="3789010"/>
                  <a:pt x="1912299" y="3786693"/>
                </a:cubicBezTo>
                <a:cubicBezTo>
                  <a:pt x="1918504" y="3784375"/>
                  <a:pt x="1923477" y="3781326"/>
                  <a:pt x="1927222" y="3777547"/>
                </a:cubicBezTo>
                <a:cubicBezTo>
                  <a:pt x="1930966" y="3773767"/>
                  <a:pt x="1933675" y="3769399"/>
                  <a:pt x="1935351" y="3764443"/>
                </a:cubicBezTo>
                <a:cubicBezTo>
                  <a:pt x="1937027" y="3759487"/>
                  <a:pt x="1937865" y="3754334"/>
                  <a:pt x="1937865" y="3748986"/>
                </a:cubicBezTo>
                <a:cubicBezTo>
                  <a:pt x="1937865" y="3743138"/>
                  <a:pt x="1936867" y="3737843"/>
                  <a:pt x="1934870" y="3733101"/>
                </a:cubicBezTo>
                <a:cubicBezTo>
                  <a:pt x="1932873" y="3728358"/>
                  <a:pt x="1929949" y="3724311"/>
                  <a:pt x="1926098" y="3720960"/>
                </a:cubicBezTo>
                <a:cubicBezTo>
                  <a:pt x="1922247" y="3717608"/>
                  <a:pt x="1917505" y="3715041"/>
                  <a:pt x="1911872" y="3713258"/>
                </a:cubicBezTo>
                <a:cubicBezTo>
                  <a:pt x="1906238" y="3711475"/>
                  <a:pt x="1899070" y="3710583"/>
                  <a:pt x="1890370" y="3710583"/>
                </a:cubicBezTo>
                <a:lnTo>
                  <a:pt x="1865018" y="3710583"/>
                </a:lnTo>
                <a:lnTo>
                  <a:pt x="1865018" y="3667260"/>
                </a:lnTo>
                <a:lnTo>
                  <a:pt x="1925349" y="3667260"/>
                </a:lnTo>
                <a:cubicBezTo>
                  <a:pt x="1925991" y="3667260"/>
                  <a:pt x="1926544" y="3667100"/>
                  <a:pt x="1927007" y="3666779"/>
                </a:cubicBezTo>
                <a:cubicBezTo>
                  <a:pt x="1927471" y="3666458"/>
                  <a:pt x="1927863" y="3665995"/>
                  <a:pt x="1928184" y="3665388"/>
                </a:cubicBezTo>
                <a:cubicBezTo>
                  <a:pt x="1928505" y="3664782"/>
                  <a:pt x="1928737" y="3663980"/>
                  <a:pt x="1928879" y="3662982"/>
                </a:cubicBezTo>
                <a:cubicBezTo>
                  <a:pt x="1929022" y="3661983"/>
                  <a:pt x="1929094" y="3660842"/>
                  <a:pt x="1929094" y="3659559"/>
                </a:cubicBezTo>
                <a:cubicBezTo>
                  <a:pt x="1929094" y="3658132"/>
                  <a:pt x="1929022" y="3656938"/>
                  <a:pt x="1928879" y="3655975"/>
                </a:cubicBezTo>
                <a:cubicBezTo>
                  <a:pt x="1928737" y="3655012"/>
                  <a:pt x="1928505" y="3654210"/>
                  <a:pt x="1928184" y="3653568"/>
                </a:cubicBezTo>
                <a:cubicBezTo>
                  <a:pt x="1927863" y="3652926"/>
                  <a:pt x="1927453" y="3652463"/>
                  <a:pt x="1926954" y="3652178"/>
                </a:cubicBezTo>
                <a:cubicBezTo>
                  <a:pt x="1926454" y="3651892"/>
                  <a:pt x="1925884" y="3651750"/>
                  <a:pt x="1925242" y="3651750"/>
                </a:cubicBezTo>
                <a:close/>
                <a:moveTo>
                  <a:pt x="1099926" y="3651750"/>
                </a:moveTo>
                <a:cubicBezTo>
                  <a:pt x="1099284" y="3651750"/>
                  <a:pt x="1098713" y="3651910"/>
                  <a:pt x="1098214" y="3652231"/>
                </a:cubicBezTo>
                <a:cubicBezTo>
                  <a:pt x="1097715" y="3652552"/>
                  <a:pt x="1097287" y="3653051"/>
                  <a:pt x="1096930" y="3653729"/>
                </a:cubicBezTo>
                <a:cubicBezTo>
                  <a:pt x="1096574" y="3654406"/>
                  <a:pt x="1096307" y="3655244"/>
                  <a:pt x="1096128" y="3656243"/>
                </a:cubicBezTo>
                <a:cubicBezTo>
                  <a:pt x="1095950" y="3657241"/>
                  <a:pt x="1095861" y="3658418"/>
                  <a:pt x="1095861" y="3659773"/>
                </a:cubicBezTo>
                <a:cubicBezTo>
                  <a:pt x="1095861" y="3662340"/>
                  <a:pt x="1096199" y="3664337"/>
                  <a:pt x="1096877" y="3665763"/>
                </a:cubicBezTo>
                <a:cubicBezTo>
                  <a:pt x="1097554" y="3667189"/>
                  <a:pt x="1098571" y="3667902"/>
                  <a:pt x="1099926" y="3667902"/>
                </a:cubicBezTo>
                <a:lnTo>
                  <a:pt x="1166354" y="3667902"/>
                </a:lnTo>
                <a:lnTo>
                  <a:pt x="1113939" y="3785356"/>
                </a:lnTo>
                <a:cubicBezTo>
                  <a:pt x="1113511" y="3786283"/>
                  <a:pt x="1113261" y="3787085"/>
                  <a:pt x="1113190" y="3787762"/>
                </a:cubicBezTo>
                <a:cubicBezTo>
                  <a:pt x="1113119" y="3788440"/>
                  <a:pt x="1113386" y="3789010"/>
                  <a:pt x="1113992" y="3789474"/>
                </a:cubicBezTo>
                <a:cubicBezTo>
                  <a:pt x="1114598" y="3789937"/>
                  <a:pt x="1115579" y="3790276"/>
                  <a:pt x="1116934" y="3790490"/>
                </a:cubicBezTo>
                <a:cubicBezTo>
                  <a:pt x="1118289" y="3790704"/>
                  <a:pt x="1120179" y="3790811"/>
                  <a:pt x="1122603" y="3790811"/>
                </a:cubicBezTo>
                <a:cubicBezTo>
                  <a:pt x="1124457" y="3790811"/>
                  <a:pt x="1126027" y="3790758"/>
                  <a:pt x="1127310" y="3790651"/>
                </a:cubicBezTo>
                <a:cubicBezTo>
                  <a:pt x="1128594" y="3790544"/>
                  <a:pt x="1129645" y="3790330"/>
                  <a:pt x="1130466" y="3790009"/>
                </a:cubicBezTo>
                <a:cubicBezTo>
                  <a:pt x="1131286" y="3789688"/>
                  <a:pt x="1131963" y="3789260"/>
                  <a:pt x="1132498" y="3788725"/>
                </a:cubicBezTo>
                <a:cubicBezTo>
                  <a:pt x="1133033" y="3788190"/>
                  <a:pt x="1133479" y="3787495"/>
                  <a:pt x="1133835" y="3786639"/>
                </a:cubicBezTo>
                <a:lnTo>
                  <a:pt x="1183683" y="3671753"/>
                </a:lnTo>
                <a:cubicBezTo>
                  <a:pt x="1184111" y="3670755"/>
                  <a:pt x="1184486" y="3669810"/>
                  <a:pt x="1184806" y="3668919"/>
                </a:cubicBezTo>
                <a:cubicBezTo>
                  <a:pt x="1185127" y="3668027"/>
                  <a:pt x="1185377" y="3667100"/>
                  <a:pt x="1185555" y="3666137"/>
                </a:cubicBezTo>
                <a:cubicBezTo>
                  <a:pt x="1185733" y="3665175"/>
                  <a:pt x="1185876" y="3664176"/>
                  <a:pt x="1185983" y="3663142"/>
                </a:cubicBezTo>
                <a:cubicBezTo>
                  <a:pt x="1186090" y="3662108"/>
                  <a:pt x="1186144" y="3660949"/>
                  <a:pt x="1186144" y="3659666"/>
                </a:cubicBezTo>
                <a:cubicBezTo>
                  <a:pt x="1186144" y="3658097"/>
                  <a:pt x="1186036" y="3656813"/>
                  <a:pt x="1185823" y="3655815"/>
                </a:cubicBezTo>
                <a:cubicBezTo>
                  <a:pt x="1185609" y="3654816"/>
                  <a:pt x="1185306" y="3653996"/>
                  <a:pt x="1184913" y="3653354"/>
                </a:cubicBezTo>
                <a:cubicBezTo>
                  <a:pt x="1184521" y="3652713"/>
                  <a:pt x="1183951" y="3652285"/>
                  <a:pt x="1183202" y="3652071"/>
                </a:cubicBezTo>
                <a:cubicBezTo>
                  <a:pt x="1182453" y="3651857"/>
                  <a:pt x="1181579" y="3651750"/>
                  <a:pt x="1180581" y="3651750"/>
                </a:cubicBezTo>
                <a:close/>
                <a:moveTo>
                  <a:pt x="490437" y="3651750"/>
                </a:moveTo>
                <a:cubicBezTo>
                  <a:pt x="489867" y="3651750"/>
                  <a:pt x="489350" y="3651892"/>
                  <a:pt x="488886" y="3652178"/>
                </a:cubicBezTo>
                <a:cubicBezTo>
                  <a:pt x="488423" y="3652463"/>
                  <a:pt x="488048" y="3652926"/>
                  <a:pt x="487763" y="3653568"/>
                </a:cubicBezTo>
                <a:cubicBezTo>
                  <a:pt x="487478" y="3654210"/>
                  <a:pt x="487246" y="3655048"/>
                  <a:pt x="487067" y="3656082"/>
                </a:cubicBezTo>
                <a:cubicBezTo>
                  <a:pt x="486890" y="3657116"/>
                  <a:pt x="486800" y="3658311"/>
                  <a:pt x="486800" y="3659666"/>
                </a:cubicBezTo>
                <a:cubicBezTo>
                  <a:pt x="486800" y="3661021"/>
                  <a:pt x="486890" y="3662197"/>
                  <a:pt x="487067" y="3663196"/>
                </a:cubicBezTo>
                <a:cubicBezTo>
                  <a:pt x="487246" y="3664194"/>
                  <a:pt x="487478" y="3664996"/>
                  <a:pt x="487763" y="3665602"/>
                </a:cubicBezTo>
                <a:cubicBezTo>
                  <a:pt x="488048" y="3666209"/>
                  <a:pt x="488423" y="3666654"/>
                  <a:pt x="488886" y="3666940"/>
                </a:cubicBezTo>
                <a:cubicBezTo>
                  <a:pt x="489350" y="3667225"/>
                  <a:pt x="489867" y="3667367"/>
                  <a:pt x="490437" y="3667367"/>
                </a:cubicBezTo>
                <a:lnTo>
                  <a:pt x="529374" y="3667367"/>
                </a:lnTo>
                <a:lnTo>
                  <a:pt x="529374" y="3787388"/>
                </a:lnTo>
                <a:cubicBezTo>
                  <a:pt x="529374" y="3787959"/>
                  <a:pt x="529517" y="3788458"/>
                  <a:pt x="529802" y="3788886"/>
                </a:cubicBezTo>
                <a:cubicBezTo>
                  <a:pt x="530087" y="3789313"/>
                  <a:pt x="530587" y="3789652"/>
                  <a:pt x="531300" y="3789902"/>
                </a:cubicBezTo>
                <a:cubicBezTo>
                  <a:pt x="532013" y="3790151"/>
                  <a:pt x="532975" y="3790365"/>
                  <a:pt x="534188" y="3790544"/>
                </a:cubicBezTo>
                <a:cubicBezTo>
                  <a:pt x="535400" y="3790722"/>
                  <a:pt x="536862" y="3790811"/>
                  <a:pt x="538574" y="3790811"/>
                </a:cubicBezTo>
                <a:cubicBezTo>
                  <a:pt x="540357" y="3790811"/>
                  <a:pt x="541837" y="3790722"/>
                  <a:pt x="543013" y="3790544"/>
                </a:cubicBezTo>
                <a:cubicBezTo>
                  <a:pt x="544190" y="3790365"/>
                  <a:pt x="545135" y="3790151"/>
                  <a:pt x="545848" y="3789902"/>
                </a:cubicBezTo>
                <a:cubicBezTo>
                  <a:pt x="546561" y="3789652"/>
                  <a:pt x="547060" y="3789313"/>
                  <a:pt x="547346" y="3788886"/>
                </a:cubicBezTo>
                <a:cubicBezTo>
                  <a:pt x="547631" y="3788458"/>
                  <a:pt x="547773" y="3787959"/>
                  <a:pt x="547773" y="3787388"/>
                </a:cubicBezTo>
                <a:lnTo>
                  <a:pt x="547773" y="3667367"/>
                </a:lnTo>
                <a:lnTo>
                  <a:pt x="586710" y="3667367"/>
                </a:lnTo>
                <a:cubicBezTo>
                  <a:pt x="587281" y="3667367"/>
                  <a:pt x="587798" y="3667225"/>
                  <a:pt x="588262" y="3666940"/>
                </a:cubicBezTo>
                <a:cubicBezTo>
                  <a:pt x="588725" y="3666654"/>
                  <a:pt x="589117" y="3666209"/>
                  <a:pt x="589438" y="3665602"/>
                </a:cubicBezTo>
                <a:cubicBezTo>
                  <a:pt x="589759" y="3664996"/>
                  <a:pt x="589991" y="3664194"/>
                  <a:pt x="590133" y="3663196"/>
                </a:cubicBezTo>
                <a:cubicBezTo>
                  <a:pt x="590276" y="3662197"/>
                  <a:pt x="590348" y="3661021"/>
                  <a:pt x="590348" y="3659666"/>
                </a:cubicBezTo>
                <a:cubicBezTo>
                  <a:pt x="590348" y="3658311"/>
                  <a:pt x="590276" y="3657116"/>
                  <a:pt x="590133" y="3656082"/>
                </a:cubicBezTo>
                <a:cubicBezTo>
                  <a:pt x="589991" y="3655048"/>
                  <a:pt x="589759" y="3654210"/>
                  <a:pt x="589438" y="3653568"/>
                </a:cubicBezTo>
                <a:cubicBezTo>
                  <a:pt x="589117" y="3652926"/>
                  <a:pt x="588725" y="3652463"/>
                  <a:pt x="588262" y="3652178"/>
                </a:cubicBezTo>
                <a:cubicBezTo>
                  <a:pt x="587798" y="3651892"/>
                  <a:pt x="587281" y="3651750"/>
                  <a:pt x="586710" y="3651750"/>
                </a:cubicBezTo>
                <a:close/>
                <a:moveTo>
                  <a:pt x="4591682" y="3651108"/>
                </a:moveTo>
                <a:cubicBezTo>
                  <a:pt x="4589542" y="3651108"/>
                  <a:pt x="4587777" y="3651161"/>
                  <a:pt x="4586387" y="3651268"/>
                </a:cubicBezTo>
                <a:cubicBezTo>
                  <a:pt x="4584996" y="3651375"/>
                  <a:pt x="4583855" y="3651572"/>
                  <a:pt x="4582964" y="3651857"/>
                </a:cubicBezTo>
                <a:cubicBezTo>
                  <a:pt x="4582072" y="3652142"/>
                  <a:pt x="4581395" y="3652534"/>
                  <a:pt x="4580931" y="3653033"/>
                </a:cubicBezTo>
                <a:cubicBezTo>
                  <a:pt x="4580468" y="3653533"/>
                  <a:pt x="4580093" y="3654174"/>
                  <a:pt x="4579808" y="3654959"/>
                </a:cubicBezTo>
                <a:lnTo>
                  <a:pt x="4533383" y="3783537"/>
                </a:lnTo>
                <a:cubicBezTo>
                  <a:pt x="4532812" y="3785106"/>
                  <a:pt x="4532509" y="3786372"/>
                  <a:pt x="4532474" y="3787335"/>
                </a:cubicBezTo>
                <a:cubicBezTo>
                  <a:pt x="4532438" y="3788297"/>
                  <a:pt x="4532688" y="3789028"/>
                  <a:pt x="4533223" y="3789527"/>
                </a:cubicBezTo>
                <a:cubicBezTo>
                  <a:pt x="4533757" y="3790027"/>
                  <a:pt x="4534684" y="3790365"/>
                  <a:pt x="4536004" y="3790544"/>
                </a:cubicBezTo>
                <a:cubicBezTo>
                  <a:pt x="4537323" y="3790722"/>
                  <a:pt x="4539017" y="3790811"/>
                  <a:pt x="4541085" y="3790811"/>
                </a:cubicBezTo>
                <a:cubicBezTo>
                  <a:pt x="4543082" y="3790811"/>
                  <a:pt x="4544704" y="3790740"/>
                  <a:pt x="4545952" y="3790597"/>
                </a:cubicBezTo>
                <a:cubicBezTo>
                  <a:pt x="4547200" y="3790454"/>
                  <a:pt x="4548163" y="3790223"/>
                  <a:pt x="4548840" y="3789902"/>
                </a:cubicBezTo>
                <a:cubicBezTo>
                  <a:pt x="4549518" y="3789581"/>
                  <a:pt x="4550035" y="3789189"/>
                  <a:pt x="4550391" y="3788725"/>
                </a:cubicBezTo>
                <a:cubicBezTo>
                  <a:pt x="4550748" y="3788262"/>
                  <a:pt x="4551033" y="3787709"/>
                  <a:pt x="4551247" y="3787067"/>
                </a:cubicBezTo>
                <a:lnTo>
                  <a:pt x="4562586" y="3753799"/>
                </a:lnTo>
                <a:lnTo>
                  <a:pt x="4620136" y="3753799"/>
                </a:lnTo>
                <a:lnTo>
                  <a:pt x="4632010" y="3787495"/>
                </a:lnTo>
                <a:cubicBezTo>
                  <a:pt x="4632295" y="3788137"/>
                  <a:pt x="4632598" y="3788672"/>
                  <a:pt x="4632919" y="3789100"/>
                </a:cubicBezTo>
                <a:cubicBezTo>
                  <a:pt x="4633240" y="3789527"/>
                  <a:pt x="4633739" y="3789866"/>
                  <a:pt x="4634416" y="3790116"/>
                </a:cubicBezTo>
                <a:cubicBezTo>
                  <a:pt x="4635094" y="3790365"/>
                  <a:pt x="4636092" y="3790544"/>
                  <a:pt x="4637412" y="3790651"/>
                </a:cubicBezTo>
                <a:cubicBezTo>
                  <a:pt x="4638731" y="3790758"/>
                  <a:pt x="4640496" y="3790811"/>
                  <a:pt x="4642707" y="3790811"/>
                </a:cubicBezTo>
                <a:cubicBezTo>
                  <a:pt x="4644917" y="3790811"/>
                  <a:pt x="4646682" y="3790740"/>
                  <a:pt x="4648002" y="3790597"/>
                </a:cubicBezTo>
                <a:cubicBezTo>
                  <a:pt x="4649321" y="3790454"/>
                  <a:pt x="4650266" y="3790134"/>
                  <a:pt x="4650836" y="3789634"/>
                </a:cubicBezTo>
                <a:cubicBezTo>
                  <a:pt x="4651407" y="3789135"/>
                  <a:pt x="4651674" y="3788404"/>
                  <a:pt x="4651639" y="3787441"/>
                </a:cubicBezTo>
                <a:cubicBezTo>
                  <a:pt x="4651603" y="3786479"/>
                  <a:pt x="4651300" y="3785213"/>
                  <a:pt x="4650729" y="3783644"/>
                </a:cubicBezTo>
                <a:lnTo>
                  <a:pt x="4604304" y="3655066"/>
                </a:lnTo>
                <a:cubicBezTo>
                  <a:pt x="4604019" y="3654281"/>
                  <a:pt x="4603627" y="3653622"/>
                  <a:pt x="4603128" y="3653087"/>
                </a:cubicBezTo>
                <a:cubicBezTo>
                  <a:pt x="4602628" y="3652552"/>
                  <a:pt x="4601915" y="3652142"/>
                  <a:pt x="4600988" y="3651857"/>
                </a:cubicBezTo>
                <a:cubicBezTo>
                  <a:pt x="4600061" y="3651572"/>
                  <a:pt x="4598849" y="3651375"/>
                  <a:pt x="4597351" y="3651268"/>
                </a:cubicBezTo>
                <a:cubicBezTo>
                  <a:pt x="4595854" y="3651161"/>
                  <a:pt x="4593964" y="3651108"/>
                  <a:pt x="4591682" y="3651108"/>
                </a:cubicBezTo>
                <a:close/>
                <a:moveTo>
                  <a:pt x="433901" y="3651108"/>
                </a:moveTo>
                <a:cubicBezTo>
                  <a:pt x="431762" y="3651108"/>
                  <a:pt x="429997" y="3651161"/>
                  <a:pt x="428606" y="3651268"/>
                </a:cubicBezTo>
                <a:cubicBezTo>
                  <a:pt x="427216" y="3651375"/>
                  <a:pt x="426074" y="3651572"/>
                  <a:pt x="425183" y="3651857"/>
                </a:cubicBezTo>
                <a:cubicBezTo>
                  <a:pt x="424292" y="3652142"/>
                  <a:pt x="423614" y="3652534"/>
                  <a:pt x="423151" y="3653033"/>
                </a:cubicBezTo>
                <a:cubicBezTo>
                  <a:pt x="422687" y="3653533"/>
                  <a:pt x="422313" y="3654174"/>
                  <a:pt x="422028" y="3654959"/>
                </a:cubicBezTo>
                <a:lnTo>
                  <a:pt x="375603" y="3783537"/>
                </a:lnTo>
                <a:cubicBezTo>
                  <a:pt x="375032" y="3785106"/>
                  <a:pt x="374729" y="3786372"/>
                  <a:pt x="374693" y="3787335"/>
                </a:cubicBezTo>
                <a:cubicBezTo>
                  <a:pt x="374658" y="3788297"/>
                  <a:pt x="374908" y="3789028"/>
                  <a:pt x="375442" y="3789527"/>
                </a:cubicBezTo>
                <a:cubicBezTo>
                  <a:pt x="375977" y="3790027"/>
                  <a:pt x="376904" y="3790365"/>
                  <a:pt x="378223" y="3790544"/>
                </a:cubicBezTo>
                <a:cubicBezTo>
                  <a:pt x="379542" y="3790722"/>
                  <a:pt x="381236" y="3790811"/>
                  <a:pt x="383304" y="3790811"/>
                </a:cubicBezTo>
                <a:cubicBezTo>
                  <a:pt x="385301" y="3790811"/>
                  <a:pt x="386923" y="3790740"/>
                  <a:pt x="388172" y="3790597"/>
                </a:cubicBezTo>
                <a:cubicBezTo>
                  <a:pt x="389419" y="3790454"/>
                  <a:pt x="390382" y="3790223"/>
                  <a:pt x="391059" y="3789902"/>
                </a:cubicBezTo>
                <a:cubicBezTo>
                  <a:pt x="391737" y="3789581"/>
                  <a:pt x="392254" y="3789189"/>
                  <a:pt x="392611" y="3788725"/>
                </a:cubicBezTo>
                <a:cubicBezTo>
                  <a:pt x="392967" y="3788262"/>
                  <a:pt x="393252" y="3787709"/>
                  <a:pt x="393466" y="3787067"/>
                </a:cubicBezTo>
                <a:lnTo>
                  <a:pt x="404805" y="3753799"/>
                </a:lnTo>
                <a:lnTo>
                  <a:pt x="462355" y="3753799"/>
                </a:lnTo>
                <a:lnTo>
                  <a:pt x="474229" y="3787495"/>
                </a:lnTo>
                <a:cubicBezTo>
                  <a:pt x="474514" y="3788137"/>
                  <a:pt x="474817" y="3788672"/>
                  <a:pt x="475138" y="3789100"/>
                </a:cubicBezTo>
                <a:cubicBezTo>
                  <a:pt x="475459" y="3789527"/>
                  <a:pt x="475958" y="3789866"/>
                  <a:pt x="476636" y="3790116"/>
                </a:cubicBezTo>
                <a:cubicBezTo>
                  <a:pt x="477313" y="3790365"/>
                  <a:pt x="478312" y="3790544"/>
                  <a:pt x="479631" y="3790651"/>
                </a:cubicBezTo>
                <a:cubicBezTo>
                  <a:pt x="480950" y="3790758"/>
                  <a:pt x="482715" y="3790811"/>
                  <a:pt x="484926" y="3790811"/>
                </a:cubicBezTo>
                <a:cubicBezTo>
                  <a:pt x="487137" y="3790811"/>
                  <a:pt x="488902" y="3790740"/>
                  <a:pt x="490221" y="3790597"/>
                </a:cubicBezTo>
                <a:cubicBezTo>
                  <a:pt x="491541" y="3790454"/>
                  <a:pt x="492485" y="3790134"/>
                  <a:pt x="493056" y="3789634"/>
                </a:cubicBezTo>
                <a:cubicBezTo>
                  <a:pt x="493626" y="3789135"/>
                  <a:pt x="493894" y="3788404"/>
                  <a:pt x="493858" y="3787441"/>
                </a:cubicBezTo>
                <a:cubicBezTo>
                  <a:pt x="493822" y="3786479"/>
                  <a:pt x="493519" y="3785213"/>
                  <a:pt x="492949" y="3783644"/>
                </a:cubicBezTo>
                <a:lnTo>
                  <a:pt x="446524" y="3655066"/>
                </a:lnTo>
                <a:cubicBezTo>
                  <a:pt x="446238" y="3654281"/>
                  <a:pt x="445846" y="3653622"/>
                  <a:pt x="445347" y="3653087"/>
                </a:cubicBezTo>
                <a:cubicBezTo>
                  <a:pt x="444848" y="3652552"/>
                  <a:pt x="444135" y="3652142"/>
                  <a:pt x="443208" y="3651857"/>
                </a:cubicBezTo>
                <a:cubicBezTo>
                  <a:pt x="442281" y="3651572"/>
                  <a:pt x="441068" y="3651375"/>
                  <a:pt x="439570" y="3651268"/>
                </a:cubicBezTo>
                <a:cubicBezTo>
                  <a:pt x="438073" y="3651161"/>
                  <a:pt x="436183" y="3651108"/>
                  <a:pt x="433901" y="3651108"/>
                </a:cubicBezTo>
                <a:close/>
                <a:moveTo>
                  <a:pt x="265144" y="3651108"/>
                </a:moveTo>
                <a:cubicBezTo>
                  <a:pt x="263433" y="3651108"/>
                  <a:pt x="261971" y="3651197"/>
                  <a:pt x="260758" y="3651375"/>
                </a:cubicBezTo>
                <a:cubicBezTo>
                  <a:pt x="259546" y="3651554"/>
                  <a:pt x="258584" y="3651768"/>
                  <a:pt x="257870" y="3652017"/>
                </a:cubicBezTo>
                <a:cubicBezTo>
                  <a:pt x="257157" y="3652267"/>
                  <a:pt x="256658" y="3652606"/>
                  <a:pt x="256372" y="3653033"/>
                </a:cubicBezTo>
                <a:cubicBezTo>
                  <a:pt x="256088" y="3653461"/>
                  <a:pt x="255945" y="3653960"/>
                  <a:pt x="255945" y="3654531"/>
                </a:cubicBezTo>
                <a:lnTo>
                  <a:pt x="255945" y="3787388"/>
                </a:lnTo>
                <a:cubicBezTo>
                  <a:pt x="255945" y="3787959"/>
                  <a:pt x="256088" y="3788458"/>
                  <a:pt x="256372" y="3788886"/>
                </a:cubicBezTo>
                <a:cubicBezTo>
                  <a:pt x="256658" y="3789313"/>
                  <a:pt x="257157" y="3789652"/>
                  <a:pt x="257870" y="3789902"/>
                </a:cubicBezTo>
                <a:cubicBezTo>
                  <a:pt x="258584" y="3790151"/>
                  <a:pt x="259546" y="3790365"/>
                  <a:pt x="260758" y="3790544"/>
                </a:cubicBezTo>
                <a:cubicBezTo>
                  <a:pt x="261971" y="3790722"/>
                  <a:pt x="263433" y="3790811"/>
                  <a:pt x="265144" y="3790811"/>
                </a:cubicBezTo>
                <a:cubicBezTo>
                  <a:pt x="266927" y="3790811"/>
                  <a:pt x="268407" y="3790722"/>
                  <a:pt x="269584" y="3790544"/>
                </a:cubicBezTo>
                <a:cubicBezTo>
                  <a:pt x="270760" y="3790365"/>
                  <a:pt x="271705" y="3790151"/>
                  <a:pt x="272418" y="3789902"/>
                </a:cubicBezTo>
                <a:cubicBezTo>
                  <a:pt x="273131" y="3789652"/>
                  <a:pt x="273631" y="3789313"/>
                  <a:pt x="273916" y="3788886"/>
                </a:cubicBezTo>
                <a:cubicBezTo>
                  <a:pt x="274201" y="3788458"/>
                  <a:pt x="274344" y="3787959"/>
                  <a:pt x="274344" y="3787388"/>
                </a:cubicBezTo>
                <a:lnTo>
                  <a:pt x="274344" y="3725987"/>
                </a:lnTo>
                <a:lnTo>
                  <a:pt x="337349" y="3725987"/>
                </a:lnTo>
                <a:lnTo>
                  <a:pt x="337349" y="3787388"/>
                </a:lnTo>
                <a:cubicBezTo>
                  <a:pt x="337349" y="3787959"/>
                  <a:pt x="337492" y="3788458"/>
                  <a:pt x="337777" y="3788886"/>
                </a:cubicBezTo>
                <a:cubicBezTo>
                  <a:pt x="338062" y="3789313"/>
                  <a:pt x="338562" y="3789652"/>
                  <a:pt x="339274" y="3789902"/>
                </a:cubicBezTo>
                <a:cubicBezTo>
                  <a:pt x="339988" y="3790151"/>
                  <a:pt x="340915" y="3790365"/>
                  <a:pt x="342056" y="3790544"/>
                </a:cubicBezTo>
                <a:cubicBezTo>
                  <a:pt x="343197" y="3790722"/>
                  <a:pt x="344694" y="3790811"/>
                  <a:pt x="346548" y="3790811"/>
                </a:cubicBezTo>
                <a:cubicBezTo>
                  <a:pt x="348260" y="3790811"/>
                  <a:pt x="349704" y="3790722"/>
                  <a:pt x="350881" y="3790544"/>
                </a:cubicBezTo>
                <a:cubicBezTo>
                  <a:pt x="352058" y="3790365"/>
                  <a:pt x="353002" y="3790151"/>
                  <a:pt x="353716" y="3789902"/>
                </a:cubicBezTo>
                <a:cubicBezTo>
                  <a:pt x="354429" y="3789652"/>
                  <a:pt x="354928" y="3789313"/>
                  <a:pt x="355213" y="3788886"/>
                </a:cubicBezTo>
                <a:cubicBezTo>
                  <a:pt x="355498" y="3788458"/>
                  <a:pt x="355641" y="3787959"/>
                  <a:pt x="355641" y="3787388"/>
                </a:cubicBezTo>
                <a:lnTo>
                  <a:pt x="355641" y="3654531"/>
                </a:lnTo>
                <a:cubicBezTo>
                  <a:pt x="355641" y="3653960"/>
                  <a:pt x="355498" y="3653461"/>
                  <a:pt x="355213" y="3653033"/>
                </a:cubicBezTo>
                <a:cubicBezTo>
                  <a:pt x="354928" y="3652606"/>
                  <a:pt x="354429" y="3652267"/>
                  <a:pt x="353716" y="3652017"/>
                </a:cubicBezTo>
                <a:cubicBezTo>
                  <a:pt x="353002" y="3651768"/>
                  <a:pt x="352058" y="3651554"/>
                  <a:pt x="350881" y="3651375"/>
                </a:cubicBezTo>
                <a:cubicBezTo>
                  <a:pt x="349704" y="3651197"/>
                  <a:pt x="348260" y="3651108"/>
                  <a:pt x="346548" y="3651108"/>
                </a:cubicBezTo>
                <a:cubicBezTo>
                  <a:pt x="344694" y="3651108"/>
                  <a:pt x="343197" y="3651197"/>
                  <a:pt x="342056" y="3651375"/>
                </a:cubicBezTo>
                <a:cubicBezTo>
                  <a:pt x="340915" y="3651554"/>
                  <a:pt x="339988" y="3651768"/>
                  <a:pt x="339274" y="3652017"/>
                </a:cubicBezTo>
                <a:cubicBezTo>
                  <a:pt x="338562" y="3652267"/>
                  <a:pt x="338062" y="3652606"/>
                  <a:pt x="337777" y="3653033"/>
                </a:cubicBezTo>
                <a:cubicBezTo>
                  <a:pt x="337492" y="3653461"/>
                  <a:pt x="337349" y="3653960"/>
                  <a:pt x="337349" y="3654531"/>
                </a:cubicBezTo>
                <a:lnTo>
                  <a:pt x="337349" y="3709942"/>
                </a:lnTo>
                <a:lnTo>
                  <a:pt x="274344" y="3709942"/>
                </a:lnTo>
                <a:lnTo>
                  <a:pt x="274344" y="3654531"/>
                </a:lnTo>
                <a:cubicBezTo>
                  <a:pt x="274344" y="3653960"/>
                  <a:pt x="274201" y="3653461"/>
                  <a:pt x="273916" y="3653033"/>
                </a:cubicBezTo>
                <a:cubicBezTo>
                  <a:pt x="273631" y="3652606"/>
                  <a:pt x="273131" y="3652267"/>
                  <a:pt x="272418" y="3652017"/>
                </a:cubicBezTo>
                <a:cubicBezTo>
                  <a:pt x="271705" y="3651768"/>
                  <a:pt x="270760" y="3651554"/>
                  <a:pt x="269584" y="3651375"/>
                </a:cubicBezTo>
                <a:cubicBezTo>
                  <a:pt x="268407" y="3651197"/>
                  <a:pt x="266927" y="3651108"/>
                  <a:pt x="265144" y="3651108"/>
                </a:cubicBezTo>
                <a:close/>
                <a:moveTo>
                  <a:pt x="1661342" y="3650787"/>
                </a:moveTo>
                <a:cubicBezTo>
                  <a:pt x="1660059" y="3650787"/>
                  <a:pt x="1658989" y="3650805"/>
                  <a:pt x="1658133" y="3650841"/>
                </a:cubicBezTo>
                <a:cubicBezTo>
                  <a:pt x="1657278" y="3650876"/>
                  <a:pt x="1656528" y="3650965"/>
                  <a:pt x="1655887" y="3651108"/>
                </a:cubicBezTo>
                <a:cubicBezTo>
                  <a:pt x="1655245" y="3651251"/>
                  <a:pt x="1654710" y="3651393"/>
                  <a:pt x="1654282" y="3651536"/>
                </a:cubicBezTo>
                <a:cubicBezTo>
                  <a:pt x="1653854" y="3651678"/>
                  <a:pt x="1653498" y="3651857"/>
                  <a:pt x="1653213" y="3652071"/>
                </a:cubicBezTo>
                <a:lnTo>
                  <a:pt x="1621336" y="3672502"/>
                </a:lnTo>
                <a:cubicBezTo>
                  <a:pt x="1620693" y="3672930"/>
                  <a:pt x="1620176" y="3673358"/>
                  <a:pt x="1619784" y="3673786"/>
                </a:cubicBezTo>
                <a:cubicBezTo>
                  <a:pt x="1619392" y="3674214"/>
                  <a:pt x="1619089" y="3674713"/>
                  <a:pt x="1618875" y="3675283"/>
                </a:cubicBezTo>
                <a:cubicBezTo>
                  <a:pt x="1618661" y="3675854"/>
                  <a:pt x="1618501" y="3676567"/>
                  <a:pt x="1618394" y="3677423"/>
                </a:cubicBezTo>
                <a:cubicBezTo>
                  <a:pt x="1618286" y="3678278"/>
                  <a:pt x="1618234" y="3679312"/>
                  <a:pt x="1618234" y="3680525"/>
                </a:cubicBezTo>
                <a:cubicBezTo>
                  <a:pt x="1618234" y="3682165"/>
                  <a:pt x="1618323" y="3683520"/>
                  <a:pt x="1618501" y="3684590"/>
                </a:cubicBezTo>
                <a:cubicBezTo>
                  <a:pt x="1618679" y="3685659"/>
                  <a:pt x="1619018" y="3686426"/>
                  <a:pt x="1619517" y="3686889"/>
                </a:cubicBezTo>
                <a:cubicBezTo>
                  <a:pt x="1620016" y="3687353"/>
                  <a:pt x="1620676" y="3687513"/>
                  <a:pt x="1621496" y="3687371"/>
                </a:cubicBezTo>
                <a:cubicBezTo>
                  <a:pt x="1622316" y="3687228"/>
                  <a:pt x="1623404" y="3686800"/>
                  <a:pt x="1624758" y="3686087"/>
                </a:cubicBezTo>
                <a:lnTo>
                  <a:pt x="1651501" y="3670149"/>
                </a:lnTo>
                <a:lnTo>
                  <a:pt x="1651501" y="3775407"/>
                </a:lnTo>
                <a:lnTo>
                  <a:pt x="1622619" y="3775407"/>
                </a:lnTo>
                <a:cubicBezTo>
                  <a:pt x="1622048" y="3775407"/>
                  <a:pt x="1621532" y="3775568"/>
                  <a:pt x="1621068" y="3775889"/>
                </a:cubicBezTo>
                <a:cubicBezTo>
                  <a:pt x="1620605" y="3776210"/>
                  <a:pt x="1620212" y="3776673"/>
                  <a:pt x="1619891" y="3777279"/>
                </a:cubicBezTo>
                <a:cubicBezTo>
                  <a:pt x="1619571" y="3777885"/>
                  <a:pt x="1619303" y="3778652"/>
                  <a:pt x="1619089" y="3779579"/>
                </a:cubicBezTo>
                <a:cubicBezTo>
                  <a:pt x="1618875" y="3780506"/>
                  <a:pt x="1618768" y="3781612"/>
                  <a:pt x="1618768" y="3782895"/>
                </a:cubicBezTo>
                <a:cubicBezTo>
                  <a:pt x="1618768" y="3784250"/>
                  <a:pt x="1618875" y="3785391"/>
                  <a:pt x="1619089" y="3786318"/>
                </a:cubicBezTo>
                <a:cubicBezTo>
                  <a:pt x="1619303" y="3787245"/>
                  <a:pt x="1619606" y="3787994"/>
                  <a:pt x="1619999" y="3788565"/>
                </a:cubicBezTo>
                <a:cubicBezTo>
                  <a:pt x="1620390" y="3789135"/>
                  <a:pt x="1620800" y="3789545"/>
                  <a:pt x="1621228" y="3789795"/>
                </a:cubicBezTo>
                <a:cubicBezTo>
                  <a:pt x="1621656" y="3790044"/>
                  <a:pt x="1622120" y="3790169"/>
                  <a:pt x="1622619" y="3790169"/>
                </a:cubicBezTo>
                <a:lnTo>
                  <a:pt x="1694931" y="3790169"/>
                </a:lnTo>
                <a:cubicBezTo>
                  <a:pt x="1695430" y="3790169"/>
                  <a:pt x="1695911" y="3790044"/>
                  <a:pt x="1696375" y="3789795"/>
                </a:cubicBezTo>
                <a:cubicBezTo>
                  <a:pt x="1696839" y="3789545"/>
                  <a:pt x="1697248" y="3789135"/>
                  <a:pt x="1697605" y="3788565"/>
                </a:cubicBezTo>
                <a:cubicBezTo>
                  <a:pt x="1697962" y="3787994"/>
                  <a:pt x="1698247" y="3787245"/>
                  <a:pt x="1698461" y="3786318"/>
                </a:cubicBezTo>
                <a:cubicBezTo>
                  <a:pt x="1698675" y="3785391"/>
                  <a:pt x="1698782" y="3784250"/>
                  <a:pt x="1698782" y="3782895"/>
                </a:cubicBezTo>
                <a:cubicBezTo>
                  <a:pt x="1698782" y="3781612"/>
                  <a:pt x="1698693" y="3780506"/>
                  <a:pt x="1698514" y="3779579"/>
                </a:cubicBezTo>
                <a:cubicBezTo>
                  <a:pt x="1698336" y="3778652"/>
                  <a:pt x="1698087" y="3777885"/>
                  <a:pt x="1697766" y="3777279"/>
                </a:cubicBezTo>
                <a:cubicBezTo>
                  <a:pt x="1697445" y="3776673"/>
                  <a:pt x="1697035" y="3776210"/>
                  <a:pt x="1696536" y="3775889"/>
                </a:cubicBezTo>
                <a:cubicBezTo>
                  <a:pt x="1696036" y="3775568"/>
                  <a:pt x="1695501" y="3775407"/>
                  <a:pt x="1694931" y="3775407"/>
                </a:cubicBezTo>
                <a:lnTo>
                  <a:pt x="1669900" y="3775407"/>
                </a:lnTo>
                <a:lnTo>
                  <a:pt x="1669900" y="3653782"/>
                </a:lnTo>
                <a:cubicBezTo>
                  <a:pt x="1669900" y="3653354"/>
                  <a:pt x="1669793" y="3652944"/>
                  <a:pt x="1669579" y="3652552"/>
                </a:cubicBezTo>
                <a:cubicBezTo>
                  <a:pt x="1669365" y="3652160"/>
                  <a:pt x="1668937" y="3651839"/>
                  <a:pt x="1668296" y="3651589"/>
                </a:cubicBezTo>
                <a:cubicBezTo>
                  <a:pt x="1667653" y="3651340"/>
                  <a:pt x="1666762" y="3651144"/>
                  <a:pt x="1665621" y="3651001"/>
                </a:cubicBezTo>
                <a:cubicBezTo>
                  <a:pt x="1664480" y="3650858"/>
                  <a:pt x="1663054" y="3650787"/>
                  <a:pt x="1661342" y="3650787"/>
                </a:cubicBezTo>
                <a:close/>
                <a:moveTo>
                  <a:pt x="918392" y="3650787"/>
                </a:moveTo>
                <a:cubicBezTo>
                  <a:pt x="917109" y="3650787"/>
                  <a:pt x="916039" y="3650805"/>
                  <a:pt x="915184" y="3650841"/>
                </a:cubicBezTo>
                <a:cubicBezTo>
                  <a:pt x="914328" y="3650876"/>
                  <a:pt x="913579" y="3650965"/>
                  <a:pt x="912937" y="3651108"/>
                </a:cubicBezTo>
                <a:cubicBezTo>
                  <a:pt x="912295" y="3651251"/>
                  <a:pt x="911761" y="3651393"/>
                  <a:pt x="911333" y="3651536"/>
                </a:cubicBezTo>
                <a:cubicBezTo>
                  <a:pt x="910905" y="3651678"/>
                  <a:pt x="910548" y="3651857"/>
                  <a:pt x="910263" y="3652071"/>
                </a:cubicBezTo>
                <a:lnTo>
                  <a:pt x="878385" y="3672502"/>
                </a:lnTo>
                <a:cubicBezTo>
                  <a:pt x="877744" y="3672930"/>
                  <a:pt x="877227" y="3673358"/>
                  <a:pt x="876834" y="3673786"/>
                </a:cubicBezTo>
                <a:cubicBezTo>
                  <a:pt x="876442" y="3674214"/>
                  <a:pt x="876139" y="3674713"/>
                  <a:pt x="875925" y="3675283"/>
                </a:cubicBezTo>
                <a:cubicBezTo>
                  <a:pt x="875711" y="3675854"/>
                  <a:pt x="875551" y="3676567"/>
                  <a:pt x="875444" y="3677423"/>
                </a:cubicBezTo>
                <a:cubicBezTo>
                  <a:pt x="875337" y="3678278"/>
                  <a:pt x="875283" y="3679312"/>
                  <a:pt x="875283" y="3680525"/>
                </a:cubicBezTo>
                <a:cubicBezTo>
                  <a:pt x="875283" y="3682165"/>
                  <a:pt x="875373" y="3683520"/>
                  <a:pt x="875551" y="3684590"/>
                </a:cubicBezTo>
                <a:cubicBezTo>
                  <a:pt x="875729" y="3685659"/>
                  <a:pt x="876068" y="3686426"/>
                  <a:pt x="876567" y="3686889"/>
                </a:cubicBezTo>
                <a:cubicBezTo>
                  <a:pt x="877067" y="3687353"/>
                  <a:pt x="877726" y="3687513"/>
                  <a:pt x="878546" y="3687371"/>
                </a:cubicBezTo>
                <a:cubicBezTo>
                  <a:pt x="879366" y="3687228"/>
                  <a:pt x="880454" y="3686800"/>
                  <a:pt x="881809" y="3686087"/>
                </a:cubicBezTo>
                <a:lnTo>
                  <a:pt x="908551" y="3670149"/>
                </a:lnTo>
                <a:lnTo>
                  <a:pt x="908551" y="3775407"/>
                </a:lnTo>
                <a:lnTo>
                  <a:pt x="879669" y="3775407"/>
                </a:lnTo>
                <a:cubicBezTo>
                  <a:pt x="879099" y="3775407"/>
                  <a:pt x="878582" y="3775568"/>
                  <a:pt x="878118" y="3775889"/>
                </a:cubicBezTo>
                <a:cubicBezTo>
                  <a:pt x="877655" y="3776210"/>
                  <a:pt x="877262" y="3776673"/>
                  <a:pt x="876942" y="3777279"/>
                </a:cubicBezTo>
                <a:cubicBezTo>
                  <a:pt x="876621" y="3777885"/>
                  <a:pt x="876353" y="3778652"/>
                  <a:pt x="876139" y="3779579"/>
                </a:cubicBezTo>
                <a:cubicBezTo>
                  <a:pt x="875925" y="3780506"/>
                  <a:pt x="875819" y="3781612"/>
                  <a:pt x="875819" y="3782895"/>
                </a:cubicBezTo>
                <a:cubicBezTo>
                  <a:pt x="875819" y="3784250"/>
                  <a:pt x="875925" y="3785391"/>
                  <a:pt x="876139" y="3786318"/>
                </a:cubicBezTo>
                <a:cubicBezTo>
                  <a:pt x="876353" y="3787245"/>
                  <a:pt x="876657" y="3787994"/>
                  <a:pt x="877049" y="3788565"/>
                </a:cubicBezTo>
                <a:cubicBezTo>
                  <a:pt x="877441" y="3789135"/>
                  <a:pt x="877851" y="3789545"/>
                  <a:pt x="878279" y="3789795"/>
                </a:cubicBezTo>
                <a:cubicBezTo>
                  <a:pt x="878707" y="3790044"/>
                  <a:pt x="879170" y="3790169"/>
                  <a:pt x="879669" y="3790169"/>
                </a:cubicBezTo>
                <a:lnTo>
                  <a:pt x="951981" y="3790169"/>
                </a:lnTo>
                <a:cubicBezTo>
                  <a:pt x="952480" y="3790169"/>
                  <a:pt x="952962" y="3790044"/>
                  <a:pt x="953425" y="3789795"/>
                </a:cubicBezTo>
                <a:cubicBezTo>
                  <a:pt x="953889" y="3789545"/>
                  <a:pt x="954299" y="3789135"/>
                  <a:pt x="954655" y="3788565"/>
                </a:cubicBezTo>
                <a:cubicBezTo>
                  <a:pt x="955012" y="3787994"/>
                  <a:pt x="955297" y="3787245"/>
                  <a:pt x="955511" y="3786318"/>
                </a:cubicBezTo>
                <a:cubicBezTo>
                  <a:pt x="955725" y="3785391"/>
                  <a:pt x="955832" y="3784250"/>
                  <a:pt x="955832" y="3782895"/>
                </a:cubicBezTo>
                <a:cubicBezTo>
                  <a:pt x="955832" y="3781612"/>
                  <a:pt x="955743" y="3780506"/>
                  <a:pt x="955565" y="3779579"/>
                </a:cubicBezTo>
                <a:cubicBezTo>
                  <a:pt x="955386" y="3778652"/>
                  <a:pt x="955137" y="3777885"/>
                  <a:pt x="954816" y="3777279"/>
                </a:cubicBezTo>
                <a:cubicBezTo>
                  <a:pt x="954495" y="3776673"/>
                  <a:pt x="954085" y="3776210"/>
                  <a:pt x="953586" y="3775889"/>
                </a:cubicBezTo>
                <a:cubicBezTo>
                  <a:pt x="953087" y="3775568"/>
                  <a:pt x="952552" y="3775407"/>
                  <a:pt x="951981" y="3775407"/>
                </a:cubicBezTo>
                <a:lnTo>
                  <a:pt x="926950" y="3775407"/>
                </a:lnTo>
                <a:lnTo>
                  <a:pt x="926950" y="3653782"/>
                </a:lnTo>
                <a:cubicBezTo>
                  <a:pt x="926950" y="3653354"/>
                  <a:pt x="926843" y="3652944"/>
                  <a:pt x="926629" y="3652552"/>
                </a:cubicBezTo>
                <a:cubicBezTo>
                  <a:pt x="926415" y="3652160"/>
                  <a:pt x="925987" y="3651839"/>
                  <a:pt x="925346" y="3651589"/>
                </a:cubicBezTo>
                <a:cubicBezTo>
                  <a:pt x="924704" y="3651340"/>
                  <a:pt x="923813" y="3651144"/>
                  <a:pt x="922671" y="3651001"/>
                </a:cubicBezTo>
                <a:cubicBezTo>
                  <a:pt x="921530" y="3650858"/>
                  <a:pt x="920104" y="3650787"/>
                  <a:pt x="918392" y="3650787"/>
                </a:cubicBezTo>
                <a:close/>
                <a:moveTo>
                  <a:pt x="1785163" y="3650038"/>
                </a:moveTo>
                <a:cubicBezTo>
                  <a:pt x="1776105" y="3650038"/>
                  <a:pt x="1767851" y="3651678"/>
                  <a:pt x="1760399" y="3654959"/>
                </a:cubicBezTo>
                <a:cubicBezTo>
                  <a:pt x="1752946" y="3658239"/>
                  <a:pt x="1746547" y="3662999"/>
                  <a:pt x="1741198" y="3669239"/>
                </a:cubicBezTo>
                <a:cubicBezTo>
                  <a:pt x="1735850" y="3675479"/>
                  <a:pt x="1731695" y="3683092"/>
                  <a:pt x="1728736" y="3692078"/>
                </a:cubicBezTo>
                <a:cubicBezTo>
                  <a:pt x="1725776" y="3701063"/>
                  <a:pt x="1724296" y="3711297"/>
                  <a:pt x="1724296" y="3722778"/>
                </a:cubicBezTo>
                <a:cubicBezTo>
                  <a:pt x="1724296" y="3733974"/>
                  <a:pt x="1725670" y="3743869"/>
                  <a:pt x="1728415" y="3752462"/>
                </a:cubicBezTo>
                <a:cubicBezTo>
                  <a:pt x="1731161" y="3761056"/>
                  <a:pt x="1735082" y="3768276"/>
                  <a:pt x="1740182" y="3774124"/>
                </a:cubicBezTo>
                <a:cubicBezTo>
                  <a:pt x="1745281" y="3779971"/>
                  <a:pt x="1751449" y="3784393"/>
                  <a:pt x="1758687" y="3787388"/>
                </a:cubicBezTo>
                <a:cubicBezTo>
                  <a:pt x="1765926" y="3790383"/>
                  <a:pt x="1774038" y="3791881"/>
                  <a:pt x="1783023" y="3791881"/>
                </a:cubicBezTo>
                <a:cubicBezTo>
                  <a:pt x="1788229" y="3791881"/>
                  <a:pt x="1793025" y="3791399"/>
                  <a:pt x="1797411" y="3790437"/>
                </a:cubicBezTo>
                <a:cubicBezTo>
                  <a:pt x="1801797" y="3789474"/>
                  <a:pt x="1805683" y="3788297"/>
                  <a:pt x="1809070" y="3786907"/>
                </a:cubicBezTo>
                <a:cubicBezTo>
                  <a:pt x="1812458" y="3785516"/>
                  <a:pt x="1815292" y="3784090"/>
                  <a:pt x="1817574" y="3782628"/>
                </a:cubicBezTo>
                <a:cubicBezTo>
                  <a:pt x="1819857" y="3781166"/>
                  <a:pt x="1821354" y="3780078"/>
                  <a:pt x="1822067" y="3779365"/>
                </a:cubicBezTo>
                <a:cubicBezTo>
                  <a:pt x="1822781" y="3778652"/>
                  <a:pt x="1823279" y="3778046"/>
                  <a:pt x="1823565" y="3777547"/>
                </a:cubicBezTo>
                <a:cubicBezTo>
                  <a:pt x="1823850" y="3777048"/>
                  <a:pt x="1824082" y="3776477"/>
                  <a:pt x="1824260" y="3775835"/>
                </a:cubicBezTo>
                <a:cubicBezTo>
                  <a:pt x="1824438" y="3775193"/>
                  <a:pt x="1824564" y="3774445"/>
                  <a:pt x="1824634" y="3773589"/>
                </a:cubicBezTo>
                <a:cubicBezTo>
                  <a:pt x="1824706" y="3772733"/>
                  <a:pt x="1824741" y="3771735"/>
                  <a:pt x="1824741" y="3770594"/>
                </a:cubicBezTo>
                <a:cubicBezTo>
                  <a:pt x="1824741" y="3768953"/>
                  <a:pt x="1824688" y="3767599"/>
                  <a:pt x="1824580" y="3766529"/>
                </a:cubicBezTo>
                <a:cubicBezTo>
                  <a:pt x="1824473" y="3765459"/>
                  <a:pt x="1824311" y="3764621"/>
                  <a:pt x="1824096" y="3764015"/>
                </a:cubicBezTo>
                <a:cubicBezTo>
                  <a:pt x="1823881" y="3763409"/>
                  <a:pt x="1823594" y="3762999"/>
                  <a:pt x="1823236" y="3762785"/>
                </a:cubicBezTo>
                <a:cubicBezTo>
                  <a:pt x="1822879" y="3762571"/>
                  <a:pt x="1822448" y="3762464"/>
                  <a:pt x="1821945" y="3762464"/>
                </a:cubicBezTo>
                <a:cubicBezTo>
                  <a:pt x="1820870" y="3762464"/>
                  <a:pt x="1819400" y="3763141"/>
                  <a:pt x="1817536" y="3764496"/>
                </a:cubicBezTo>
                <a:cubicBezTo>
                  <a:pt x="1815672" y="3765851"/>
                  <a:pt x="1813288" y="3767367"/>
                  <a:pt x="1810385" y="3769043"/>
                </a:cubicBezTo>
                <a:cubicBezTo>
                  <a:pt x="1807482" y="3770718"/>
                  <a:pt x="1803969" y="3772234"/>
                  <a:pt x="1799847" y="3773589"/>
                </a:cubicBezTo>
                <a:cubicBezTo>
                  <a:pt x="1795725" y="3774944"/>
                  <a:pt x="1790904" y="3775621"/>
                  <a:pt x="1785383" y="3775621"/>
                </a:cubicBezTo>
                <a:cubicBezTo>
                  <a:pt x="1778859" y="3775621"/>
                  <a:pt x="1773016" y="3774462"/>
                  <a:pt x="1767855" y="3772145"/>
                </a:cubicBezTo>
                <a:cubicBezTo>
                  <a:pt x="1762693" y="3769827"/>
                  <a:pt x="1758337" y="3766404"/>
                  <a:pt x="1754788" y="3761876"/>
                </a:cubicBezTo>
                <a:cubicBezTo>
                  <a:pt x="1751239" y="3757347"/>
                  <a:pt x="1748514" y="3751713"/>
                  <a:pt x="1746615" y="3744974"/>
                </a:cubicBezTo>
                <a:cubicBezTo>
                  <a:pt x="1744715" y="3738235"/>
                  <a:pt x="1743765" y="3730480"/>
                  <a:pt x="1743765" y="3721708"/>
                </a:cubicBezTo>
                <a:cubicBezTo>
                  <a:pt x="1743765" y="3712865"/>
                  <a:pt x="1744751" y="3705003"/>
                  <a:pt x="1746723" y="3698121"/>
                </a:cubicBezTo>
                <a:cubicBezTo>
                  <a:pt x="1748695" y="3691240"/>
                  <a:pt x="1751473" y="3685410"/>
                  <a:pt x="1755058" y="3680632"/>
                </a:cubicBezTo>
                <a:cubicBezTo>
                  <a:pt x="1758642" y="3675854"/>
                  <a:pt x="1762961" y="3672235"/>
                  <a:pt x="1768016" y="3669774"/>
                </a:cubicBezTo>
                <a:cubicBezTo>
                  <a:pt x="1773070" y="3667314"/>
                  <a:pt x="1778681" y="3666084"/>
                  <a:pt x="1784846" y="3666084"/>
                </a:cubicBezTo>
                <a:cubicBezTo>
                  <a:pt x="1790510" y="3666084"/>
                  <a:pt x="1795367" y="3666779"/>
                  <a:pt x="1799418" y="3668170"/>
                </a:cubicBezTo>
                <a:cubicBezTo>
                  <a:pt x="1803469" y="3669560"/>
                  <a:pt x="1806910" y="3671094"/>
                  <a:pt x="1809741" y="3672769"/>
                </a:cubicBezTo>
                <a:cubicBezTo>
                  <a:pt x="1812574" y="3674445"/>
                  <a:pt x="1814886" y="3675979"/>
                  <a:pt x="1816678" y="3677369"/>
                </a:cubicBezTo>
                <a:cubicBezTo>
                  <a:pt x="1818471" y="3678760"/>
                  <a:pt x="1819869" y="3679455"/>
                  <a:pt x="1820872" y="3679455"/>
                </a:cubicBezTo>
                <a:cubicBezTo>
                  <a:pt x="1821446" y="3679455"/>
                  <a:pt x="1821931" y="3679295"/>
                  <a:pt x="1822325" y="3678974"/>
                </a:cubicBezTo>
                <a:cubicBezTo>
                  <a:pt x="1822719" y="3678653"/>
                  <a:pt x="1823060" y="3678154"/>
                  <a:pt x="1823347" y="3677476"/>
                </a:cubicBezTo>
                <a:cubicBezTo>
                  <a:pt x="1823634" y="3676799"/>
                  <a:pt x="1823849" y="3675961"/>
                  <a:pt x="1823992" y="3674962"/>
                </a:cubicBezTo>
                <a:cubicBezTo>
                  <a:pt x="1824135" y="3673964"/>
                  <a:pt x="1824207" y="3672752"/>
                  <a:pt x="1824207" y="3671325"/>
                </a:cubicBezTo>
                <a:cubicBezTo>
                  <a:pt x="1824207" y="3670042"/>
                  <a:pt x="1824153" y="3668936"/>
                  <a:pt x="1824046" y="3668009"/>
                </a:cubicBezTo>
                <a:cubicBezTo>
                  <a:pt x="1823939" y="3667082"/>
                  <a:pt x="1823797" y="3666280"/>
                  <a:pt x="1823618" y="3665602"/>
                </a:cubicBezTo>
                <a:cubicBezTo>
                  <a:pt x="1823440" y="3664925"/>
                  <a:pt x="1823209" y="3664337"/>
                  <a:pt x="1822923" y="3663837"/>
                </a:cubicBezTo>
                <a:cubicBezTo>
                  <a:pt x="1822638" y="3663338"/>
                  <a:pt x="1822014" y="3662607"/>
                  <a:pt x="1821051" y="3661645"/>
                </a:cubicBezTo>
                <a:cubicBezTo>
                  <a:pt x="1820089" y="3660682"/>
                  <a:pt x="1818359" y="3659452"/>
                  <a:pt x="1815863" y="3657954"/>
                </a:cubicBezTo>
                <a:cubicBezTo>
                  <a:pt x="1813367" y="3656456"/>
                  <a:pt x="1810515" y="3655137"/>
                  <a:pt x="1807306" y="3653996"/>
                </a:cubicBezTo>
                <a:cubicBezTo>
                  <a:pt x="1804097" y="3652855"/>
                  <a:pt x="1800602" y="3651910"/>
                  <a:pt x="1796822" y="3651161"/>
                </a:cubicBezTo>
                <a:cubicBezTo>
                  <a:pt x="1793043" y="3650413"/>
                  <a:pt x="1789156" y="3650038"/>
                  <a:pt x="1785163" y="3650038"/>
                </a:cubicBezTo>
                <a:close/>
                <a:moveTo>
                  <a:pt x="1268567" y="3649824"/>
                </a:moveTo>
                <a:cubicBezTo>
                  <a:pt x="1260722" y="3649824"/>
                  <a:pt x="1253840" y="3650894"/>
                  <a:pt x="1247921" y="3653033"/>
                </a:cubicBezTo>
                <a:cubicBezTo>
                  <a:pt x="1242002" y="3655173"/>
                  <a:pt x="1236921" y="3658079"/>
                  <a:pt x="1232678" y="3661751"/>
                </a:cubicBezTo>
                <a:cubicBezTo>
                  <a:pt x="1228435" y="3665424"/>
                  <a:pt x="1224905" y="3669739"/>
                  <a:pt x="1222088" y="3674695"/>
                </a:cubicBezTo>
                <a:cubicBezTo>
                  <a:pt x="1219271" y="3679651"/>
                  <a:pt x="1217043" y="3684946"/>
                  <a:pt x="1215402" y="3690580"/>
                </a:cubicBezTo>
                <a:cubicBezTo>
                  <a:pt x="1213762" y="3696214"/>
                  <a:pt x="1212621" y="3702061"/>
                  <a:pt x="1211979" y="3708123"/>
                </a:cubicBezTo>
                <a:cubicBezTo>
                  <a:pt x="1211338" y="3714185"/>
                  <a:pt x="1211016" y="3720175"/>
                  <a:pt x="1211016" y="3726094"/>
                </a:cubicBezTo>
                <a:cubicBezTo>
                  <a:pt x="1211016" y="3732798"/>
                  <a:pt x="1211302" y="3739073"/>
                  <a:pt x="1211872" y="3744921"/>
                </a:cubicBezTo>
                <a:cubicBezTo>
                  <a:pt x="1212443" y="3750769"/>
                  <a:pt x="1213388" y="3756153"/>
                  <a:pt x="1214707" y="3761073"/>
                </a:cubicBezTo>
                <a:cubicBezTo>
                  <a:pt x="1216026" y="3765994"/>
                  <a:pt x="1217773" y="3770380"/>
                  <a:pt x="1219948" y="3774231"/>
                </a:cubicBezTo>
                <a:cubicBezTo>
                  <a:pt x="1222124" y="3778082"/>
                  <a:pt x="1224851" y="3781326"/>
                  <a:pt x="1228131" y="3783965"/>
                </a:cubicBezTo>
                <a:cubicBezTo>
                  <a:pt x="1231412" y="3786604"/>
                  <a:pt x="1235263" y="3788636"/>
                  <a:pt x="1239685" y="3790062"/>
                </a:cubicBezTo>
                <a:cubicBezTo>
                  <a:pt x="1244106" y="3791489"/>
                  <a:pt x="1249205" y="3792202"/>
                  <a:pt x="1254981" y="3792202"/>
                </a:cubicBezTo>
                <a:cubicBezTo>
                  <a:pt x="1263040" y="3792202"/>
                  <a:pt x="1270028" y="3790900"/>
                  <a:pt x="1275947" y="3788297"/>
                </a:cubicBezTo>
                <a:cubicBezTo>
                  <a:pt x="1281867" y="3785694"/>
                  <a:pt x="1286751" y="3782236"/>
                  <a:pt x="1290602" y="3777921"/>
                </a:cubicBezTo>
                <a:cubicBezTo>
                  <a:pt x="1294453" y="3773607"/>
                  <a:pt x="1297306" y="3768615"/>
                  <a:pt x="1299160" y="3762945"/>
                </a:cubicBezTo>
                <a:cubicBezTo>
                  <a:pt x="1301014" y="3757276"/>
                  <a:pt x="1301941" y="3751410"/>
                  <a:pt x="1301941" y="3745349"/>
                </a:cubicBezTo>
                <a:cubicBezTo>
                  <a:pt x="1301941" y="3739644"/>
                  <a:pt x="1301264" y="3734349"/>
                  <a:pt x="1299909" y="3729464"/>
                </a:cubicBezTo>
                <a:cubicBezTo>
                  <a:pt x="1298554" y="3724579"/>
                  <a:pt x="1296290" y="3720336"/>
                  <a:pt x="1293116" y="3716734"/>
                </a:cubicBezTo>
                <a:cubicBezTo>
                  <a:pt x="1289943" y="3713133"/>
                  <a:pt x="1285789" y="3710316"/>
                  <a:pt x="1280654" y="3708284"/>
                </a:cubicBezTo>
                <a:cubicBezTo>
                  <a:pt x="1275519" y="3706251"/>
                  <a:pt x="1269208" y="3705235"/>
                  <a:pt x="1261721" y="3705235"/>
                </a:cubicBezTo>
                <a:cubicBezTo>
                  <a:pt x="1258226" y="3705235"/>
                  <a:pt x="1254946" y="3705502"/>
                  <a:pt x="1251879" y="3706037"/>
                </a:cubicBezTo>
                <a:cubicBezTo>
                  <a:pt x="1248812" y="3706572"/>
                  <a:pt x="1245907" y="3707267"/>
                  <a:pt x="1243161" y="3708123"/>
                </a:cubicBezTo>
                <a:cubicBezTo>
                  <a:pt x="1240415" y="3708979"/>
                  <a:pt x="1237884" y="3709942"/>
                  <a:pt x="1235566" y="3711011"/>
                </a:cubicBezTo>
                <a:cubicBezTo>
                  <a:pt x="1233248" y="3712081"/>
                  <a:pt x="1231162" y="3713151"/>
                  <a:pt x="1229308" y="3714220"/>
                </a:cubicBezTo>
                <a:cubicBezTo>
                  <a:pt x="1229522" y="3707660"/>
                  <a:pt x="1230360" y="3701366"/>
                  <a:pt x="1231822" y="3695340"/>
                </a:cubicBezTo>
                <a:cubicBezTo>
                  <a:pt x="1233284" y="3689314"/>
                  <a:pt x="1235531" y="3684019"/>
                  <a:pt x="1238561" y="3679455"/>
                </a:cubicBezTo>
                <a:cubicBezTo>
                  <a:pt x="1241592" y="3674891"/>
                  <a:pt x="1245496" y="3671254"/>
                  <a:pt x="1250274" y="3668544"/>
                </a:cubicBezTo>
                <a:cubicBezTo>
                  <a:pt x="1255053" y="3665834"/>
                  <a:pt x="1260758" y="3664479"/>
                  <a:pt x="1267390" y="3664479"/>
                </a:cubicBezTo>
                <a:cubicBezTo>
                  <a:pt x="1271027" y="3664479"/>
                  <a:pt x="1274218" y="3664729"/>
                  <a:pt x="1276964" y="3665228"/>
                </a:cubicBezTo>
                <a:cubicBezTo>
                  <a:pt x="1279709" y="3665727"/>
                  <a:pt x="1282045" y="3666280"/>
                  <a:pt x="1283970" y="3666886"/>
                </a:cubicBezTo>
                <a:cubicBezTo>
                  <a:pt x="1285895" y="3667492"/>
                  <a:pt x="1287536" y="3668045"/>
                  <a:pt x="1288891" y="3668544"/>
                </a:cubicBezTo>
                <a:cubicBezTo>
                  <a:pt x="1290246" y="3669043"/>
                  <a:pt x="1291315" y="3669293"/>
                  <a:pt x="1292100" y="3669293"/>
                </a:cubicBezTo>
                <a:cubicBezTo>
                  <a:pt x="1292742" y="3669293"/>
                  <a:pt x="1293259" y="3669150"/>
                  <a:pt x="1293651" y="3668865"/>
                </a:cubicBezTo>
                <a:cubicBezTo>
                  <a:pt x="1294043" y="3668580"/>
                  <a:pt x="1294364" y="3668152"/>
                  <a:pt x="1294614" y="3667581"/>
                </a:cubicBezTo>
                <a:cubicBezTo>
                  <a:pt x="1294863" y="3667011"/>
                  <a:pt x="1295006" y="3666262"/>
                  <a:pt x="1295041" y="3665335"/>
                </a:cubicBezTo>
                <a:cubicBezTo>
                  <a:pt x="1295077" y="3664408"/>
                  <a:pt x="1295095" y="3663303"/>
                  <a:pt x="1295095" y="3662019"/>
                </a:cubicBezTo>
                <a:cubicBezTo>
                  <a:pt x="1295095" y="3661021"/>
                  <a:pt x="1295059" y="3660183"/>
                  <a:pt x="1294988" y="3659505"/>
                </a:cubicBezTo>
                <a:cubicBezTo>
                  <a:pt x="1294917" y="3658828"/>
                  <a:pt x="1294810" y="3658221"/>
                  <a:pt x="1294667" y="3657687"/>
                </a:cubicBezTo>
                <a:cubicBezTo>
                  <a:pt x="1294525" y="3657152"/>
                  <a:pt x="1294329" y="3656653"/>
                  <a:pt x="1294079" y="3656189"/>
                </a:cubicBezTo>
                <a:cubicBezTo>
                  <a:pt x="1293829" y="3655726"/>
                  <a:pt x="1293455" y="3655298"/>
                  <a:pt x="1292956" y="3654905"/>
                </a:cubicBezTo>
                <a:cubicBezTo>
                  <a:pt x="1292456" y="3654513"/>
                  <a:pt x="1291422" y="3653996"/>
                  <a:pt x="1289853" y="3653354"/>
                </a:cubicBezTo>
                <a:cubicBezTo>
                  <a:pt x="1288285" y="3652713"/>
                  <a:pt x="1286359" y="3652124"/>
                  <a:pt x="1284077" y="3651589"/>
                </a:cubicBezTo>
                <a:cubicBezTo>
                  <a:pt x="1281795" y="3651054"/>
                  <a:pt x="1279299" y="3650627"/>
                  <a:pt x="1276589" y="3650306"/>
                </a:cubicBezTo>
                <a:cubicBezTo>
                  <a:pt x="1273879" y="3649985"/>
                  <a:pt x="1271205" y="3649824"/>
                  <a:pt x="1268567" y="3649824"/>
                </a:cubicBezTo>
                <a:close/>
                <a:moveTo>
                  <a:pt x="1542228" y="3649717"/>
                </a:moveTo>
                <a:cubicBezTo>
                  <a:pt x="1533101" y="3649717"/>
                  <a:pt x="1525398" y="3651447"/>
                  <a:pt x="1519123" y="3654905"/>
                </a:cubicBezTo>
                <a:cubicBezTo>
                  <a:pt x="1512847" y="3658364"/>
                  <a:pt x="1507784" y="3663249"/>
                  <a:pt x="1503933" y="3669560"/>
                </a:cubicBezTo>
                <a:cubicBezTo>
                  <a:pt x="1500082" y="3675872"/>
                  <a:pt x="1497301" y="3683431"/>
                  <a:pt x="1495589" y="3692238"/>
                </a:cubicBezTo>
                <a:cubicBezTo>
                  <a:pt x="1493878" y="3701045"/>
                  <a:pt x="1493023" y="3710726"/>
                  <a:pt x="1493023" y="3721280"/>
                </a:cubicBezTo>
                <a:cubicBezTo>
                  <a:pt x="1493023" y="3732691"/>
                  <a:pt x="1493789" y="3742799"/>
                  <a:pt x="1495322" y="3751606"/>
                </a:cubicBezTo>
                <a:cubicBezTo>
                  <a:pt x="1496855" y="3760414"/>
                  <a:pt x="1499440" y="3767830"/>
                  <a:pt x="1503077" y="3773856"/>
                </a:cubicBezTo>
                <a:cubicBezTo>
                  <a:pt x="1506715" y="3779882"/>
                  <a:pt x="1511510" y="3784446"/>
                  <a:pt x="1517465" y="3787548"/>
                </a:cubicBezTo>
                <a:cubicBezTo>
                  <a:pt x="1523420" y="3790651"/>
                  <a:pt x="1530747" y="3792202"/>
                  <a:pt x="1539447" y="3792202"/>
                </a:cubicBezTo>
                <a:cubicBezTo>
                  <a:pt x="1548647" y="3792202"/>
                  <a:pt x="1556384" y="3790472"/>
                  <a:pt x="1562660" y="3787014"/>
                </a:cubicBezTo>
                <a:cubicBezTo>
                  <a:pt x="1568936" y="3783555"/>
                  <a:pt x="1574017" y="3778670"/>
                  <a:pt x="1577903" y="3772359"/>
                </a:cubicBezTo>
                <a:cubicBezTo>
                  <a:pt x="1581790" y="3766047"/>
                  <a:pt x="1584571" y="3758506"/>
                  <a:pt x="1586247" y="3749735"/>
                </a:cubicBezTo>
                <a:cubicBezTo>
                  <a:pt x="1587923" y="3740963"/>
                  <a:pt x="1588761" y="3731264"/>
                  <a:pt x="1588761" y="3720639"/>
                </a:cubicBezTo>
                <a:cubicBezTo>
                  <a:pt x="1588761" y="3709228"/>
                  <a:pt x="1587994" y="3699120"/>
                  <a:pt x="1586461" y="3690313"/>
                </a:cubicBezTo>
                <a:cubicBezTo>
                  <a:pt x="1584927" y="3681505"/>
                  <a:pt x="1582343" y="3674089"/>
                  <a:pt x="1578706" y="3668063"/>
                </a:cubicBezTo>
                <a:cubicBezTo>
                  <a:pt x="1575069" y="3662037"/>
                  <a:pt x="1570273" y="3657473"/>
                  <a:pt x="1564318" y="3654371"/>
                </a:cubicBezTo>
                <a:cubicBezTo>
                  <a:pt x="1558363" y="3651268"/>
                  <a:pt x="1551000" y="3649717"/>
                  <a:pt x="1542228" y="3649717"/>
                </a:cubicBezTo>
                <a:close/>
                <a:moveTo>
                  <a:pt x="1427929" y="3649717"/>
                </a:moveTo>
                <a:cubicBezTo>
                  <a:pt x="1418801" y="3649717"/>
                  <a:pt x="1411099" y="3651447"/>
                  <a:pt x="1404823" y="3654905"/>
                </a:cubicBezTo>
                <a:cubicBezTo>
                  <a:pt x="1398548" y="3658364"/>
                  <a:pt x="1393484" y="3663249"/>
                  <a:pt x="1389634" y="3669560"/>
                </a:cubicBezTo>
                <a:cubicBezTo>
                  <a:pt x="1385783" y="3675872"/>
                  <a:pt x="1383001" y="3683431"/>
                  <a:pt x="1381290" y="3692238"/>
                </a:cubicBezTo>
                <a:cubicBezTo>
                  <a:pt x="1379578" y="3701045"/>
                  <a:pt x="1378722" y="3710726"/>
                  <a:pt x="1378722" y="3721280"/>
                </a:cubicBezTo>
                <a:cubicBezTo>
                  <a:pt x="1378722" y="3732691"/>
                  <a:pt x="1379489" y="3742799"/>
                  <a:pt x="1381023" y="3751606"/>
                </a:cubicBezTo>
                <a:cubicBezTo>
                  <a:pt x="1382556" y="3760414"/>
                  <a:pt x="1385141" y="3767830"/>
                  <a:pt x="1388778" y="3773856"/>
                </a:cubicBezTo>
                <a:cubicBezTo>
                  <a:pt x="1392415" y="3779882"/>
                  <a:pt x="1397210" y="3784446"/>
                  <a:pt x="1403165" y="3787548"/>
                </a:cubicBezTo>
                <a:cubicBezTo>
                  <a:pt x="1409120" y="3790651"/>
                  <a:pt x="1416448" y="3792202"/>
                  <a:pt x="1425148" y="3792202"/>
                </a:cubicBezTo>
                <a:cubicBezTo>
                  <a:pt x="1434347" y="3792202"/>
                  <a:pt x="1442085" y="3790472"/>
                  <a:pt x="1448360" y="3787014"/>
                </a:cubicBezTo>
                <a:cubicBezTo>
                  <a:pt x="1454635" y="3783555"/>
                  <a:pt x="1459717" y="3778670"/>
                  <a:pt x="1463603" y="3772359"/>
                </a:cubicBezTo>
                <a:cubicBezTo>
                  <a:pt x="1467490" y="3766047"/>
                  <a:pt x="1470271" y="3758506"/>
                  <a:pt x="1471947" y="3749735"/>
                </a:cubicBezTo>
                <a:cubicBezTo>
                  <a:pt x="1473623" y="3740963"/>
                  <a:pt x="1474460" y="3731264"/>
                  <a:pt x="1474460" y="3720639"/>
                </a:cubicBezTo>
                <a:cubicBezTo>
                  <a:pt x="1474460" y="3709228"/>
                  <a:pt x="1473694" y="3699120"/>
                  <a:pt x="1472161" y="3690313"/>
                </a:cubicBezTo>
                <a:cubicBezTo>
                  <a:pt x="1470627" y="3681505"/>
                  <a:pt x="1468042" y="3674089"/>
                  <a:pt x="1464405" y="3668063"/>
                </a:cubicBezTo>
                <a:cubicBezTo>
                  <a:pt x="1460768" y="3662037"/>
                  <a:pt x="1455973" y="3657473"/>
                  <a:pt x="1450018" y="3654371"/>
                </a:cubicBezTo>
                <a:cubicBezTo>
                  <a:pt x="1444064" y="3651268"/>
                  <a:pt x="1436700" y="3649717"/>
                  <a:pt x="1427929" y="3649717"/>
                </a:cubicBezTo>
                <a:close/>
                <a:moveTo>
                  <a:pt x="1023493" y="3649717"/>
                </a:moveTo>
                <a:cubicBezTo>
                  <a:pt x="1019286" y="3649717"/>
                  <a:pt x="1015274" y="3650145"/>
                  <a:pt x="1011459" y="3651001"/>
                </a:cubicBezTo>
                <a:cubicBezTo>
                  <a:pt x="1007644" y="3651857"/>
                  <a:pt x="1004149" y="3652909"/>
                  <a:pt x="1000976" y="3654157"/>
                </a:cubicBezTo>
                <a:cubicBezTo>
                  <a:pt x="997803" y="3655405"/>
                  <a:pt x="995164" y="3656670"/>
                  <a:pt x="993060" y="3657954"/>
                </a:cubicBezTo>
                <a:cubicBezTo>
                  <a:pt x="990956" y="3659238"/>
                  <a:pt x="989477" y="3660254"/>
                  <a:pt x="988621" y="3661003"/>
                </a:cubicBezTo>
                <a:cubicBezTo>
                  <a:pt x="987765" y="3661751"/>
                  <a:pt x="987194" y="3662375"/>
                  <a:pt x="986909" y="3662875"/>
                </a:cubicBezTo>
                <a:cubicBezTo>
                  <a:pt x="986624" y="3663374"/>
                  <a:pt x="986392" y="3663909"/>
                  <a:pt x="986214" y="3664479"/>
                </a:cubicBezTo>
                <a:cubicBezTo>
                  <a:pt x="986036" y="3665050"/>
                  <a:pt x="985911" y="3665727"/>
                  <a:pt x="985840" y="3666512"/>
                </a:cubicBezTo>
                <a:cubicBezTo>
                  <a:pt x="985768" y="3667296"/>
                  <a:pt x="985733" y="3668223"/>
                  <a:pt x="985733" y="3669293"/>
                </a:cubicBezTo>
                <a:cubicBezTo>
                  <a:pt x="985733" y="3670790"/>
                  <a:pt x="985806" y="3672074"/>
                  <a:pt x="985953" y="3673144"/>
                </a:cubicBezTo>
                <a:cubicBezTo>
                  <a:pt x="986100" y="3674214"/>
                  <a:pt x="986302" y="3675069"/>
                  <a:pt x="986560" y="3675711"/>
                </a:cubicBezTo>
                <a:cubicBezTo>
                  <a:pt x="986817" y="3676353"/>
                  <a:pt x="987149" y="3676816"/>
                  <a:pt x="987554" y="3677102"/>
                </a:cubicBezTo>
                <a:cubicBezTo>
                  <a:pt x="987959" y="3677387"/>
                  <a:pt x="988419" y="3677530"/>
                  <a:pt x="988933" y="3677530"/>
                </a:cubicBezTo>
                <a:cubicBezTo>
                  <a:pt x="989817" y="3677530"/>
                  <a:pt x="991160" y="3676923"/>
                  <a:pt x="992963" y="3675711"/>
                </a:cubicBezTo>
                <a:cubicBezTo>
                  <a:pt x="994764" y="3674499"/>
                  <a:pt x="997009" y="3673179"/>
                  <a:pt x="999695" y="3671753"/>
                </a:cubicBezTo>
                <a:cubicBezTo>
                  <a:pt x="1002381" y="3670327"/>
                  <a:pt x="1005508" y="3669008"/>
                  <a:pt x="1009077" y="3667795"/>
                </a:cubicBezTo>
                <a:cubicBezTo>
                  <a:pt x="1012646" y="3666583"/>
                  <a:pt x="1016675" y="3665977"/>
                  <a:pt x="1021163" y="3665977"/>
                </a:cubicBezTo>
                <a:cubicBezTo>
                  <a:pt x="1024990" y="3665977"/>
                  <a:pt x="1028374" y="3666583"/>
                  <a:pt x="1031318" y="3667795"/>
                </a:cubicBezTo>
                <a:cubicBezTo>
                  <a:pt x="1034261" y="3669008"/>
                  <a:pt x="1036708" y="3670648"/>
                  <a:pt x="1038658" y="3672716"/>
                </a:cubicBezTo>
                <a:cubicBezTo>
                  <a:pt x="1040608" y="3674784"/>
                  <a:pt x="1042098" y="3677191"/>
                  <a:pt x="1043128" y="3679936"/>
                </a:cubicBezTo>
                <a:cubicBezTo>
                  <a:pt x="1044158" y="3682682"/>
                  <a:pt x="1044673" y="3685588"/>
                  <a:pt x="1044673" y="3688655"/>
                </a:cubicBezTo>
                <a:cubicBezTo>
                  <a:pt x="1044673" y="3691721"/>
                  <a:pt x="1044343" y="3695001"/>
                  <a:pt x="1043681" y="3698496"/>
                </a:cubicBezTo>
                <a:cubicBezTo>
                  <a:pt x="1043020" y="3701990"/>
                  <a:pt x="1041642" y="3705877"/>
                  <a:pt x="1039548" y="3710156"/>
                </a:cubicBezTo>
                <a:cubicBezTo>
                  <a:pt x="1037453" y="3714434"/>
                  <a:pt x="1034477" y="3719177"/>
                  <a:pt x="1030619" y="3724383"/>
                </a:cubicBezTo>
                <a:cubicBezTo>
                  <a:pt x="1026761" y="3729588"/>
                  <a:pt x="1021635" y="3735472"/>
                  <a:pt x="1015241" y="3742033"/>
                </a:cubicBezTo>
                <a:lnTo>
                  <a:pt x="987574" y="3770487"/>
                </a:lnTo>
                <a:cubicBezTo>
                  <a:pt x="986693" y="3771414"/>
                  <a:pt x="985977" y="3772287"/>
                  <a:pt x="985425" y="3773107"/>
                </a:cubicBezTo>
                <a:cubicBezTo>
                  <a:pt x="984873" y="3773928"/>
                  <a:pt x="984414" y="3774748"/>
                  <a:pt x="984047" y="3775568"/>
                </a:cubicBezTo>
                <a:cubicBezTo>
                  <a:pt x="983680" y="3776388"/>
                  <a:pt x="983441" y="3777333"/>
                  <a:pt x="983331" y="3778403"/>
                </a:cubicBezTo>
                <a:cubicBezTo>
                  <a:pt x="983220" y="3779472"/>
                  <a:pt x="983165" y="3780720"/>
                  <a:pt x="983165" y="3782146"/>
                </a:cubicBezTo>
                <a:cubicBezTo>
                  <a:pt x="983165" y="3783715"/>
                  <a:pt x="983290" y="3785035"/>
                  <a:pt x="983539" y="3786104"/>
                </a:cubicBezTo>
                <a:cubicBezTo>
                  <a:pt x="983789" y="3787174"/>
                  <a:pt x="984182" y="3787994"/>
                  <a:pt x="984716" y="3788565"/>
                </a:cubicBezTo>
                <a:cubicBezTo>
                  <a:pt x="985251" y="3789135"/>
                  <a:pt x="985893" y="3789545"/>
                  <a:pt x="986642" y="3789795"/>
                </a:cubicBezTo>
                <a:cubicBezTo>
                  <a:pt x="987391" y="3790044"/>
                  <a:pt x="988264" y="3790169"/>
                  <a:pt x="989263" y="3790169"/>
                </a:cubicBezTo>
                <a:lnTo>
                  <a:pt x="1065746" y="3790169"/>
                </a:lnTo>
                <a:cubicBezTo>
                  <a:pt x="1066388" y="3790169"/>
                  <a:pt x="1066976" y="3790009"/>
                  <a:pt x="1067511" y="3789688"/>
                </a:cubicBezTo>
                <a:cubicBezTo>
                  <a:pt x="1068046" y="3789367"/>
                  <a:pt x="1068474" y="3788868"/>
                  <a:pt x="1068795" y="3788190"/>
                </a:cubicBezTo>
                <a:cubicBezTo>
                  <a:pt x="1069116" y="3787513"/>
                  <a:pt x="1069366" y="3786675"/>
                  <a:pt x="1069544" y="3785676"/>
                </a:cubicBezTo>
                <a:cubicBezTo>
                  <a:pt x="1069722" y="3784678"/>
                  <a:pt x="1069811" y="3783537"/>
                  <a:pt x="1069811" y="3782253"/>
                </a:cubicBezTo>
                <a:cubicBezTo>
                  <a:pt x="1069811" y="3780970"/>
                  <a:pt x="1069722" y="3779847"/>
                  <a:pt x="1069544" y="3778884"/>
                </a:cubicBezTo>
                <a:cubicBezTo>
                  <a:pt x="1069366" y="3777921"/>
                  <a:pt x="1069080" y="3777119"/>
                  <a:pt x="1068688" y="3776477"/>
                </a:cubicBezTo>
                <a:cubicBezTo>
                  <a:pt x="1068296" y="3775835"/>
                  <a:pt x="1067832" y="3775354"/>
                  <a:pt x="1067297" y="3775033"/>
                </a:cubicBezTo>
                <a:cubicBezTo>
                  <a:pt x="1066762" y="3774712"/>
                  <a:pt x="1066210" y="3774552"/>
                  <a:pt x="1065639" y="3774552"/>
                </a:cubicBezTo>
                <a:lnTo>
                  <a:pt x="1005415" y="3774552"/>
                </a:lnTo>
                <a:lnTo>
                  <a:pt x="1027344" y="3751660"/>
                </a:lnTo>
                <a:cubicBezTo>
                  <a:pt x="1035260" y="3743530"/>
                  <a:pt x="1041607" y="3736345"/>
                  <a:pt x="1046385" y="3730105"/>
                </a:cubicBezTo>
                <a:cubicBezTo>
                  <a:pt x="1051163" y="3723866"/>
                  <a:pt x="1054818" y="3718196"/>
                  <a:pt x="1057349" y="3713097"/>
                </a:cubicBezTo>
                <a:cubicBezTo>
                  <a:pt x="1059881" y="3707998"/>
                  <a:pt x="1061539" y="3703256"/>
                  <a:pt x="1062323" y="3698870"/>
                </a:cubicBezTo>
                <a:cubicBezTo>
                  <a:pt x="1063108" y="3694484"/>
                  <a:pt x="1063500" y="3690081"/>
                  <a:pt x="1063500" y="3685659"/>
                </a:cubicBezTo>
                <a:cubicBezTo>
                  <a:pt x="1063500" y="3680739"/>
                  <a:pt x="1062680" y="3676103"/>
                  <a:pt x="1061039" y="3671753"/>
                </a:cubicBezTo>
                <a:cubicBezTo>
                  <a:pt x="1059400" y="3667403"/>
                  <a:pt x="1056921" y="3663588"/>
                  <a:pt x="1053605" y="3660307"/>
                </a:cubicBezTo>
                <a:cubicBezTo>
                  <a:pt x="1050289" y="3657027"/>
                  <a:pt x="1046117" y="3654442"/>
                  <a:pt x="1041090" y="3652552"/>
                </a:cubicBezTo>
                <a:cubicBezTo>
                  <a:pt x="1036062" y="3650662"/>
                  <a:pt x="1030196" y="3649717"/>
                  <a:pt x="1023493" y="3649717"/>
                </a:cubicBezTo>
                <a:close/>
                <a:moveTo>
                  <a:pt x="799279" y="3649717"/>
                </a:moveTo>
                <a:cubicBezTo>
                  <a:pt x="790151" y="3649717"/>
                  <a:pt x="782449" y="3651447"/>
                  <a:pt x="776173" y="3654905"/>
                </a:cubicBezTo>
                <a:cubicBezTo>
                  <a:pt x="769898" y="3658364"/>
                  <a:pt x="764834" y="3663249"/>
                  <a:pt x="760983" y="3669560"/>
                </a:cubicBezTo>
                <a:cubicBezTo>
                  <a:pt x="757133" y="3675872"/>
                  <a:pt x="754351" y="3683431"/>
                  <a:pt x="752640" y="3692238"/>
                </a:cubicBezTo>
                <a:cubicBezTo>
                  <a:pt x="750928" y="3701045"/>
                  <a:pt x="750073" y="3710726"/>
                  <a:pt x="750073" y="3721280"/>
                </a:cubicBezTo>
                <a:cubicBezTo>
                  <a:pt x="750073" y="3732691"/>
                  <a:pt x="750839" y="3742799"/>
                  <a:pt x="752372" y="3751606"/>
                </a:cubicBezTo>
                <a:cubicBezTo>
                  <a:pt x="753905" y="3760414"/>
                  <a:pt x="756491" y="3767830"/>
                  <a:pt x="760128" y="3773856"/>
                </a:cubicBezTo>
                <a:cubicBezTo>
                  <a:pt x="763765" y="3779882"/>
                  <a:pt x="768560" y="3784446"/>
                  <a:pt x="774515" y="3787548"/>
                </a:cubicBezTo>
                <a:cubicBezTo>
                  <a:pt x="780470" y="3790651"/>
                  <a:pt x="787797" y="3792202"/>
                  <a:pt x="796498" y="3792202"/>
                </a:cubicBezTo>
                <a:cubicBezTo>
                  <a:pt x="805697" y="3792202"/>
                  <a:pt x="813435" y="3790472"/>
                  <a:pt x="819710" y="3787014"/>
                </a:cubicBezTo>
                <a:cubicBezTo>
                  <a:pt x="825986" y="3783555"/>
                  <a:pt x="831067" y="3778670"/>
                  <a:pt x="834954" y="3772359"/>
                </a:cubicBezTo>
                <a:cubicBezTo>
                  <a:pt x="838840" y="3766047"/>
                  <a:pt x="841621" y="3758506"/>
                  <a:pt x="843297" y="3749735"/>
                </a:cubicBezTo>
                <a:cubicBezTo>
                  <a:pt x="844973" y="3740963"/>
                  <a:pt x="845811" y="3731264"/>
                  <a:pt x="845811" y="3720639"/>
                </a:cubicBezTo>
                <a:cubicBezTo>
                  <a:pt x="845811" y="3709228"/>
                  <a:pt x="845044" y="3699120"/>
                  <a:pt x="843511" y="3690313"/>
                </a:cubicBezTo>
                <a:cubicBezTo>
                  <a:pt x="841978" y="3681505"/>
                  <a:pt x="839393" y="3674089"/>
                  <a:pt x="835756" y="3668063"/>
                </a:cubicBezTo>
                <a:cubicBezTo>
                  <a:pt x="832119" y="3662037"/>
                  <a:pt x="827323" y="3657473"/>
                  <a:pt x="821368" y="3654371"/>
                </a:cubicBezTo>
                <a:cubicBezTo>
                  <a:pt x="815414" y="3651268"/>
                  <a:pt x="808051" y="3649717"/>
                  <a:pt x="799279" y="3649717"/>
                </a:cubicBezTo>
                <a:close/>
                <a:moveTo>
                  <a:pt x="680700" y="3649717"/>
                </a:moveTo>
                <a:cubicBezTo>
                  <a:pt x="676136" y="3649717"/>
                  <a:pt x="671875" y="3650145"/>
                  <a:pt x="667917" y="3651001"/>
                </a:cubicBezTo>
                <a:cubicBezTo>
                  <a:pt x="663959" y="3651857"/>
                  <a:pt x="660465" y="3652909"/>
                  <a:pt x="657434" y="3654157"/>
                </a:cubicBezTo>
                <a:cubicBezTo>
                  <a:pt x="654403" y="3655405"/>
                  <a:pt x="651853" y="3656670"/>
                  <a:pt x="649786" y="3657954"/>
                </a:cubicBezTo>
                <a:cubicBezTo>
                  <a:pt x="647717" y="3659238"/>
                  <a:pt x="646345" y="3660218"/>
                  <a:pt x="645667" y="3660896"/>
                </a:cubicBezTo>
                <a:cubicBezTo>
                  <a:pt x="644990" y="3661573"/>
                  <a:pt x="644508" y="3662162"/>
                  <a:pt x="644223" y="3662661"/>
                </a:cubicBezTo>
                <a:cubicBezTo>
                  <a:pt x="643938" y="3663160"/>
                  <a:pt x="643688" y="3663713"/>
                  <a:pt x="643474" y="3664319"/>
                </a:cubicBezTo>
                <a:cubicBezTo>
                  <a:pt x="643260" y="3664925"/>
                  <a:pt x="643118" y="3665638"/>
                  <a:pt x="643047" y="3666458"/>
                </a:cubicBezTo>
                <a:cubicBezTo>
                  <a:pt x="642975" y="3667278"/>
                  <a:pt x="642940" y="3668223"/>
                  <a:pt x="642940" y="3669293"/>
                </a:cubicBezTo>
                <a:cubicBezTo>
                  <a:pt x="642940" y="3670862"/>
                  <a:pt x="642993" y="3672128"/>
                  <a:pt x="643100" y="3673090"/>
                </a:cubicBezTo>
                <a:cubicBezTo>
                  <a:pt x="643207" y="3674053"/>
                  <a:pt x="643385" y="3674802"/>
                  <a:pt x="643635" y="3675337"/>
                </a:cubicBezTo>
                <a:cubicBezTo>
                  <a:pt x="643884" y="3675872"/>
                  <a:pt x="644205" y="3676228"/>
                  <a:pt x="644598" y="3676406"/>
                </a:cubicBezTo>
                <a:cubicBezTo>
                  <a:pt x="644990" y="3676585"/>
                  <a:pt x="645436" y="3676674"/>
                  <a:pt x="645935" y="3676674"/>
                </a:cubicBezTo>
                <a:cubicBezTo>
                  <a:pt x="646648" y="3676674"/>
                  <a:pt x="647896" y="3676050"/>
                  <a:pt x="649679" y="3674802"/>
                </a:cubicBezTo>
                <a:cubicBezTo>
                  <a:pt x="651461" y="3673554"/>
                  <a:pt x="653708" y="3672217"/>
                  <a:pt x="656418" y="3670790"/>
                </a:cubicBezTo>
                <a:cubicBezTo>
                  <a:pt x="659128" y="3669364"/>
                  <a:pt x="662212" y="3668027"/>
                  <a:pt x="665671" y="3666779"/>
                </a:cubicBezTo>
                <a:cubicBezTo>
                  <a:pt x="669129" y="3665531"/>
                  <a:pt x="672927" y="3664907"/>
                  <a:pt x="677063" y="3664907"/>
                </a:cubicBezTo>
                <a:cubicBezTo>
                  <a:pt x="680842" y="3664907"/>
                  <a:pt x="684177" y="3665460"/>
                  <a:pt x="687065" y="3666565"/>
                </a:cubicBezTo>
                <a:cubicBezTo>
                  <a:pt x="689953" y="3667671"/>
                  <a:pt x="692324" y="3669186"/>
                  <a:pt x="694178" y="3671111"/>
                </a:cubicBezTo>
                <a:cubicBezTo>
                  <a:pt x="696032" y="3673037"/>
                  <a:pt x="697423" y="3675301"/>
                  <a:pt x="698350" y="3677904"/>
                </a:cubicBezTo>
                <a:cubicBezTo>
                  <a:pt x="699277" y="3680507"/>
                  <a:pt x="699741" y="3683235"/>
                  <a:pt x="699741" y="3686087"/>
                </a:cubicBezTo>
                <a:cubicBezTo>
                  <a:pt x="699741" y="3690009"/>
                  <a:pt x="699045" y="3693557"/>
                  <a:pt x="697655" y="3696731"/>
                </a:cubicBezTo>
                <a:cubicBezTo>
                  <a:pt x="696264" y="3699904"/>
                  <a:pt x="694268" y="3702632"/>
                  <a:pt x="691665" y="3704914"/>
                </a:cubicBezTo>
                <a:cubicBezTo>
                  <a:pt x="689061" y="3707196"/>
                  <a:pt x="685888" y="3708943"/>
                  <a:pt x="682144" y="3710156"/>
                </a:cubicBezTo>
                <a:cubicBezTo>
                  <a:pt x="678400" y="3711368"/>
                  <a:pt x="674175" y="3711974"/>
                  <a:pt x="669468" y="3711974"/>
                </a:cubicBezTo>
                <a:lnTo>
                  <a:pt x="657381" y="3711974"/>
                </a:lnTo>
                <a:cubicBezTo>
                  <a:pt x="656739" y="3711974"/>
                  <a:pt x="656168" y="3712099"/>
                  <a:pt x="655669" y="3712348"/>
                </a:cubicBezTo>
                <a:cubicBezTo>
                  <a:pt x="655170" y="3712598"/>
                  <a:pt x="654724" y="3712990"/>
                  <a:pt x="654332" y="3713525"/>
                </a:cubicBezTo>
                <a:cubicBezTo>
                  <a:pt x="653940" y="3714060"/>
                  <a:pt x="653637" y="3714773"/>
                  <a:pt x="653423" y="3715664"/>
                </a:cubicBezTo>
                <a:cubicBezTo>
                  <a:pt x="653209" y="3716556"/>
                  <a:pt x="653102" y="3717679"/>
                  <a:pt x="653102" y="3719034"/>
                </a:cubicBezTo>
                <a:cubicBezTo>
                  <a:pt x="653102" y="3720532"/>
                  <a:pt x="653231" y="3721744"/>
                  <a:pt x="653489" y="3722671"/>
                </a:cubicBezTo>
                <a:cubicBezTo>
                  <a:pt x="653746" y="3723598"/>
                  <a:pt x="654078" y="3724347"/>
                  <a:pt x="654483" y="3724917"/>
                </a:cubicBezTo>
                <a:cubicBezTo>
                  <a:pt x="654888" y="3725488"/>
                  <a:pt x="655367" y="3725898"/>
                  <a:pt x="655919" y="3726148"/>
                </a:cubicBezTo>
                <a:cubicBezTo>
                  <a:pt x="656471" y="3726397"/>
                  <a:pt x="657042" y="3726522"/>
                  <a:pt x="657631" y="3726522"/>
                </a:cubicBezTo>
                <a:lnTo>
                  <a:pt x="671220" y="3726522"/>
                </a:lnTo>
                <a:cubicBezTo>
                  <a:pt x="676891" y="3726522"/>
                  <a:pt x="681955" y="3727128"/>
                  <a:pt x="686411" y="3728340"/>
                </a:cubicBezTo>
                <a:cubicBezTo>
                  <a:pt x="690867" y="3729553"/>
                  <a:pt x="694623" y="3731300"/>
                  <a:pt x="697680" y="3733582"/>
                </a:cubicBezTo>
                <a:cubicBezTo>
                  <a:pt x="700736" y="3735864"/>
                  <a:pt x="703056" y="3738574"/>
                  <a:pt x="704640" y="3741712"/>
                </a:cubicBezTo>
                <a:cubicBezTo>
                  <a:pt x="706223" y="3744850"/>
                  <a:pt x="707015" y="3748380"/>
                  <a:pt x="707015" y="3752302"/>
                </a:cubicBezTo>
                <a:cubicBezTo>
                  <a:pt x="707015" y="3755867"/>
                  <a:pt x="706393" y="3759166"/>
                  <a:pt x="705149" y="3762197"/>
                </a:cubicBezTo>
                <a:cubicBezTo>
                  <a:pt x="703906" y="3765227"/>
                  <a:pt x="702040" y="3767848"/>
                  <a:pt x="699553" y="3770059"/>
                </a:cubicBezTo>
                <a:cubicBezTo>
                  <a:pt x="697065" y="3772270"/>
                  <a:pt x="693993" y="3773981"/>
                  <a:pt x="690335" y="3775193"/>
                </a:cubicBezTo>
                <a:cubicBezTo>
                  <a:pt x="686677" y="3776406"/>
                  <a:pt x="682434" y="3777012"/>
                  <a:pt x="677606" y="3777012"/>
                </a:cubicBezTo>
                <a:cubicBezTo>
                  <a:pt x="672631" y="3777012"/>
                  <a:pt x="668113" y="3776441"/>
                  <a:pt x="664054" y="3775300"/>
                </a:cubicBezTo>
                <a:cubicBezTo>
                  <a:pt x="659994" y="3774159"/>
                  <a:pt x="656446" y="3772929"/>
                  <a:pt x="653409" y="3771610"/>
                </a:cubicBezTo>
                <a:cubicBezTo>
                  <a:pt x="650373" y="3770291"/>
                  <a:pt x="647885" y="3769060"/>
                  <a:pt x="645947" y="3767919"/>
                </a:cubicBezTo>
                <a:cubicBezTo>
                  <a:pt x="644009" y="3766778"/>
                  <a:pt x="642711" y="3766208"/>
                  <a:pt x="642052" y="3766208"/>
                </a:cubicBezTo>
                <a:cubicBezTo>
                  <a:pt x="641100" y="3766208"/>
                  <a:pt x="640369" y="3766707"/>
                  <a:pt x="639857" y="3767705"/>
                </a:cubicBezTo>
                <a:cubicBezTo>
                  <a:pt x="639344" y="3768704"/>
                  <a:pt x="639089" y="3770487"/>
                  <a:pt x="639089" y="3773054"/>
                </a:cubicBezTo>
                <a:cubicBezTo>
                  <a:pt x="639089" y="3774552"/>
                  <a:pt x="639142" y="3775817"/>
                  <a:pt x="639249" y="3776851"/>
                </a:cubicBezTo>
                <a:cubicBezTo>
                  <a:pt x="639356" y="3777885"/>
                  <a:pt x="639516" y="3778759"/>
                  <a:pt x="639730" y="3779472"/>
                </a:cubicBezTo>
                <a:cubicBezTo>
                  <a:pt x="639944" y="3780185"/>
                  <a:pt x="640194" y="3780792"/>
                  <a:pt x="640480" y="3781291"/>
                </a:cubicBezTo>
                <a:cubicBezTo>
                  <a:pt x="640764" y="3781790"/>
                  <a:pt x="641174" y="3782289"/>
                  <a:pt x="641710" y="3782788"/>
                </a:cubicBezTo>
                <a:cubicBezTo>
                  <a:pt x="642245" y="3783287"/>
                  <a:pt x="643546" y="3784090"/>
                  <a:pt x="645614" y="3785195"/>
                </a:cubicBezTo>
                <a:cubicBezTo>
                  <a:pt x="647682" y="3786300"/>
                  <a:pt x="650285" y="3787370"/>
                  <a:pt x="653423" y="3788404"/>
                </a:cubicBezTo>
                <a:cubicBezTo>
                  <a:pt x="656560" y="3789438"/>
                  <a:pt x="660144" y="3790330"/>
                  <a:pt x="664173" y="3791078"/>
                </a:cubicBezTo>
                <a:cubicBezTo>
                  <a:pt x="668202" y="3791827"/>
                  <a:pt x="672535" y="3792202"/>
                  <a:pt x="677170" y="3792202"/>
                </a:cubicBezTo>
                <a:cubicBezTo>
                  <a:pt x="684801" y="3792202"/>
                  <a:pt x="691647" y="3791221"/>
                  <a:pt x="697708" y="3789260"/>
                </a:cubicBezTo>
                <a:cubicBezTo>
                  <a:pt x="703770" y="3787299"/>
                  <a:pt x="708869" y="3784500"/>
                  <a:pt x="713005" y="3780863"/>
                </a:cubicBezTo>
                <a:cubicBezTo>
                  <a:pt x="717141" y="3777226"/>
                  <a:pt x="720315" y="3772858"/>
                  <a:pt x="722525" y="3767759"/>
                </a:cubicBezTo>
                <a:cubicBezTo>
                  <a:pt x="724736" y="3762660"/>
                  <a:pt x="725841" y="3756937"/>
                  <a:pt x="725841" y="3750590"/>
                </a:cubicBezTo>
                <a:cubicBezTo>
                  <a:pt x="725841" y="3746240"/>
                  <a:pt x="725039" y="3742157"/>
                  <a:pt x="723435" y="3738342"/>
                </a:cubicBezTo>
                <a:cubicBezTo>
                  <a:pt x="721830" y="3734527"/>
                  <a:pt x="719601" y="3731193"/>
                  <a:pt x="716749" y="3728340"/>
                </a:cubicBezTo>
                <a:cubicBezTo>
                  <a:pt x="713896" y="3725488"/>
                  <a:pt x="710491" y="3723117"/>
                  <a:pt x="706533" y="3721227"/>
                </a:cubicBezTo>
                <a:cubicBezTo>
                  <a:pt x="702575" y="3719337"/>
                  <a:pt x="698207" y="3718143"/>
                  <a:pt x="693430" y="3717643"/>
                </a:cubicBezTo>
                <a:lnTo>
                  <a:pt x="693430" y="3717429"/>
                </a:lnTo>
                <a:cubicBezTo>
                  <a:pt x="697637" y="3716645"/>
                  <a:pt x="701345" y="3715237"/>
                  <a:pt x="704554" y="3713204"/>
                </a:cubicBezTo>
                <a:cubicBezTo>
                  <a:pt x="707764" y="3711172"/>
                  <a:pt x="710473" y="3708711"/>
                  <a:pt x="712684" y="3705823"/>
                </a:cubicBezTo>
                <a:cubicBezTo>
                  <a:pt x="714895" y="3702935"/>
                  <a:pt x="716571" y="3699619"/>
                  <a:pt x="717712" y="3695875"/>
                </a:cubicBezTo>
                <a:cubicBezTo>
                  <a:pt x="718853" y="3692131"/>
                  <a:pt x="719423" y="3688084"/>
                  <a:pt x="719423" y="3683734"/>
                </a:cubicBezTo>
                <a:cubicBezTo>
                  <a:pt x="719423" y="3678671"/>
                  <a:pt x="718621" y="3674053"/>
                  <a:pt x="717016" y="3669881"/>
                </a:cubicBezTo>
                <a:cubicBezTo>
                  <a:pt x="715412" y="3665709"/>
                  <a:pt x="712987" y="3662126"/>
                  <a:pt x="709742" y="3659131"/>
                </a:cubicBezTo>
                <a:cubicBezTo>
                  <a:pt x="706498" y="3656136"/>
                  <a:pt x="702451" y="3653818"/>
                  <a:pt x="697602" y="3652178"/>
                </a:cubicBezTo>
                <a:cubicBezTo>
                  <a:pt x="692752" y="3650537"/>
                  <a:pt x="687118" y="3649717"/>
                  <a:pt x="680700" y="3649717"/>
                </a:cubicBezTo>
                <a:close/>
                <a:moveTo>
                  <a:pt x="2105357" y="3647417"/>
                </a:moveTo>
                <a:cubicBezTo>
                  <a:pt x="2104715" y="3647524"/>
                  <a:pt x="2103949" y="3647881"/>
                  <a:pt x="2103057" y="3648487"/>
                </a:cubicBezTo>
                <a:cubicBezTo>
                  <a:pt x="2102166" y="3649093"/>
                  <a:pt x="2101149" y="3649967"/>
                  <a:pt x="2100008" y="3651108"/>
                </a:cubicBezTo>
                <a:cubicBezTo>
                  <a:pt x="2098797" y="3652320"/>
                  <a:pt x="2097852" y="3653372"/>
                  <a:pt x="2097174" y="3654264"/>
                </a:cubicBezTo>
                <a:cubicBezTo>
                  <a:pt x="2096496" y="3655155"/>
                  <a:pt x="2096069" y="3655957"/>
                  <a:pt x="2095890" y="3656670"/>
                </a:cubicBezTo>
                <a:cubicBezTo>
                  <a:pt x="2095712" y="3657384"/>
                  <a:pt x="2095730" y="3658025"/>
                  <a:pt x="2095943" y="3658596"/>
                </a:cubicBezTo>
                <a:cubicBezTo>
                  <a:pt x="2096157" y="3659166"/>
                  <a:pt x="2096514" y="3659701"/>
                  <a:pt x="2097013" y="3660200"/>
                </a:cubicBezTo>
                <a:cubicBezTo>
                  <a:pt x="2107068" y="3670184"/>
                  <a:pt x="2117016" y="3679901"/>
                  <a:pt x="2126858" y="3689350"/>
                </a:cubicBezTo>
                <a:cubicBezTo>
                  <a:pt x="2136699" y="3698799"/>
                  <a:pt x="2146362" y="3707980"/>
                  <a:pt x="2155847" y="3716895"/>
                </a:cubicBezTo>
                <a:lnTo>
                  <a:pt x="2019246" y="3716895"/>
                </a:lnTo>
                <a:cubicBezTo>
                  <a:pt x="2018747" y="3716895"/>
                  <a:pt x="2018283" y="3717037"/>
                  <a:pt x="2017855" y="3717323"/>
                </a:cubicBezTo>
                <a:cubicBezTo>
                  <a:pt x="2017428" y="3717608"/>
                  <a:pt x="2017053" y="3718053"/>
                  <a:pt x="2016732" y="3718660"/>
                </a:cubicBezTo>
                <a:cubicBezTo>
                  <a:pt x="2016411" y="3719266"/>
                  <a:pt x="2016162" y="3720086"/>
                  <a:pt x="2015983" y="3721120"/>
                </a:cubicBezTo>
                <a:cubicBezTo>
                  <a:pt x="2015805" y="3722154"/>
                  <a:pt x="2015716" y="3723420"/>
                  <a:pt x="2015716" y="3724917"/>
                </a:cubicBezTo>
                <a:cubicBezTo>
                  <a:pt x="2015716" y="3726415"/>
                  <a:pt x="2015805" y="3727681"/>
                  <a:pt x="2015983" y="3728715"/>
                </a:cubicBezTo>
                <a:cubicBezTo>
                  <a:pt x="2016162" y="3729749"/>
                  <a:pt x="2016411" y="3730569"/>
                  <a:pt x="2016732" y="3731175"/>
                </a:cubicBezTo>
                <a:cubicBezTo>
                  <a:pt x="2017053" y="3731781"/>
                  <a:pt x="2017428" y="3732227"/>
                  <a:pt x="2017855" y="3732512"/>
                </a:cubicBezTo>
                <a:cubicBezTo>
                  <a:pt x="2018283" y="3732798"/>
                  <a:pt x="2018747" y="3732940"/>
                  <a:pt x="2019246" y="3732940"/>
                </a:cubicBezTo>
                <a:lnTo>
                  <a:pt x="2155847" y="3732940"/>
                </a:lnTo>
                <a:cubicBezTo>
                  <a:pt x="2146362" y="3741854"/>
                  <a:pt x="2136699" y="3751036"/>
                  <a:pt x="2126858" y="3760485"/>
                </a:cubicBezTo>
                <a:cubicBezTo>
                  <a:pt x="2117016" y="3769934"/>
                  <a:pt x="2107068" y="3779686"/>
                  <a:pt x="2097013" y="3789741"/>
                </a:cubicBezTo>
                <a:cubicBezTo>
                  <a:pt x="2096514" y="3790241"/>
                  <a:pt x="2096157" y="3790758"/>
                  <a:pt x="2095943" y="3791292"/>
                </a:cubicBezTo>
                <a:cubicBezTo>
                  <a:pt x="2095730" y="3791827"/>
                  <a:pt x="2095712" y="3792451"/>
                  <a:pt x="2095890" y="3793164"/>
                </a:cubicBezTo>
                <a:cubicBezTo>
                  <a:pt x="2096069" y="3793878"/>
                  <a:pt x="2096496" y="3794680"/>
                  <a:pt x="2097174" y="3795571"/>
                </a:cubicBezTo>
                <a:cubicBezTo>
                  <a:pt x="2097852" y="3796463"/>
                  <a:pt x="2098797" y="3797515"/>
                  <a:pt x="2100008" y="3798727"/>
                </a:cubicBezTo>
                <a:cubicBezTo>
                  <a:pt x="2101149" y="3799868"/>
                  <a:pt x="2102166" y="3800741"/>
                  <a:pt x="2103057" y="3801348"/>
                </a:cubicBezTo>
                <a:cubicBezTo>
                  <a:pt x="2103949" y="3801954"/>
                  <a:pt x="2104715" y="3802310"/>
                  <a:pt x="2105357" y="3802417"/>
                </a:cubicBezTo>
                <a:cubicBezTo>
                  <a:pt x="2105999" y="3802524"/>
                  <a:pt x="2106569" y="3802489"/>
                  <a:pt x="2107068" y="3802310"/>
                </a:cubicBezTo>
                <a:cubicBezTo>
                  <a:pt x="2107568" y="3802132"/>
                  <a:pt x="2108031" y="3801829"/>
                  <a:pt x="2108459" y="3801401"/>
                </a:cubicBezTo>
                <a:lnTo>
                  <a:pt x="2178631" y="3731336"/>
                </a:lnTo>
                <a:cubicBezTo>
                  <a:pt x="2179702" y="3730195"/>
                  <a:pt x="2180450" y="3729143"/>
                  <a:pt x="2180878" y="3728180"/>
                </a:cubicBezTo>
                <a:cubicBezTo>
                  <a:pt x="2181306" y="3727217"/>
                  <a:pt x="2181520" y="3726130"/>
                  <a:pt x="2181520" y="3724917"/>
                </a:cubicBezTo>
                <a:cubicBezTo>
                  <a:pt x="2181520" y="3723349"/>
                  <a:pt x="2181252" y="3722118"/>
                  <a:pt x="2180717" y="3721227"/>
                </a:cubicBezTo>
                <a:cubicBezTo>
                  <a:pt x="2180183" y="3720336"/>
                  <a:pt x="2179487" y="3719426"/>
                  <a:pt x="2178631" y="3718499"/>
                </a:cubicBezTo>
                <a:lnTo>
                  <a:pt x="2108459" y="3648434"/>
                </a:lnTo>
                <a:cubicBezTo>
                  <a:pt x="2108031" y="3648006"/>
                  <a:pt x="2107568" y="3647703"/>
                  <a:pt x="2107068" y="3647524"/>
                </a:cubicBezTo>
                <a:cubicBezTo>
                  <a:pt x="2106569" y="3647346"/>
                  <a:pt x="2105999" y="3647311"/>
                  <a:pt x="2105357" y="3647417"/>
                </a:cubicBezTo>
                <a:close/>
                <a:moveTo>
                  <a:pt x="6187705" y="3642443"/>
                </a:moveTo>
                <a:cubicBezTo>
                  <a:pt x="6185994" y="3642443"/>
                  <a:pt x="6184567" y="3642515"/>
                  <a:pt x="6183426" y="3642657"/>
                </a:cubicBezTo>
                <a:cubicBezTo>
                  <a:pt x="6182285" y="3642800"/>
                  <a:pt x="6181376" y="3643014"/>
                  <a:pt x="6180699" y="3643299"/>
                </a:cubicBezTo>
                <a:cubicBezTo>
                  <a:pt x="6180021" y="3643584"/>
                  <a:pt x="6179540" y="3643941"/>
                  <a:pt x="6179255" y="3644369"/>
                </a:cubicBezTo>
                <a:cubicBezTo>
                  <a:pt x="6178969" y="3644797"/>
                  <a:pt x="6178827" y="3645260"/>
                  <a:pt x="6178827" y="3645759"/>
                </a:cubicBezTo>
                <a:lnTo>
                  <a:pt x="6178827" y="3686408"/>
                </a:lnTo>
                <a:cubicBezTo>
                  <a:pt x="6170697" y="3686907"/>
                  <a:pt x="6163459" y="3688565"/>
                  <a:pt x="6157112" y="3691382"/>
                </a:cubicBezTo>
                <a:cubicBezTo>
                  <a:pt x="6150765" y="3694199"/>
                  <a:pt x="6145434" y="3697961"/>
                  <a:pt x="6141120" y="3702668"/>
                </a:cubicBezTo>
                <a:cubicBezTo>
                  <a:pt x="6136805" y="3707374"/>
                  <a:pt x="6133543" y="3712901"/>
                  <a:pt x="6131332" y="3719248"/>
                </a:cubicBezTo>
                <a:cubicBezTo>
                  <a:pt x="6129121" y="3725595"/>
                  <a:pt x="6128016" y="3732548"/>
                  <a:pt x="6128016" y="3740107"/>
                </a:cubicBezTo>
                <a:cubicBezTo>
                  <a:pt x="6128016" y="3747952"/>
                  <a:pt x="6129085" y="3755012"/>
                  <a:pt x="6131225" y="3761287"/>
                </a:cubicBezTo>
                <a:cubicBezTo>
                  <a:pt x="6133364" y="3767563"/>
                  <a:pt x="6136573" y="3772929"/>
                  <a:pt x="6140852" y="3777386"/>
                </a:cubicBezTo>
                <a:cubicBezTo>
                  <a:pt x="6145131" y="3781843"/>
                  <a:pt x="6150444" y="3785338"/>
                  <a:pt x="6156791" y="3787869"/>
                </a:cubicBezTo>
                <a:cubicBezTo>
                  <a:pt x="6163138" y="3790401"/>
                  <a:pt x="6170483" y="3791845"/>
                  <a:pt x="6178827" y="3792202"/>
                </a:cubicBezTo>
                <a:lnTo>
                  <a:pt x="6178827" y="3825683"/>
                </a:lnTo>
                <a:cubicBezTo>
                  <a:pt x="6178827" y="3826254"/>
                  <a:pt x="6178969" y="3826753"/>
                  <a:pt x="6179255" y="3827181"/>
                </a:cubicBezTo>
                <a:cubicBezTo>
                  <a:pt x="6179540" y="3827609"/>
                  <a:pt x="6180021" y="3827965"/>
                  <a:pt x="6180699" y="3828251"/>
                </a:cubicBezTo>
                <a:cubicBezTo>
                  <a:pt x="6181376" y="3828536"/>
                  <a:pt x="6182285" y="3828750"/>
                  <a:pt x="6183426" y="3828892"/>
                </a:cubicBezTo>
                <a:cubicBezTo>
                  <a:pt x="6184567" y="3829035"/>
                  <a:pt x="6185994" y="3829106"/>
                  <a:pt x="6187705" y="3829106"/>
                </a:cubicBezTo>
                <a:cubicBezTo>
                  <a:pt x="6189417" y="3829106"/>
                  <a:pt x="6190843" y="3829035"/>
                  <a:pt x="6191984" y="3828892"/>
                </a:cubicBezTo>
                <a:cubicBezTo>
                  <a:pt x="6193125" y="3828750"/>
                  <a:pt x="6194016" y="3828536"/>
                  <a:pt x="6194658" y="3828251"/>
                </a:cubicBezTo>
                <a:cubicBezTo>
                  <a:pt x="6195300" y="3827965"/>
                  <a:pt x="6195764" y="3827609"/>
                  <a:pt x="6196049" y="3827181"/>
                </a:cubicBezTo>
                <a:cubicBezTo>
                  <a:pt x="6196334" y="3826753"/>
                  <a:pt x="6196477" y="3826254"/>
                  <a:pt x="6196477" y="3825683"/>
                </a:cubicBezTo>
                <a:lnTo>
                  <a:pt x="6196477" y="3792202"/>
                </a:lnTo>
                <a:cubicBezTo>
                  <a:pt x="6204678" y="3791774"/>
                  <a:pt x="6211952" y="3790134"/>
                  <a:pt x="6218299" y="3787281"/>
                </a:cubicBezTo>
                <a:cubicBezTo>
                  <a:pt x="6224645" y="3784429"/>
                  <a:pt x="6229976" y="3780649"/>
                  <a:pt x="6234291" y="3775942"/>
                </a:cubicBezTo>
                <a:cubicBezTo>
                  <a:pt x="6238605" y="3771236"/>
                  <a:pt x="6241868" y="3765709"/>
                  <a:pt x="6244078" y="3759362"/>
                </a:cubicBezTo>
                <a:cubicBezTo>
                  <a:pt x="6246289" y="3753015"/>
                  <a:pt x="6247395" y="3746062"/>
                  <a:pt x="6247395" y="3738503"/>
                </a:cubicBezTo>
                <a:cubicBezTo>
                  <a:pt x="6247395" y="3730801"/>
                  <a:pt x="6246325" y="3723812"/>
                  <a:pt x="6244185" y="3717536"/>
                </a:cubicBezTo>
                <a:cubicBezTo>
                  <a:pt x="6242046" y="3711261"/>
                  <a:pt x="6238855" y="3705895"/>
                  <a:pt x="6234612" y="3701437"/>
                </a:cubicBezTo>
                <a:cubicBezTo>
                  <a:pt x="6230369" y="3696980"/>
                  <a:pt x="6225073" y="3693468"/>
                  <a:pt x="6218727" y="3690901"/>
                </a:cubicBezTo>
                <a:cubicBezTo>
                  <a:pt x="6212380" y="3688334"/>
                  <a:pt x="6204963" y="3686836"/>
                  <a:pt x="6196477" y="3686408"/>
                </a:cubicBezTo>
                <a:lnTo>
                  <a:pt x="6196477" y="3645759"/>
                </a:lnTo>
                <a:cubicBezTo>
                  <a:pt x="6196477" y="3645260"/>
                  <a:pt x="6196334" y="3644797"/>
                  <a:pt x="6196049" y="3644369"/>
                </a:cubicBezTo>
                <a:cubicBezTo>
                  <a:pt x="6195764" y="3643941"/>
                  <a:pt x="6195300" y="3643584"/>
                  <a:pt x="6194658" y="3643299"/>
                </a:cubicBezTo>
                <a:cubicBezTo>
                  <a:pt x="6194016" y="3643014"/>
                  <a:pt x="6193125" y="3642800"/>
                  <a:pt x="6191984" y="3642657"/>
                </a:cubicBezTo>
                <a:cubicBezTo>
                  <a:pt x="6190843" y="3642515"/>
                  <a:pt x="6189417" y="3642443"/>
                  <a:pt x="6187705" y="3642443"/>
                </a:cubicBezTo>
                <a:close/>
                <a:moveTo>
                  <a:pt x="5584046" y="3088773"/>
                </a:moveTo>
                <a:lnTo>
                  <a:pt x="5619717" y="3088773"/>
                </a:lnTo>
                <a:lnTo>
                  <a:pt x="5619717" y="3107108"/>
                </a:lnTo>
                <a:cubicBezTo>
                  <a:pt x="5616606" y="3115110"/>
                  <a:pt x="5611605" y="3121166"/>
                  <a:pt x="5604715" y="3125277"/>
                </a:cubicBezTo>
                <a:cubicBezTo>
                  <a:pt x="5597826" y="3129390"/>
                  <a:pt x="5590047" y="3131445"/>
                  <a:pt x="5581379" y="3131445"/>
                </a:cubicBezTo>
                <a:cubicBezTo>
                  <a:pt x="5572267" y="3131445"/>
                  <a:pt x="5565099" y="3129500"/>
                  <a:pt x="5559876" y="3125611"/>
                </a:cubicBezTo>
                <a:cubicBezTo>
                  <a:pt x="5554654" y="3121722"/>
                  <a:pt x="5552042" y="3116443"/>
                  <a:pt x="5552042" y="3109776"/>
                </a:cubicBezTo>
                <a:cubicBezTo>
                  <a:pt x="5552042" y="3103775"/>
                  <a:pt x="5554320" y="3098774"/>
                  <a:pt x="5558876" y="3094774"/>
                </a:cubicBezTo>
                <a:cubicBezTo>
                  <a:pt x="5563432" y="3090773"/>
                  <a:pt x="5571822" y="3088773"/>
                  <a:pt x="5584046" y="3088773"/>
                </a:cubicBezTo>
                <a:close/>
                <a:moveTo>
                  <a:pt x="4917296" y="3088773"/>
                </a:moveTo>
                <a:lnTo>
                  <a:pt x="4952967" y="3088773"/>
                </a:lnTo>
                <a:lnTo>
                  <a:pt x="4952967" y="3107108"/>
                </a:lnTo>
                <a:cubicBezTo>
                  <a:pt x="4949856" y="3115110"/>
                  <a:pt x="4944855" y="3121166"/>
                  <a:pt x="4937965" y="3125277"/>
                </a:cubicBezTo>
                <a:cubicBezTo>
                  <a:pt x="4931076" y="3129390"/>
                  <a:pt x="4923297" y="3131445"/>
                  <a:pt x="4914629" y="3131445"/>
                </a:cubicBezTo>
                <a:cubicBezTo>
                  <a:pt x="4905517" y="3131445"/>
                  <a:pt x="4898349" y="3129500"/>
                  <a:pt x="4893127" y="3125611"/>
                </a:cubicBezTo>
                <a:cubicBezTo>
                  <a:pt x="4887904" y="3121722"/>
                  <a:pt x="4885292" y="3116443"/>
                  <a:pt x="4885292" y="3109776"/>
                </a:cubicBezTo>
                <a:cubicBezTo>
                  <a:pt x="4885292" y="3103775"/>
                  <a:pt x="4887570" y="3098774"/>
                  <a:pt x="4892126" y="3094774"/>
                </a:cubicBezTo>
                <a:cubicBezTo>
                  <a:pt x="4896683" y="3090773"/>
                  <a:pt x="4905073" y="3088773"/>
                  <a:pt x="4917296" y="3088773"/>
                </a:cubicBezTo>
                <a:close/>
                <a:moveTo>
                  <a:pt x="4488671" y="3088773"/>
                </a:moveTo>
                <a:lnTo>
                  <a:pt x="4524342" y="3088773"/>
                </a:lnTo>
                <a:lnTo>
                  <a:pt x="4524342" y="3107108"/>
                </a:lnTo>
                <a:cubicBezTo>
                  <a:pt x="4521231" y="3115110"/>
                  <a:pt x="4516230" y="3121166"/>
                  <a:pt x="4509341" y="3125277"/>
                </a:cubicBezTo>
                <a:cubicBezTo>
                  <a:pt x="4502451" y="3129390"/>
                  <a:pt x="4494672" y="3131445"/>
                  <a:pt x="4486004" y="3131445"/>
                </a:cubicBezTo>
                <a:cubicBezTo>
                  <a:pt x="4476892" y="3131445"/>
                  <a:pt x="4469724" y="3129500"/>
                  <a:pt x="4464502" y="3125611"/>
                </a:cubicBezTo>
                <a:cubicBezTo>
                  <a:pt x="4459279" y="3121722"/>
                  <a:pt x="4456667" y="3116443"/>
                  <a:pt x="4456667" y="3109776"/>
                </a:cubicBezTo>
                <a:cubicBezTo>
                  <a:pt x="4456667" y="3103775"/>
                  <a:pt x="4458945" y="3098774"/>
                  <a:pt x="4463501" y="3094774"/>
                </a:cubicBezTo>
                <a:cubicBezTo>
                  <a:pt x="4468058" y="3090773"/>
                  <a:pt x="4476448" y="3088773"/>
                  <a:pt x="4488671" y="3088773"/>
                </a:cubicBezTo>
                <a:close/>
                <a:moveTo>
                  <a:pt x="311277" y="3088773"/>
                </a:moveTo>
                <a:lnTo>
                  <a:pt x="346948" y="3088773"/>
                </a:lnTo>
                <a:lnTo>
                  <a:pt x="346948" y="3107108"/>
                </a:lnTo>
                <a:cubicBezTo>
                  <a:pt x="343836" y="3115110"/>
                  <a:pt x="338836" y="3121166"/>
                  <a:pt x="331946" y="3125277"/>
                </a:cubicBezTo>
                <a:cubicBezTo>
                  <a:pt x="325056" y="3129390"/>
                  <a:pt x="317277" y="3131445"/>
                  <a:pt x="308610" y="3131445"/>
                </a:cubicBezTo>
                <a:cubicBezTo>
                  <a:pt x="299497" y="3131445"/>
                  <a:pt x="292330" y="3129500"/>
                  <a:pt x="287107" y="3125611"/>
                </a:cubicBezTo>
                <a:cubicBezTo>
                  <a:pt x="281884" y="3121722"/>
                  <a:pt x="279273" y="3116443"/>
                  <a:pt x="279273" y="3109776"/>
                </a:cubicBezTo>
                <a:cubicBezTo>
                  <a:pt x="279273" y="3103775"/>
                  <a:pt x="281551" y="3098774"/>
                  <a:pt x="286107" y="3094774"/>
                </a:cubicBezTo>
                <a:cubicBezTo>
                  <a:pt x="290663" y="3090773"/>
                  <a:pt x="299053" y="3088773"/>
                  <a:pt x="311277" y="3088773"/>
                </a:cubicBezTo>
                <a:close/>
                <a:moveTo>
                  <a:pt x="5342254" y="3027099"/>
                </a:moveTo>
                <a:lnTo>
                  <a:pt x="5400928" y="3027099"/>
                </a:lnTo>
                <a:lnTo>
                  <a:pt x="5400928" y="3121110"/>
                </a:lnTo>
                <a:lnTo>
                  <a:pt x="5324999" y="3121110"/>
                </a:lnTo>
                <a:lnTo>
                  <a:pt x="5327586" y="3118610"/>
                </a:lnTo>
                <a:cubicBezTo>
                  <a:pt x="5331142" y="3113832"/>
                  <a:pt x="5333864" y="3107942"/>
                  <a:pt x="5335753" y="3100941"/>
                </a:cubicBezTo>
                <a:cubicBezTo>
                  <a:pt x="5337642" y="3093940"/>
                  <a:pt x="5338920" y="3086106"/>
                  <a:pt x="5339587" y="3077439"/>
                </a:cubicBezTo>
                <a:cubicBezTo>
                  <a:pt x="5340254" y="3068771"/>
                  <a:pt x="5340809" y="3059658"/>
                  <a:pt x="5341254" y="3050101"/>
                </a:cubicBezTo>
                <a:close/>
                <a:moveTo>
                  <a:pt x="507635" y="3027099"/>
                </a:moveTo>
                <a:lnTo>
                  <a:pt x="566309" y="3027099"/>
                </a:lnTo>
                <a:lnTo>
                  <a:pt x="566309" y="3121110"/>
                </a:lnTo>
                <a:lnTo>
                  <a:pt x="490380" y="3121110"/>
                </a:lnTo>
                <a:lnTo>
                  <a:pt x="492966" y="3118610"/>
                </a:lnTo>
                <a:cubicBezTo>
                  <a:pt x="496522" y="3113832"/>
                  <a:pt x="499245" y="3107942"/>
                  <a:pt x="501134" y="3100941"/>
                </a:cubicBezTo>
                <a:cubicBezTo>
                  <a:pt x="503023" y="3093940"/>
                  <a:pt x="504301" y="3086106"/>
                  <a:pt x="504968" y="3077439"/>
                </a:cubicBezTo>
                <a:cubicBezTo>
                  <a:pt x="505634" y="3068771"/>
                  <a:pt x="506190" y="3059658"/>
                  <a:pt x="506634" y="3050101"/>
                </a:cubicBezTo>
                <a:close/>
                <a:moveTo>
                  <a:pt x="4717033" y="3024431"/>
                </a:moveTo>
                <a:cubicBezTo>
                  <a:pt x="4725701" y="3024431"/>
                  <a:pt x="4733424" y="3026432"/>
                  <a:pt x="4740203" y="3030432"/>
                </a:cubicBezTo>
                <a:cubicBezTo>
                  <a:pt x="4746981" y="3034433"/>
                  <a:pt x="4752426" y="3040101"/>
                  <a:pt x="4756538" y="3047434"/>
                </a:cubicBezTo>
                <a:cubicBezTo>
                  <a:pt x="4760650" y="3054769"/>
                  <a:pt x="4762705" y="3063659"/>
                  <a:pt x="4762705" y="3074104"/>
                </a:cubicBezTo>
                <a:cubicBezTo>
                  <a:pt x="4762705" y="3084328"/>
                  <a:pt x="4760650" y="3093162"/>
                  <a:pt x="4756538" y="3100608"/>
                </a:cubicBezTo>
                <a:cubicBezTo>
                  <a:pt x="4752426" y="3108053"/>
                  <a:pt x="4746981" y="3113777"/>
                  <a:pt x="4740203" y="3117776"/>
                </a:cubicBezTo>
                <a:cubicBezTo>
                  <a:pt x="4733424" y="3121777"/>
                  <a:pt x="4725701" y="3123777"/>
                  <a:pt x="4717033" y="3123777"/>
                </a:cubicBezTo>
                <a:cubicBezTo>
                  <a:pt x="4708365" y="3123777"/>
                  <a:pt x="4700587" y="3121777"/>
                  <a:pt x="4693697" y="3117776"/>
                </a:cubicBezTo>
                <a:cubicBezTo>
                  <a:pt x="4686807" y="3113777"/>
                  <a:pt x="4681362" y="3108053"/>
                  <a:pt x="4677362" y="3100608"/>
                </a:cubicBezTo>
                <a:cubicBezTo>
                  <a:pt x="4673361" y="3093162"/>
                  <a:pt x="4671361" y="3084328"/>
                  <a:pt x="4671361" y="3074104"/>
                </a:cubicBezTo>
                <a:cubicBezTo>
                  <a:pt x="4671361" y="3063659"/>
                  <a:pt x="4673361" y="3054769"/>
                  <a:pt x="4677362" y="3047434"/>
                </a:cubicBezTo>
                <a:cubicBezTo>
                  <a:pt x="4681362" y="3040101"/>
                  <a:pt x="4686807" y="3034433"/>
                  <a:pt x="4693697" y="3030432"/>
                </a:cubicBezTo>
                <a:cubicBezTo>
                  <a:pt x="4700587" y="3026432"/>
                  <a:pt x="4708365" y="3024431"/>
                  <a:pt x="4717033" y="3024431"/>
                </a:cubicBezTo>
                <a:close/>
                <a:moveTo>
                  <a:pt x="144193" y="3021427"/>
                </a:moveTo>
                <a:lnTo>
                  <a:pt x="144351" y="3054769"/>
                </a:lnTo>
                <a:lnTo>
                  <a:pt x="140157" y="3054751"/>
                </a:lnTo>
                <a:close/>
                <a:moveTo>
                  <a:pt x="5715729" y="2984426"/>
                </a:moveTo>
                <a:lnTo>
                  <a:pt x="5715729" y="3163783"/>
                </a:lnTo>
                <a:lnTo>
                  <a:pt x="5989430" y="3163783"/>
                </a:lnTo>
                <a:lnTo>
                  <a:pt x="5989430" y="2984426"/>
                </a:lnTo>
                <a:lnTo>
                  <a:pt x="5937757" y="2984426"/>
                </a:lnTo>
                <a:lnTo>
                  <a:pt x="5937757" y="3121110"/>
                </a:lnTo>
                <a:lnTo>
                  <a:pt x="5878750" y="3121110"/>
                </a:lnTo>
                <a:lnTo>
                  <a:pt x="5878750" y="2984426"/>
                </a:lnTo>
                <a:lnTo>
                  <a:pt x="5826743" y="2984426"/>
                </a:lnTo>
                <a:lnTo>
                  <a:pt x="5826743" y="3121110"/>
                </a:lnTo>
                <a:lnTo>
                  <a:pt x="5767402" y="3121110"/>
                </a:lnTo>
                <a:lnTo>
                  <a:pt x="5767402" y="2984426"/>
                </a:lnTo>
                <a:close/>
                <a:moveTo>
                  <a:pt x="5296582" y="2984426"/>
                </a:moveTo>
                <a:lnTo>
                  <a:pt x="5294248" y="3046435"/>
                </a:lnTo>
                <a:cubicBezTo>
                  <a:pt x="5293804" y="3056436"/>
                  <a:pt x="5293026" y="3065937"/>
                  <a:pt x="5291914" y="3074938"/>
                </a:cubicBezTo>
                <a:cubicBezTo>
                  <a:pt x="5290803" y="3083940"/>
                  <a:pt x="5289136" y="3091940"/>
                  <a:pt x="5286914" y="3098941"/>
                </a:cubicBezTo>
                <a:cubicBezTo>
                  <a:pt x="5284691" y="3105942"/>
                  <a:pt x="5281580" y="3111387"/>
                  <a:pt x="5277579" y="3115276"/>
                </a:cubicBezTo>
                <a:cubicBezTo>
                  <a:pt x="5273579" y="3119166"/>
                  <a:pt x="5268356" y="3121110"/>
                  <a:pt x="5261911" y="3121110"/>
                </a:cubicBezTo>
                <a:lnTo>
                  <a:pt x="5255910" y="3121110"/>
                </a:lnTo>
                <a:lnTo>
                  <a:pt x="5255910" y="3202454"/>
                </a:lnTo>
                <a:lnTo>
                  <a:pt x="5304249" y="3202454"/>
                </a:lnTo>
                <a:lnTo>
                  <a:pt x="5304249" y="3163783"/>
                </a:lnTo>
                <a:lnTo>
                  <a:pt x="5430265" y="3163783"/>
                </a:lnTo>
                <a:lnTo>
                  <a:pt x="5430265" y="3202454"/>
                </a:lnTo>
                <a:lnTo>
                  <a:pt x="5478604" y="3202454"/>
                </a:lnTo>
                <a:lnTo>
                  <a:pt x="5478604" y="3121110"/>
                </a:lnTo>
                <a:lnTo>
                  <a:pt x="5452935" y="3121110"/>
                </a:lnTo>
                <a:lnTo>
                  <a:pt x="5452935" y="2984426"/>
                </a:lnTo>
                <a:close/>
                <a:moveTo>
                  <a:pt x="5048979" y="2984426"/>
                </a:moveTo>
                <a:lnTo>
                  <a:pt x="5049313" y="3163783"/>
                </a:lnTo>
                <a:lnTo>
                  <a:pt x="5100652" y="3163783"/>
                </a:lnTo>
                <a:lnTo>
                  <a:pt x="5100319" y="3096441"/>
                </a:lnTo>
                <a:lnTo>
                  <a:pt x="5178662" y="3096774"/>
                </a:lnTo>
                <a:lnTo>
                  <a:pt x="5178996" y="3163783"/>
                </a:lnTo>
                <a:lnTo>
                  <a:pt x="5230669" y="3163783"/>
                </a:lnTo>
                <a:lnTo>
                  <a:pt x="5230335" y="2984760"/>
                </a:lnTo>
                <a:lnTo>
                  <a:pt x="5178662" y="2984426"/>
                </a:lnTo>
                <a:lnTo>
                  <a:pt x="5178996" y="3054769"/>
                </a:lnTo>
                <a:lnTo>
                  <a:pt x="5100652" y="3054435"/>
                </a:lnTo>
                <a:lnTo>
                  <a:pt x="5100319" y="2984760"/>
                </a:lnTo>
                <a:close/>
                <a:moveTo>
                  <a:pt x="4210779" y="2984426"/>
                </a:moveTo>
                <a:lnTo>
                  <a:pt x="4210779" y="3163783"/>
                </a:lnTo>
                <a:lnTo>
                  <a:pt x="4262786" y="3163783"/>
                </a:lnTo>
                <a:lnTo>
                  <a:pt x="4262659" y="3095523"/>
                </a:lnTo>
                <a:lnTo>
                  <a:pt x="4289713" y="3095666"/>
                </a:lnTo>
                <a:lnTo>
                  <a:pt x="4337795" y="3163783"/>
                </a:lnTo>
                <a:lnTo>
                  <a:pt x="4399136" y="3163783"/>
                </a:lnTo>
                <a:lnTo>
                  <a:pt x="4332132" y="3070485"/>
                </a:lnTo>
                <a:lnTo>
                  <a:pt x="4394802" y="2984426"/>
                </a:lnTo>
                <a:lnTo>
                  <a:pt x="4339462" y="2984426"/>
                </a:lnTo>
                <a:lnTo>
                  <a:pt x="4290708" y="3054334"/>
                </a:lnTo>
                <a:lnTo>
                  <a:pt x="4262582" y="3054183"/>
                </a:lnTo>
                <a:lnTo>
                  <a:pt x="4262453" y="2984760"/>
                </a:lnTo>
                <a:close/>
                <a:moveTo>
                  <a:pt x="1347835" y="2984426"/>
                </a:moveTo>
                <a:lnTo>
                  <a:pt x="1348168" y="3163782"/>
                </a:lnTo>
                <a:lnTo>
                  <a:pt x="1395841" y="3163782"/>
                </a:lnTo>
                <a:lnTo>
                  <a:pt x="1482852" y="3057102"/>
                </a:lnTo>
                <a:lnTo>
                  <a:pt x="1483185" y="3163782"/>
                </a:lnTo>
                <a:lnTo>
                  <a:pt x="1534525" y="3163782"/>
                </a:lnTo>
                <a:lnTo>
                  <a:pt x="1534191" y="2984760"/>
                </a:lnTo>
                <a:lnTo>
                  <a:pt x="1486852" y="2984426"/>
                </a:lnTo>
                <a:lnTo>
                  <a:pt x="1399508" y="3091107"/>
                </a:lnTo>
                <a:lnTo>
                  <a:pt x="1399175" y="2984760"/>
                </a:lnTo>
                <a:close/>
                <a:moveTo>
                  <a:pt x="909685" y="2984426"/>
                </a:moveTo>
                <a:lnTo>
                  <a:pt x="910018" y="3163782"/>
                </a:lnTo>
                <a:lnTo>
                  <a:pt x="957691" y="3163782"/>
                </a:lnTo>
                <a:lnTo>
                  <a:pt x="1044702" y="3057102"/>
                </a:lnTo>
                <a:lnTo>
                  <a:pt x="1045035" y="3163782"/>
                </a:lnTo>
                <a:lnTo>
                  <a:pt x="1096375" y="3163782"/>
                </a:lnTo>
                <a:lnTo>
                  <a:pt x="1096042" y="2984760"/>
                </a:lnTo>
                <a:lnTo>
                  <a:pt x="1048702" y="2984426"/>
                </a:lnTo>
                <a:lnTo>
                  <a:pt x="961358" y="3091107"/>
                </a:lnTo>
                <a:lnTo>
                  <a:pt x="961025" y="2984760"/>
                </a:lnTo>
                <a:close/>
                <a:moveTo>
                  <a:pt x="681085" y="2984426"/>
                </a:moveTo>
                <a:lnTo>
                  <a:pt x="681085" y="3163782"/>
                </a:lnTo>
                <a:lnTo>
                  <a:pt x="732758" y="3163782"/>
                </a:lnTo>
                <a:lnTo>
                  <a:pt x="732758" y="3027099"/>
                </a:lnTo>
                <a:lnTo>
                  <a:pt x="807434" y="3027099"/>
                </a:lnTo>
                <a:lnTo>
                  <a:pt x="807434" y="3163782"/>
                </a:lnTo>
                <a:lnTo>
                  <a:pt x="859440" y="3163782"/>
                </a:lnTo>
                <a:lnTo>
                  <a:pt x="859440" y="2984426"/>
                </a:lnTo>
                <a:close/>
                <a:moveTo>
                  <a:pt x="461962" y="2984426"/>
                </a:moveTo>
                <a:lnTo>
                  <a:pt x="459628" y="3046435"/>
                </a:lnTo>
                <a:cubicBezTo>
                  <a:pt x="459184" y="3056436"/>
                  <a:pt x="458406" y="3065937"/>
                  <a:pt x="457295" y="3074938"/>
                </a:cubicBezTo>
                <a:cubicBezTo>
                  <a:pt x="456184" y="3083940"/>
                  <a:pt x="454517" y="3091940"/>
                  <a:pt x="452294" y="3098941"/>
                </a:cubicBezTo>
                <a:cubicBezTo>
                  <a:pt x="450072" y="3105942"/>
                  <a:pt x="446960" y="3111387"/>
                  <a:pt x="442960" y="3115276"/>
                </a:cubicBezTo>
                <a:cubicBezTo>
                  <a:pt x="438959" y="3119166"/>
                  <a:pt x="433737" y="3121110"/>
                  <a:pt x="427291" y="3121110"/>
                </a:cubicBezTo>
                <a:lnTo>
                  <a:pt x="421290" y="3121110"/>
                </a:lnTo>
                <a:lnTo>
                  <a:pt x="421290" y="3202454"/>
                </a:lnTo>
                <a:lnTo>
                  <a:pt x="469630" y="3202454"/>
                </a:lnTo>
                <a:lnTo>
                  <a:pt x="469630" y="3163782"/>
                </a:lnTo>
                <a:lnTo>
                  <a:pt x="595646" y="3163782"/>
                </a:lnTo>
                <a:lnTo>
                  <a:pt x="595646" y="3202454"/>
                </a:lnTo>
                <a:lnTo>
                  <a:pt x="643985" y="3202454"/>
                </a:lnTo>
                <a:lnTo>
                  <a:pt x="643985" y="3121110"/>
                </a:lnTo>
                <a:lnTo>
                  <a:pt x="618315" y="3121110"/>
                </a:lnTo>
                <a:lnTo>
                  <a:pt x="618315" y="2984426"/>
                </a:lnTo>
                <a:close/>
                <a:moveTo>
                  <a:pt x="144018" y="2984426"/>
                </a:moveTo>
                <a:lnTo>
                  <a:pt x="148670" y="2984457"/>
                </a:lnTo>
                <a:lnTo>
                  <a:pt x="144193" y="3021427"/>
                </a:lnTo>
                <a:close/>
                <a:moveTo>
                  <a:pt x="14335" y="2984426"/>
                </a:moveTo>
                <a:lnTo>
                  <a:pt x="65674" y="2984760"/>
                </a:lnTo>
                <a:lnTo>
                  <a:pt x="66008" y="3054435"/>
                </a:lnTo>
                <a:lnTo>
                  <a:pt x="140157" y="3054751"/>
                </a:lnTo>
                <a:lnTo>
                  <a:pt x="135073" y="3096736"/>
                </a:lnTo>
                <a:lnTo>
                  <a:pt x="65674" y="3096441"/>
                </a:lnTo>
                <a:lnTo>
                  <a:pt x="66008" y="3163782"/>
                </a:lnTo>
                <a:lnTo>
                  <a:pt x="14668" y="3163782"/>
                </a:lnTo>
                <a:close/>
                <a:moveTo>
                  <a:pt x="5585380" y="2981760"/>
                </a:moveTo>
                <a:cubicBezTo>
                  <a:pt x="5571156" y="2981760"/>
                  <a:pt x="5557154" y="2983649"/>
                  <a:pt x="5543374" y="2987427"/>
                </a:cubicBezTo>
                <a:cubicBezTo>
                  <a:pt x="5529595" y="2991205"/>
                  <a:pt x="5517816" y="2996539"/>
                  <a:pt x="5508037" y="3003429"/>
                </a:cubicBezTo>
                <a:lnTo>
                  <a:pt x="5526706" y="3039767"/>
                </a:lnTo>
                <a:cubicBezTo>
                  <a:pt x="5533151" y="3034655"/>
                  <a:pt x="5540985" y="3030599"/>
                  <a:pt x="5550209" y="3027599"/>
                </a:cubicBezTo>
                <a:cubicBezTo>
                  <a:pt x="5559432" y="3024598"/>
                  <a:pt x="5568822" y="3023098"/>
                  <a:pt x="5578379" y="3023098"/>
                </a:cubicBezTo>
                <a:cubicBezTo>
                  <a:pt x="5592381" y="3023098"/>
                  <a:pt x="5602771" y="3026210"/>
                  <a:pt x="5609549" y="3032434"/>
                </a:cubicBezTo>
                <a:cubicBezTo>
                  <a:pt x="5616328" y="3038656"/>
                  <a:pt x="5619717" y="3047324"/>
                  <a:pt x="5619717" y="3058437"/>
                </a:cubicBezTo>
                <a:lnTo>
                  <a:pt x="5578379" y="3058437"/>
                </a:lnTo>
                <a:cubicBezTo>
                  <a:pt x="5560154" y="3058437"/>
                  <a:pt x="5545375" y="3060714"/>
                  <a:pt x="5534040" y="3065270"/>
                </a:cubicBezTo>
                <a:cubicBezTo>
                  <a:pt x="5522705" y="3069826"/>
                  <a:pt x="5514426" y="3076105"/>
                  <a:pt x="5509204" y="3084106"/>
                </a:cubicBezTo>
                <a:cubicBezTo>
                  <a:pt x="5503981" y="3092107"/>
                  <a:pt x="5501369" y="3101441"/>
                  <a:pt x="5501369" y="3112109"/>
                </a:cubicBezTo>
                <a:cubicBezTo>
                  <a:pt x="5501369" y="3122333"/>
                  <a:pt x="5504036" y="3131557"/>
                  <a:pt x="5509370" y="3139780"/>
                </a:cubicBezTo>
                <a:cubicBezTo>
                  <a:pt x="5514704" y="3148003"/>
                  <a:pt x="5522372" y="3154503"/>
                  <a:pt x="5532373" y="3159282"/>
                </a:cubicBezTo>
                <a:cubicBezTo>
                  <a:pt x="5542374" y="3164061"/>
                  <a:pt x="5554376" y="3166449"/>
                  <a:pt x="5568378" y="3166449"/>
                </a:cubicBezTo>
                <a:cubicBezTo>
                  <a:pt x="5584157" y="3166449"/>
                  <a:pt x="5597048" y="3163449"/>
                  <a:pt x="5607049" y="3157448"/>
                </a:cubicBezTo>
                <a:cubicBezTo>
                  <a:pt x="5612050" y="3154448"/>
                  <a:pt x="5616272" y="3150753"/>
                  <a:pt x="5619717" y="3146364"/>
                </a:cubicBezTo>
                <a:lnTo>
                  <a:pt x="5623051" y="3140008"/>
                </a:lnTo>
                <a:lnTo>
                  <a:pt x="5623051" y="3163783"/>
                </a:lnTo>
                <a:lnTo>
                  <a:pt x="5671724" y="3163783"/>
                </a:lnTo>
                <a:lnTo>
                  <a:pt x="5671724" y="3061436"/>
                </a:lnTo>
                <a:cubicBezTo>
                  <a:pt x="5671724" y="3034099"/>
                  <a:pt x="5664167" y="3013986"/>
                  <a:pt x="5649054" y="3001095"/>
                </a:cubicBezTo>
                <a:cubicBezTo>
                  <a:pt x="5633941" y="2988205"/>
                  <a:pt x="5612716" y="2981760"/>
                  <a:pt x="5585380" y="2981760"/>
                </a:cubicBezTo>
                <a:close/>
                <a:moveTo>
                  <a:pt x="4918630" y="2981760"/>
                </a:moveTo>
                <a:cubicBezTo>
                  <a:pt x="4904406" y="2981760"/>
                  <a:pt x="4890404" y="2983649"/>
                  <a:pt x="4876625" y="2987427"/>
                </a:cubicBezTo>
                <a:cubicBezTo>
                  <a:pt x="4862845" y="2991205"/>
                  <a:pt x="4851066" y="2996539"/>
                  <a:pt x="4841287" y="3003429"/>
                </a:cubicBezTo>
                <a:lnTo>
                  <a:pt x="4859956" y="3039767"/>
                </a:lnTo>
                <a:cubicBezTo>
                  <a:pt x="4866401" y="3034655"/>
                  <a:pt x="4874235" y="3030599"/>
                  <a:pt x="4883459" y="3027599"/>
                </a:cubicBezTo>
                <a:cubicBezTo>
                  <a:pt x="4892682" y="3024598"/>
                  <a:pt x="4902072" y="3023098"/>
                  <a:pt x="4911629" y="3023098"/>
                </a:cubicBezTo>
                <a:cubicBezTo>
                  <a:pt x="4925631" y="3023098"/>
                  <a:pt x="4936021" y="3026210"/>
                  <a:pt x="4942799" y="3032434"/>
                </a:cubicBezTo>
                <a:cubicBezTo>
                  <a:pt x="4949578" y="3038656"/>
                  <a:pt x="4952967" y="3047324"/>
                  <a:pt x="4952967" y="3058437"/>
                </a:cubicBezTo>
                <a:lnTo>
                  <a:pt x="4911629" y="3058437"/>
                </a:lnTo>
                <a:cubicBezTo>
                  <a:pt x="4893404" y="3058437"/>
                  <a:pt x="4878625" y="3060714"/>
                  <a:pt x="4867290" y="3065270"/>
                </a:cubicBezTo>
                <a:cubicBezTo>
                  <a:pt x="4855955" y="3069826"/>
                  <a:pt x="4847676" y="3076105"/>
                  <a:pt x="4842454" y="3084106"/>
                </a:cubicBezTo>
                <a:cubicBezTo>
                  <a:pt x="4837231" y="3092107"/>
                  <a:pt x="4834619" y="3101441"/>
                  <a:pt x="4834619" y="3112109"/>
                </a:cubicBezTo>
                <a:cubicBezTo>
                  <a:pt x="4834619" y="3122333"/>
                  <a:pt x="4837286" y="3131557"/>
                  <a:pt x="4842620" y="3139780"/>
                </a:cubicBezTo>
                <a:cubicBezTo>
                  <a:pt x="4847954" y="3148003"/>
                  <a:pt x="4855622" y="3154503"/>
                  <a:pt x="4865623" y="3159282"/>
                </a:cubicBezTo>
                <a:cubicBezTo>
                  <a:pt x="4875624" y="3164061"/>
                  <a:pt x="4887626" y="3166449"/>
                  <a:pt x="4901628" y="3166449"/>
                </a:cubicBezTo>
                <a:cubicBezTo>
                  <a:pt x="4917407" y="3166449"/>
                  <a:pt x="4930298" y="3163449"/>
                  <a:pt x="4940299" y="3157448"/>
                </a:cubicBezTo>
                <a:cubicBezTo>
                  <a:pt x="4945300" y="3154448"/>
                  <a:pt x="4949522" y="3150753"/>
                  <a:pt x="4952967" y="3146364"/>
                </a:cubicBezTo>
                <a:lnTo>
                  <a:pt x="4956301" y="3140008"/>
                </a:lnTo>
                <a:lnTo>
                  <a:pt x="4956301" y="3163783"/>
                </a:lnTo>
                <a:lnTo>
                  <a:pt x="5004974" y="3163783"/>
                </a:lnTo>
                <a:lnTo>
                  <a:pt x="5004974" y="3061436"/>
                </a:lnTo>
                <a:cubicBezTo>
                  <a:pt x="5004974" y="3034099"/>
                  <a:pt x="4997417" y="3013986"/>
                  <a:pt x="4982304" y="3001095"/>
                </a:cubicBezTo>
                <a:cubicBezTo>
                  <a:pt x="4967191" y="2988205"/>
                  <a:pt x="4945967" y="2981760"/>
                  <a:pt x="4918630" y="2981760"/>
                </a:cubicBezTo>
                <a:close/>
                <a:moveTo>
                  <a:pt x="4726034" y="2981760"/>
                </a:moveTo>
                <a:cubicBezTo>
                  <a:pt x="4710254" y="2981760"/>
                  <a:pt x="4696697" y="2985093"/>
                  <a:pt x="4685363" y="2991761"/>
                </a:cubicBezTo>
                <a:cubicBezTo>
                  <a:pt x="4679695" y="2995094"/>
                  <a:pt x="4674695" y="2999290"/>
                  <a:pt x="4670361" y="3004346"/>
                </a:cubicBezTo>
                <a:lnTo>
                  <a:pt x="4669694" y="3005422"/>
                </a:lnTo>
                <a:lnTo>
                  <a:pt x="4669694" y="2984426"/>
                </a:lnTo>
                <a:lnTo>
                  <a:pt x="4620021" y="2984426"/>
                </a:lnTo>
                <a:lnTo>
                  <a:pt x="4620021" y="3228457"/>
                </a:lnTo>
                <a:lnTo>
                  <a:pt x="4672028" y="3228457"/>
                </a:lnTo>
                <a:lnTo>
                  <a:pt x="4672028" y="3144483"/>
                </a:lnTo>
                <a:lnTo>
                  <a:pt x="4686363" y="3156448"/>
                </a:lnTo>
                <a:cubicBezTo>
                  <a:pt x="4697697" y="3163116"/>
                  <a:pt x="4710921" y="3166449"/>
                  <a:pt x="4726034" y="3166449"/>
                </a:cubicBezTo>
                <a:cubicBezTo>
                  <a:pt x="4742925" y="3166449"/>
                  <a:pt x="4758094" y="3162671"/>
                  <a:pt x="4771540" y="3155115"/>
                </a:cubicBezTo>
                <a:cubicBezTo>
                  <a:pt x="4784986" y="3147558"/>
                  <a:pt x="4795654" y="3136891"/>
                  <a:pt x="4803544" y="3123111"/>
                </a:cubicBezTo>
                <a:cubicBezTo>
                  <a:pt x="4811434" y="3109331"/>
                  <a:pt x="4815379" y="3092996"/>
                  <a:pt x="4815379" y="3074104"/>
                </a:cubicBezTo>
                <a:cubicBezTo>
                  <a:pt x="4815379" y="3055435"/>
                  <a:pt x="4811434" y="3039212"/>
                  <a:pt x="4803544" y="3025432"/>
                </a:cubicBezTo>
                <a:cubicBezTo>
                  <a:pt x="4795654" y="3011652"/>
                  <a:pt x="4784986" y="3000930"/>
                  <a:pt x="4771540" y="2993261"/>
                </a:cubicBezTo>
                <a:cubicBezTo>
                  <a:pt x="4758094" y="2985593"/>
                  <a:pt x="4742925" y="2981760"/>
                  <a:pt x="4726034" y="2981760"/>
                </a:cubicBezTo>
                <a:close/>
                <a:moveTo>
                  <a:pt x="4490005" y="2981760"/>
                </a:moveTo>
                <a:cubicBezTo>
                  <a:pt x="4475781" y="2981760"/>
                  <a:pt x="4461779" y="2983649"/>
                  <a:pt x="4447999" y="2987427"/>
                </a:cubicBezTo>
                <a:cubicBezTo>
                  <a:pt x="4434220" y="2991205"/>
                  <a:pt x="4422441" y="2996539"/>
                  <a:pt x="4412662" y="3003429"/>
                </a:cubicBezTo>
                <a:lnTo>
                  <a:pt x="4431331" y="3039767"/>
                </a:lnTo>
                <a:cubicBezTo>
                  <a:pt x="4437776" y="3034655"/>
                  <a:pt x="4445610" y="3030599"/>
                  <a:pt x="4454834" y="3027599"/>
                </a:cubicBezTo>
                <a:cubicBezTo>
                  <a:pt x="4464057" y="3024598"/>
                  <a:pt x="4473447" y="3023098"/>
                  <a:pt x="4483004" y="3023098"/>
                </a:cubicBezTo>
                <a:cubicBezTo>
                  <a:pt x="4497006" y="3023098"/>
                  <a:pt x="4507396" y="3026210"/>
                  <a:pt x="4514174" y="3032434"/>
                </a:cubicBezTo>
                <a:cubicBezTo>
                  <a:pt x="4520953" y="3038656"/>
                  <a:pt x="4524342" y="3047324"/>
                  <a:pt x="4524342" y="3058437"/>
                </a:cubicBezTo>
                <a:lnTo>
                  <a:pt x="4483004" y="3058437"/>
                </a:lnTo>
                <a:cubicBezTo>
                  <a:pt x="4464779" y="3058437"/>
                  <a:pt x="4450000" y="3060714"/>
                  <a:pt x="4438665" y="3065270"/>
                </a:cubicBezTo>
                <a:cubicBezTo>
                  <a:pt x="4427330" y="3069826"/>
                  <a:pt x="4419051" y="3076105"/>
                  <a:pt x="4413829" y="3084106"/>
                </a:cubicBezTo>
                <a:cubicBezTo>
                  <a:pt x="4408606" y="3092107"/>
                  <a:pt x="4405994" y="3101441"/>
                  <a:pt x="4405994" y="3112109"/>
                </a:cubicBezTo>
                <a:cubicBezTo>
                  <a:pt x="4405994" y="3122333"/>
                  <a:pt x="4408661" y="3131557"/>
                  <a:pt x="4413995" y="3139780"/>
                </a:cubicBezTo>
                <a:cubicBezTo>
                  <a:pt x="4419329" y="3148003"/>
                  <a:pt x="4426997" y="3154503"/>
                  <a:pt x="4436998" y="3159282"/>
                </a:cubicBezTo>
                <a:cubicBezTo>
                  <a:pt x="4446999" y="3164061"/>
                  <a:pt x="4459001" y="3166449"/>
                  <a:pt x="4473003" y="3166449"/>
                </a:cubicBezTo>
                <a:cubicBezTo>
                  <a:pt x="4488782" y="3166449"/>
                  <a:pt x="4501673" y="3163449"/>
                  <a:pt x="4511674" y="3157448"/>
                </a:cubicBezTo>
                <a:cubicBezTo>
                  <a:pt x="4516675" y="3154448"/>
                  <a:pt x="4520897" y="3150753"/>
                  <a:pt x="4524342" y="3146364"/>
                </a:cubicBezTo>
                <a:lnTo>
                  <a:pt x="4527676" y="3140008"/>
                </a:lnTo>
                <a:lnTo>
                  <a:pt x="4527676" y="3163783"/>
                </a:lnTo>
                <a:lnTo>
                  <a:pt x="4576349" y="3163783"/>
                </a:lnTo>
                <a:lnTo>
                  <a:pt x="4576349" y="3061436"/>
                </a:lnTo>
                <a:cubicBezTo>
                  <a:pt x="4576349" y="3034099"/>
                  <a:pt x="4568792" y="3013986"/>
                  <a:pt x="4553679" y="3001095"/>
                </a:cubicBezTo>
                <a:cubicBezTo>
                  <a:pt x="4538566" y="2988205"/>
                  <a:pt x="4517341" y="2981760"/>
                  <a:pt x="4490005" y="2981760"/>
                </a:cubicBezTo>
                <a:close/>
                <a:moveTo>
                  <a:pt x="1233154" y="2981760"/>
                </a:moveTo>
                <a:cubicBezTo>
                  <a:pt x="1213818" y="2981760"/>
                  <a:pt x="1196594" y="2985704"/>
                  <a:pt x="1181481" y="2993594"/>
                </a:cubicBezTo>
                <a:cubicBezTo>
                  <a:pt x="1166368" y="3001484"/>
                  <a:pt x="1154533" y="3012375"/>
                  <a:pt x="1145976" y="3026265"/>
                </a:cubicBezTo>
                <a:cubicBezTo>
                  <a:pt x="1137420" y="3040156"/>
                  <a:pt x="1133141" y="3056102"/>
                  <a:pt x="1133141" y="3074104"/>
                </a:cubicBezTo>
                <a:cubicBezTo>
                  <a:pt x="1133141" y="3091885"/>
                  <a:pt x="1137420" y="3107776"/>
                  <a:pt x="1145976" y="3121777"/>
                </a:cubicBezTo>
                <a:cubicBezTo>
                  <a:pt x="1154533" y="3135779"/>
                  <a:pt x="1166368" y="3146725"/>
                  <a:pt x="1181481" y="3154614"/>
                </a:cubicBezTo>
                <a:cubicBezTo>
                  <a:pt x="1196594" y="3162504"/>
                  <a:pt x="1213818" y="3166449"/>
                  <a:pt x="1233154" y="3166449"/>
                </a:cubicBezTo>
                <a:cubicBezTo>
                  <a:pt x="1252045" y="3166449"/>
                  <a:pt x="1268492" y="3162504"/>
                  <a:pt x="1282493" y="3154614"/>
                </a:cubicBezTo>
                <a:cubicBezTo>
                  <a:pt x="1296495" y="3146725"/>
                  <a:pt x="1306830" y="3135556"/>
                  <a:pt x="1313497" y="3121110"/>
                </a:cubicBezTo>
                <a:lnTo>
                  <a:pt x="1273159" y="3099108"/>
                </a:lnTo>
                <a:cubicBezTo>
                  <a:pt x="1268492" y="3107776"/>
                  <a:pt x="1262658" y="3114054"/>
                  <a:pt x="1255657" y="3117943"/>
                </a:cubicBezTo>
                <a:cubicBezTo>
                  <a:pt x="1248656" y="3121832"/>
                  <a:pt x="1241044" y="3123777"/>
                  <a:pt x="1232820" y="3123777"/>
                </a:cubicBezTo>
                <a:cubicBezTo>
                  <a:pt x="1223930" y="3123777"/>
                  <a:pt x="1215929" y="3121777"/>
                  <a:pt x="1208818" y="3117776"/>
                </a:cubicBezTo>
                <a:cubicBezTo>
                  <a:pt x="1201705" y="3113777"/>
                  <a:pt x="1196094" y="3108109"/>
                  <a:pt x="1191982" y="3100775"/>
                </a:cubicBezTo>
                <a:cubicBezTo>
                  <a:pt x="1187870" y="3093440"/>
                  <a:pt x="1185815" y="3084550"/>
                  <a:pt x="1185815" y="3074104"/>
                </a:cubicBezTo>
                <a:cubicBezTo>
                  <a:pt x="1185815" y="3063659"/>
                  <a:pt x="1187870" y="3054769"/>
                  <a:pt x="1191982" y="3047434"/>
                </a:cubicBezTo>
                <a:cubicBezTo>
                  <a:pt x="1196094" y="3040100"/>
                  <a:pt x="1201705" y="3034433"/>
                  <a:pt x="1208818" y="3030432"/>
                </a:cubicBezTo>
                <a:cubicBezTo>
                  <a:pt x="1215929" y="3026432"/>
                  <a:pt x="1223930" y="3024431"/>
                  <a:pt x="1232820" y="3024431"/>
                </a:cubicBezTo>
                <a:cubicBezTo>
                  <a:pt x="1241044" y="3024431"/>
                  <a:pt x="1248656" y="3026432"/>
                  <a:pt x="1255657" y="3030432"/>
                </a:cubicBezTo>
                <a:cubicBezTo>
                  <a:pt x="1262658" y="3034433"/>
                  <a:pt x="1268492" y="3040656"/>
                  <a:pt x="1273159" y="3049101"/>
                </a:cubicBezTo>
                <a:lnTo>
                  <a:pt x="1313497" y="3027432"/>
                </a:lnTo>
                <a:cubicBezTo>
                  <a:pt x="1306830" y="3012764"/>
                  <a:pt x="1296495" y="3001484"/>
                  <a:pt x="1282493" y="2993594"/>
                </a:cubicBezTo>
                <a:cubicBezTo>
                  <a:pt x="1268492" y="2985704"/>
                  <a:pt x="1252045" y="2981760"/>
                  <a:pt x="1233154" y="2981760"/>
                </a:cubicBezTo>
                <a:close/>
                <a:moveTo>
                  <a:pt x="312610" y="2981760"/>
                </a:moveTo>
                <a:cubicBezTo>
                  <a:pt x="298386" y="2981760"/>
                  <a:pt x="284384" y="2983649"/>
                  <a:pt x="270605" y="2987427"/>
                </a:cubicBezTo>
                <a:cubicBezTo>
                  <a:pt x="256825" y="2991205"/>
                  <a:pt x="245046" y="2996539"/>
                  <a:pt x="235267" y="3003429"/>
                </a:cubicBezTo>
                <a:lnTo>
                  <a:pt x="253936" y="3039767"/>
                </a:lnTo>
                <a:cubicBezTo>
                  <a:pt x="260381" y="3034655"/>
                  <a:pt x="268216" y="3030599"/>
                  <a:pt x="277439" y="3027598"/>
                </a:cubicBezTo>
                <a:cubicBezTo>
                  <a:pt x="286662" y="3024598"/>
                  <a:pt x="296052" y="3023098"/>
                  <a:pt x="305609" y="3023098"/>
                </a:cubicBezTo>
                <a:cubicBezTo>
                  <a:pt x="319611" y="3023098"/>
                  <a:pt x="330001" y="3026210"/>
                  <a:pt x="336780" y="3032434"/>
                </a:cubicBezTo>
                <a:cubicBezTo>
                  <a:pt x="343558" y="3038656"/>
                  <a:pt x="346948" y="3047323"/>
                  <a:pt x="346948" y="3058437"/>
                </a:cubicBezTo>
                <a:lnTo>
                  <a:pt x="305609" y="3058437"/>
                </a:lnTo>
                <a:cubicBezTo>
                  <a:pt x="287385" y="3058437"/>
                  <a:pt x="272605" y="3060714"/>
                  <a:pt x="261270" y="3065270"/>
                </a:cubicBezTo>
                <a:cubicBezTo>
                  <a:pt x="249936" y="3069826"/>
                  <a:pt x="241657" y="3076105"/>
                  <a:pt x="236434" y="3084106"/>
                </a:cubicBezTo>
                <a:cubicBezTo>
                  <a:pt x="231211" y="3092107"/>
                  <a:pt x="228600" y="3101441"/>
                  <a:pt x="228600" y="3112109"/>
                </a:cubicBezTo>
                <a:cubicBezTo>
                  <a:pt x="228600" y="3122333"/>
                  <a:pt x="231267" y="3131557"/>
                  <a:pt x="236601" y="3139780"/>
                </a:cubicBezTo>
                <a:cubicBezTo>
                  <a:pt x="241935" y="3148003"/>
                  <a:pt x="249602" y="3154503"/>
                  <a:pt x="259603" y="3159282"/>
                </a:cubicBezTo>
                <a:cubicBezTo>
                  <a:pt x="269605" y="3164061"/>
                  <a:pt x="281606" y="3166449"/>
                  <a:pt x="295608" y="3166449"/>
                </a:cubicBezTo>
                <a:cubicBezTo>
                  <a:pt x="311388" y="3166449"/>
                  <a:pt x="324278" y="3163449"/>
                  <a:pt x="334279" y="3157448"/>
                </a:cubicBezTo>
                <a:cubicBezTo>
                  <a:pt x="339280" y="3154448"/>
                  <a:pt x="343503" y="3150753"/>
                  <a:pt x="346948" y="3146364"/>
                </a:cubicBezTo>
                <a:lnTo>
                  <a:pt x="350282" y="3140009"/>
                </a:lnTo>
                <a:lnTo>
                  <a:pt x="350282" y="3163782"/>
                </a:lnTo>
                <a:lnTo>
                  <a:pt x="398954" y="3163782"/>
                </a:lnTo>
                <a:lnTo>
                  <a:pt x="398954" y="3061436"/>
                </a:lnTo>
                <a:cubicBezTo>
                  <a:pt x="398954" y="3034099"/>
                  <a:pt x="391398" y="3013986"/>
                  <a:pt x="376285" y="3001095"/>
                </a:cubicBezTo>
                <a:cubicBezTo>
                  <a:pt x="361172" y="2988205"/>
                  <a:pt x="339947" y="2981760"/>
                  <a:pt x="312610" y="2981760"/>
                </a:cubicBezTo>
                <a:close/>
                <a:moveTo>
                  <a:pt x="6099587" y="2930421"/>
                </a:moveTo>
                <a:lnTo>
                  <a:pt x="6102921" y="3025098"/>
                </a:lnTo>
                <a:lnTo>
                  <a:pt x="6140259" y="3025098"/>
                </a:lnTo>
                <a:lnTo>
                  <a:pt x="6143926" y="2930421"/>
                </a:lnTo>
                <a:close/>
                <a:moveTo>
                  <a:pt x="6030912" y="2930421"/>
                </a:moveTo>
                <a:lnTo>
                  <a:pt x="6034245" y="3025098"/>
                </a:lnTo>
                <a:lnTo>
                  <a:pt x="6071583" y="3025098"/>
                </a:lnTo>
                <a:lnTo>
                  <a:pt x="6075250" y="2930421"/>
                </a:lnTo>
                <a:close/>
                <a:moveTo>
                  <a:pt x="4898246" y="2669673"/>
                </a:moveTo>
                <a:lnTo>
                  <a:pt x="4933917" y="2669673"/>
                </a:lnTo>
                <a:lnTo>
                  <a:pt x="4933917" y="2688009"/>
                </a:lnTo>
                <a:cubicBezTo>
                  <a:pt x="4930806" y="2696010"/>
                  <a:pt x="4925805" y="2702066"/>
                  <a:pt x="4918915" y="2706177"/>
                </a:cubicBezTo>
                <a:cubicBezTo>
                  <a:pt x="4912026" y="2710289"/>
                  <a:pt x="4904247" y="2712345"/>
                  <a:pt x="4895579" y="2712345"/>
                </a:cubicBezTo>
                <a:cubicBezTo>
                  <a:pt x="4886467" y="2712345"/>
                  <a:pt x="4879300" y="2710400"/>
                  <a:pt x="4874077" y="2706511"/>
                </a:cubicBezTo>
                <a:cubicBezTo>
                  <a:pt x="4868854" y="2702622"/>
                  <a:pt x="4866242" y="2697343"/>
                  <a:pt x="4866242" y="2690676"/>
                </a:cubicBezTo>
                <a:cubicBezTo>
                  <a:pt x="4866242" y="2684675"/>
                  <a:pt x="4868520" y="2679674"/>
                  <a:pt x="4873076" y="2675674"/>
                </a:cubicBezTo>
                <a:cubicBezTo>
                  <a:pt x="4877633" y="2671673"/>
                  <a:pt x="4886022" y="2669673"/>
                  <a:pt x="4898246" y="2669673"/>
                </a:cubicBezTo>
                <a:close/>
                <a:moveTo>
                  <a:pt x="2319432" y="2669673"/>
                </a:moveTo>
                <a:lnTo>
                  <a:pt x="2364105" y="2669673"/>
                </a:lnTo>
                <a:cubicBezTo>
                  <a:pt x="2373661" y="2669673"/>
                  <a:pt x="2380662" y="2671284"/>
                  <a:pt x="2385107" y="2674508"/>
                </a:cubicBezTo>
                <a:cubicBezTo>
                  <a:pt x="2389553" y="2677729"/>
                  <a:pt x="2391775" y="2682785"/>
                  <a:pt x="2391775" y="2689676"/>
                </a:cubicBezTo>
                <a:cubicBezTo>
                  <a:pt x="2391775" y="2696343"/>
                  <a:pt x="2389386" y="2701288"/>
                  <a:pt x="2384607" y="2704511"/>
                </a:cubicBezTo>
                <a:cubicBezTo>
                  <a:pt x="2379829" y="2707734"/>
                  <a:pt x="2372661" y="2709344"/>
                  <a:pt x="2363105" y="2709344"/>
                </a:cubicBezTo>
                <a:lnTo>
                  <a:pt x="2319432" y="2709344"/>
                </a:lnTo>
                <a:close/>
                <a:moveTo>
                  <a:pt x="511302" y="2669673"/>
                </a:moveTo>
                <a:lnTo>
                  <a:pt x="546973" y="2669673"/>
                </a:lnTo>
                <a:lnTo>
                  <a:pt x="546973" y="2688009"/>
                </a:lnTo>
                <a:cubicBezTo>
                  <a:pt x="543861" y="2696010"/>
                  <a:pt x="538861" y="2702066"/>
                  <a:pt x="531971" y="2706177"/>
                </a:cubicBezTo>
                <a:cubicBezTo>
                  <a:pt x="525081" y="2710289"/>
                  <a:pt x="517302" y="2712345"/>
                  <a:pt x="508635" y="2712345"/>
                </a:cubicBezTo>
                <a:cubicBezTo>
                  <a:pt x="499522" y="2712345"/>
                  <a:pt x="492355" y="2710400"/>
                  <a:pt x="487132" y="2706511"/>
                </a:cubicBezTo>
                <a:cubicBezTo>
                  <a:pt x="481909" y="2702622"/>
                  <a:pt x="479298" y="2697343"/>
                  <a:pt x="479298" y="2690676"/>
                </a:cubicBezTo>
                <a:cubicBezTo>
                  <a:pt x="479298" y="2684675"/>
                  <a:pt x="481576" y="2679674"/>
                  <a:pt x="486132" y="2675674"/>
                </a:cubicBezTo>
                <a:cubicBezTo>
                  <a:pt x="490688" y="2671673"/>
                  <a:pt x="499078" y="2669673"/>
                  <a:pt x="511302" y="2669673"/>
                </a:cubicBezTo>
                <a:close/>
                <a:moveTo>
                  <a:pt x="82677" y="2669673"/>
                </a:moveTo>
                <a:cubicBezTo>
                  <a:pt x="70453" y="2669673"/>
                  <a:pt x="62063" y="2671673"/>
                  <a:pt x="57507" y="2675674"/>
                </a:cubicBezTo>
                <a:cubicBezTo>
                  <a:pt x="52951" y="2679674"/>
                  <a:pt x="50673" y="2684675"/>
                  <a:pt x="50673" y="2690676"/>
                </a:cubicBezTo>
                <a:cubicBezTo>
                  <a:pt x="50673" y="2697343"/>
                  <a:pt x="53284" y="2702622"/>
                  <a:pt x="58507" y="2706511"/>
                </a:cubicBezTo>
                <a:cubicBezTo>
                  <a:pt x="63730" y="2710400"/>
                  <a:pt x="70897" y="2712345"/>
                  <a:pt x="80010" y="2712345"/>
                </a:cubicBezTo>
                <a:cubicBezTo>
                  <a:pt x="88677" y="2712345"/>
                  <a:pt x="96456" y="2710289"/>
                  <a:pt x="103346" y="2706177"/>
                </a:cubicBezTo>
                <a:cubicBezTo>
                  <a:pt x="110236" y="2702066"/>
                  <a:pt x="115236" y="2696010"/>
                  <a:pt x="118348" y="2688009"/>
                </a:cubicBezTo>
                <a:lnTo>
                  <a:pt x="118348" y="2669673"/>
                </a:lnTo>
                <a:close/>
                <a:moveTo>
                  <a:pt x="5510227" y="2656005"/>
                </a:moveTo>
                <a:lnTo>
                  <a:pt x="5541231" y="2656338"/>
                </a:lnTo>
                <a:cubicBezTo>
                  <a:pt x="5551233" y="2656560"/>
                  <a:pt x="5558900" y="2658617"/>
                  <a:pt x="5564234" y="2662506"/>
                </a:cubicBezTo>
                <a:cubicBezTo>
                  <a:pt x="5569568" y="2666395"/>
                  <a:pt x="5572235" y="2672785"/>
                  <a:pt x="5572235" y="2681674"/>
                </a:cubicBezTo>
                <a:cubicBezTo>
                  <a:pt x="5572235" y="2690564"/>
                  <a:pt x="5569568" y="2697232"/>
                  <a:pt x="5564234" y="2701678"/>
                </a:cubicBezTo>
                <a:cubicBezTo>
                  <a:pt x="5558900" y="2706122"/>
                  <a:pt x="5551233" y="2708233"/>
                  <a:pt x="5541231" y="2708011"/>
                </a:cubicBezTo>
                <a:lnTo>
                  <a:pt x="5510227" y="2708011"/>
                </a:lnTo>
                <a:close/>
                <a:moveTo>
                  <a:pt x="4697983" y="2605331"/>
                </a:moveTo>
                <a:cubicBezTo>
                  <a:pt x="4706651" y="2605331"/>
                  <a:pt x="4714374" y="2607332"/>
                  <a:pt x="4721153" y="2611332"/>
                </a:cubicBezTo>
                <a:cubicBezTo>
                  <a:pt x="4727931" y="2615333"/>
                  <a:pt x="4733376" y="2621000"/>
                  <a:pt x="4737488" y="2628335"/>
                </a:cubicBezTo>
                <a:cubicBezTo>
                  <a:pt x="4741600" y="2635669"/>
                  <a:pt x="4743656" y="2644559"/>
                  <a:pt x="4743656" y="2655005"/>
                </a:cubicBezTo>
                <a:cubicBezTo>
                  <a:pt x="4743656" y="2665228"/>
                  <a:pt x="4741600" y="2674063"/>
                  <a:pt x="4737488" y="2681508"/>
                </a:cubicBezTo>
                <a:cubicBezTo>
                  <a:pt x="4733376" y="2688954"/>
                  <a:pt x="4727931" y="2694677"/>
                  <a:pt x="4721153" y="2698676"/>
                </a:cubicBezTo>
                <a:cubicBezTo>
                  <a:pt x="4714374" y="2702678"/>
                  <a:pt x="4706651" y="2704677"/>
                  <a:pt x="4697983" y="2704677"/>
                </a:cubicBezTo>
                <a:cubicBezTo>
                  <a:pt x="4689315" y="2704677"/>
                  <a:pt x="4681537" y="2702678"/>
                  <a:pt x="4674647" y="2698676"/>
                </a:cubicBezTo>
                <a:cubicBezTo>
                  <a:pt x="4667757" y="2694677"/>
                  <a:pt x="4662312" y="2688954"/>
                  <a:pt x="4658312" y="2681508"/>
                </a:cubicBezTo>
                <a:cubicBezTo>
                  <a:pt x="4654311" y="2674063"/>
                  <a:pt x="4652311" y="2665228"/>
                  <a:pt x="4652311" y="2655005"/>
                </a:cubicBezTo>
                <a:cubicBezTo>
                  <a:pt x="4652311" y="2644559"/>
                  <a:pt x="4654311" y="2635669"/>
                  <a:pt x="4658312" y="2628335"/>
                </a:cubicBezTo>
                <a:cubicBezTo>
                  <a:pt x="4662312" y="2621000"/>
                  <a:pt x="4667757" y="2615333"/>
                  <a:pt x="4674647" y="2611332"/>
                </a:cubicBezTo>
                <a:cubicBezTo>
                  <a:pt x="4681537" y="2607332"/>
                  <a:pt x="4689315" y="2605331"/>
                  <a:pt x="4697983" y="2605331"/>
                </a:cubicBezTo>
                <a:close/>
                <a:moveTo>
                  <a:pt x="2793587" y="2605331"/>
                </a:moveTo>
                <a:cubicBezTo>
                  <a:pt x="2802477" y="2605331"/>
                  <a:pt x="2810366" y="2607332"/>
                  <a:pt x="2817257" y="2611332"/>
                </a:cubicBezTo>
                <a:cubicBezTo>
                  <a:pt x="2824146" y="2615333"/>
                  <a:pt x="2829592" y="2621000"/>
                  <a:pt x="2833592" y="2628335"/>
                </a:cubicBezTo>
                <a:cubicBezTo>
                  <a:pt x="2837593" y="2635669"/>
                  <a:pt x="2839593" y="2644559"/>
                  <a:pt x="2839593" y="2655005"/>
                </a:cubicBezTo>
                <a:cubicBezTo>
                  <a:pt x="2839593" y="2665228"/>
                  <a:pt x="2837593" y="2674063"/>
                  <a:pt x="2833592" y="2681508"/>
                </a:cubicBezTo>
                <a:cubicBezTo>
                  <a:pt x="2829592" y="2688954"/>
                  <a:pt x="2824146" y="2694677"/>
                  <a:pt x="2817257" y="2698676"/>
                </a:cubicBezTo>
                <a:cubicBezTo>
                  <a:pt x="2810366" y="2702677"/>
                  <a:pt x="2802588" y="2704677"/>
                  <a:pt x="2793920" y="2704677"/>
                </a:cubicBezTo>
                <a:cubicBezTo>
                  <a:pt x="2785030" y="2704899"/>
                  <a:pt x="2777196" y="2702955"/>
                  <a:pt x="2770417" y="2698843"/>
                </a:cubicBezTo>
                <a:cubicBezTo>
                  <a:pt x="2763638" y="2694732"/>
                  <a:pt x="2758194" y="2688954"/>
                  <a:pt x="2754082" y="2681508"/>
                </a:cubicBezTo>
                <a:cubicBezTo>
                  <a:pt x="2749970" y="2674063"/>
                  <a:pt x="2747914" y="2665228"/>
                  <a:pt x="2747914" y="2655005"/>
                </a:cubicBezTo>
                <a:cubicBezTo>
                  <a:pt x="2747914" y="2644559"/>
                  <a:pt x="2749970" y="2635669"/>
                  <a:pt x="2754082" y="2628335"/>
                </a:cubicBezTo>
                <a:cubicBezTo>
                  <a:pt x="2758194" y="2621000"/>
                  <a:pt x="2763694" y="2615333"/>
                  <a:pt x="2770584" y="2611332"/>
                </a:cubicBezTo>
                <a:cubicBezTo>
                  <a:pt x="2777474" y="2607332"/>
                  <a:pt x="2785141" y="2605331"/>
                  <a:pt x="2793587" y="2605331"/>
                </a:cubicBezTo>
                <a:close/>
                <a:moveTo>
                  <a:pt x="2136362" y="2605331"/>
                </a:moveTo>
                <a:cubicBezTo>
                  <a:pt x="2145252" y="2605331"/>
                  <a:pt x="2153142" y="2607332"/>
                  <a:pt x="2160031" y="2611332"/>
                </a:cubicBezTo>
                <a:cubicBezTo>
                  <a:pt x="2166921" y="2615333"/>
                  <a:pt x="2172366" y="2621000"/>
                  <a:pt x="2176367" y="2628335"/>
                </a:cubicBezTo>
                <a:cubicBezTo>
                  <a:pt x="2180367" y="2635669"/>
                  <a:pt x="2182367" y="2644559"/>
                  <a:pt x="2182367" y="2655005"/>
                </a:cubicBezTo>
                <a:cubicBezTo>
                  <a:pt x="2182367" y="2665228"/>
                  <a:pt x="2180367" y="2674063"/>
                  <a:pt x="2176367" y="2681508"/>
                </a:cubicBezTo>
                <a:cubicBezTo>
                  <a:pt x="2172366" y="2688954"/>
                  <a:pt x="2166921" y="2694677"/>
                  <a:pt x="2160031" y="2698676"/>
                </a:cubicBezTo>
                <a:cubicBezTo>
                  <a:pt x="2153142" y="2702677"/>
                  <a:pt x="2145363" y="2704677"/>
                  <a:pt x="2136695" y="2704677"/>
                </a:cubicBezTo>
                <a:cubicBezTo>
                  <a:pt x="2127806" y="2704899"/>
                  <a:pt x="2119971" y="2702955"/>
                  <a:pt x="2113192" y="2698843"/>
                </a:cubicBezTo>
                <a:cubicBezTo>
                  <a:pt x="2106414" y="2694732"/>
                  <a:pt x="2100969" y="2688954"/>
                  <a:pt x="2096857" y="2681508"/>
                </a:cubicBezTo>
                <a:cubicBezTo>
                  <a:pt x="2092745" y="2674063"/>
                  <a:pt x="2090690" y="2665228"/>
                  <a:pt x="2090690" y="2655005"/>
                </a:cubicBezTo>
                <a:cubicBezTo>
                  <a:pt x="2090690" y="2644559"/>
                  <a:pt x="2092745" y="2635669"/>
                  <a:pt x="2096857" y="2628335"/>
                </a:cubicBezTo>
                <a:cubicBezTo>
                  <a:pt x="2100969" y="2621000"/>
                  <a:pt x="2106469" y="2615333"/>
                  <a:pt x="2113359" y="2611332"/>
                </a:cubicBezTo>
                <a:cubicBezTo>
                  <a:pt x="2120249" y="2607332"/>
                  <a:pt x="2127916" y="2605331"/>
                  <a:pt x="2136362" y="2605331"/>
                </a:cubicBezTo>
                <a:close/>
                <a:moveTo>
                  <a:pt x="1488662" y="2605331"/>
                </a:moveTo>
                <a:cubicBezTo>
                  <a:pt x="1497552" y="2605331"/>
                  <a:pt x="1505442" y="2607332"/>
                  <a:pt x="1512331" y="2611332"/>
                </a:cubicBezTo>
                <a:cubicBezTo>
                  <a:pt x="1519221" y="2615333"/>
                  <a:pt x="1524666" y="2621000"/>
                  <a:pt x="1528667" y="2628335"/>
                </a:cubicBezTo>
                <a:cubicBezTo>
                  <a:pt x="1532667" y="2635669"/>
                  <a:pt x="1534668" y="2644559"/>
                  <a:pt x="1534668" y="2655005"/>
                </a:cubicBezTo>
                <a:cubicBezTo>
                  <a:pt x="1534668" y="2665228"/>
                  <a:pt x="1532667" y="2674063"/>
                  <a:pt x="1528667" y="2681508"/>
                </a:cubicBezTo>
                <a:cubicBezTo>
                  <a:pt x="1524666" y="2688954"/>
                  <a:pt x="1519221" y="2694677"/>
                  <a:pt x="1512331" y="2698676"/>
                </a:cubicBezTo>
                <a:cubicBezTo>
                  <a:pt x="1505442" y="2702677"/>
                  <a:pt x="1497663" y="2704677"/>
                  <a:pt x="1488995" y="2704677"/>
                </a:cubicBezTo>
                <a:cubicBezTo>
                  <a:pt x="1480105" y="2704899"/>
                  <a:pt x="1472271" y="2702955"/>
                  <a:pt x="1465492" y="2698843"/>
                </a:cubicBezTo>
                <a:cubicBezTo>
                  <a:pt x="1458714" y="2694732"/>
                  <a:pt x="1453269" y="2688954"/>
                  <a:pt x="1449157" y="2681508"/>
                </a:cubicBezTo>
                <a:cubicBezTo>
                  <a:pt x="1445045" y="2674063"/>
                  <a:pt x="1442989" y="2665228"/>
                  <a:pt x="1442989" y="2655005"/>
                </a:cubicBezTo>
                <a:cubicBezTo>
                  <a:pt x="1442989" y="2644559"/>
                  <a:pt x="1445045" y="2635669"/>
                  <a:pt x="1449157" y="2628335"/>
                </a:cubicBezTo>
                <a:cubicBezTo>
                  <a:pt x="1453269" y="2621000"/>
                  <a:pt x="1458769" y="2615333"/>
                  <a:pt x="1465659" y="2611332"/>
                </a:cubicBezTo>
                <a:cubicBezTo>
                  <a:pt x="1472549" y="2607332"/>
                  <a:pt x="1480216" y="2605331"/>
                  <a:pt x="1488662" y="2605331"/>
                </a:cubicBezTo>
                <a:close/>
                <a:moveTo>
                  <a:pt x="2319432" y="2600665"/>
                </a:moveTo>
                <a:lnTo>
                  <a:pt x="2358770" y="2600665"/>
                </a:lnTo>
                <a:cubicBezTo>
                  <a:pt x="2367883" y="2600665"/>
                  <a:pt x="2374717" y="2602220"/>
                  <a:pt x="2379273" y="2605331"/>
                </a:cubicBezTo>
                <a:cubicBezTo>
                  <a:pt x="2383829" y="2608443"/>
                  <a:pt x="2386108" y="2613221"/>
                  <a:pt x="2386108" y="2619667"/>
                </a:cubicBezTo>
                <a:cubicBezTo>
                  <a:pt x="2386108" y="2625890"/>
                  <a:pt x="2383829" y="2630668"/>
                  <a:pt x="2379273" y="2634002"/>
                </a:cubicBezTo>
                <a:cubicBezTo>
                  <a:pt x="2374717" y="2637336"/>
                  <a:pt x="2367883" y="2639002"/>
                  <a:pt x="2358770" y="2639002"/>
                </a:cubicBezTo>
                <a:lnTo>
                  <a:pt x="2319432" y="2639002"/>
                </a:lnTo>
                <a:close/>
                <a:moveTo>
                  <a:pt x="5744304" y="2565327"/>
                </a:moveTo>
                <a:lnTo>
                  <a:pt x="5744638" y="2744682"/>
                </a:lnTo>
                <a:lnTo>
                  <a:pt x="5792310" y="2744682"/>
                </a:lnTo>
                <a:lnTo>
                  <a:pt x="5879321" y="2638002"/>
                </a:lnTo>
                <a:lnTo>
                  <a:pt x="5879655" y="2744682"/>
                </a:lnTo>
                <a:lnTo>
                  <a:pt x="5930994" y="2744682"/>
                </a:lnTo>
                <a:lnTo>
                  <a:pt x="5930661" y="2565660"/>
                </a:lnTo>
                <a:lnTo>
                  <a:pt x="5883322" y="2565327"/>
                </a:lnTo>
                <a:lnTo>
                  <a:pt x="5795977" y="2672007"/>
                </a:lnTo>
                <a:lnTo>
                  <a:pt x="5795644" y="2565660"/>
                </a:lnTo>
                <a:close/>
                <a:moveTo>
                  <a:pt x="5643244" y="2565327"/>
                </a:moveTo>
                <a:lnTo>
                  <a:pt x="5643244" y="2744682"/>
                </a:lnTo>
                <a:lnTo>
                  <a:pt x="5694917" y="2744682"/>
                </a:lnTo>
                <a:lnTo>
                  <a:pt x="5694917" y="2565327"/>
                </a:lnTo>
                <a:close/>
                <a:moveTo>
                  <a:pt x="5458554" y="2565327"/>
                </a:moveTo>
                <a:lnTo>
                  <a:pt x="5458554" y="2744682"/>
                </a:lnTo>
                <a:lnTo>
                  <a:pt x="5545899" y="2745016"/>
                </a:lnTo>
                <a:cubicBezTo>
                  <a:pt x="5570791" y="2745016"/>
                  <a:pt x="5590015" y="2739515"/>
                  <a:pt x="5603572" y="2728514"/>
                </a:cubicBezTo>
                <a:cubicBezTo>
                  <a:pt x="5617130" y="2717512"/>
                  <a:pt x="5623908" y="2702121"/>
                  <a:pt x="5623908" y="2682341"/>
                </a:cubicBezTo>
                <a:cubicBezTo>
                  <a:pt x="5623908" y="2663450"/>
                  <a:pt x="5617963" y="2648837"/>
                  <a:pt x="5606073" y="2638502"/>
                </a:cubicBezTo>
                <a:cubicBezTo>
                  <a:pt x="5594182" y="2628168"/>
                  <a:pt x="5576458" y="2622889"/>
                  <a:pt x="5552899" y="2622667"/>
                </a:cubicBezTo>
                <a:lnTo>
                  <a:pt x="5510227" y="2622667"/>
                </a:lnTo>
                <a:lnTo>
                  <a:pt x="5510227" y="2565327"/>
                </a:lnTo>
                <a:close/>
                <a:moveTo>
                  <a:pt x="5229954" y="2565327"/>
                </a:moveTo>
                <a:lnTo>
                  <a:pt x="5230288" y="2744682"/>
                </a:lnTo>
                <a:lnTo>
                  <a:pt x="5281627" y="2744682"/>
                </a:lnTo>
                <a:lnTo>
                  <a:pt x="5281294" y="2677341"/>
                </a:lnTo>
                <a:lnTo>
                  <a:pt x="5359637" y="2677674"/>
                </a:lnTo>
                <a:lnTo>
                  <a:pt x="5359971" y="2744682"/>
                </a:lnTo>
                <a:lnTo>
                  <a:pt x="5411644" y="2744682"/>
                </a:lnTo>
                <a:lnTo>
                  <a:pt x="5411310" y="2565660"/>
                </a:lnTo>
                <a:lnTo>
                  <a:pt x="5359637" y="2565327"/>
                </a:lnTo>
                <a:lnTo>
                  <a:pt x="5359971" y="2635669"/>
                </a:lnTo>
                <a:lnTo>
                  <a:pt x="5281627" y="2635335"/>
                </a:lnTo>
                <a:lnTo>
                  <a:pt x="5281294" y="2565660"/>
                </a:lnTo>
                <a:close/>
                <a:moveTo>
                  <a:pt x="2928985" y="2565327"/>
                </a:moveTo>
                <a:lnTo>
                  <a:pt x="2929318" y="2744682"/>
                </a:lnTo>
                <a:lnTo>
                  <a:pt x="2976991" y="2744682"/>
                </a:lnTo>
                <a:lnTo>
                  <a:pt x="3064002" y="2638002"/>
                </a:lnTo>
                <a:lnTo>
                  <a:pt x="3064336" y="2744682"/>
                </a:lnTo>
                <a:lnTo>
                  <a:pt x="3115675" y="2744682"/>
                </a:lnTo>
                <a:lnTo>
                  <a:pt x="3115341" y="2565660"/>
                </a:lnTo>
                <a:lnTo>
                  <a:pt x="3068002" y="2565327"/>
                </a:lnTo>
                <a:lnTo>
                  <a:pt x="2980658" y="2672007"/>
                </a:lnTo>
                <a:lnTo>
                  <a:pt x="2980325" y="2565660"/>
                </a:lnTo>
                <a:close/>
                <a:moveTo>
                  <a:pt x="2481310" y="2565327"/>
                </a:moveTo>
                <a:lnTo>
                  <a:pt x="2481643" y="2744682"/>
                </a:lnTo>
                <a:lnTo>
                  <a:pt x="2532983" y="2744682"/>
                </a:lnTo>
                <a:lnTo>
                  <a:pt x="2532649" y="2677341"/>
                </a:lnTo>
                <a:lnTo>
                  <a:pt x="2610993" y="2677674"/>
                </a:lnTo>
                <a:lnTo>
                  <a:pt x="2611326" y="2744682"/>
                </a:lnTo>
                <a:lnTo>
                  <a:pt x="2662999" y="2744682"/>
                </a:lnTo>
                <a:lnTo>
                  <a:pt x="2662666" y="2565660"/>
                </a:lnTo>
                <a:lnTo>
                  <a:pt x="2610993" y="2565327"/>
                </a:lnTo>
                <a:lnTo>
                  <a:pt x="2611326" y="2635669"/>
                </a:lnTo>
                <a:lnTo>
                  <a:pt x="2532983" y="2635335"/>
                </a:lnTo>
                <a:lnTo>
                  <a:pt x="2532649" y="2565660"/>
                </a:lnTo>
                <a:close/>
                <a:moveTo>
                  <a:pt x="2271760" y="2565327"/>
                </a:moveTo>
                <a:lnTo>
                  <a:pt x="2271760" y="2744682"/>
                </a:lnTo>
                <a:lnTo>
                  <a:pt x="2367439" y="2744682"/>
                </a:lnTo>
                <a:cubicBezTo>
                  <a:pt x="2392108" y="2744682"/>
                  <a:pt x="2410444" y="2740126"/>
                  <a:pt x="2422445" y="2731014"/>
                </a:cubicBezTo>
                <a:cubicBezTo>
                  <a:pt x="2434447" y="2721902"/>
                  <a:pt x="2440447" y="2709456"/>
                  <a:pt x="2440447" y="2693676"/>
                </a:cubicBezTo>
                <a:cubicBezTo>
                  <a:pt x="2440447" y="2678341"/>
                  <a:pt x="2435058" y="2666673"/>
                  <a:pt x="2424279" y="2658671"/>
                </a:cubicBezTo>
                <a:lnTo>
                  <a:pt x="2406794" y="2650916"/>
                </a:lnTo>
                <a:lnTo>
                  <a:pt x="2417278" y="2646170"/>
                </a:lnTo>
                <a:cubicBezTo>
                  <a:pt x="2429168" y="2637835"/>
                  <a:pt x="2435113" y="2626334"/>
                  <a:pt x="2435113" y="2611666"/>
                </a:cubicBezTo>
                <a:cubicBezTo>
                  <a:pt x="2435113" y="2596998"/>
                  <a:pt x="2428780" y="2585607"/>
                  <a:pt x="2416111" y="2577495"/>
                </a:cubicBezTo>
                <a:cubicBezTo>
                  <a:pt x="2403443" y="2569383"/>
                  <a:pt x="2385885" y="2565327"/>
                  <a:pt x="2363438" y="2565327"/>
                </a:cubicBezTo>
                <a:close/>
                <a:moveTo>
                  <a:pt x="1824085" y="2565327"/>
                </a:moveTo>
                <a:lnTo>
                  <a:pt x="1824418" y="2744682"/>
                </a:lnTo>
                <a:lnTo>
                  <a:pt x="1875757" y="2744682"/>
                </a:lnTo>
                <a:lnTo>
                  <a:pt x="1875425" y="2677341"/>
                </a:lnTo>
                <a:lnTo>
                  <a:pt x="1953768" y="2677674"/>
                </a:lnTo>
                <a:lnTo>
                  <a:pt x="1954101" y="2744682"/>
                </a:lnTo>
                <a:lnTo>
                  <a:pt x="2005774" y="2744682"/>
                </a:lnTo>
                <a:lnTo>
                  <a:pt x="2005441" y="2565660"/>
                </a:lnTo>
                <a:lnTo>
                  <a:pt x="1953768" y="2565327"/>
                </a:lnTo>
                <a:lnTo>
                  <a:pt x="1954101" y="2635669"/>
                </a:lnTo>
                <a:lnTo>
                  <a:pt x="1875757" y="2635335"/>
                </a:lnTo>
                <a:lnTo>
                  <a:pt x="1875425" y="2565660"/>
                </a:lnTo>
                <a:close/>
                <a:moveTo>
                  <a:pt x="862060" y="2565327"/>
                </a:moveTo>
                <a:lnTo>
                  <a:pt x="862393" y="2744682"/>
                </a:lnTo>
                <a:lnTo>
                  <a:pt x="910066" y="2744682"/>
                </a:lnTo>
                <a:lnTo>
                  <a:pt x="997077" y="2638002"/>
                </a:lnTo>
                <a:lnTo>
                  <a:pt x="997410" y="2744682"/>
                </a:lnTo>
                <a:lnTo>
                  <a:pt x="1048750" y="2744682"/>
                </a:lnTo>
                <a:lnTo>
                  <a:pt x="1048417" y="2565660"/>
                </a:lnTo>
                <a:lnTo>
                  <a:pt x="1001077" y="2565327"/>
                </a:lnTo>
                <a:lnTo>
                  <a:pt x="913733" y="2672007"/>
                </a:lnTo>
                <a:lnTo>
                  <a:pt x="913400" y="2565660"/>
                </a:lnTo>
                <a:close/>
                <a:moveTo>
                  <a:pt x="661654" y="2565327"/>
                </a:moveTo>
                <a:lnTo>
                  <a:pt x="658987" y="2637336"/>
                </a:lnTo>
                <a:cubicBezTo>
                  <a:pt x="658542" y="2645781"/>
                  <a:pt x="657931" y="2653893"/>
                  <a:pt x="657153" y="2661672"/>
                </a:cubicBezTo>
                <a:cubicBezTo>
                  <a:pt x="656375" y="2669452"/>
                  <a:pt x="655097" y="2676396"/>
                  <a:pt x="653319" y="2682508"/>
                </a:cubicBezTo>
                <a:cubicBezTo>
                  <a:pt x="651542" y="2688620"/>
                  <a:pt x="648874" y="2693454"/>
                  <a:pt x="645318" y="2697010"/>
                </a:cubicBezTo>
                <a:cubicBezTo>
                  <a:pt x="641762" y="2700566"/>
                  <a:pt x="636873" y="2702344"/>
                  <a:pt x="630650" y="2702344"/>
                </a:cubicBezTo>
                <a:cubicBezTo>
                  <a:pt x="629539" y="2702344"/>
                  <a:pt x="628316" y="2702288"/>
                  <a:pt x="626983" y="2702178"/>
                </a:cubicBezTo>
                <a:cubicBezTo>
                  <a:pt x="625649" y="2702066"/>
                  <a:pt x="624316" y="2701900"/>
                  <a:pt x="622982" y="2701678"/>
                </a:cubicBezTo>
                <a:lnTo>
                  <a:pt x="620315" y="2744349"/>
                </a:lnTo>
                <a:cubicBezTo>
                  <a:pt x="625427" y="2745683"/>
                  <a:pt x="630205" y="2746683"/>
                  <a:pt x="634650" y="2747349"/>
                </a:cubicBezTo>
                <a:cubicBezTo>
                  <a:pt x="639095" y="2748016"/>
                  <a:pt x="643318" y="2748350"/>
                  <a:pt x="647319" y="2748350"/>
                </a:cubicBezTo>
                <a:cubicBezTo>
                  <a:pt x="658431" y="2748350"/>
                  <a:pt x="667543" y="2745738"/>
                  <a:pt x="674656" y="2740515"/>
                </a:cubicBezTo>
                <a:cubicBezTo>
                  <a:pt x="681767" y="2735292"/>
                  <a:pt x="687435" y="2727847"/>
                  <a:pt x="691658" y="2718179"/>
                </a:cubicBezTo>
                <a:cubicBezTo>
                  <a:pt x="695880" y="2708511"/>
                  <a:pt x="698936" y="2697010"/>
                  <a:pt x="700825" y="2683675"/>
                </a:cubicBezTo>
                <a:cubicBezTo>
                  <a:pt x="702714" y="2670340"/>
                  <a:pt x="703992" y="2655671"/>
                  <a:pt x="704659" y="2639669"/>
                </a:cubicBezTo>
                <a:lnTo>
                  <a:pt x="706302" y="2607999"/>
                </a:lnTo>
                <a:lnTo>
                  <a:pt x="763000" y="2607999"/>
                </a:lnTo>
                <a:lnTo>
                  <a:pt x="763000" y="2744682"/>
                </a:lnTo>
                <a:lnTo>
                  <a:pt x="815006" y="2744682"/>
                </a:lnTo>
                <a:lnTo>
                  <a:pt x="815006" y="2565327"/>
                </a:lnTo>
                <a:close/>
                <a:moveTo>
                  <a:pt x="214360" y="2565327"/>
                </a:moveTo>
                <a:lnTo>
                  <a:pt x="225001" y="2565396"/>
                </a:lnTo>
                <a:lnTo>
                  <a:pt x="216600" y="2594666"/>
                </a:lnTo>
                <a:lnTo>
                  <a:pt x="214434" y="2605329"/>
                </a:lnTo>
                <a:close/>
                <a:moveTo>
                  <a:pt x="2793587" y="2562993"/>
                </a:moveTo>
                <a:cubicBezTo>
                  <a:pt x="2774695" y="2562771"/>
                  <a:pt x="2757915" y="2566604"/>
                  <a:pt x="2743247" y="2574494"/>
                </a:cubicBezTo>
                <a:cubicBezTo>
                  <a:pt x="2728578" y="2582384"/>
                  <a:pt x="2716911" y="2593275"/>
                  <a:pt x="2708243" y="2607165"/>
                </a:cubicBezTo>
                <a:cubicBezTo>
                  <a:pt x="2699575" y="2621056"/>
                  <a:pt x="2695352" y="2637002"/>
                  <a:pt x="2695575" y="2655005"/>
                </a:cubicBezTo>
                <a:cubicBezTo>
                  <a:pt x="2695575" y="2673007"/>
                  <a:pt x="2699798" y="2688898"/>
                  <a:pt x="2708243" y="2702677"/>
                </a:cubicBezTo>
                <a:cubicBezTo>
                  <a:pt x="2716689" y="2716456"/>
                  <a:pt x="2728245" y="2727291"/>
                  <a:pt x="2742914" y="2735181"/>
                </a:cubicBezTo>
                <a:cubicBezTo>
                  <a:pt x="2757582" y="2743072"/>
                  <a:pt x="2774584" y="2747127"/>
                  <a:pt x="2793920" y="2747349"/>
                </a:cubicBezTo>
                <a:cubicBezTo>
                  <a:pt x="2812812" y="2747127"/>
                  <a:pt x="2829702" y="2743072"/>
                  <a:pt x="2844593" y="2735181"/>
                </a:cubicBezTo>
                <a:cubicBezTo>
                  <a:pt x="2859484" y="2727291"/>
                  <a:pt x="2871152" y="2716401"/>
                  <a:pt x="2879598" y="2702510"/>
                </a:cubicBezTo>
                <a:cubicBezTo>
                  <a:pt x="2888044" y="2688620"/>
                  <a:pt x="2892154" y="2672785"/>
                  <a:pt x="2891933" y="2655005"/>
                </a:cubicBezTo>
                <a:cubicBezTo>
                  <a:pt x="2891933" y="2637002"/>
                  <a:pt x="2887765" y="2621056"/>
                  <a:pt x="2879431" y="2607165"/>
                </a:cubicBezTo>
                <a:cubicBezTo>
                  <a:pt x="2871096" y="2593275"/>
                  <a:pt x="2859484" y="2582384"/>
                  <a:pt x="2844593" y="2574494"/>
                </a:cubicBezTo>
                <a:cubicBezTo>
                  <a:pt x="2829702" y="2566604"/>
                  <a:pt x="2812701" y="2562771"/>
                  <a:pt x="2793587" y="2562993"/>
                </a:cubicBezTo>
                <a:close/>
                <a:moveTo>
                  <a:pt x="2136362" y="2562993"/>
                </a:moveTo>
                <a:cubicBezTo>
                  <a:pt x="2117471" y="2562771"/>
                  <a:pt x="2100691" y="2566604"/>
                  <a:pt x="2086022" y="2574494"/>
                </a:cubicBezTo>
                <a:cubicBezTo>
                  <a:pt x="2071354" y="2582384"/>
                  <a:pt x="2059685" y="2593275"/>
                  <a:pt x="2051018" y="2607165"/>
                </a:cubicBezTo>
                <a:cubicBezTo>
                  <a:pt x="2042351" y="2621056"/>
                  <a:pt x="2038127" y="2637002"/>
                  <a:pt x="2038350" y="2655005"/>
                </a:cubicBezTo>
                <a:cubicBezTo>
                  <a:pt x="2038350" y="2673007"/>
                  <a:pt x="2042572" y="2688898"/>
                  <a:pt x="2051018" y="2702677"/>
                </a:cubicBezTo>
                <a:cubicBezTo>
                  <a:pt x="2059463" y="2716456"/>
                  <a:pt x="2071021" y="2727291"/>
                  <a:pt x="2085689" y="2735181"/>
                </a:cubicBezTo>
                <a:cubicBezTo>
                  <a:pt x="2100357" y="2743072"/>
                  <a:pt x="2117359" y="2747127"/>
                  <a:pt x="2136695" y="2747349"/>
                </a:cubicBezTo>
                <a:cubicBezTo>
                  <a:pt x="2155586" y="2747127"/>
                  <a:pt x="2172477" y="2743072"/>
                  <a:pt x="2187368" y="2735181"/>
                </a:cubicBezTo>
                <a:cubicBezTo>
                  <a:pt x="2202259" y="2727291"/>
                  <a:pt x="2213927" y="2716401"/>
                  <a:pt x="2222373" y="2702510"/>
                </a:cubicBezTo>
                <a:cubicBezTo>
                  <a:pt x="2230818" y="2688620"/>
                  <a:pt x="2234930" y="2672785"/>
                  <a:pt x="2234707" y="2655005"/>
                </a:cubicBezTo>
                <a:cubicBezTo>
                  <a:pt x="2234707" y="2637002"/>
                  <a:pt x="2230540" y="2621056"/>
                  <a:pt x="2222206" y="2607165"/>
                </a:cubicBezTo>
                <a:cubicBezTo>
                  <a:pt x="2213871" y="2593275"/>
                  <a:pt x="2202259" y="2582384"/>
                  <a:pt x="2187368" y="2574494"/>
                </a:cubicBezTo>
                <a:cubicBezTo>
                  <a:pt x="2172477" y="2566604"/>
                  <a:pt x="2155476" y="2562771"/>
                  <a:pt x="2136362" y="2562993"/>
                </a:cubicBezTo>
                <a:close/>
                <a:moveTo>
                  <a:pt x="1488662" y="2562993"/>
                </a:moveTo>
                <a:cubicBezTo>
                  <a:pt x="1469771" y="2562771"/>
                  <a:pt x="1452991" y="2566604"/>
                  <a:pt x="1438322" y="2574494"/>
                </a:cubicBezTo>
                <a:cubicBezTo>
                  <a:pt x="1423654" y="2582384"/>
                  <a:pt x="1411986" y="2593275"/>
                  <a:pt x="1403318" y="2607165"/>
                </a:cubicBezTo>
                <a:cubicBezTo>
                  <a:pt x="1394650" y="2621056"/>
                  <a:pt x="1390427" y="2637002"/>
                  <a:pt x="1390650" y="2655005"/>
                </a:cubicBezTo>
                <a:cubicBezTo>
                  <a:pt x="1390650" y="2673007"/>
                  <a:pt x="1394873" y="2688898"/>
                  <a:pt x="1403318" y="2702677"/>
                </a:cubicBezTo>
                <a:cubicBezTo>
                  <a:pt x="1411763" y="2716456"/>
                  <a:pt x="1423321" y="2727291"/>
                  <a:pt x="1437989" y="2735181"/>
                </a:cubicBezTo>
                <a:cubicBezTo>
                  <a:pt x="1452658" y="2743072"/>
                  <a:pt x="1469659" y="2747127"/>
                  <a:pt x="1488995" y="2747349"/>
                </a:cubicBezTo>
                <a:cubicBezTo>
                  <a:pt x="1507886" y="2747127"/>
                  <a:pt x="1524778" y="2743072"/>
                  <a:pt x="1539668" y="2735181"/>
                </a:cubicBezTo>
                <a:cubicBezTo>
                  <a:pt x="1554559" y="2727291"/>
                  <a:pt x="1566227" y="2716401"/>
                  <a:pt x="1574673" y="2702510"/>
                </a:cubicBezTo>
                <a:cubicBezTo>
                  <a:pt x="1583118" y="2688620"/>
                  <a:pt x="1587230" y="2672785"/>
                  <a:pt x="1587008" y="2655005"/>
                </a:cubicBezTo>
                <a:cubicBezTo>
                  <a:pt x="1587008" y="2637002"/>
                  <a:pt x="1582840" y="2621056"/>
                  <a:pt x="1574506" y="2607165"/>
                </a:cubicBezTo>
                <a:cubicBezTo>
                  <a:pt x="1566172" y="2593275"/>
                  <a:pt x="1554559" y="2582384"/>
                  <a:pt x="1539668" y="2574494"/>
                </a:cubicBezTo>
                <a:cubicBezTo>
                  <a:pt x="1524778" y="2566604"/>
                  <a:pt x="1507775" y="2562771"/>
                  <a:pt x="1488662" y="2562993"/>
                </a:cubicBezTo>
                <a:close/>
                <a:moveTo>
                  <a:pt x="5115273" y="2562660"/>
                </a:moveTo>
                <a:cubicBezTo>
                  <a:pt x="5095938" y="2562660"/>
                  <a:pt x="5078713" y="2566604"/>
                  <a:pt x="5063600" y="2574494"/>
                </a:cubicBezTo>
                <a:cubicBezTo>
                  <a:pt x="5048487" y="2582385"/>
                  <a:pt x="5036652" y="2593275"/>
                  <a:pt x="5028096" y="2607166"/>
                </a:cubicBezTo>
                <a:cubicBezTo>
                  <a:pt x="5019539" y="2621056"/>
                  <a:pt x="5015261" y="2637003"/>
                  <a:pt x="5015261" y="2655005"/>
                </a:cubicBezTo>
                <a:cubicBezTo>
                  <a:pt x="5015261" y="2672785"/>
                  <a:pt x="5019539" y="2688676"/>
                  <a:pt x="5028096" y="2702678"/>
                </a:cubicBezTo>
                <a:cubicBezTo>
                  <a:pt x="5036652" y="2716679"/>
                  <a:pt x="5048487" y="2727625"/>
                  <a:pt x="5063600" y="2735514"/>
                </a:cubicBezTo>
                <a:cubicBezTo>
                  <a:pt x="5078713" y="2743404"/>
                  <a:pt x="5095938" y="2747349"/>
                  <a:pt x="5115273" y="2747349"/>
                </a:cubicBezTo>
                <a:cubicBezTo>
                  <a:pt x="5134165" y="2747349"/>
                  <a:pt x="5150611" y="2743404"/>
                  <a:pt x="5164613" y="2735514"/>
                </a:cubicBezTo>
                <a:cubicBezTo>
                  <a:pt x="5178615" y="2727625"/>
                  <a:pt x="5188949" y="2716456"/>
                  <a:pt x="5195617" y="2702010"/>
                </a:cubicBezTo>
                <a:lnTo>
                  <a:pt x="5155278" y="2680008"/>
                </a:lnTo>
                <a:cubicBezTo>
                  <a:pt x="5150611" y="2688676"/>
                  <a:pt x="5144777" y="2694954"/>
                  <a:pt x="5137776" y="2698843"/>
                </a:cubicBezTo>
                <a:cubicBezTo>
                  <a:pt x="5130775" y="2702732"/>
                  <a:pt x="5123163" y="2704677"/>
                  <a:pt x="5114940" y="2704677"/>
                </a:cubicBezTo>
                <a:cubicBezTo>
                  <a:pt x="5106050" y="2704677"/>
                  <a:pt x="5098049" y="2702678"/>
                  <a:pt x="5090937" y="2698676"/>
                </a:cubicBezTo>
                <a:cubicBezTo>
                  <a:pt x="5083825" y="2694677"/>
                  <a:pt x="5078213" y="2689009"/>
                  <a:pt x="5074102" y="2681674"/>
                </a:cubicBezTo>
                <a:cubicBezTo>
                  <a:pt x="5069990" y="2674340"/>
                  <a:pt x="5067934" y="2665450"/>
                  <a:pt x="5067934" y="2655005"/>
                </a:cubicBezTo>
                <a:cubicBezTo>
                  <a:pt x="5067934" y="2644559"/>
                  <a:pt x="5069990" y="2635669"/>
                  <a:pt x="5074102" y="2628335"/>
                </a:cubicBezTo>
                <a:cubicBezTo>
                  <a:pt x="5078213" y="2621000"/>
                  <a:pt x="5083825" y="2615333"/>
                  <a:pt x="5090937" y="2611332"/>
                </a:cubicBezTo>
                <a:cubicBezTo>
                  <a:pt x="5098049" y="2607332"/>
                  <a:pt x="5106050" y="2605331"/>
                  <a:pt x="5114940" y="2605331"/>
                </a:cubicBezTo>
                <a:cubicBezTo>
                  <a:pt x="5123163" y="2605331"/>
                  <a:pt x="5130775" y="2607332"/>
                  <a:pt x="5137776" y="2611332"/>
                </a:cubicBezTo>
                <a:cubicBezTo>
                  <a:pt x="5144777" y="2615333"/>
                  <a:pt x="5150611" y="2621556"/>
                  <a:pt x="5155278" y="2630002"/>
                </a:cubicBezTo>
                <a:lnTo>
                  <a:pt x="5195617" y="2608333"/>
                </a:lnTo>
                <a:cubicBezTo>
                  <a:pt x="5188949" y="2593664"/>
                  <a:pt x="5178615" y="2582385"/>
                  <a:pt x="5164613" y="2574494"/>
                </a:cubicBezTo>
                <a:cubicBezTo>
                  <a:pt x="5150611" y="2566604"/>
                  <a:pt x="5134165" y="2562660"/>
                  <a:pt x="5115273" y="2562660"/>
                </a:cubicBezTo>
                <a:close/>
                <a:moveTo>
                  <a:pt x="4899580" y="2562660"/>
                </a:moveTo>
                <a:cubicBezTo>
                  <a:pt x="4885356" y="2562660"/>
                  <a:pt x="4871354" y="2564550"/>
                  <a:pt x="4857574" y="2568327"/>
                </a:cubicBezTo>
                <a:cubicBezTo>
                  <a:pt x="4843795" y="2572105"/>
                  <a:pt x="4832016" y="2577439"/>
                  <a:pt x="4822237" y="2584329"/>
                </a:cubicBezTo>
                <a:lnTo>
                  <a:pt x="4840906" y="2620667"/>
                </a:lnTo>
                <a:cubicBezTo>
                  <a:pt x="4847351" y="2615556"/>
                  <a:pt x="4855185" y="2611500"/>
                  <a:pt x="4864409" y="2608498"/>
                </a:cubicBezTo>
                <a:cubicBezTo>
                  <a:pt x="4873632" y="2605498"/>
                  <a:pt x="4883022" y="2603999"/>
                  <a:pt x="4892579" y="2603999"/>
                </a:cubicBezTo>
                <a:cubicBezTo>
                  <a:pt x="4906581" y="2603999"/>
                  <a:pt x="4916971" y="2607110"/>
                  <a:pt x="4923749" y="2613333"/>
                </a:cubicBezTo>
                <a:cubicBezTo>
                  <a:pt x="4930528" y="2619556"/>
                  <a:pt x="4933917" y="2628223"/>
                  <a:pt x="4933917" y="2639336"/>
                </a:cubicBezTo>
                <a:lnTo>
                  <a:pt x="4892579" y="2639336"/>
                </a:lnTo>
                <a:cubicBezTo>
                  <a:pt x="4874354" y="2639336"/>
                  <a:pt x="4859575" y="2641614"/>
                  <a:pt x="4848240" y="2646170"/>
                </a:cubicBezTo>
                <a:cubicBezTo>
                  <a:pt x="4836905" y="2650726"/>
                  <a:pt x="4828626" y="2657005"/>
                  <a:pt x="4823404" y="2665006"/>
                </a:cubicBezTo>
                <a:cubicBezTo>
                  <a:pt x="4818181" y="2673007"/>
                  <a:pt x="4815569" y="2682341"/>
                  <a:pt x="4815569" y="2693010"/>
                </a:cubicBezTo>
                <a:cubicBezTo>
                  <a:pt x="4815569" y="2703233"/>
                  <a:pt x="4818236" y="2712456"/>
                  <a:pt x="4823570" y="2720680"/>
                </a:cubicBezTo>
                <a:cubicBezTo>
                  <a:pt x="4828904" y="2728903"/>
                  <a:pt x="4836572" y="2735404"/>
                  <a:pt x="4846573" y="2740183"/>
                </a:cubicBezTo>
                <a:cubicBezTo>
                  <a:pt x="4856574" y="2744960"/>
                  <a:pt x="4868576" y="2747349"/>
                  <a:pt x="4882578" y="2747349"/>
                </a:cubicBezTo>
                <a:cubicBezTo>
                  <a:pt x="4898357" y="2747349"/>
                  <a:pt x="4911248" y="2744349"/>
                  <a:pt x="4921249" y="2738348"/>
                </a:cubicBezTo>
                <a:cubicBezTo>
                  <a:pt x="4926250" y="2735348"/>
                  <a:pt x="4930472" y="2731654"/>
                  <a:pt x="4933917" y="2727263"/>
                </a:cubicBezTo>
                <a:lnTo>
                  <a:pt x="4937251" y="2720909"/>
                </a:lnTo>
                <a:lnTo>
                  <a:pt x="4937251" y="2744682"/>
                </a:lnTo>
                <a:lnTo>
                  <a:pt x="4985924" y="2744682"/>
                </a:lnTo>
                <a:lnTo>
                  <a:pt x="4985924" y="2642336"/>
                </a:lnTo>
                <a:cubicBezTo>
                  <a:pt x="4985924" y="2614999"/>
                  <a:pt x="4978367" y="2594886"/>
                  <a:pt x="4963254" y="2581995"/>
                </a:cubicBezTo>
                <a:cubicBezTo>
                  <a:pt x="4948141" y="2569105"/>
                  <a:pt x="4926916" y="2562660"/>
                  <a:pt x="4899580" y="2562660"/>
                </a:cubicBezTo>
                <a:close/>
                <a:moveTo>
                  <a:pt x="4706984" y="2562660"/>
                </a:moveTo>
                <a:cubicBezTo>
                  <a:pt x="4691205" y="2562660"/>
                  <a:pt x="4677647" y="2565994"/>
                  <a:pt x="4666313" y="2572661"/>
                </a:cubicBezTo>
                <a:cubicBezTo>
                  <a:pt x="4660645" y="2575994"/>
                  <a:pt x="4655645" y="2580190"/>
                  <a:pt x="4651311" y="2585246"/>
                </a:cubicBezTo>
                <a:lnTo>
                  <a:pt x="4650644" y="2586322"/>
                </a:lnTo>
                <a:lnTo>
                  <a:pt x="4650644" y="2565327"/>
                </a:lnTo>
                <a:lnTo>
                  <a:pt x="4600971" y="2565327"/>
                </a:lnTo>
                <a:lnTo>
                  <a:pt x="4600971" y="2809357"/>
                </a:lnTo>
                <a:lnTo>
                  <a:pt x="4652978" y="2809357"/>
                </a:lnTo>
                <a:lnTo>
                  <a:pt x="4652978" y="2725382"/>
                </a:lnTo>
                <a:lnTo>
                  <a:pt x="4667313" y="2737348"/>
                </a:lnTo>
                <a:cubicBezTo>
                  <a:pt x="4678647" y="2744016"/>
                  <a:pt x="4691871" y="2747349"/>
                  <a:pt x="4706984" y="2747349"/>
                </a:cubicBezTo>
                <a:cubicBezTo>
                  <a:pt x="4723875" y="2747349"/>
                  <a:pt x="4739044" y="2743572"/>
                  <a:pt x="4752490" y="2736015"/>
                </a:cubicBezTo>
                <a:cubicBezTo>
                  <a:pt x="4765936" y="2728458"/>
                  <a:pt x="4776604" y="2717791"/>
                  <a:pt x="4784494" y="2704010"/>
                </a:cubicBezTo>
                <a:cubicBezTo>
                  <a:pt x="4792384" y="2690231"/>
                  <a:pt x="4796329" y="2673896"/>
                  <a:pt x="4796329" y="2655005"/>
                </a:cubicBezTo>
                <a:cubicBezTo>
                  <a:pt x="4796329" y="2636335"/>
                  <a:pt x="4792384" y="2620112"/>
                  <a:pt x="4784494" y="2606332"/>
                </a:cubicBezTo>
                <a:cubicBezTo>
                  <a:pt x="4776604" y="2592552"/>
                  <a:pt x="4765936" y="2581829"/>
                  <a:pt x="4752490" y="2574162"/>
                </a:cubicBezTo>
                <a:cubicBezTo>
                  <a:pt x="4739044" y="2566493"/>
                  <a:pt x="4723875" y="2562660"/>
                  <a:pt x="4706984" y="2562660"/>
                </a:cubicBezTo>
                <a:close/>
                <a:moveTo>
                  <a:pt x="1709404" y="2562660"/>
                </a:moveTo>
                <a:cubicBezTo>
                  <a:pt x="1690068" y="2562660"/>
                  <a:pt x="1672844" y="2566604"/>
                  <a:pt x="1657731" y="2574494"/>
                </a:cubicBezTo>
                <a:cubicBezTo>
                  <a:pt x="1642617" y="2582384"/>
                  <a:pt x="1630783" y="2593275"/>
                  <a:pt x="1622226" y="2607165"/>
                </a:cubicBezTo>
                <a:cubicBezTo>
                  <a:pt x="1613670" y="2621056"/>
                  <a:pt x="1609391" y="2637002"/>
                  <a:pt x="1609391" y="2655005"/>
                </a:cubicBezTo>
                <a:cubicBezTo>
                  <a:pt x="1609391" y="2672785"/>
                  <a:pt x="1613670" y="2688676"/>
                  <a:pt x="1622226" y="2702677"/>
                </a:cubicBezTo>
                <a:cubicBezTo>
                  <a:pt x="1630783" y="2716679"/>
                  <a:pt x="1642617" y="2727625"/>
                  <a:pt x="1657731" y="2735514"/>
                </a:cubicBezTo>
                <a:cubicBezTo>
                  <a:pt x="1672844" y="2743404"/>
                  <a:pt x="1690068" y="2747349"/>
                  <a:pt x="1709404" y="2747349"/>
                </a:cubicBezTo>
                <a:cubicBezTo>
                  <a:pt x="1728295" y="2747349"/>
                  <a:pt x="1744742" y="2743404"/>
                  <a:pt x="1758743" y="2735514"/>
                </a:cubicBezTo>
                <a:cubicBezTo>
                  <a:pt x="1772745" y="2727625"/>
                  <a:pt x="1783080" y="2716456"/>
                  <a:pt x="1789747" y="2702010"/>
                </a:cubicBezTo>
                <a:lnTo>
                  <a:pt x="1749408" y="2680008"/>
                </a:lnTo>
                <a:cubicBezTo>
                  <a:pt x="1744742" y="2688676"/>
                  <a:pt x="1738907" y="2694954"/>
                  <a:pt x="1731907" y="2698843"/>
                </a:cubicBezTo>
                <a:cubicBezTo>
                  <a:pt x="1724906" y="2702732"/>
                  <a:pt x="1717294" y="2704677"/>
                  <a:pt x="1709070" y="2704677"/>
                </a:cubicBezTo>
                <a:cubicBezTo>
                  <a:pt x="1700181" y="2704677"/>
                  <a:pt x="1692179" y="2702677"/>
                  <a:pt x="1685067" y="2698676"/>
                </a:cubicBezTo>
                <a:cubicBezTo>
                  <a:pt x="1677956" y="2694677"/>
                  <a:pt x="1672344" y="2689009"/>
                  <a:pt x="1668232" y="2681674"/>
                </a:cubicBezTo>
                <a:cubicBezTo>
                  <a:pt x="1664120" y="2674340"/>
                  <a:pt x="1662064" y="2665450"/>
                  <a:pt x="1662064" y="2655005"/>
                </a:cubicBezTo>
                <a:cubicBezTo>
                  <a:pt x="1662064" y="2644559"/>
                  <a:pt x="1664120" y="2635669"/>
                  <a:pt x="1668232" y="2628335"/>
                </a:cubicBezTo>
                <a:cubicBezTo>
                  <a:pt x="1672344" y="2621000"/>
                  <a:pt x="1677956" y="2615333"/>
                  <a:pt x="1685067" y="2611332"/>
                </a:cubicBezTo>
                <a:cubicBezTo>
                  <a:pt x="1692179" y="2607332"/>
                  <a:pt x="1700181" y="2605331"/>
                  <a:pt x="1709070" y="2605331"/>
                </a:cubicBezTo>
                <a:cubicBezTo>
                  <a:pt x="1717294" y="2605331"/>
                  <a:pt x="1724906" y="2607332"/>
                  <a:pt x="1731907" y="2611332"/>
                </a:cubicBezTo>
                <a:cubicBezTo>
                  <a:pt x="1738907" y="2615333"/>
                  <a:pt x="1744742" y="2621556"/>
                  <a:pt x="1749408" y="2630002"/>
                </a:cubicBezTo>
                <a:lnTo>
                  <a:pt x="1789747" y="2608333"/>
                </a:lnTo>
                <a:cubicBezTo>
                  <a:pt x="1783080" y="2593664"/>
                  <a:pt x="1772745" y="2582384"/>
                  <a:pt x="1758743" y="2574494"/>
                </a:cubicBezTo>
                <a:cubicBezTo>
                  <a:pt x="1744742" y="2566604"/>
                  <a:pt x="1728295" y="2562660"/>
                  <a:pt x="1709404" y="2562660"/>
                </a:cubicBezTo>
                <a:close/>
                <a:moveTo>
                  <a:pt x="512635" y="2562660"/>
                </a:moveTo>
                <a:cubicBezTo>
                  <a:pt x="498411" y="2562660"/>
                  <a:pt x="484409" y="2564550"/>
                  <a:pt x="470630" y="2568327"/>
                </a:cubicBezTo>
                <a:cubicBezTo>
                  <a:pt x="456850" y="2572105"/>
                  <a:pt x="445071" y="2577439"/>
                  <a:pt x="435292" y="2584329"/>
                </a:cubicBezTo>
                <a:lnTo>
                  <a:pt x="453961" y="2620667"/>
                </a:lnTo>
                <a:cubicBezTo>
                  <a:pt x="460406" y="2615556"/>
                  <a:pt x="468241" y="2611499"/>
                  <a:pt x="477464" y="2608498"/>
                </a:cubicBezTo>
                <a:cubicBezTo>
                  <a:pt x="486687" y="2605498"/>
                  <a:pt x="496078" y="2603999"/>
                  <a:pt x="505634" y="2603999"/>
                </a:cubicBezTo>
                <a:cubicBezTo>
                  <a:pt x="519636" y="2603999"/>
                  <a:pt x="530026" y="2607110"/>
                  <a:pt x="536805" y="2613333"/>
                </a:cubicBezTo>
                <a:cubicBezTo>
                  <a:pt x="543583" y="2619556"/>
                  <a:pt x="546973" y="2628223"/>
                  <a:pt x="546973" y="2639336"/>
                </a:cubicBezTo>
                <a:lnTo>
                  <a:pt x="505634" y="2639336"/>
                </a:lnTo>
                <a:cubicBezTo>
                  <a:pt x="487410" y="2639336"/>
                  <a:pt x="472630" y="2641614"/>
                  <a:pt x="461295" y="2646170"/>
                </a:cubicBezTo>
                <a:cubicBezTo>
                  <a:pt x="449961" y="2650726"/>
                  <a:pt x="441682" y="2657005"/>
                  <a:pt x="436459" y="2665006"/>
                </a:cubicBezTo>
                <a:cubicBezTo>
                  <a:pt x="431236" y="2673007"/>
                  <a:pt x="428625" y="2682341"/>
                  <a:pt x="428625" y="2693010"/>
                </a:cubicBezTo>
                <a:cubicBezTo>
                  <a:pt x="428625" y="2703233"/>
                  <a:pt x="431292" y="2712456"/>
                  <a:pt x="436626" y="2720680"/>
                </a:cubicBezTo>
                <a:cubicBezTo>
                  <a:pt x="441960" y="2728903"/>
                  <a:pt x="449627" y="2735403"/>
                  <a:pt x="459628" y="2740182"/>
                </a:cubicBezTo>
                <a:cubicBezTo>
                  <a:pt x="469630" y="2744960"/>
                  <a:pt x="481631" y="2747349"/>
                  <a:pt x="495633" y="2747349"/>
                </a:cubicBezTo>
                <a:cubicBezTo>
                  <a:pt x="511413" y="2747349"/>
                  <a:pt x="524303" y="2744349"/>
                  <a:pt x="534305" y="2738348"/>
                </a:cubicBezTo>
                <a:cubicBezTo>
                  <a:pt x="539305" y="2735348"/>
                  <a:pt x="543528" y="2731654"/>
                  <a:pt x="546973" y="2727263"/>
                </a:cubicBezTo>
                <a:lnTo>
                  <a:pt x="550307" y="2720908"/>
                </a:lnTo>
                <a:lnTo>
                  <a:pt x="550307" y="2744682"/>
                </a:lnTo>
                <a:lnTo>
                  <a:pt x="598979" y="2744682"/>
                </a:lnTo>
                <a:lnTo>
                  <a:pt x="598979" y="2642336"/>
                </a:lnTo>
                <a:cubicBezTo>
                  <a:pt x="598979" y="2614999"/>
                  <a:pt x="591423" y="2594886"/>
                  <a:pt x="576310" y="2581995"/>
                </a:cubicBezTo>
                <a:cubicBezTo>
                  <a:pt x="561197" y="2569105"/>
                  <a:pt x="539972" y="2562660"/>
                  <a:pt x="512635" y="2562660"/>
                </a:cubicBezTo>
                <a:close/>
                <a:moveTo>
                  <a:pt x="84010" y="2562660"/>
                </a:moveTo>
                <a:cubicBezTo>
                  <a:pt x="111347" y="2562660"/>
                  <a:pt x="132572" y="2569105"/>
                  <a:pt x="147685" y="2581995"/>
                </a:cubicBezTo>
                <a:cubicBezTo>
                  <a:pt x="162798" y="2594886"/>
                  <a:pt x="170354" y="2614999"/>
                  <a:pt x="170354" y="2642336"/>
                </a:cubicBezTo>
                <a:lnTo>
                  <a:pt x="170354" y="2744682"/>
                </a:lnTo>
                <a:lnTo>
                  <a:pt x="121681" y="2744682"/>
                </a:lnTo>
                <a:lnTo>
                  <a:pt x="121681" y="2720908"/>
                </a:lnTo>
                <a:lnTo>
                  <a:pt x="118348" y="2727263"/>
                </a:lnTo>
                <a:cubicBezTo>
                  <a:pt x="114903" y="2731654"/>
                  <a:pt x="110680" y="2735348"/>
                  <a:pt x="105679" y="2738348"/>
                </a:cubicBezTo>
                <a:cubicBezTo>
                  <a:pt x="95678" y="2744349"/>
                  <a:pt x="82788" y="2747349"/>
                  <a:pt x="67008" y="2747349"/>
                </a:cubicBezTo>
                <a:cubicBezTo>
                  <a:pt x="53006" y="2747349"/>
                  <a:pt x="41005" y="2744960"/>
                  <a:pt x="31004" y="2740182"/>
                </a:cubicBezTo>
                <a:cubicBezTo>
                  <a:pt x="21002" y="2735403"/>
                  <a:pt x="13335" y="2728903"/>
                  <a:pt x="8001" y="2720680"/>
                </a:cubicBezTo>
                <a:cubicBezTo>
                  <a:pt x="2667" y="2712456"/>
                  <a:pt x="0" y="2703233"/>
                  <a:pt x="0" y="2693010"/>
                </a:cubicBezTo>
                <a:cubicBezTo>
                  <a:pt x="0" y="2682341"/>
                  <a:pt x="2611" y="2673007"/>
                  <a:pt x="7834" y="2665006"/>
                </a:cubicBezTo>
                <a:cubicBezTo>
                  <a:pt x="13057" y="2657005"/>
                  <a:pt x="21336" y="2650726"/>
                  <a:pt x="32670" y="2646170"/>
                </a:cubicBezTo>
                <a:cubicBezTo>
                  <a:pt x="44005" y="2641614"/>
                  <a:pt x="58785" y="2639336"/>
                  <a:pt x="77009" y="2639336"/>
                </a:cubicBezTo>
                <a:lnTo>
                  <a:pt x="118348" y="2639336"/>
                </a:lnTo>
                <a:cubicBezTo>
                  <a:pt x="118348" y="2628223"/>
                  <a:pt x="114959" y="2619556"/>
                  <a:pt x="108180" y="2613333"/>
                </a:cubicBezTo>
                <a:cubicBezTo>
                  <a:pt x="101401" y="2607110"/>
                  <a:pt x="91011" y="2603999"/>
                  <a:pt x="77009" y="2603999"/>
                </a:cubicBezTo>
                <a:cubicBezTo>
                  <a:pt x="67453" y="2603999"/>
                  <a:pt x="58063" y="2605498"/>
                  <a:pt x="48839" y="2608498"/>
                </a:cubicBezTo>
                <a:cubicBezTo>
                  <a:pt x="39616" y="2611499"/>
                  <a:pt x="31781" y="2615556"/>
                  <a:pt x="25336" y="2620667"/>
                </a:cubicBezTo>
                <a:lnTo>
                  <a:pt x="6667" y="2584329"/>
                </a:lnTo>
                <a:cubicBezTo>
                  <a:pt x="16446" y="2577439"/>
                  <a:pt x="28225" y="2572105"/>
                  <a:pt x="42005" y="2568327"/>
                </a:cubicBezTo>
                <a:cubicBezTo>
                  <a:pt x="55784" y="2564550"/>
                  <a:pt x="69786" y="2562660"/>
                  <a:pt x="84010" y="2562660"/>
                </a:cubicBezTo>
                <a:close/>
                <a:moveTo>
                  <a:pt x="1157192" y="2561993"/>
                </a:moveTo>
                <a:cubicBezTo>
                  <a:pt x="1145857" y="2562215"/>
                  <a:pt x="1134411" y="2563771"/>
                  <a:pt x="1122854" y="2566660"/>
                </a:cubicBezTo>
                <a:cubicBezTo>
                  <a:pt x="1111297" y="2569549"/>
                  <a:pt x="1099629" y="2573439"/>
                  <a:pt x="1087850" y="2578328"/>
                </a:cubicBezTo>
                <a:lnTo>
                  <a:pt x="1100518" y="2614333"/>
                </a:lnTo>
                <a:cubicBezTo>
                  <a:pt x="1110520" y="2610332"/>
                  <a:pt x="1120298" y="2607276"/>
                  <a:pt x="1129855" y="2605165"/>
                </a:cubicBezTo>
                <a:cubicBezTo>
                  <a:pt x="1139412" y="2603054"/>
                  <a:pt x="1148635" y="2601998"/>
                  <a:pt x="1157525" y="2601998"/>
                </a:cubicBezTo>
                <a:cubicBezTo>
                  <a:pt x="1165304" y="2601998"/>
                  <a:pt x="1171749" y="2602720"/>
                  <a:pt x="1176861" y="2604165"/>
                </a:cubicBezTo>
                <a:cubicBezTo>
                  <a:pt x="1181973" y="2605609"/>
                  <a:pt x="1185862" y="2607665"/>
                  <a:pt x="1188529" y="2610332"/>
                </a:cubicBezTo>
                <a:cubicBezTo>
                  <a:pt x="1191196" y="2612999"/>
                  <a:pt x="1192530" y="2616222"/>
                  <a:pt x="1192530" y="2620000"/>
                </a:cubicBezTo>
                <a:cubicBezTo>
                  <a:pt x="1192530" y="2623556"/>
                  <a:pt x="1191474" y="2626613"/>
                  <a:pt x="1189363" y="2629168"/>
                </a:cubicBezTo>
                <a:cubicBezTo>
                  <a:pt x="1187251" y="2631724"/>
                  <a:pt x="1184084" y="2633668"/>
                  <a:pt x="1179861" y="2635002"/>
                </a:cubicBezTo>
                <a:cubicBezTo>
                  <a:pt x="1175639" y="2636335"/>
                  <a:pt x="1170527" y="2637002"/>
                  <a:pt x="1164526" y="2637002"/>
                </a:cubicBezTo>
                <a:lnTo>
                  <a:pt x="1125855" y="2637002"/>
                </a:lnTo>
                <a:lnTo>
                  <a:pt x="1125855" y="2669339"/>
                </a:lnTo>
                <a:lnTo>
                  <a:pt x="1168860" y="2669339"/>
                </a:lnTo>
                <a:cubicBezTo>
                  <a:pt x="1178195" y="2669339"/>
                  <a:pt x="1185307" y="2670840"/>
                  <a:pt x="1190196" y="2673840"/>
                </a:cubicBezTo>
                <a:cubicBezTo>
                  <a:pt x="1195086" y="2676840"/>
                  <a:pt x="1197531" y="2681230"/>
                  <a:pt x="1197531" y="2687009"/>
                </a:cubicBezTo>
                <a:cubicBezTo>
                  <a:pt x="1197531" y="2691453"/>
                  <a:pt x="1195975" y="2695232"/>
                  <a:pt x="1192863" y="2698344"/>
                </a:cubicBezTo>
                <a:cubicBezTo>
                  <a:pt x="1189752" y="2701455"/>
                  <a:pt x="1185251" y="2703845"/>
                  <a:pt x="1179361" y="2705511"/>
                </a:cubicBezTo>
                <a:cubicBezTo>
                  <a:pt x="1173472" y="2707177"/>
                  <a:pt x="1166526" y="2708011"/>
                  <a:pt x="1158525" y="2708011"/>
                </a:cubicBezTo>
                <a:cubicBezTo>
                  <a:pt x="1147413" y="2708011"/>
                  <a:pt x="1136467" y="2706844"/>
                  <a:pt x="1125688" y="2704511"/>
                </a:cubicBezTo>
                <a:cubicBezTo>
                  <a:pt x="1114909" y="2702178"/>
                  <a:pt x="1104963" y="2698789"/>
                  <a:pt x="1095851" y="2694342"/>
                </a:cubicBezTo>
                <a:lnTo>
                  <a:pt x="1081849" y="2730680"/>
                </a:lnTo>
                <a:cubicBezTo>
                  <a:pt x="1093406" y="2736459"/>
                  <a:pt x="1106019" y="2740793"/>
                  <a:pt x="1119687" y="2743682"/>
                </a:cubicBezTo>
                <a:cubicBezTo>
                  <a:pt x="1133356" y="2746571"/>
                  <a:pt x="1147079" y="2748016"/>
                  <a:pt x="1160859" y="2748016"/>
                </a:cubicBezTo>
                <a:cubicBezTo>
                  <a:pt x="1177750" y="2748016"/>
                  <a:pt x="1192919" y="2745738"/>
                  <a:pt x="1206365" y="2741182"/>
                </a:cubicBezTo>
                <a:cubicBezTo>
                  <a:pt x="1219811" y="2736626"/>
                  <a:pt x="1230479" y="2730070"/>
                  <a:pt x="1238369" y="2721513"/>
                </a:cubicBezTo>
                <a:cubicBezTo>
                  <a:pt x="1246259" y="2712956"/>
                  <a:pt x="1250204" y="2702900"/>
                  <a:pt x="1250204" y="2691343"/>
                </a:cubicBezTo>
                <a:cubicBezTo>
                  <a:pt x="1250204" y="2677785"/>
                  <a:pt x="1244536" y="2667062"/>
                  <a:pt x="1233201" y="2659172"/>
                </a:cubicBezTo>
                <a:lnTo>
                  <a:pt x="1216158" y="2651671"/>
                </a:lnTo>
                <a:lnTo>
                  <a:pt x="1228076" y="2644878"/>
                </a:lnTo>
                <a:cubicBezTo>
                  <a:pt x="1231660" y="2642184"/>
                  <a:pt x="1234757" y="2639114"/>
                  <a:pt x="1237369" y="2635669"/>
                </a:cubicBezTo>
                <a:cubicBezTo>
                  <a:pt x="1242592" y="2628779"/>
                  <a:pt x="1245203" y="2621000"/>
                  <a:pt x="1245203" y="2612332"/>
                </a:cubicBezTo>
                <a:cubicBezTo>
                  <a:pt x="1245203" y="2601442"/>
                  <a:pt x="1241369" y="2592219"/>
                  <a:pt x="1233701" y="2584662"/>
                </a:cubicBezTo>
                <a:cubicBezTo>
                  <a:pt x="1226034" y="2577106"/>
                  <a:pt x="1215533" y="2571328"/>
                  <a:pt x="1202198" y="2567327"/>
                </a:cubicBezTo>
                <a:cubicBezTo>
                  <a:pt x="1188863" y="2563327"/>
                  <a:pt x="1173861" y="2561548"/>
                  <a:pt x="1157192" y="2561993"/>
                </a:cubicBezTo>
                <a:close/>
                <a:moveTo>
                  <a:pt x="4356988" y="2511320"/>
                </a:moveTo>
                <a:lnTo>
                  <a:pt x="4356988" y="2744682"/>
                </a:lnTo>
                <a:lnTo>
                  <a:pt x="4410662" y="2744682"/>
                </a:lnTo>
                <a:lnTo>
                  <a:pt x="4410662" y="2650671"/>
                </a:lnTo>
                <a:lnTo>
                  <a:pt x="4447859" y="2650671"/>
                </a:lnTo>
                <a:lnTo>
                  <a:pt x="4508674" y="2744682"/>
                </a:lnTo>
                <a:lnTo>
                  <a:pt x="4570015" y="2744682"/>
                </a:lnTo>
                <a:lnTo>
                  <a:pt x="4491417" y="2624032"/>
                </a:lnTo>
                <a:lnTo>
                  <a:pt x="4567681" y="2511320"/>
                </a:lnTo>
                <a:lnTo>
                  <a:pt x="4510674" y="2511320"/>
                </a:lnTo>
                <a:lnTo>
                  <a:pt x="4449484" y="2605665"/>
                </a:lnTo>
                <a:lnTo>
                  <a:pt x="4410662" y="2605665"/>
                </a:lnTo>
                <a:lnTo>
                  <a:pt x="4410662" y="2511320"/>
                </a:lnTo>
                <a:close/>
                <a:moveTo>
                  <a:pt x="4270787" y="2511320"/>
                </a:moveTo>
                <a:lnTo>
                  <a:pt x="4274121" y="2605998"/>
                </a:lnTo>
                <a:lnTo>
                  <a:pt x="4311459" y="2605998"/>
                </a:lnTo>
                <a:lnTo>
                  <a:pt x="4315126" y="2511320"/>
                </a:lnTo>
                <a:close/>
                <a:moveTo>
                  <a:pt x="4202112" y="2511320"/>
                </a:moveTo>
                <a:lnTo>
                  <a:pt x="4205445" y="2605998"/>
                </a:lnTo>
                <a:lnTo>
                  <a:pt x="4242783" y="2605998"/>
                </a:lnTo>
                <a:lnTo>
                  <a:pt x="4246451" y="2511320"/>
                </a:lnTo>
                <a:close/>
                <a:moveTo>
                  <a:pt x="5775308" y="2494318"/>
                </a:moveTo>
                <a:cubicBezTo>
                  <a:pt x="5775530" y="2511654"/>
                  <a:pt x="5780531" y="2524599"/>
                  <a:pt x="5790310" y="2533156"/>
                </a:cubicBezTo>
                <a:cubicBezTo>
                  <a:pt x="5800089" y="2541713"/>
                  <a:pt x="5814758" y="2545991"/>
                  <a:pt x="5834316" y="2545991"/>
                </a:cubicBezTo>
                <a:cubicBezTo>
                  <a:pt x="5853873" y="2545991"/>
                  <a:pt x="5868653" y="2541713"/>
                  <a:pt x="5878654" y="2533156"/>
                </a:cubicBezTo>
                <a:cubicBezTo>
                  <a:pt x="5888656" y="2524599"/>
                  <a:pt x="5893656" y="2511654"/>
                  <a:pt x="5893656" y="2494318"/>
                </a:cubicBezTo>
                <a:lnTo>
                  <a:pt x="5858985" y="2494318"/>
                </a:lnTo>
                <a:cubicBezTo>
                  <a:pt x="5858985" y="2501874"/>
                  <a:pt x="5856818" y="2507875"/>
                  <a:pt x="5852484" y="2512320"/>
                </a:cubicBezTo>
                <a:cubicBezTo>
                  <a:pt x="5848151" y="2516765"/>
                  <a:pt x="5841983" y="2518987"/>
                  <a:pt x="5833982" y="2518987"/>
                </a:cubicBezTo>
                <a:cubicBezTo>
                  <a:pt x="5825759" y="2518987"/>
                  <a:pt x="5819647" y="2516765"/>
                  <a:pt x="5815647" y="2512320"/>
                </a:cubicBezTo>
                <a:cubicBezTo>
                  <a:pt x="5811646" y="2507875"/>
                  <a:pt x="5809535" y="2501874"/>
                  <a:pt x="5809312" y="2494318"/>
                </a:cubicBezTo>
                <a:close/>
                <a:moveTo>
                  <a:pt x="2959988" y="2494318"/>
                </a:moveTo>
                <a:cubicBezTo>
                  <a:pt x="2960211" y="2511654"/>
                  <a:pt x="2965211" y="2524599"/>
                  <a:pt x="2974991" y="2533156"/>
                </a:cubicBezTo>
                <a:cubicBezTo>
                  <a:pt x="2984770" y="2541713"/>
                  <a:pt x="2999438" y="2545991"/>
                  <a:pt x="3018996" y="2545991"/>
                </a:cubicBezTo>
                <a:cubicBezTo>
                  <a:pt x="3038554" y="2545991"/>
                  <a:pt x="3053334" y="2541713"/>
                  <a:pt x="3063335" y="2533156"/>
                </a:cubicBezTo>
                <a:cubicBezTo>
                  <a:pt x="3073336" y="2524599"/>
                  <a:pt x="3078337" y="2511654"/>
                  <a:pt x="3078337" y="2494318"/>
                </a:cubicBezTo>
                <a:lnTo>
                  <a:pt x="3043666" y="2494318"/>
                </a:lnTo>
                <a:cubicBezTo>
                  <a:pt x="3043666" y="2501874"/>
                  <a:pt x="3041499" y="2507875"/>
                  <a:pt x="3037165" y="2512320"/>
                </a:cubicBezTo>
                <a:cubicBezTo>
                  <a:pt x="3032831" y="2516765"/>
                  <a:pt x="3026663" y="2518987"/>
                  <a:pt x="3018663" y="2518987"/>
                </a:cubicBezTo>
                <a:cubicBezTo>
                  <a:pt x="3010440" y="2518987"/>
                  <a:pt x="3004328" y="2516765"/>
                  <a:pt x="3000327" y="2512320"/>
                </a:cubicBezTo>
                <a:cubicBezTo>
                  <a:pt x="2996327" y="2507875"/>
                  <a:pt x="2994215" y="2501874"/>
                  <a:pt x="2993993" y="2494318"/>
                </a:cubicBezTo>
                <a:close/>
                <a:moveTo>
                  <a:pt x="6003146" y="2250573"/>
                </a:moveTo>
                <a:lnTo>
                  <a:pt x="6038817" y="2250573"/>
                </a:lnTo>
                <a:lnTo>
                  <a:pt x="6038817" y="2268909"/>
                </a:lnTo>
                <a:cubicBezTo>
                  <a:pt x="6035706" y="2276910"/>
                  <a:pt x="6030705" y="2282966"/>
                  <a:pt x="6023815" y="2287077"/>
                </a:cubicBezTo>
                <a:cubicBezTo>
                  <a:pt x="6016926" y="2291189"/>
                  <a:pt x="6009147" y="2293245"/>
                  <a:pt x="6000479" y="2293245"/>
                </a:cubicBezTo>
                <a:cubicBezTo>
                  <a:pt x="5991367" y="2293245"/>
                  <a:pt x="5984199" y="2291301"/>
                  <a:pt x="5978977" y="2287411"/>
                </a:cubicBezTo>
                <a:cubicBezTo>
                  <a:pt x="5973754" y="2283522"/>
                  <a:pt x="5971142" y="2278243"/>
                  <a:pt x="5971142" y="2271576"/>
                </a:cubicBezTo>
                <a:cubicBezTo>
                  <a:pt x="5971142" y="2265575"/>
                  <a:pt x="5973420" y="2260575"/>
                  <a:pt x="5977976" y="2256574"/>
                </a:cubicBezTo>
                <a:cubicBezTo>
                  <a:pt x="5982533" y="2252573"/>
                  <a:pt x="5990922" y="2250573"/>
                  <a:pt x="6003146" y="2250573"/>
                </a:cubicBezTo>
                <a:close/>
                <a:moveTo>
                  <a:pt x="5155421" y="2250573"/>
                </a:moveTo>
                <a:lnTo>
                  <a:pt x="5191092" y="2250573"/>
                </a:lnTo>
                <a:lnTo>
                  <a:pt x="5191092" y="2268909"/>
                </a:lnTo>
                <a:cubicBezTo>
                  <a:pt x="5187981" y="2276910"/>
                  <a:pt x="5182980" y="2282966"/>
                  <a:pt x="5176091" y="2287077"/>
                </a:cubicBezTo>
                <a:cubicBezTo>
                  <a:pt x="5169201" y="2291189"/>
                  <a:pt x="5161422" y="2293245"/>
                  <a:pt x="5152754" y="2293245"/>
                </a:cubicBezTo>
                <a:cubicBezTo>
                  <a:pt x="5143642" y="2293245"/>
                  <a:pt x="5136474" y="2291301"/>
                  <a:pt x="5131252" y="2287411"/>
                </a:cubicBezTo>
                <a:cubicBezTo>
                  <a:pt x="5126029" y="2283522"/>
                  <a:pt x="5123417" y="2278243"/>
                  <a:pt x="5123417" y="2271576"/>
                </a:cubicBezTo>
                <a:cubicBezTo>
                  <a:pt x="5123417" y="2265575"/>
                  <a:pt x="5125695" y="2260575"/>
                  <a:pt x="5130251" y="2256574"/>
                </a:cubicBezTo>
                <a:cubicBezTo>
                  <a:pt x="5134808" y="2252573"/>
                  <a:pt x="5143198" y="2250573"/>
                  <a:pt x="5155421" y="2250573"/>
                </a:cubicBezTo>
                <a:close/>
                <a:moveTo>
                  <a:pt x="2235327" y="2250573"/>
                </a:moveTo>
                <a:lnTo>
                  <a:pt x="2270998" y="2250573"/>
                </a:lnTo>
                <a:lnTo>
                  <a:pt x="2270998" y="2268909"/>
                </a:lnTo>
                <a:cubicBezTo>
                  <a:pt x="2267887" y="2276910"/>
                  <a:pt x="2262886" y="2282966"/>
                  <a:pt x="2255996" y="2287077"/>
                </a:cubicBezTo>
                <a:cubicBezTo>
                  <a:pt x="2249107" y="2291189"/>
                  <a:pt x="2241328" y="2293245"/>
                  <a:pt x="2232659" y="2293245"/>
                </a:cubicBezTo>
                <a:cubicBezTo>
                  <a:pt x="2223548" y="2293245"/>
                  <a:pt x="2216380" y="2291301"/>
                  <a:pt x="2211157" y="2287411"/>
                </a:cubicBezTo>
                <a:cubicBezTo>
                  <a:pt x="2205934" y="2283522"/>
                  <a:pt x="2203323" y="2278243"/>
                  <a:pt x="2203323" y="2271576"/>
                </a:cubicBezTo>
                <a:cubicBezTo>
                  <a:pt x="2203323" y="2265575"/>
                  <a:pt x="2205601" y="2260575"/>
                  <a:pt x="2210157" y="2256574"/>
                </a:cubicBezTo>
                <a:cubicBezTo>
                  <a:pt x="2214713" y="2252573"/>
                  <a:pt x="2223103" y="2250573"/>
                  <a:pt x="2235327" y="2250573"/>
                </a:cubicBezTo>
                <a:close/>
                <a:moveTo>
                  <a:pt x="3066383" y="2236905"/>
                </a:moveTo>
                <a:lnTo>
                  <a:pt x="3097387" y="2237238"/>
                </a:lnTo>
                <a:cubicBezTo>
                  <a:pt x="3107388" y="2237461"/>
                  <a:pt x="3115056" y="2239516"/>
                  <a:pt x="3120390" y="2243406"/>
                </a:cubicBezTo>
                <a:cubicBezTo>
                  <a:pt x="3125723" y="2247295"/>
                  <a:pt x="3128390" y="2253684"/>
                  <a:pt x="3128390" y="2262574"/>
                </a:cubicBezTo>
                <a:cubicBezTo>
                  <a:pt x="3128390" y="2271464"/>
                  <a:pt x="3125723" y="2278132"/>
                  <a:pt x="3120390" y="2282577"/>
                </a:cubicBezTo>
                <a:cubicBezTo>
                  <a:pt x="3115056" y="2287022"/>
                  <a:pt x="3107388" y="2289134"/>
                  <a:pt x="3097387" y="2288911"/>
                </a:cubicBezTo>
                <a:lnTo>
                  <a:pt x="3066383" y="2288911"/>
                </a:lnTo>
                <a:close/>
                <a:moveTo>
                  <a:pt x="2637758" y="2236905"/>
                </a:moveTo>
                <a:lnTo>
                  <a:pt x="2671429" y="2237238"/>
                </a:lnTo>
                <a:cubicBezTo>
                  <a:pt x="2681431" y="2237461"/>
                  <a:pt x="2689097" y="2239516"/>
                  <a:pt x="2694432" y="2243406"/>
                </a:cubicBezTo>
                <a:cubicBezTo>
                  <a:pt x="2699765" y="2247295"/>
                  <a:pt x="2702433" y="2253684"/>
                  <a:pt x="2702433" y="2262574"/>
                </a:cubicBezTo>
                <a:cubicBezTo>
                  <a:pt x="2702433" y="2271464"/>
                  <a:pt x="2699765" y="2278132"/>
                  <a:pt x="2694432" y="2282577"/>
                </a:cubicBezTo>
                <a:cubicBezTo>
                  <a:pt x="2689097" y="2287022"/>
                  <a:pt x="2681431" y="2289134"/>
                  <a:pt x="2671429" y="2288911"/>
                </a:cubicBezTo>
                <a:lnTo>
                  <a:pt x="2637758" y="2288911"/>
                </a:lnTo>
                <a:close/>
                <a:moveTo>
                  <a:pt x="4268453" y="2226570"/>
                </a:moveTo>
                <a:lnTo>
                  <a:pt x="4327794" y="2226570"/>
                </a:lnTo>
                <a:cubicBezTo>
                  <a:pt x="4340240" y="2226570"/>
                  <a:pt x="4349686" y="2228959"/>
                  <a:pt x="4356131" y="2233738"/>
                </a:cubicBezTo>
                <a:cubicBezTo>
                  <a:pt x="4362576" y="2238516"/>
                  <a:pt x="4365799" y="2245795"/>
                  <a:pt x="4365799" y="2255573"/>
                </a:cubicBezTo>
                <a:cubicBezTo>
                  <a:pt x="4365799" y="2265798"/>
                  <a:pt x="4362576" y="2273353"/>
                  <a:pt x="4356131" y="2278243"/>
                </a:cubicBezTo>
                <a:cubicBezTo>
                  <a:pt x="4349686" y="2283133"/>
                  <a:pt x="4340240" y="2285578"/>
                  <a:pt x="4327794" y="2285578"/>
                </a:cubicBezTo>
                <a:lnTo>
                  <a:pt x="4268453" y="2285578"/>
                </a:lnTo>
                <a:close/>
                <a:moveTo>
                  <a:pt x="6685755" y="2188566"/>
                </a:moveTo>
                <a:lnTo>
                  <a:pt x="6724093" y="2188566"/>
                </a:lnTo>
                <a:lnTo>
                  <a:pt x="6724093" y="2239572"/>
                </a:lnTo>
                <a:lnTo>
                  <a:pt x="6685088" y="2239572"/>
                </a:lnTo>
                <a:cubicBezTo>
                  <a:pt x="6663086" y="2239572"/>
                  <a:pt x="6652084" y="2231015"/>
                  <a:pt x="6652084" y="2213902"/>
                </a:cubicBezTo>
                <a:cubicBezTo>
                  <a:pt x="6652084" y="2205012"/>
                  <a:pt x="6655029" y="2198567"/>
                  <a:pt x="6660919" y="2194566"/>
                </a:cubicBezTo>
                <a:cubicBezTo>
                  <a:pt x="6666808" y="2190565"/>
                  <a:pt x="6675087" y="2188566"/>
                  <a:pt x="6685755" y="2188566"/>
                </a:cubicBezTo>
                <a:close/>
                <a:moveTo>
                  <a:pt x="1438703" y="2182898"/>
                </a:moveTo>
                <a:cubicBezTo>
                  <a:pt x="1447594" y="2182898"/>
                  <a:pt x="1455371" y="2184843"/>
                  <a:pt x="1462039" y="2188732"/>
                </a:cubicBezTo>
                <a:cubicBezTo>
                  <a:pt x="1468707" y="2192621"/>
                  <a:pt x="1473930" y="2198011"/>
                  <a:pt x="1477708" y="2204901"/>
                </a:cubicBezTo>
                <a:cubicBezTo>
                  <a:pt x="1479597" y="2208346"/>
                  <a:pt x="1481014" y="2212096"/>
                  <a:pt x="1481958" y="2216152"/>
                </a:cubicBezTo>
                <a:lnTo>
                  <a:pt x="1482400" y="2220236"/>
                </a:lnTo>
                <a:lnTo>
                  <a:pt x="1394722" y="2220236"/>
                </a:lnTo>
                <a:lnTo>
                  <a:pt x="1395115" y="2216527"/>
                </a:lnTo>
                <a:cubicBezTo>
                  <a:pt x="1396059" y="2212388"/>
                  <a:pt x="1397476" y="2208568"/>
                  <a:pt x="1399365" y="2205067"/>
                </a:cubicBezTo>
                <a:cubicBezTo>
                  <a:pt x="1403143" y="2198066"/>
                  <a:pt x="1408422" y="2192621"/>
                  <a:pt x="1415200" y="2188732"/>
                </a:cubicBezTo>
                <a:cubicBezTo>
                  <a:pt x="1421979" y="2184843"/>
                  <a:pt x="1429813" y="2182898"/>
                  <a:pt x="1438703" y="2182898"/>
                </a:cubicBezTo>
                <a:close/>
                <a:moveTo>
                  <a:pt x="781478" y="2182898"/>
                </a:moveTo>
                <a:cubicBezTo>
                  <a:pt x="790368" y="2182898"/>
                  <a:pt x="798147" y="2184843"/>
                  <a:pt x="804815" y="2188732"/>
                </a:cubicBezTo>
                <a:cubicBezTo>
                  <a:pt x="811482" y="2192621"/>
                  <a:pt x="816705" y="2198011"/>
                  <a:pt x="820483" y="2204901"/>
                </a:cubicBezTo>
                <a:cubicBezTo>
                  <a:pt x="822372" y="2208346"/>
                  <a:pt x="823789" y="2212096"/>
                  <a:pt x="824734" y="2216152"/>
                </a:cubicBezTo>
                <a:lnTo>
                  <a:pt x="825176" y="2220236"/>
                </a:lnTo>
                <a:lnTo>
                  <a:pt x="737497" y="2220236"/>
                </a:lnTo>
                <a:lnTo>
                  <a:pt x="737890" y="2216527"/>
                </a:lnTo>
                <a:cubicBezTo>
                  <a:pt x="738834" y="2212388"/>
                  <a:pt x="740251" y="2208568"/>
                  <a:pt x="742140" y="2205067"/>
                </a:cubicBezTo>
                <a:cubicBezTo>
                  <a:pt x="745918" y="2198066"/>
                  <a:pt x="751197" y="2192621"/>
                  <a:pt x="757975" y="2188732"/>
                </a:cubicBezTo>
                <a:cubicBezTo>
                  <a:pt x="764754" y="2184843"/>
                  <a:pt x="772589" y="2182898"/>
                  <a:pt x="781478" y="2182898"/>
                </a:cubicBezTo>
                <a:close/>
                <a:moveTo>
                  <a:pt x="6684755" y="2146227"/>
                </a:moveTo>
                <a:cubicBezTo>
                  <a:pt x="6658530" y="2146227"/>
                  <a:pt x="6637694" y="2151894"/>
                  <a:pt x="6622247" y="2163229"/>
                </a:cubicBezTo>
                <a:cubicBezTo>
                  <a:pt x="6606801" y="2174563"/>
                  <a:pt x="6599078" y="2190899"/>
                  <a:pt x="6599078" y="2212235"/>
                </a:cubicBezTo>
                <a:cubicBezTo>
                  <a:pt x="6599078" y="2232237"/>
                  <a:pt x="6606412" y="2247573"/>
                  <a:pt x="6621081" y="2258241"/>
                </a:cubicBezTo>
                <a:cubicBezTo>
                  <a:pt x="6624748" y="2260908"/>
                  <a:pt x="6628762" y="2263241"/>
                  <a:pt x="6633124" y="2265242"/>
                </a:cubicBezTo>
                <a:lnTo>
                  <a:pt x="6637437" y="2266768"/>
                </a:lnTo>
                <a:lnTo>
                  <a:pt x="6596411" y="2325582"/>
                </a:lnTo>
                <a:lnTo>
                  <a:pt x="6651751" y="2325582"/>
                </a:lnTo>
                <a:lnTo>
                  <a:pt x="6685810" y="2274243"/>
                </a:lnTo>
                <a:lnTo>
                  <a:pt x="6724093" y="2274243"/>
                </a:lnTo>
                <a:lnTo>
                  <a:pt x="6724093" y="2325582"/>
                </a:lnTo>
                <a:lnTo>
                  <a:pt x="6770433" y="2325582"/>
                </a:lnTo>
                <a:lnTo>
                  <a:pt x="6770433" y="2146227"/>
                </a:lnTo>
                <a:close/>
                <a:moveTo>
                  <a:pt x="6372954" y="2146227"/>
                </a:moveTo>
                <a:lnTo>
                  <a:pt x="6373288" y="2325582"/>
                </a:lnTo>
                <a:lnTo>
                  <a:pt x="6420960" y="2325582"/>
                </a:lnTo>
                <a:lnTo>
                  <a:pt x="6507971" y="2218902"/>
                </a:lnTo>
                <a:lnTo>
                  <a:pt x="6508305" y="2325582"/>
                </a:lnTo>
                <a:lnTo>
                  <a:pt x="6559644" y="2325582"/>
                </a:lnTo>
                <a:lnTo>
                  <a:pt x="6559311" y="2146560"/>
                </a:lnTo>
                <a:lnTo>
                  <a:pt x="6511972" y="2146227"/>
                </a:lnTo>
                <a:lnTo>
                  <a:pt x="6424627" y="2252907"/>
                </a:lnTo>
                <a:lnTo>
                  <a:pt x="6424294" y="2146560"/>
                </a:lnTo>
                <a:close/>
                <a:moveTo>
                  <a:pt x="6134829" y="2146227"/>
                </a:moveTo>
                <a:lnTo>
                  <a:pt x="6135163" y="2325582"/>
                </a:lnTo>
                <a:lnTo>
                  <a:pt x="6259512" y="2325582"/>
                </a:lnTo>
                <a:lnTo>
                  <a:pt x="6288526" y="2325582"/>
                </a:lnTo>
                <a:lnTo>
                  <a:pt x="6289182" y="2364587"/>
                </a:lnTo>
                <a:lnTo>
                  <a:pt x="6336855" y="2364254"/>
                </a:lnTo>
                <a:lnTo>
                  <a:pt x="6336855" y="2282910"/>
                </a:lnTo>
                <a:lnTo>
                  <a:pt x="6310772" y="2282910"/>
                </a:lnTo>
                <a:lnTo>
                  <a:pt x="6310518" y="2146560"/>
                </a:lnTo>
                <a:lnTo>
                  <a:pt x="6258845" y="2146227"/>
                </a:lnTo>
                <a:lnTo>
                  <a:pt x="6259512" y="2282910"/>
                </a:lnTo>
                <a:lnTo>
                  <a:pt x="6258845" y="2282910"/>
                </a:lnTo>
                <a:lnTo>
                  <a:pt x="6186502" y="2282910"/>
                </a:lnTo>
                <a:lnTo>
                  <a:pt x="6186169" y="2146560"/>
                </a:lnTo>
                <a:close/>
                <a:moveTo>
                  <a:pt x="5506179" y="2146227"/>
                </a:moveTo>
                <a:lnTo>
                  <a:pt x="5506513" y="2325582"/>
                </a:lnTo>
                <a:lnTo>
                  <a:pt x="5554185" y="2325582"/>
                </a:lnTo>
                <a:lnTo>
                  <a:pt x="5641196" y="2218902"/>
                </a:lnTo>
                <a:lnTo>
                  <a:pt x="5641530" y="2325582"/>
                </a:lnTo>
                <a:lnTo>
                  <a:pt x="5692869" y="2325582"/>
                </a:lnTo>
                <a:lnTo>
                  <a:pt x="5692536" y="2146560"/>
                </a:lnTo>
                <a:lnTo>
                  <a:pt x="5645197" y="2146227"/>
                </a:lnTo>
                <a:lnTo>
                  <a:pt x="5557852" y="2252907"/>
                </a:lnTo>
                <a:lnTo>
                  <a:pt x="5557519" y="2146560"/>
                </a:lnTo>
                <a:close/>
                <a:moveTo>
                  <a:pt x="5305773" y="2146227"/>
                </a:moveTo>
                <a:lnTo>
                  <a:pt x="5303106" y="2218236"/>
                </a:lnTo>
                <a:cubicBezTo>
                  <a:pt x="5302662" y="2226681"/>
                  <a:pt x="5302051" y="2234793"/>
                  <a:pt x="5301273" y="2242572"/>
                </a:cubicBezTo>
                <a:cubicBezTo>
                  <a:pt x="5300495" y="2250351"/>
                  <a:pt x="5299217" y="2257296"/>
                  <a:pt x="5297439" y="2263408"/>
                </a:cubicBezTo>
                <a:cubicBezTo>
                  <a:pt x="5295661" y="2269520"/>
                  <a:pt x="5292994" y="2274354"/>
                  <a:pt x="5289438" y="2277910"/>
                </a:cubicBezTo>
                <a:cubicBezTo>
                  <a:pt x="5285882" y="2281466"/>
                  <a:pt x="5280992" y="2283244"/>
                  <a:pt x="5274770" y="2283244"/>
                </a:cubicBezTo>
                <a:cubicBezTo>
                  <a:pt x="5273658" y="2283244"/>
                  <a:pt x="5272436" y="2283188"/>
                  <a:pt x="5271102" y="2283077"/>
                </a:cubicBezTo>
                <a:cubicBezTo>
                  <a:pt x="5269769" y="2282966"/>
                  <a:pt x="5268435" y="2282799"/>
                  <a:pt x="5267102" y="2282577"/>
                </a:cubicBezTo>
                <a:lnTo>
                  <a:pt x="5264435" y="2325249"/>
                </a:lnTo>
                <a:cubicBezTo>
                  <a:pt x="5269547" y="2326582"/>
                  <a:pt x="5274325" y="2327583"/>
                  <a:pt x="5278770" y="2328249"/>
                </a:cubicBezTo>
                <a:cubicBezTo>
                  <a:pt x="5283215" y="2328916"/>
                  <a:pt x="5287438" y="2329250"/>
                  <a:pt x="5291438" y="2329250"/>
                </a:cubicBezTo>
                <a:cubicBezTo>
                  <a:pt x="5302551" y="2329250"/>
                  <a:pt x="5311663" y="2326638"/>
                  <a:pt x="5318775" y="2321415"/>
                </a:cubicBezTo>
                <a:cubicBezTo>
                  <a:pt x="5325887" y="2316192"/>
                  <a:pt x="5331554" y="2308747"/>
                  <a:pt x="5335777" y="2299079"/>
                </a:cubicBezTo>
                <a:cubicBezTo>
                  <a:pt x="5340000" y="2289411"/>
                  <a:pt x="5343056" y="2277910"/>
                  <a:pt x="5344945" y="2264575"/>
                </a:cubicBezTo>
                <a:cubicBezTo>
                  <a:pt x="5346834" y="2251240"/>
                  <a:pt x="5348112" y="2236571"/>
                  <a:pt x="5348779" y="2220570"/>
                </a:cubicBezTo>
                <a:lnTo>
                  <a:pt x="5350421" y="2188899"/>
                </a:lnTo>
                <a:lnTo>
                  <a:pt x="5407119" y="2188899"/>
                </a:lnTo>
                <a:lnTo>
                  <a:pt x="5407119" y="2325582"/>
                </a:lnTo>
                <a:lnTo>
                  <a:pt x="5459126" y="2325582"/>
                </a:lnTo>
                <a:lnTo>
                  <a:pt x="5459126" y="2146227"/>
                </a:lnTo>
                <a:close/>
                <a:moveTo>
                  <a:pt x="4862051" y="2146227"/>
                </a:moveTo>
                <a:lnTo>
                  <a:pt x="4939699" y="2327080"/>
                </a:lnTo>
                <a:lnTo>
                  <a:pt x="4939061" y="2328583"/>
                </a:lnTo>
                <a:cubicBezTo>
                  <a:pt x="4935505" y="2336584"/>
                  <a:pt x="4931560" y="2342307"/>
                  <a:pt x="4927226" y="2345752"/>
                </a:cubicBezTo>
                <a:cubicBezTo>
                  <a:pt x="4922892" y="2349196"/>
                  <a:pt x="4917058" y="2350919"/>
                  <a:pt x="4909724" y="2350919"/>
                </a:cubicBezTo>
                <a:cubicBezTo>
                  <a:pt x="4904612" y="2350919"/>
                  <a:pt x="4899445" y="2349919"/>
                  <a:pt x="4894222" y="2347919"/>
                </a:cubicBezTo>
                <a:cubicBezTo>
                  <a:pt x="4888999" y="2345919"/>
                  <a:pt x="4884387" y="2343140"/>
                  <a:pt x="4880387" y="2339584"/>
                </a:cubicBezTo>
                <a:lnTo>
                  <a:pt x="4861385" y="2376589"/>
                </a:lnTo>
                <a:cubicBezTo>
                  <a:pt x="4867163" y="2381701"/>
                  <a:pt x="4874608" y="2385701"/>
                  <a:pt x="4883721" y="2388590"/>
                </a:cubicBezTo>
                <a:cubicBezTo>
                  <a:pt x="4892833" y="2391479"/>
                  <a:pt x="4902056" y="2392924"/>
                  <a:pt x="4911391" y="2392924"/>
                </a:cubicBezTo>
                <a:cubicBezTo>
                  <a:pt x="4922281" y="2392924"/>
                  <a:pt x="4932227" y="2391257"/>
                  <a:pt x="4941228" y="2387923"/>
                </a:cubicBezTo>
                <a:cubicBezTo>
                  <a:pt x="4950229" y="2384590"/>
                  <a:pt x="4958452" y="2378812"/>
                  <a:pt x="4965898" y="2370588"/>
                </a:cubicBezTo>
                <a:cubicBezTo>
                  <a:pt x="4973343" y="2362365"/>
                  <a:pt x="4979955" y="2351030"/>
                  <a:pt x="4985733" y="2336584"/>
                </a:cubicBezTo>
                <a:lnTo>
                  <a:pt x="5066744" y="2146227"/>
                </a:lnTo>
                <a:lnTo>
                  <a:pt x="5016737" y="2146227"/>
                </a:lnTo>
                <a:lnTo>
                  <a:pt x="4966072" y="2268034"/>
                </a:lnTo>
                <a:lnTo>
                  <a:pt x="4915725" y="2146227"/>
                </a:lnTo>
                <a:close/>
                <a:moveTo>
                  <a:pt x="4458429" y="2146227"/>
                </a:moveTo>
                <a:lnTo>
                  <a:pt x="4458763" y="2325582"/>
                </a:lnTo>
                <a:lnTo>
                  <a:pt x="4506435" y="2325582"/>
                </a:lnTo>
                <a:lnTo>
                  <a:pt x="4593446" y="2218902"/>
                </a:lnTo>
                <a:lnTo>
                  <a:pt x="4593780" y="2325582"/>
                </a:lnTo>
                <a:lnTo>
                  <a:pt x="4645119" y="2325582"/>
                </a:lnTo>
                <a:lnTo>
                  <a:pt x="4644786" y="2146560"/>
                </a:lnTo>
                <a:lnTo>
                  <a:pt x="4597447" y="2146227"/>
                </a:lnTo>
                <a:lnTo>
                  <a:pt x="4510103" y="2252907"/>
                </a:lnTo>
                <a:lnTo>
                  <a:pt x="4509769" y="2146560"/>
                </a:lnTo>
                <a:close/>
                <a:moveTo>
                  <a:pt x="3300459" y="2146227"/>
                </a:moveTo>
                <a:lnTo>
                  <a:pt x="3300793" y="2325582"/>
                </a:lnTo>
                <a:lnTo>
                  <a:pt x="3348466" y="2325582"/>
                </a:lnTo>
                <a:lnTo>
                  <a:pt x="3435477" y="2218902"/>
                </a:lnTo>
                <a:lnTo>
                  <a:pt x="3435811" y="2325582"/>
                </a:lnTo>
                <a:lnTo>
                  <a:pt x="3487150" y="2325582"/>
                </a:lnTo>
                <a:lnTo>
                  <a:pt x="3486817" y="2146560"/>
                </a:lnTo>
                <a:lnTo>
                  <a:pt x="3439478" y="2146227"/>
                </a:lnTo>
                <a:lnTo>
                  <a:pt x="3352133" y="2252907"/>
                </a:lnTo>
                <a:lnTo>
                  <a:pt x="3351800" y="2146560"/>
                </a:lnTo>
                <a:close/>
                <a:moveTo>
                  <a:pt x="3199400" y="2146227"/>
                </a:moveTo>
                <a:lnTo>
                  <a:pt x="3199400" y="2325582"/>
                </a:lnTo>
                <a:lnTo>
                  <a:pt x="3251073" y="2325582"/>
                </a:lnTo>
                <a:lnTo>
                  <a:pt x="3251073" y="2146227"/>
                </a:lnTo>
                <a:close/>
                <a:moveTo>
                  <a:pt x="3014710" y="2146227"/>
                </a:moveTo>
                <a:lnTo>
                  <a:pt x="3014710" y="2325582"/>
                </a:lnTo>
                <a:lnTo>
                  <a:pt x="3102054" y="2325916"/>
                </a:lnTo>
                <a:cubicBezTo>
                  <a:pt x="3126946" y="2325916"/>
                  <a:pt x="3146171" y="2320416"/>
                  <a:pt x="3159728" y="2309414"/>
                </a:cubicBezTo>
                <a:cubicBezTo>
                  <a:pt x="3173285" y="2298412"/>
                  <a:pt x="3180063" y="2283021"/>
                  <a:pt x="3180063" y="2263241"/>
                </a:cubicBezTo>
                <a:cubicBezTo>
                  <a:pt x="3180063" y="2244350"/>
                  <a:pt x="3174119" y="2229737"/>
                  <a:pt x="3162229" y="2219403"/>
                </a:cubicBezTo>
                <a:cubicBezTo>
                  <a:pt x="3150338" y="2209068"/>
                  <a:pt x="3132614" y="2203790"/>
                  <a:pt x="3109055" y="2203567"/>
                </a:cubicBezTo>
                <a:lnTo>
                  <a:pt x="3066383" y="2203567"/>
                </a:lnTo>
                <a:lnTo>
                  <a:pt x="3066383" y="2146227"/>
                </a:lnTo>
                <a:close/>
                <a:moveTo>
                  <a:pt x="2786109" y="2146227"/>
                </a:moveTo>
                <a:lnTo>
                  <a:pt x="2786443" y="2325582"/>
                </a:lnTo>
                <a:lnTo>
                  <a:pt x="2837784" y="2325582"/>
                </a:lnTo>
                <a:lnTo>
                  <a:pt x="2837450" y="2258241"/>
                </a:lnTo>
                <a:lnTo>
                  <a:pt x="2915793" y="2258574"/>
                </a:lnTo>
                <a:lnTo>
                  <a:pt x="2916126" y="2325582"/>
                </a:lnTo>
                <a:lnTo>
                  <a:pt x="2967799" y="2325582"/>
                </a:lnTo>
                <a:lnTo>
                  <a:pt x="2967466" y="2146560"/>
                </a:lnTo>
                <a:lnTo>
                  <a:pt x="2915793" y="2146227"/>
                </a:lnTo>
                <a:lnTo>
                  <a:pt x="2916126" y="2216569"/>
                </a:lnTo>
                <a:lnTo>
                  <a:pt x="2837784" y="2216236"/>
                </a:lnTo>
                <a:lnTo>
                  <a:pt x="2837450" y="2146560"/>
                </a:lnTo>
                <a:close/>
                <a:moveTo>
                  <a:pt x="2586084" y="2146227"/>
                </a:moveTo>
                <a:lnTo>
                  <a:pt x="2586084" y="2325582"/>
                </a:lnTo>
                <a:lnTo>
                  <a:pt x="2676096" y="2325916"/>
                </a:lnTo>
                <a:cubicBezTo>
                  <a:pt x="2700988" y="2325916"/>
                  <a:pt x="2720435" y="2320416"/>
                  <a:pt x="2734436" y="2309414"/>
                </a:cubicBezTo>
                <a:cubicBezTo>
                  <a:pt x="2748438" y="2298412"/>
                  <a:pt x="2755440" y="2283021"/>
                  <a:pt x="2755440" y="2263241"/>
                </a:cubicBezTo>
                <a:cubicBezTo>
                  <a:pt x="2755440" y="2244350"/>
                  <a:pt x="2749272" y="2229737"/>
                  <a:pt x="2736937" y="2219403"/>
                </a:cubicBezTo>
                <a:cubicBezTo>
                  <a:pt x="2724602" y="2209068"/>
                  <a:pt x="2706656" y="2203790"/>
                  <a:pt x="2683097" y="2203567"/>
                </a:cubicBezTo>
                <a:lnTo>
                  <a:pt x="2637758" y="2203567"/>
                </a:lnTo>
                <a:lnTo>
                  <a:pt x="2637758" y="2146227"/>
                </a:lnTo>
                <a:close/>
                <a:moveTo>
                  <a:pt x="2385679" y="2146227"/>
                </a:moveTo>
                <a:lnTo>
                  <a:pt x="2383012" y="2218236"/>
                </a:lnTo>
                <a:cubicBezTo>
                  <a:pt x="2382567" y="2226681"/>
                  <a:pt x="2381956" y="2234793"/>
                  <a:pt x="2381178" y="2242572"/>
                </a:cubicBezTo>
                <a:cubicBezTo>
                  <a:pt x="2380400" y="2250351"/>
                  <a:pt x="2379122" y="2257296"/>
                  <a:pt x="2377344" y="2263408"/>
                </a:cubicBezTo>
                <a:cubicBezTo>
                  <a:pt x="2375567" y="2269520"/>
                  <a:pt x="2372899" y="2274354"/>
                  <a:pt x="2369343" y="2277910"/>
                </a:cubicBezTo>
                <a:cubicBezTo>
                  <a:pt x="2365787" y="2281466"/>
                  <a:pt x="2360898" y="2283244"/>
                  <a:pt x="2354675" y="2283244"/>
                </a:cubicBezTo>
                <a:cubicBezTo>
                  <a:pt x="2353563" y="2283244"/>
                  <a:pt x="2352341" y="2283188"/>
                  <a:pt x="2351008" y="2283077"/>
                </a:cubicBezTo>
                <a:cubicBezTo>
                  <a:pt x="2349674" y="2282966"/>
                  <a:pt x="2348341" y="2282799"/>
                  <a:pt x="2347008" y="2282577"/>
                </a:cubicBezTo>
                <a:lnTo>
                  <a:pt x="2344340" y="2325249"/>
                </a:lnTo>
                <a:cubicBezTo>
                  <a:pt x="2349452" y="2326582"/>
                  <a:pt x="2354230" y="2327583"/>
                  <a:pt x="2358675" y="2328249"/>
                </a:cubicBezTo>
                <a:cubicBezTo>
                  <a:pt x="2363120" y="2328916"/>
                  <a:pt x="2367343" y="2329250"/>
                  <a:pt x="2371343" y="2329250"/>
                </a:cubicBezTo>
                <a:cubicBezTo>
                  <a:pt x="2382456" y="2329250"/>
                  <a:pt x="2391569" y="2326638"/>
                  <a:pt x="2398681" y="2321415"/>
                </a:cubicBezTo>
                <a:cubicBezTo>
                  <a:pt x="2405792" y="2316192"/>
                  <a:pt x="2411459" y="2308747"/>
                  <a:pt x="2415683" y="2299079"/>
                </a:cubicBezTo>
                <a:cubicBezTo>
                  <a:pt x="2419905" y="2289411"/>
                  <a:pt x="2422962" y="2277910"/>
                  <a:pt x="2424850" y="2264575"/>
                </a:cubicBezTo>
                <a:cubicBezTo>
                  <a:pt x="2426739" y="2251240"/>
                  <a:pt x="2428017" y="2236571"/>
                  <a:pt x="2428684" y="2220570"/>
                </a:cubicBezTo>
                <a:lnTo>
                  <a:pt x="2430326" y="2188899"/>
                </a:lnTo>
                <a:lnTo>
                  <a:pt x="2487025" y="2188899"/>
                </a:lnTo>
                <a:lnTo>
                  <a:pt x="2487025" y="2325582"/>
                </a:lnTo>
                <a:lnTo>
                  <a:pt x="2539031" y="2325582"/>
                </a:lnTo>
                <a:lnTo>
                  <a:pt x="2539031" y="2146227"/>
                </a:lnTo>
                <a:close/>
                <a:moveTo>
                  <a:pt x="1941957" y="2146227"/>
                </a:moveTo>
                <a:lnTo>
                  <a:pt x="2019604" y="2327080"/>
                </a:lnTo>
                <a:lnTo>
                  <a:pt x="2018967" y="2328583"/>
                </a:lnTo>
                <a:cubicBezTo>
                  <a:pt x="2015410" y="2336584"/>
                  <a:pt x="2011465" y="2342307"/>
                  <a:pt x="2007132" y="2345752"/>
                </a:cubicBezTo>
                <a:cubicBezTo>
                  <a:pt x="2002798" y="2349196"/>
                  <a:pt x="1996964" y="2350919"/>
                  <a:pt x="1989629" y="2350919"/>
                </a:cubicBezTo>
                <a:cubicBezTo>
                  <a:pt x="1984518" y="2350919"/>
                  <a:pt x="1979350" y="2349919"/>
                  <a:pt x="1974127" y="2347918"/>
                </a:cubicBezTo>
                <a:cubicBezTo>
                  <a:pt x="1968904" y="2345919"/>
                  <a:pt x="1964292" y="2343140"/>
                  <a:pt x="1960293" y="2339584"/>
                </a:cubicBezTo>
                <a:lnTo>
                  <a:pt x="1941290" y="2376589"/>
                </a:lnTo>
                <a:cubicBezTo>
                  <a:pt x="1947068" y="2381701"/>
                  <a:pt x="1954513" y="2385701"/>
                  <a:pt x="1963626" y="2388590"/>
                </a:cubicBezTo>
                <a:cubicBezTo>
                  <a:pt x="1972738" y="2391479"/>
                  <a:pt x="1981962" y="2392924"/>
                  <a:pt x="1991296" y="2392924"/>
                </a:cubicBezTo>
                <a:cubicBezTo>
                  <a:pt x="2002187" y="2392924"/>
                  <a:pt x="2012133" y="2391257"/>
                  <a:pt x="2021133" y="2387923"/>
                </a:cubicBezTo>
                <a:cubicBezTo>
                  <a:pt x="2030134" y="2384590"/>
                  <a:pt x="2038358" y="2378812"/>
                  <a:pt x="2045803" y="2370588"/>
                </a:cubicBezTo>
                <a:cubicBezTo>
                  <a:pt x="2053248" y="2362365"/>
                  <a:pt x="2059860" y="2351030"/>
                  <a:pt x="2065639" y="2336584"/>
                </a:cubicBezTo>
                <a:lnTo>
                  <a:pt x="2146649" y="2146227"/>
                </a:lnTo>
                <a:lnTo>
                  <a:pt x="2096642" y="2146227"/>
                </a:lnTo>
                <a:lnTo>
                  <a:pt x="2045977" y="2268034"/>
                </a:lnTo>
                <a:lnTo>
                  <a:pt x="1995630" y="2146227"/>
                </a:lnTo>
                <a:close/>
                <a:moveTo>
                  <a:pt x="1763649" y="2146227"/>
                </a:moveTo>
                <a:lnTo>
                  <a:pt x="1763649" y="2188566"/>
                </a:lnTo>
                <a:lnTo>
                  <a:pt x="1824323" y="2188845"/>
                </a:lnTo>
                <a:lnTo>
                  <a:pt x="1824323" y="2325582"/>
                </a:lnTo>
                <a:lnTo>
                  <a:pt x="1875996" y="2325582"/>
                </a:lnTo>
                <a:lnTo>
                  <a:pt x="1875996" y="2188899"/>
                </a:lnTo>
                <a:lnTo>
                  <a:pt x="1936670" y="2188899"/>
                </a:lnTo>
                <a:lnTo>
                  <a:pt x="1936337" y="2146560"/>
                </a:lnTo>
                <a:close/>
                <a:moveTo>
                  <a:pt x="1576434" y="2146227"/>
                </a:moveTo>
                <a:lnTo>
                  <a:pt x="1576434" y="2325582"/>
                </a:lnTo>
                <a:lnTo>
                  <a:pt x="1628441" y="2325582"/>
                </a:lnTo>
                <a:lnTo>
                  <a:pt x="1628314" y="2257323"/>
                </a:lnTo>
                <a:lnTo>
                  <a:pt x="1655368" y="2257466"/>
                </a:lnTo>
                <a:lnTo>
                  <a:pt x="1703450" y="2325582"/>
                </a:lnTo>
                <a:lnTo>
                  <a:pt x="1764791" y="2325582"/>
                </a:lnTo>
                <a:lnTo>
                  <a:pt x="1697788" y="2232286"/>
                </a:lnTo>
                <a:lnTo>
                  <a:pt x="1760458" y="2146227"/>
                </a:lnTo>
                <a:lnTo>
                  <a:pt x="1705118" y="2146227"/>
                </a:lnTo>
                <a:lnTo>
                  <a:pt x="1656363" y="2216133"/>
                </a:lnTo>
                <a:lnTo>
                  <a:pt x="1628237" y="2215983"/>
                </a:lnTo>
                <a:lnTo>
                  <a:pt x="1628108" y="2146560"/>
                </a:lnTo>
                <a:close/>
                <a:moveTo>
                  <a:pt x="1156954" y="2146227"/>
                </a:moveTo>
                <a:lnTo>
                  <a:pt x="1154287" y="2218236"/>
                </a:lnTo>
                <a:cubicBezTo>
                  <a:pt x="1153842" y="2226681"/>
                  <a:pt x="1153231" y="2234793"/>
                  <a:pt x="1152453" y="2242572"/>
                </a:cubicBezTo>
                <a:cubicBezTo>
                  <a:pt x="1151675" y="2250351"/>
                  <a:pt x="1150398" y="2257296"/>
                  <a:pt x="1148620" y="2263408"/>
                </a:cubicBezTo>
                <a:cubicBezTo>
                  <a:pt x="1146841" y="2269520"/>
                  <a:pt x="1144174" y="2274354"/>
                  <a:pt x="1140618" y="2277910"/>
                </a:cubicBezTo>
                <a:cubicBezTo>
                  <a:pt x="1137062" y="2281466"/>
                  <a:pt x="1132173" y="2283244"/>
                  <a:pt x="1125950" y="2283244"/>
                </a:cubicBezTo>
                <a:cubicBezTo>
                  <a:pt x="1124839" y="2283244"/>
                  <a:pt x="1123616" y="2283188"/>
                  <a:pt x="1122283" y="2283077"/>
                </a:cubicBezTo>
                <a:cubicBezTo>
                  <a:pt x="1120949" y="2282966"/>
                  <a:pt x="1119616" y="2282799"/>
                  <a:pt x="1118282" y="2282577"/>
                </a:cubicBezTo>
                <a:lnTo>
                  <a:pt x="1115615" y="2325249"/>
                </a:lnTo>
                <a:cubicBezTo>
                  <a:pt x="1120727" y="2326582"/>
                  <a:pt x="1125506" y="2327583"/>
                  <a:pt x="1129950" y="2328249"/>
                </a:cubicBezTo>
                <a:cubicBezTo>
                  <a:pt x="1134395" y="2328916"/>
                  <a:pt x="1138618" y="2329250"/>
                  <a:pt x="1142619" y="2329250"/>
                </a:cubicBezTo>
                <a:cubicBezTo>
                  <a:pt x="1153731" y="2329250"/>
                  <a:pt x="1162844" y="2326638"/>
                  <a:pt x="1169955" y="2321415"/>
                </a:cubicBezTo>
                <a:cubicBezTo>
                  <a:pt x="1177068" y="2316192"/>
                  <a:pt x="1182735" y="2308747"/>
                  <a:pt x="1186957" y="2299079"/>
                </a:cubicBezTo>
                <a:cubicBezTo>
                  <a:pt x="1191180" y="2289411"/>
                  <a:pt x="1194236" y="2277910"/>
                  <a:pt x="1196125" y="2264575"/>
                </a:cubicBezTo>
                <a:cubicBezTo>
                  <a:pt x="1198015" y="2251240"/>
                  <a:pt x="1199293" y="2236571"/>
                  <a:pt x="1199959" y="2220570"/>
                </a:cubicBezTo>
                <a:lnTo>
                  <a:pt x="1201601" y="2188899"/>
                </a:lnTo>
                <a:lnTo>
                  <a:pt x="1258300" y="2188899"/>
                </a:lnTo>
                <a:lnTo>
                  <a:pt x="1258300" y="2325582"/>
                </a:lnTo>
                <a:lnTo>
                  <a:pt x="1310306" y="2325582"/>
                </a:lnTo>
                <a:lnTo>
                  <a:pt x="1310306" y="2146227"/>
                </a:lnTo>
                <a:close/>
                <a:moveTo>
                  <a:pt x="937879" y="2146227"/>
                </a:moveTo>
                <a:lnTo>
                  <a:pt x="935212" y="2218236"/>
                </a:lnTo>
                <a:cubicBezTo>
                  <a:pt x="934767" y="2226681"/>
                  <a:pt x="934156" y="2234793"/>
                  <a:pt x="933378" y="2242572"/>
                </a:cubicBezTo>
                <a:cubicBezTo>
                  <a:pt x="932600" y="2250351"/>
                  <a:pt x="931323" y="2257296"/>
                  <a:pt x="929544" y="2263408"/>
                </a:cubicBezTo>
                <a:cubicBezTo>
                  <a:pt x="927767" y="2269520"/>
                  <a:pt x="925099" y="2274354"/>
                  <a:pt x="921544" y="2277910"/>
                </a:cubicBezTo>
                <a:cubicBezTo>
                  <a:pt x="917988" y="2281466"/>
                  <a:pt x="913098" y="2283244"/>
                  <a:pt x="906875" y="2283244"/>
                </a:cubicBezTo>
                <a:cubicBezTo>
                  <a:pt x="905764" y="2283244"/>
                  <a:pt x="904541" y="2283188"/>
                  <a:pt x="903208" y="2283077"/>
                </a:cubicBezTo>
                <a:cubicBezTo>
                  <a:pt x="901874" y="2282966"/>
                  <a:pt x="900541" y="2282799"/>
                  <a:pt x="899207" y="2282577"/>
                </a:cubicBezTo>
                <a:lnTo>
                  <a:pt x="896540" y="2325249"/>
                </a:lnTo>
                <a:cubicBezTo>
                  <a:pt x="901652" y="2326582"/>
                  <a:pt x="906431" y="2327583"/>
                  <a:pt x="910875" y="2328249"/>
                </a:cubicBezTo>
                <a:cubicBezTo>
                  <a:pt x="915320" y="2328916"/>
                  <a:pt x="919543" y="2329250"/>
                  <a:pt x="923544" y="2329250"/>
                </a:cubicBezTo>
                <a:cubicBezTo>
                  <a:pt x="934656" y="2329250"/>
                  <a:pt x="943768" y="2326638"/>
                  <a:pt x="950880" y="2321415"/>
                </a:cubicBezTo>
                <a:cubicBezTo>
                  <a:pt x="957993" y="2316192"/>
                  <a:pt x="963660" y="2308747"/>
                  <a:pt x="967883" y="2299079"/>
                </a:cubicBezTo>
                <a:cubicBezTo>
                  <a:pt x="972105" y="2289411"/>
                  <a:pt x="975161" y="2277910"/>
                  <a:pt x="977050" y="2264575"/>
                </a:cubicBezTo>
                <a:cubicBezTo>
                  <a:pt x="978940" y="2251240"/>
                  <a:pt x="980217" y="2236571"/>
                  <a:pt x="980884" y="2220570"/>
                </a:cubicBezTo>
                <a:lnTo>
                  <a:pt x="982526" y="2188899"/>
                </a:lnTo>
                <a:lnTo>
                  <a:pt x="1039225" y="2188899"/>
                </a:lnTo>
                <a:lnTo>
                  <a:pt x="1039225" y="2325582"/>
                </a:lnTo>
                <a:lnTo>
                  <a:pt x="1091231" y="2325582"/>
                </a:lnTo>
                <a:lnTo>
                  <a:pt x="1091231" y="2146227"/>
                </a:lnTo>
                <a:close/>
                <a:moveTo>
                  <a:pt x="496824" y="2146227"/>
                </a:moveTo>
                <a:lnTo>
                  <a:pt x="496824" y="2188566"/>
                </a:lnTo>
                <a:lnTo>
                  <a:pt x="557498" y="2188845"/>
                </a:lnTo>
                <a:lnTo>
                  <a:pt x="557498" y="2325582"/>
                </a:lnTo>
                <a:lnTo>
                  <a:pt x="609171" y="2325582"/>
                </a:lnTo>
                <a:lnTo>
                  <a:pt x="609171" y="2188899"/>
                </a:lnTo>
                <a:lnTo>
                  <a:pt x="669845" y="2188899"/>
                </a:lnTo>
                <a:lnTo>
                  <a:pt x="669512" y="2146560"/>
                </a:lnTo>
                <a:close/>
                <a:moveTo>
                  <a:pt x="290560" y="2146227"/>
                </a:moveTo>
                <a:lnTo>
                  <a:pt x="341899" y="2146560"/>
                </a:lnTo>
                <a:lnTo>
                  <a:pt x="342163" y="2201725"/>
                </a:lnTo>
                <a:lnTo>
                  <a:pt x="295864" y="2325582"/>
                </a:lnTo>
                <a:lnTo>
                  <a:pt x="290893" y="2325582"/>
                </a:lnTo>
                <a:close/>
                <a:moveTo>
                  <a:pt x="6004480" y="2143560"/>
                </a:moveTo>
                <a:cubicBezTo>
                  <a:pt x="5990256" y="2143560"/>
                  <a:pt x="5976254" y="2145449"/>
                  <a:pt x="5962474" y="2149227"/>
                </a:cubicBezTo>
                <a:cubicBezTo>
                  <a:pt x="5948695" y="2153005"/>
                  <a:pt x="5936916" y="2158340"/>
                  <a:pt x="5927137" y="2165230"/>
                </a:cubicBezTo>
                <a:lnTo>
                  <a:pt x="5945806" y="2201567"/>
                </a:lnTo>
                <a:cubicBezTo>
                  <a:pt x="5952251" y="2196455"/>
                  <a:pt x="5960085" y="2192399"/>
                  <a:pt x="5969309" y="2189398"/>
                </a:cubicBezTo>
                <a:cubicBezTo>
                  <a:pt x="5978532" y="2186398"/>
                  <a:pt x="5987922" y="2184898"/>
                  <a:pt x="5997479" y="2184898"/>
                </a:cubicBezTo>
                <a:cubicBezTo>
                  <a:pt x="6011481" y="2184898"/>
                  <a:pt x="6021871" y="2188010"/>
                  <a:pt x="6028649" y="2194233"/>
                </a:cubicBezTo>
                <a:cubicBezTo>
                  <a:pt x="6035428" y="2200456"/>
                  <a:pt x="6038817" y="2209123"/>
                  <a:pt x="6038817" y="2220236"/>
                </a:cubicBezTo>
                <a:lnTo>
                  <a:pt x="5997479" y="2220236"/>
                </a:lnTo>
                <a:cubicBezTo>
                  <a:pt x="5979254" y="2220236"/>
                  <a:pt x="5964475" y="2222514"/>
                  <a:pt x="5953140" y="2227070"/>
                </a:cubicBezTo>
                <a:cubicBezTo>
                  <a:pt x="5941805" y="2231626"/>
                  <a:pt x="5933526" y="2237905"/>
                  <a:pt x="5928304" y="2245906"/>
                </a:cubicBezTo>
                <a:cubicBezTo>
                  <a:pt x="5923081" y="2253907"/>
                  <a:pt x="5920469" y="2263241"/>
                  <a:pt x="5920469" y="2273910"/>
                </a:cubicBezTo>
                <a:cubicBezTo>
                  <a:pt x="5920469" y="2284133"/>
                  <a:pt x="5923136" y="2293356"/>
                  <a:pt x="5928470" y="2301580"/>
                </a:cubicBezTo>
                <a:cubicBezTo>
                  <a:pt x="5933804" y="2309803"/>
                  <a:pt x="5941472" y="2316303"/>
                  <a:pt x="5951473" y="2321082"/>
                </a:cubicBezTo>
                <a:cubicBezTo>
                  <a:pt x="5961474" y="2325860"/>
                  <a:pt x="5973476" y="2328249"/>
                  <a:pt x="5987478" y="2328249"/>
                </a:cubicBezTo>
                <a:cubicBezTo>
                  <a:pt x="6003257" y="2328249"/>
                  <a:pt x="6016148" y="2325249"/>
                  <a:pt x="6026149" y="2319249"/>
                </a:cubicBezTo>
                <a:cubicBezTo>
                  <a:pt x="6031150" y="2316248"/>
                  <a:pt x="6035372" y="2312553"/>
                  <a:pt x="6038817" y="2308164"/>
                </a:cubicBezTo>
                <a:lnTo>
                  <a:pt x="6042151" y="2301809"/>
                </a:lnTo>
                <a:lnTo>
                  <a:pt x="6042151" y="2325582"/>
                </a:lnTo>
                <a:lnTo>
                  <a:pt x="6090824" y="2325582"/>
                </a:lnTo>
                <a:lnTo>
                  <a:pt x="6090824" y="2223236"/>
                </a:lnTo>
                <a:cubicBezTo>
                  <a:pt x="6090824" y="2195899"/>
                  <a:pt x="6083267" y="2175786"/>
                  <a:pt x="6068154" y="2162896"/>
                </a:cubicBezTo>
                <a:cubicBezTo>
                  <a:pt x="6053041" y="2150005"/>
                  <a:pt x="6031816" y="2143560"/>
                  <a:pt x="6004480" y="2143560"/>
                </a:cubicBezTo>
                <a:close/>
                <a:moveTo>
                  <a:pt x="5156755" y="2143560"/>
                </a:moveTo>
                <a:cubicBezTo>
                  <a:pt x="5142531" y="2143560"/>
                  <a:pt x="5128529" y="2145449"/>
                  <a:pt x="5114750" y="2149227"/>
                </a:cubicBezTo>
                <a:cubicBezTo>
                  <a:pt x="5100970" y="2153005"/>
                  <a:pt x="5089191" y="2158340"/>
                  <a:pt x="5079412" y="2165230"/>
                </a:cubicBezTo>
                <a:lnTo>
                  <a:pt x="5098081" y="2201567"/>
                </a:lnTo>
                <a:cubicBezTo>
                  <a:pt x="5104526" y="2196455"/>
                  <a:pt x="5112360" y="2192399"/>
                  <a:pt x="5121584" y="2189398"/>
                </a:cubicBezTo>
                <a:cubicBezTo>
                  <a:pt x="5130807" y="2186398"/>
                  <a:pt x="5140197" y="2184898"/>
                  <a:pt x="5149754" y="2184898"/>
                </a:cubicBezTo>
                <a:cubicBezTo>
                  <a:pt x="5163756" y="2184898"/>
                  <a:pt x="5174146" y="2188010"/>
                  <a:pt x="5180924" y="2194233"/>
                </a:cubicBezTo>
                <a:cubicBezTo>
                  <a:pt x="5187703" y="2200456"/>
                  <a:pt x="5191092" y="2209123"/>
                  <a:pt x="5191092" y="2220236"/>
                </a:cubicBezTo>
                <a:lnTo>
                  <a:pt x="5149754" y="2220236"/>
                </a:lnTo>
                <a:cubicBezTo>
                  <a:pt x="5131529" y="2220236"/>
                  <a:pt x="5116750" y="2222514"/>
                  <a:pt x="5105415" y="2227070"/>
                </a:cubicBezTo>
                <a:cubicBezTo>
                  <a:pt x="5094080" y="2231626"/>
                  <a:pt x="5085801" y="2237905"/>
                  <a:pt x="5080579" y="2245906"/>
                </a:cubicBezTo>
                <a:cubicBezTo>
                  <a:pt x="5075356" y="2253907"/>
                  <a:pt x="5072744" y="2263241"/>
                  <a:pt x="5072744" y="2273910"/>
                </a:cubicBezTo>
                <a:cubicBezTo>
                  <a:pt x="5072744" y="2284133"/>
                  <a:pt x="5075411" y="2293356"/>
                  <a:pt x="5080745" y="2301580"/>
                </a:cubicBezTo>
                <a:cubicBezTo>
                  <a:pt x="5086079" y="2309803"/>
                  <a:pt x="5093747" y="2316303"/>
                  <a:pt x="5103748" y="2321082"/>
                </a:cubicBezTo>
                <a:cubicBezTo>
                  <a:pt x="5113749" y="2325860"/>
                  <a:pt x="5125751" y="2328249"/>
                  <a:pt x="5139753" y="2328249"/>
                </a:cubicBezTo>
                <a:cubicBezTo>
                  <a:pt x="5155532" y="2328249"/>
                  <a:pt x="5168423" y="2325249"/>
                  <a:pt x="5178424" y="2319249"/>
                </a:cubicBezTo>
                <a:cubicBezTo>
                  <a:pt x="5183425" y="2316248"/>
                  <a:pt x="5187648" y="2312553"/>
                  <a:pt x="5191092" y="2308164"/>
                </a:cubicBezTo>
                <a:lnTo>
                  <a:pt x="5194426" y="2301809"/>
                </a:lnTo>
                <a:lnTo>
                  <a:pt x="5194426" y="2325582"/>
                </a:lnTo>
                <a:lnTo>
                  <a:pt x="5243099" y="2325582"/>
                </a:lnTo>
                <a:lnTo>
                  <a:pt x="5243099" y="2223236"/>
                </a:lnTo>
                <a:cubicBezTo>
                  <a:pt x="5243099" y="2195899"/>
                  <a:pt x="5235542" y="2175786"/>
                  <a:pt x="5220429" y="2162896"/>
                </a:cubicBezTo>
                <a:cubicBezTo>
                  <a:pt x="5205316" y="2150005"/>
                  <a:pt x="5184092" y="2143560"/>
                  <a:pt x="5156755" y="2143560"/>
                </a:cubicBezTo>
                <a:close/>
                <a:moveTo>
                  <a:pt x="2236660" y="2143560"/>
                </a:moveTo>
                <a:cubicBezTo>
                  <a:pt x="2222436" y="2143560"/>
                  <a:pt x="2208434" y="2145449"/>
                  <a:pt x="2194655" y="2149227"/>
                </a:cubicBezTo>
                <a:cubicBezTo>
                  <a:pt x="2180875" y="2153005"/>
                  <a:pt x="2169096" y="2158339"/>
                  <a:pt x="2159317" y="2165230"/>
                </a:cubicBezTo>
                <a:lnTo>
                  <a:pt x="2177987" y="2201567"/>
                </a:lnTo>
                <a:cubicBezTo>
                  <a:pt x="2184432" y="2196455"/>
                  <a:pt x="2192265" y="2192399"/>
                  <a:pt x="2201489" y="2189398"/>
                </a:cubicBezTo>
                <a:cubicBezTo>
                  <a:pt x="2210713" y="2186398"/>
                  <a:pt x="2220102" y="2184898"/>
                  <a:pt x="2229659" y="2184898"/>
                </a:cubicBezTo>
                <a:cubicBezTo>
                  <a:pt x="2243661" y="2184898"/>
                  <a:pt x="2254051" y="2188010"/>
                  <a:pt x="2260830" y="2194233"/>
                </a:cubicBezTo>
                <a:cubicBezTo>
                  <a:pt x="2267608" y="2200456"/>
                  <a:pt x="2270998" y="2209123"/>
                  <a:pt x="2270998" y="2220236"/>
                </a:cubicBezTo>
                <a:lnTo>
                  <a:pt x="2229659" y="2220236"/>
                </a:lnTo>
                <a:cubicBezTo>
                  <a:pt x="2211434" y="2220236"/>
                  <a:pt x="2196655" y="2222514"/>
                  <a:pt x="2185320" y="2227070"/>
                </a:cubicBezTo>
                <a:cubicBezTo>
                  <a:pt x="2173986" y="2231626"/>
                  <a:pt x="2165707" y="2237905"/>
                  <a:pt x="2160484" y="2245906"/>
                </a:cubicBezTo>
                <a:cubicBezTo>
                  <a:pt x="2155261" y="2253907"/>
                  <a:pt x="2152649" y="2263241"/>
                  <a:pt x="2152649" y="2273910"/>
                </a:cubicBezTo>
                <a:cubicBezTo>
                  <a:pt x="2152649" y="2284133"/>
                  <a:pt x="2155316" y="2293356"/>
                  <a:pt x="2160651" y="2301580"/>
                </a:cubicBezTo>
                <a:cubicBezTo>
                  <a:pt x="2165985" y="2309803"/>
                  <a:pt x="2173652" y="2316303"/>
                  <a:pt x="2183654" y="2321082"/>
                </a:cubicBezTo>
                <a:cubicBezTo>
                  <a:pt x="2193655" y="2325860"/>
                  <a:pt x="2205656" y="2328249"/>
                  <a:pt x="2219658" y="2328249"/>
                </a:cubicBezTo>
                <a:cubicBezTo>
                  <a:pt x="2235438" y="2328249"/>
                  <a:pt x="2248329" y="2325249"/>
                  <a:pt x="2258330" y="2319249"/>
                </a:cubicBezTo>
                <a:cubicBezTo>
                  <a:pt x="2263330" y="2316248"/>
                  <a:pt x="2267553" y="2312553"/>
                  <a:pt x="2270998" y="2308164"/>
                </a:cubicBezTo>
                <a:lnTo>
                  <a:pt x="2274332" y="2301809"/>
                </a:lnTo>
                <a:lnTo>
                  <a:pt x="2274332" y="2325582"/>
                </a:lnTo>
                <a:lnTo>
                  <a:pt x="2323004" y="2325582"/>
                </a:lnTo>
                <a:lnTo>
                  <a:pt x="2323004" y="2223236"/>
                </a:lnTo>
                <a:cubicBezTo>
                  <a:pt x="2323004" y="2195899"/>
                  <a:pt x="2315448" y="2175786"/>
                  <a:pt x="2300334" y="2162896"/>
                </a:cubicBezTo>
                <a:cubicBezTo>
                  <a:pt x="2285222" y="2150005"/>
                  <a:pt x="2263997" y="2143560"/>
                  <a:pt x="2236660" y="2143560"/>
                </a:cubicBezTo>
                <a:close/>
                <a:moveTo>
                  <a:pt x="1438370" y="2143560"/>
                </a:moveTo>
                <a:cubicBezTo>
                  <a:pt x="1420145" y="2143560"/>
                  <a:pt x="1403810" y="2147505"/>
                  <a:pt x="1389364" y="2155395"/>
                </a:cubicBezTo>
                <a:cubicBezTo>
                  <a:pt x="1374918" y="2163284"/>
                  <a:pt x="1363527" y="2174175"/>
                  <a:pt x="1355193" y="2188065"/>
                </a:cubicBezTo>
                <a:cubicBezTo>
                  <a:pt x="1346859" y="2201956"/>
                  <a:pt x="1342691" y="2217902"/>
                  <a:pt x="1342691" y="2235905"/>
                </a:cubicBezTo>
                <a:cubicBezTo>
                  <a:pt x="1342691" y="2253684"/>
                  <a:pt x="1346914" y="2269520"/>
                  <a:pt x="1355359" y="2283411"/>
                </a:cubicBezTo>
                <a:cubicBezTo>
                  <a:pt x="1363805" y="2297301"/>
                  <a:pt x="1375751" y="2308247"/>
                  <a:pt x="1391197" y="2316248"/>
                </a:cubicBezTo>
                <a:cubicBezTo>
                  <a:pt x="1406644" y="2324249"/>
                  <a:pt x="1424591" y="2328249"/>
                  <a:pt x="1445037" y="2328249"/>
                </a:cubicBezTo>
                <a:cubicBezTo>
                  <a:pt x="1461262" y="2328249"/>
                  <a:pt x="1475597" y="2325749"/>
                  <a:pt x="1488042" y="2320748"/>
                </a:cubicBezTo>
                <a:cubicBezTo>
                  <a:pt x="1500489" y="2315748"/>
                  <a:pt x="1510823" y="2308581"/>
                  <a:pt x="1519047" y="2299246"/>
                </a:cubicBezTo>
                <a:lnTo>
                  <a:pt x="1491376" y="2269242"/>
                </a:lnTo>
                <a:cubicBezTo>
                  <a:pt x="1485375" y="2275021"/>
                  <a:pt x="1478764" y="2279355"/>
                  <a:pt x="1471540" y="2282244"/>
                </a:cubicBezTo>
                <a:cubicBezTo>
                  <a:pt x="1464317" y="2285133"/>
                  <a:pt x="1455928" y="2286578"/>
                  <a:pt x="1446371" y="2286578"/>
                </a:cubicBezTo>
                <a:cubicBezTo>
                  <a:pt x="1435703" y="2286578"/>
                  <a:pt x="1426424" y="2284633"/>
                  <a:pt x="1418534" y="2280743"/>
                </a:cubicBezTo>
                <a:cubicBezTo>
                  <a:pt x="1410644" y="2276854"/>
                  <a:pt x="1404532" y="2271186"/>
                  <a:pt x="1400199" y="2263741"/>
                </a:cubicBezTo>
                <a:lnTo>
                  <a:pt x="1396885" y="2250573"/>
                </a:lnTo>
                <a:lnTo>
                  <a:pt x="1530714" y="2250573"/>
                </a:lnTo>
                <a:cubicBezTo>
                  <a:pt x="1530937" y="2248350"/>
                  <a:pt x="1531159" y="2245961"/>
                  <a:pt x="1531382" y="2243406"/>
                </a:cubicBezTo>
                <a:cubicBezTo>
                  <a:pt x="1531603" y="2240850"/>
                  <a:pt x="1531715" y="2238571"/>
                  <a:pt x="1531715" y="2236571"/>
                </a:cubicBezTo>
                <a:cubicBezTo>
                  <a:pt x="1531715" y="2217236"/>
                  <a:pt x="1527603" y="2200623"/>
                  <a:pt x="1519380" y="2186732"/>
                </a:cubicBezTo>
                <a:cubicBezTo>
                  <a:pt x="1511156" y="2172841"/>
                  <a:pt x="1499988" y="2162173"/>
                  <a:pt x="1485876" y="2154728"/>
                </a:cubicBezTo>
                <a:cubicBezTo>
                  <a:pt x="1471763" y="2147283"/>
                  <a:pt x="1455928" y="2143560"/>
                  <a:pt x="1438370" y="2143560"/>
                </a:cubicBezTo>
                <a:close/>
                <a:moveTo>
                  <a:pt x="781145" y="2143560"/>
                </a:moveTo>
                <a:cubicBezTo>
                  <a:pt x="762921" y="2143560"/>
                  <a:pt x="746585" y="2147505"/>
                  <a:pt x="732139" y="2155395"/>
                </a:cubicBezTo>
                <a:cubicBezTo>
                  <a:pt x="717693" y="2163284"/>
                  <a:pt x="706302" y="2174175"/>
                  <a:pt x="697968" y="2188065"/>
                </a:cubicBezTo>
                <a:cubicBezTo>
                  <a:pt x="689634" y="2201956"/>
                  <a:pt x="685466" y="2217902"/>
                  <a:pt x="685466" y="2235905"/>
                </a:cubicBezTo>
                <a:cubicBezTo>
                  <a:pt x="685466" y="2253684"/>
                  <a:pt x="689689" y="2269520"/>
                  <a:pt x="698134" y="2283411"/>
                </a:cubicBezTo>
                <a:cubicBezTo>
                  <a:pt x="706580" y="2297301"/>
                  <a:pt x="718526" y="2308247"/>
                  <a:pt x="733973" y="2316248"/>
                </a:cubicBezTo>
                <a:cubicBezTo>
                  <a:pt x="749419" y="2324249"/>
                  <a:pt x="767365" y="2328249"/>
                  <a:pt x="787813" y="2328249"/>
                </a:cubicBezTo>
                <a:cubicBezTo>
                  <a:pt x="804037" y="2328249"/>
                  <a:pt x="818372" y="2325749"/>
                  <a:pt x="830818" y="2320748"/>
                </a:cubicBezTo>
                <a:cubicBezTo>
                  <a:pt x="843264" y="2315748"/>
                  <a:pt x="853598" y="2308581"/>
                  <a:pt x="861822" y="2299246"/>
                </a:cubicBezTo>
                <a:lnTo>
                  <a:pt x="834151" y="2269242"/>
                </a:lnTo>
                <a:cubicBezTo>
                  <a:pt x="828151" y="2275021"/>
                  <a:pt x="821539" y="2279355"/>
                  <a:pt x="814316" y="2282244"/>
                </a:cubicBezTo>
                <a:cubicBezTo>
                  <a:pt x="807093" y="2285133"/>
                  <a:pt x="798703" y="2286578"/>
                  <a:pt x="789146" y="2286578"/>
                </a:cubicBezTo>
                <a:cubicBezTo>
                  <a:pt x="778478" y="2286578"/>
                  <a:pt x="769199" y="2284633"/>
                  <a:pt x="761309" y="2280743"/>
                </a:cubicBezTo>
                <a:cubicBezTo>
                  <a:pt x="753419" y="2276854"/>
                  <a:pt x="747307" y="2271186"/>
                  <a:pt x="742974" y="2263741"/>
                </a:cubicBezTo>
                <a:lnTo>
                  <a:pt x="739660" y="2250573"/>
                </a:lnTo>
                <a:lnTo>
                  <a:pt x="873490" y="2250573"/>
                </a:lnTo>
                <a:cubicBezTo>
                  <a:pt x="873712" y="2248350"/>
                  <a:pt x="873934" y="2245961"/>
                  <a:pt x="874157" y="2243406"/>
                </a:cubicBezTo>
                <a:cubicBezTo>
                  <a:pt x="874379" y="2240850"/>
                  <a:pt x="874490" y="2238571"/>
                  <a:pt x="874490" y="2236571"/>
                </a:cubicBezTo>
                <a:cubicBezTo>
                  <a:pt x="874490" y="2217236"/>
                  <a:pt x="870379" y="2200623"/>
                  <a:pt x="862155" y="2186732"/>
                </a:cubicBezTo>
                <a:cubicBezTo>
                  <a:pt x="853932" y="2172841"/>
                  <a:pt x="842764" y="2162173"/>
                  <a:pt x="828651" y="2154728"/>
                </a:cubicBezTo>
                <a:cubicBezTo>
                  <a:pt x="814538" y="2147283"/>
                  <a:pt x="798703" y="2143560"/>
                  <a:pt x="781145" y="2143560"/>
                </a:cubicBezTo>
                <a:close/>
                <a:moveTo>
                  <a:pt x="5801311" y="2142893"/>
                </a:moveTo>
                <a:cubicBezTo>
                  <a:pt x="5789977" y="2143115"/>
                  <a:pt x="5778531" y="2144671"/>
                  <a:pt x="5766974" y="2147560"/>
                </a:cubicBezTo>
                <a:cubicBezTo>
                  <a:pt x="5755417" y="2150449"/>
                  <a:pt x="5743749" y="2154339"/>
                  <a:pt x="5731969" y="2159228"/>
                </a:cubicBezTo>
                <a:lnTo>
                  <a:pt x="5744638" y="2195233"/>
                </a:lnTo>
                <a:cubicBezTo>
                  <a:pt x="5754639" y="2191233"/>
                  <a:pt x="5764418" y="2188177"/>
                  <a:pt x="5773975" y="2186065"/>
                </a:cubicBezTo>
                <a:cubicBezTo>
                  <a:pt x="5783531" y="2183954"/>
                  <a:pt x="5792755" y="2182898"/>
                  <a:pt x="5801645" y="2182898"/>
                </a:cubicBezTo>
                <a:cubicBezTo>
                  <a:pt x="5809424" y="2182898"/>
                  <a:pt x="5815869" y="2183620"/>
                  <a:pt x="5820981" y="2185065"/>
                </a:cubicBezTo>
                <a:cubicBezTo>
                  <a:pt x="5826092" y="2186509"/>
                  <a:pt x="5829982" y="2188566"/>
                  <a:pt x="5832649" y="2191233"/>
                </a:cubicBezTo>
                <a:cubicBezTo>
                  <a:pt x="5835316" y="2193899"/>
                  <a:pt x="5836649" y="2197122"/>
                  <a:pt x="5836649" y="2200900"/>
                </a:cubicBezTo>
                <a:cubicBezTo>
                  <a:pt x="5836649" y="2204456"/>
                  <a:pt x="5835594" y="2207512"/>
                  <a:pt x="5833482" y="2210068"/>
                </a:cubicBezTo>
                <a:cubicBezTo>
                  <a:pt x="5831371" y="2212625"/>
                  <a:pt x="5828204" y="2214569"/>
                  <a:pt x="5823981" y="2215902"/>
                </a:cubicBezTo>
                <a:cubicBezTo>
                  <a:pt x="5819758" y="2217236"/>
                  <a:pt x="5814646" y="2217902"/>
                  <a:pt x="5808646" y="2217902"/>
                </a:cubicBezTo>
                <a:lnTo>
                  <a:pt x="5769974" y="2217902"/>
                </a:lnTo>
                <a:lnTo>
                  <a:pt x="5769974" y="2250240"/>
                </a:lnTo>
                <a:lnTo>
                  <a:pt x="5812980" y="2250240"/>
                </a:lnTo>
                <a:cubicBezTo>
                  <a:pt x="5822314" y="2250240"/>
                  <a:pt x="5829426" y="2251740"/>
                  <a:pt x="5834316" y="2254740"/>
                </a:cubicBezTo>
                <a:cubicBezTo>
                  <a:pt x="5839205" y="2257740"/>
                  <a:pt x="5841650" y="2262130"/>
                  <a:pt x="5841650" y="2267908"/>
                </a:cubicBezTo>
                <a:cubicBezTo>
                  <a:pt x="5841650" y="2272353"/>
                  <a:pt x="5840094" y="2276132"/>
                  <a:pt x="5836983" y="2279244"/>
                </a:cubicBezTo>
                <a:cubicBezTo>
                  <a:pt x="5833871" y="2282355"/>
                  <a:pt x="5829370" y="2284744"/>
                  <a:pt x="5823481" y="2286411"/>
                </a:cubicBezTo>
                <a:cubicBezTo>
                  <a:pt x="5817591" y="2288077"/>
                  <a:pt x="5810646" y="2288911"/>
                  <a:pt x="5802645" y="2288911"/>
                </a:cubicBezTo>
                <a:cubicBezTo>
                  <a:pt x="5791532" y="2288911"/>
                  <a:pt x="5780587" y="2287745"/>
                  <a:pt x="5769808" y="2285411"/>
                </a:cubicBezTo>
                <a:cubicBezTo>
                  <a:pt x="5759028" y="2283077"/>
                  <a:pt x="5749083" y="2279688"/>
                  <a:pt x="5739970" y="2275243"/>
                </a:cubicBezTo>
                <a:lnTo>
                  <a:pt x="5725969" y="2311581"/>
                </a:lnTo>
                <a:cubicBezTo>
                  <a:pt x="5737526" y="2317360"/>
                  <a:pt x="5750138" y="2321693"/>
                  <a:pt x="5763807" y="2324583"/>
                </a:cubicBezTo>
                <a:cubicBezTo>
                  <a:pt x="5777475" y="2327472"/>
                  <a:pt x="5791199" y="2328916"/>
                  <a:pt x="5804979" y="2328916"/>
                </a:cubicBezTo>
                <a:cubicBezTo>
                  <a:pt x="5821869" y="2328916"/>
                  <a:pt x="5837038" y="2326638"/>
                  <a:pt x="5850484" y="2322082"/>
                </a:cubicBezTo>
                <a:cubicBezTo>
                  <a:pt x="5863930" y="2317527"/>
                  <a:pt x="5874598" y="2310970"/>
                  <a:pt x="5882488" y="2302413"/>
                </a:cubicBezTo>
                <a:cubicBezTo>
                  <a:pt x="5890378" y="2293856"/>
                  <a:pt x="5894323" y="2283799"/>
                  <a:pt x="5894323" y="2272242"/>
                </a:cubicBezTo>
                <a:cubicBezTo>
                  <a:pt x="5894323" y="2258685"/>
                  <a:pt x="5888656" y="2247962"/>
                  <a:pt x="5877321" y="2240072"/>
                </a:cubicBezTo>
                <a:lnTo>
                  <a:pt x="5860277" y="2232571"/>
                </a:lnTo>
                <a:lnTo>
                  <a:pt x="5872195" y="2225778"/>
                </a:lnTo>
                <a:cubicBezTo>
                  <a:pt x="5875779" y="2223083"/>
                  <a:pt x="5878877" y="2220014"/>
                  <a:pt x="5881488" y="2216569"/>
                </a:cubicBezTo>
                <a:cubicBezTo>
                  <a:pt x="5886711" y="2209679"/>
                  <a:pt x="5889322" y="2201900"/>
                  <a:pt x="5889322" y="2193233"/>
                </a:cubicBezTo>
                <a:cubicBezTo>
                  <a:pt x="5889322" y="2182342"/>
                  <a:pt x="5885489" y="2173119"/>
                  <a:pt x="5877821" y="2165563"/>
                </a:cubicBezTo>
                <a:cubicBezTo>
                  <a:pt x="5870153" y="2158007"/>
                  <a:pt x="5859652" y="2152228"/>
                  <a:pt x="5846317" y="2148227"/>
                </a:cubicBezTo>
                <a:cubicBezTo>
                  <a:pt x="5832982" y="2144226"/>
                  <a:pt x="5817980" y="2142448"/>
                  <a:pt x="5801311" y="2142893"/>
                </a:cubicBezTo>
                <a:close/>
                <a:moveTo>
                  <a:pt x="4753562" y="2142893"/>
                </a:moveTo>
                <a:cubicBezTo>
                  <a:pt x="4742227" y="2143115"/>
                  <a:pt x="4730781" y="2144671"/>
                  <a:pt x="4719224" y="2147560"/>
                </a:cubicBezTo>
                <a:cubicBezTo>
                  <a:pt x="4707667" y="2150449"/>
                  <a:pt x="4695999" y="2154339"/>
                  <a:pt x="4684220" y="2159228"/>
                </a:cubicBezTo>
                <a:lnTo>
                  <a:pt x="4696888" y="2195233"/>
                </a:lnTo>
                <a:cubicBezTo>
                  <a:pt x="4706889" y="2191233"/>
                  <a:pt x="4716668" y="2188177"/>
                  <a:pt x="4726225" y="2186065"/>
                </a:cubicBezTo>
                <a:cubicBezTo>
                  <a:pt x="4735782" y="2183954"/>
                  <a:pt x="4745005" y="2182898"/>
                  <a:pt x="4753895" y="2182898"/>
                </a:cubicBezTo>
                <a:cubicBezTo>
                  <a:pt x="4761674" y="2182898"/>
                  <a:pt x="4768119" y="2183620"/>
                  <a:pt x="4773231" y="2185065"/>
                </a:cubicBezTo>
                <a:cubicBezTo>
                  <a:pt x="4778342" y="2186509"/>
                  <a:pt x="4782232" y="2188566"/>
                  <a:pt x="4784899" y="2191233"/>
                </a:cubicBezTo>
                <a:cubicBezTo>
                  <a:pt x="4787566" y="2193899"/>
                  <a:pt x="4788899" y="2197122"/>
                  <a:pt x="4788899" y="2200900"/>
                </a:cubicBezTo>
                <a:cubicBezTo>
                  <a:pt x="4788899" y="2204456"/>
                  <a:pt x="4787844" y="2207512"/>
                  <a:pt x="4785732" y="2210068"/>
                </a:cubicBezTo>
                <a:cubicBezTo>
                  <a:pt x="4783621" y="2212625"/>
                  <a:pt x="4780454" y="2214569"/>
                  <a:pt x="4776231" y="2215902"/>
                </a:cubicBezTo>
                <a:cubicBezTo>
                  <a:pt x="4772008" y="2217236"/>
                  <a:pt x="4766896" y="2217902"/>
                  <a:pt x="4760896" y="2217902"/>
                </a:cubicBezTo>
                <a:lnTo>
                  <a:pt x="4722224" y="2217902"/>
                </a:lnTo>
                <a:lnTo>
                  <a:pt x="4722224" y="2250240"/>
                </a:lnTo>
                <a:lnTo>
                  <a:pt x="4765230" y="2250240"/>
                </a:lnTo>
                <a:cubicBezTo>
                  <a:pt x="4774564" y="2250240"/>
                  <a:pt x="4781676" y="2251740"/>
                  <a:pt x="4786566" y="2254740"/>
                </a:cubicBezTo>
                <a:cubicBezTo>
                  <a:pt x="4791455" y="2257740"/>
                  <a:pt x="4793900" y="2262130"/>
                  <a:pt x="4793900" y="2267908"/>
                </a:cubicBezTo>
                <a:cubicBezTo>
                  <a:pt x="4793900" y="2272353"/>
                  <a:pt x="4792344" y="2276132"/>
                  <a:pt x="4789233" y="2279244"/>
                </a:cubicBezTo>
                <a:cubicBezTo>
                  <a:pt x="4786121" y="2282355"/>
                  <a:pt x="4781621" y="2284744"/>
                  <a:pt x="4775731" y="2286411"/>
                </a:cubicBezTo>
                <a:cubicBezTo>
                  <a:pt x="4769841" y="2288077"/>
                  <a:pt x="4762896" y="2288911"/>
                  <a:pt x="4754895" y="2288911"/>
                </a:cubicBezTo>
                <a:cubicBezTo>
                  <a:pt x="4743783" y="2288911"/>
                  <a:pt x="4732837" y="2287745"/>
                  <a:pt x="4722058" y="2285411"/>
                </a:cubicBezTo>
                <a:cubicBezTo>
                  <a:pt x="4711278" y="2283077"/>
                  <a:pt x="4701333" y="2279688"/>
                  <a:pt x="4692221" y="2275243"/>
                </a:cubicBezTo>
                <a:lnTo>
                  <a:pt x="4678219" y="2311581"/>
                </a:lnTo>
                <a:cubicBezTo>
                  <a:pt x="4689776" y="2317360"/>
                  <a:pt x="4702388" y="2321693"/>
                  <a:pt x="4716057" y="2324583"/>
                </a:cubicBezTo>
                <a:cubicBezTo>
                  <a:pt x="4729725" y="2327472"/>
                  <a:pt x="4743449" y="2328916"/>
                  <a:pt x="4757229" y="2328916"/>
                </a:cubicBezTo>
                <a:cubicBezTo>
                  <a:pt x="4774120" y="2328916"/>
                  <a:pt x="4789288" y="2326638"/>
                  <a:pt x="4802734" y="2322082"/>
                </a:cubicBezTo>
                <a:cubicBezTo>
                  <a:pt x="4816180" y="2317527"/>
                  <a:pt x="4826848" y="2310970"/>
                  <a:pt x="4834738" y="2302413"/>
                </a:cubicBezTo>
                <a:cubicBezTo>
                  <a:pt x="4842628" y="2293856"/>
                  <a:pt x="4846573" y="2283799"/>
                  <a:pt x="4846573" y="2272242"/>
                </a:cubicBezTo>
                <a:cubicBezTo>
                  <a:pt x="4846573" y="2258685"/>
                  <a:pt x="4840906" y="2247962"/>
                  <a:pt x="4829571" y="2240072"/>
                </a:cubicBezTo>
                <a:lnTo>
                  <a:pt x="4812527" y="2232571"/>
                </a:lnTo>
                <a:lnTo>
                  <a:pt x="4824445" y="2225778"/>
                </a:lnTo>
                <a:cubicBezTo>
                  <a:pt x="4828029" y="2223083"/>
                  <a:pt x="4831127" y="2220014"/>
                  <a:pt x="4833738" y="2216569"/>
                </a:cubicBezTo>
                <a:cubicBezTo>
                  <a:pt x="4838961" y="2209679"/>
                  <a:pt x="4841572" y="2201900"/>
                  <a:pt x="4841572" y="2193233"/>
                </a:cubicBezTo>
                <a:cubicBezTo>
                  <a:pt x="4841572" y="2182342"/>
                  <a:pt x="4837739" y="2173119"/>
                  <a:pt x="4830071" y="2165563"/>
                </a:cubicBezTo>
                <a:cubicBezTo>
                  <a:pt x="4822403" y="2158007"/>
                  <a:pt x="4811902" y="2152228"/>
                  <a:pt x="4798567" y="2148227"/>
                </a:cubicBezTo>
                <a:cubicBezTo>
                  <a:pt x="4785232" y="2144226"/>
                  <a:pt x="4770230" y="2142448"/>
                  <a:pt x="4753562" y="2142893"/>
                </a:cubicBezTo>
                <a:close/>
                <a:moveTo>
                  <a:pt x="4268453" y="2132225"/>
                </a:moveTo>
                <a:lnTo>
                  <a:pt x="4318793" y="2132225"/>
                </a:lnTo>
                <a:cubicBezTo>
                  <a:pt x="4330572" y="2132225"/>
                  <a:pt x="4339462" y="2134614"/>
                  <a:pt x="4345463" y="2139393"/>
                </a:cubicBezTo>
                <a:cubicBezTo>
                  <a:pt x="4351464" y="2144171"/>
                  <a:pt x="4354464" y="2151228"/>
                  <a:pt x="4354464" y="2160562"/>
                </a:cubicBezTo>
                <a:cubicBezTo>
                  <a:pt x="4354464" y="2169896"/>
                  <a:pt x="4351464" y="2176953"/>
                  <a:pt x="4345463" y="2181731"/>
                </a:cubicBezTo>
                <a:cubicBezTo>
                  <a:pt x="4339462" y="2186509"/>
                  <a:pt x="4330572" y="2188899"/>
                  <a:pt x="4318793" y="2188899"/>
                </a:cubicBezTo>
                <a:lnTo>
                  <a:pt x="4268453" y="2188899"/>
                </a:lnTo>
                <a:close/>
                <a:moveTo>
                  <a:pt x="4214780" y="2092220"/>
                </a:moveTo>
                <a:lnTo>
                  <a:pt x="4214780" y="2325582"/>
                </a:lnTo>
                <a:lnTo>
                  <a:pt x="4329794" y="2325582"/>
                </a:lnTo>
                <a:cubicBezTo>
                  <a:pt x="4359354" y="2325582"/>
                  <a:pt x="4381856" y="2319748"/>
                  <a:pt x="4397303" y="2308080"/>
                </a:cubicBezTo>
                <a:cubicBezTo>
                  <a:pt x="4412749" y="2296412"/>
                  <a:pt x="4420472" y="2280354"/>
                  <a:pt x="4420472" y="2259907"/>
                </a:cubicBezTo>
                <a:cubicBezTo>
                  <a:pt x="4420472" y="2240127"/>
                  <a:pt x="4413249" y="2225014"/>
                  <a:pt x="4398803" y="2214569"/>
                </a:cubicBezTo>
                <a:cubicBezTo>
                  <a:pt x="4395191" y="2211957"/>
                  <a:pt x="4391212" y="2209672"/>
                  <a:pt x="4386864" y="2207714"/>
                </a:cubicBezTo>
                <a:lnTo>
                  <a:pt x="4376363" y="2204079"/>
                </a:lnTo>
                <a:lnTo>
                  <a:pt x="4376592" y="2203994"/>
                </a:lnTo>
                <a:cubicBezTo>
                  <a:pt x="4380731" y="2202015"/>
                  <a:pt x="4384579" y="2199706"/>
                  <a:pt x="4388135" y="2197066"/>
                </a:cubicBezTo>
                <a:cubicBezTo>
                  <a:pt x="4402359" y="2186509"/>
                  <a:pt x="4409471" y="2171674"/>
                  <a:pt x="4409471" y="2152561"/>
                </a:cubicBezTo>
                <a:cubicBezTo>
                  <a:pt x="4409471" y="2133225"/>
                  <a:pt x="4401914" y="2118334"/>
                  <a:pt x="4386801" y="2107889"/>
                </a:cubicBezTo>
                <a:cubicBezTo>
                  <a:pt x="4371688" y="2097443"/>
                  <a:pt x="4350575" y="2092220"/>
                  <a:pt x="4323460" y="2092220"/>
                </a:cubicBezTo>
                <a:close/>
                <a:moveTo>
                  <a:pt x="18335" y="2092220"/>
                </a:moveTo>
                <a:lnTo>
                  <a:pt x="71675" y="2092220"/>
                </a:lnTo>
                <a:lnTo>
                  <a:pt x="72009" y="2244239"/>
                </a:lnTo>
                <a:lnTo>
                  <a:pt x="183356" y="2092220"/>
                </a:lnTo>
                <a:lnTo>
                  <a:pt x="233696" y="2092220"/>
                </a:lnTo>
                <a:lnTo>
                  <a:pt x="234029" y="2325582"/>
                </a:lnTo>
                <a:lnTo>
                  <a:pt x="180689" y="2325582"/>
                </a:lnTo>
                <a:lnTo>
                  <a:pt x="180689" y="2173897"/>
                </a:lnTo>
                <a:lnTo>
                  <a:pt x="69342" y="2325582"/>
                </a:lnTo>
                <a:lnTo>
                  <a:pt x="18669" y="2325582"/>
                </a:lnTo>
                <a:close/>
                <a:moveTo>
                  <a:pt x="3331464" y="2075218"/>
                </a:moveTo>
                <a:cubicBezTo>
                  <a:pt x="3331686" y="2092554"/>
                  <a:pt x="3336686" y="2105499"/>
                  <a:pt x="3346465" y="2114056"/>
                </a:cubicBezTo>
                <a:cubicBezTo>
                  <a:pt x="3356245" y="2122613"/>
                  <a:pt x="3370913" y="2126891"/>
                  <a:pt x="3390472" y="2126891"/>
                </a:cubicBezTo>
                <a:cubicBezTo>
                  <a:pt x="3410029" y="2126891"/>
                  <a:pt x="3424808" y="2122613"/>
                  <a:pt x="3434810" y="2114056"/>
                </a:cubicBezTo>
                <a:cubicBezTo>
                  <a:pt x="3444812" y="2105499"/>
                  <a:pt x="3449811" y="2092554"/>
                  <a:pt x="3449811" y="2075218"/>
                </a:cubicBezTo>
                <a:lnTo>
                  <a:pt x="3415141" y="2075218"/>
                </a:lnTo>
                <a:cubicBezTo>
                  <a:pt x="3415141" y="2082774"/>
                  <a:pt x="3412974" y="2088775"/>
                  <a:pt x="3408640" y="2093220"/>
                </a:cubicBezTo>
                <a:cubicBezTo>
                  <a:pt x="3404306" y="2097665"/>
                  <a:pt x="3398138" y="2099888"/>
                  <a:pt x="3390138" y="2099888"/>
                </a:cubicBezTo>
                <a:cubicBezTo>
                  <a:pt x="3381915" y="2099888"/>
                  <a:pt x="3375803" y="2097665"/>
                  <a:pt x="3371802" y="2093220"/>
                </a:cubicBezTo>
                <a:cubicBezTo>
                  <a:pt x="3367801" y="2088775"/>
                  <a:pt x="3365691" y="2082774"/>
                  <a:pt x="3365467" y="2075218"/>
                </a:cubicBezTo>
                <a:close/>
                <a:moveTo>
                  <a:pt x="941301" y="1196408"/>
                </a:moveTo>
                <a:cubicBezTo>
                  <a:pt x="943548" y="1196783"/>
                  <a:pt x="945797" y="1197064"/>
                  <a:pt x="948044" y="1197251"/>
                </a:cubicBezTo>
                <a:lnTo>
                  <a:pt x="950549" y="1197365"/>
                </a:lnTo>
                <a:lnTo>
                  <a:pt x="940581" y="1207926"/>
                </a:lnTo>
                <a:close/>
                <a:moveTo>
                  <a:pt x="994980" y="1150290"/>
                </a:moveTo>
                <a:lnTo>
                  <a:pt x="992440" y="1164095"/>
                </a:lnTo>
                <a:cubicBezTo>
                  <a:pt x="989443" y="1174397"/>
                  <a:pt x="984947" y="1182546"/>
                  <a:pt x="978953" y="1188540"/>
                </a:cubicBezTo>
                <a:cubicBezTo>
                  <a:pt x="972958" y="1194535"/>
                  <a:pt x="964716" y="1197532"/>
                  <a:pt x="954226" y="1197532"/>
                </a:cubicBezTo>
                <a:lnTo>
                  <a:pt x="950549" y="1197365"/>
                </a:lnTo>
                <a:close/>
                <a:moveTo>
                  <a:pt x="2457519" y="1075584"/>
                </a:moveTo>
                <a:lnTo>
                  <a:pt x="2458081" y="1145268"/>
                </a:lnTo>
                <a:lnTo>
                  <a:pt x="2616558" y="1145830"/>
                </a:lnTo>
                <a:lnTo>
                  <a:pt x="2615433" y="1076146"/>
                </a:lnTo>
                <a:close/>
                <a:moveTo>
                  <a:pt x="2242891" y="1033997"/>
                </a:moveTo>
                <a:cubicBezTo>
                  <a:pt x="2257503" y="1033997"/>
                  <a:pt x="2270522" y="1037369"/>
                  <a:pt x="2281949" y="1044113"/>
                </a:cubicBezTo>
                <a:cubicBezTo>
                  <a:pt x="2293375" y="1050857"/>
                  <a:pt x="2302554" y="1060410"/>
                  <a:pt x="2309486" y="1072774"/>
                </a:cubicBezTo>
                <a:cubicBezTo>
                  <a:pt x="2316416" y="1085137"/>
                  <a:pt x="2319882" y="1100123"/>
                  <a:pt x="2319882" y="1117732"/>
                </a:cubicBezTo>
                <a:cubicBezTo>
                  <a:pt x="2319882" y="1134965"/>
                  <a:pt x="2316416" y="1149858"/>
                  <a:pt x="2309486" y="1162409"/>
                </a:cubicBezTo>
                <a:cubicBezTo>
                  <a:pt x="2302554" y="1174959"/>
                  <a:pt x="2293375" y="1184607"/>
                  <a:pt x="2281949" y="1191350"/>
                </a:cubicBezTo>
                <a:cubicBezTo>
                  <a:pt x="2270522" y="1198094"/>
                  <a:pt x="2257503" y="1201466"/>
                  <a:pt x="2242891" y="1201466"/>
                </a:cubicBezTo>
                <a:cubicBezTo>
                  <a:pt x="2228280" y="1201466"/>
                  <a:pt x="2215168" y="1198094"/>
                  <a:pt x="2203553" y="1191350"/>
                </a:cubicBezTo>
                <a:cubicBezTo>
                  <a:pt x="2191939" y="1184607"/>
                  <a:pt x="2182760" y="1174959"/>
                  <a:pt x="2176016" y="1162409"/>
                </a:cubicBezTo>
                <a:cubicBezTo>
                  <a:pt x="2169273" y="1149858"/>
                  <a:pt x="2165901" y="1134965"/>
                  <a:pt x="2165901" y="1117732"/>
                </a:cubicBezTo>
                <a:cubicBezTo>
                  <a:pt x="2165901" y="1100123"/>
                  <a:pt x="2169273" y="1085137"/>
                  <a:pt x="2176016" y="1072774"/>
                </a:cubicBezTo>
                <a:cubicBezTo>
                  <a:pt x="2182760" y="1060410"/>
                  <a:pt x="2191939" y="1050857"/>
                  <a:pt x="2203553" y="1044113"/>
                </a:cubicBezTo>
                <a:cubicBezTo>
                  <a:pt x="2215168" y="1037369"/>
                  <a:pt x="2228280" y="1033997"/>
                  <a:pt x="2242891" y="1033997"/>
                </a:cubicBezTo>
                <a:close/>
                <a:moveTo>
                  <a:pt x="2926110" y="1030968"/>
                </a:moveTo>
                <a:lnTo>
                  <a:pt x="2932503" y="1031328"/>
                </a:lnTo>
                <a:cubicBezTo>
                  <a:pt x="2945194" y="1032920"/>
                  <a:pt x="2956457" y="1035309"/>
                  <a:pt x="2966292" y="1038493"/>
                </a:cubicBezTo>
                <a:cubicBezTo>
                  <a:pt x="2985960" y="1044862"/>
                  <a:pt x="3000291" y="1054509"/>
                  <a:pt x="3009283" y="1067435"/>
                </a:cubicBezTo>
                <a:cubicBezTo>
                  <a:pt x="3018274" y="1080360"/>
                  <a:pt x="3022770" y="1096751"/>
                  <a:pt x="3022770" y="1116608"/>
                </a:cubicBezTo>
                <a:cubicBezTo>
                  <a:pt x="3022770" y="1137213"/>
                  <a:pt x="3018180" y="1154354"/>
                  <a:pt x="3009001" y="1168028"/>
                </a:cubicBezTo>
                <a:cubicBezTo>
                  <a:pt x="2999823" y="1181703"/>
                  <a:pt x="2985492" y="1191819"/>
                  <a:pt x="2966010" y="1198375"/>
                </a:cubicBezTo>
                <a:cubicBezTo>
                  <a:pt x="2956270" y="1201653"/>
                  <a:pt x="2945077" y="1204112"/>
                  <a:pt x="2932433" y="1205751"/>
                </a:cubicBezTo>
                <a:lnTo>
                  <a:pt x="2926110" y="1206118"/>
                </a:lnTo>
                <a:close/>
                <a:moveTo>
                  <a:pt x="2845748" y="1030858"/>
                </a:moveTo>
                <a:lnTo>
                  <a:pt x="2845748" y="1205971"/>
                </a:lnTo>
                <a:lnTo>
                  <a:pt x="2835913" y="1205259"/>
                </a:lnTo>
                <a:cubicBezTo>
                  <a:pt x="2823737" y="1203480"/>
                  <a:pt x="2812966" y="1200904"/>
                  <a:pt x="2803600" y="1197532"/>
                </a:cubicBezTo>
                <a:cubicBezTo>
                  <a:pt x="2784868" y="1190788"/>
                  <a:pt x="2771193" y="1180673"/>
                  <a:pt x="2762576" y="1167185"/>
                </a:cubicBezTo>
                <a:cubicBezTo>
                  <a:pt x="2753959" y="1153698"/>
                  <a:pt x="2749650" y="1136839"/>
                  <a:pt x="2749650" y="1116608"/>
                </a:cubicBezTo>
                <a:cubicBezTo>
                  <a:pt x="2749650" y="1097126"/>
                  <a:pt x="2753959" y="1081016"/>
                  <a:pt x="2762576" y="1068278"/>
                </a:cubicBezTo>
                <a:cubicBezTo>
                  <a:pt x="2771193" y="1055540"/>
                  <a:pt x="2784868" y="1045799"/>
                  <a:pt x="2803600" y="1039055"/>
                </a:cubicBezTo>
                <a:cubicBezTo>
                  <a:pt x="2812966" y="1035683"/>
                  <a:pt x="2823737" y="1033154"/>
                  <a:pt x="2835913" y="1031468"/>
                </a:cubicBezTo>
                <a:close/>
                <a:moveTo>
                  <a:pt x="1855091" y="1028378"/>
                </a:moveTo>
                <a:cubicBezTo>
                  <a:pt x="1870077" y="1028378"/>
                  <a:pt x="1883190" y="1031656"/>
                  <a:pt x="1894429" y="1038212"/>
                </a:cubicBezTo>
                <a:cubicBezTo>
                  <a:pt x="1905669" y="1044769"/>
                  <a:pt x="1914473" y="1053854"/>
                  <a:pt x="1920842" y="1065468"/>
                </a:cubicBezTo>
                <a:cubicBezTo>
                  <a:pt x="1924026" y="1071275"/>
                  <a:pt x="1926415" y="1077597"/>
                  <a:pt x="1928007" y="1084435"/>
                </a:cubicBezTo>
                <a:lnTo>
                  <a:pt x="1928752" y="1091319"/>
                </a:lnTo>
                <a:lnTo>
                  <a:pt x="1780950" y="1091319"/>
                </a:lnTo>
                <a:lnTo>
                  <a:pt x="1781612" y="1085067"/>
                </a:lnTo>
                <a:cubicBezTo>
                  <a:pt x="1783204" y="1078089"/>
                  <a:pt x="1785593" y="1071650"/>
                  <a:pt x="1788778" y="1065749"/>
                </a:cubicBezTo>
                <a:cubicBezTo>
                  <a:pt x="1795146" y="1053948"/>
                  <a:pt x="1804045" y="1044769"/>
                  <a:pt x="1815471" y="1038212"/>
                </a:cubicBezTo>
                <a:cubicBezTo>
                  <a:pt x="1826898" y="1031656"/>
                  <a:pt x="1840104" y="1028378"/>
                  <a:pt x="1855091" y="1028378"/>
                </a:cubicBezTo>
                <a:close/>
                <a:moveTo>
                  <a:pt x="3918243" y="966560"/>
                </a:moveTo>
                <a:lnTo>
                  <a:pt x="3918805" y="1268903"/>
                </a:lnTo>
                <a:lnTo>
                  <a:pt x="3999168" y="1268903"/>
                </a:lnTo>
                <a:lnTo>
                  <a:pt x="4145843" y="1089071"/>
                </a:lnTo>
                <a:lnTo>
                  <a:pt x="4146405" y="1268903"/>
                </a:lnTo>
                <a:lnTo>
                  <a:pt x="4232949" y="1268903"/>
                </a:lnTo>
                <a:lnTo>
                  <a:pt x="4232387" y="967122"/>
                </a:lnTo>
                <a:lnTo>
                  <a:pt x="4152587" y="966560"/>
                </a:lnTo>
                <a:lnTo>
                  <a:pt x="4005349" y="1146392"/>
                </a:lnTo>
                <a:lnTo>
                  <a:pt x="4004787" y="967122"/>
                </a:lnTo>
                <a:close/>
                <a:moveTo>
                  <a:pt x="3542215" y="966560"/>
                </a:moveTo>
                <a:lnTo>
                  <a:pt x="3542215" y="1061534"/>
                </a:lnTo>
                <a:cubicBezTo>
                  <a:pt x="3542215" y="1101247"/>
                  <a:pt x="3552893" y="1130189"/>
                  <a:pt x="3574248" y="1148359"/>
                </a:cubicBezTo>
                <a:cubicBezTo>
                  <a:pt x="3595603" y="1166530"/>
                  <a:pt x="3626137" y="1175615"/>
                  <a:pt x="3665850" y="1175615"/>
                </a:cubicBezTo>
                <a:cubicBezTo>
                  <a:pt x="3683833" y="1175615"/>
                  <a:pt x="3700317" y="1173554"/>
                  <a:pt x="3715303" y="1169433"/>
                </a:cubicBezTo>
                <a:cubicBezTo>
                  <a:pt x="3722797" y="1167373"/>
                  <a:pt x="3729962" y="1164984"/>
                  <a:pt x="3736799" y="1162268"/>
                </a:cubicBezTo>
                <a:lnTo>
                  <a:pt x="3750146" y="1156027"/>
                </a:lnTo>
                <a:lnTo>
                  <a:pt x="3750146" y="1268903"/>
                </a:lnTo>
                <a:lnTo>
                  <a:pt x="3837814" y="1268903"/>
                </a:lnTo>
                <a:lnTo>
                  <a:pt x="3837814" y="966560"/>
                </a:lnTo>
                <a:lnTo>
                  <a:pt x="3750146" y="966560"/>
                </a:lnTo>
                <a:lnTo>
                  <a:pt x="3750146" y="1093522"/>
                </a:lnTo>
                <a:lnTo>
                  <a:pt x="3739679" y="1098203"/>
                </a:lnTo>
                <a:cubicBezTo>
                  <a:pt x="3734013" y="1100357"/>
                  <a:pt x="3728229" y="1102184"/>
                  <a:pt x="3722328" y="1103682"/>
                </a:cubicBezTo>
                <a:cubicBezTo>
                  <a:pt x="3710527" y="1106679"/>
                  <a:pt x="3698257" y="1108178"/>
                  <a:pt x="3685519" y="1108178"/>
                </a:cubicBezTo>
                <a:cubicBezTo>
                  <a:pt x="3667910" y="1108178"/>
                  <a:pt x="3654236" y="1104150"/>
                  <a:pt x="3644495" y="1096096"/>
                </a:cubicBezTo>
                <a:cubicBezTo>
                  <a:pt x="3634754" y="1088041"/>
                  <a:pt x="3629883" y="1074647"/>
                  <a:pt x="3629883" y="1055914"/>
                </a:cubicBezTo>
                <a:lnTo>
                  <a:pt x="3629883" y="966560"/>
                </a:lnTo>
                <a:close/>
                <a:moveTo>
                  <a:pt x="3165769" y="966560"/>
                </a:moveTo>
                <a:lnTo>
                  <a:pt x="3166331" y="1268903"/>
                </a:lnTo>
                <a:lnTo>
                  <a:pt x="3246693" y="1268903"/>
                </a:lnTo>
                <a:lnTo>
                  <a:pt x="3393370" y="1089071"/>
                </a:lnTo>
                <a:lnTo>
                  <a:pt x="3393931" y="1268903"/>
                </a:lnTo>
                <a:lnTo>
                  <a:pt x="3480475" y="1268903"/>
                </a:lnTo>
                <a:lnTo>
                  <a:pt x="3479913" y="967122"/>
                </a:lnTo>
                <a:lnTo>
                  <a:pt x="3400113" y="966560"/>
                </a:lnTo>
                <a:lnTo>
                  <a:pt x="3252876" y="1146392"/>
                </a:lnTo>
                <a:lnTo>
                  <a:pt x="3252314" y="967122"/>
                </a:lnTo>
                <a:close/>
                <a:moveTo>
                  <a:pt x="1377965" y="966560"/>
                </a:moveTo>
                <a:lnTo>
                  <a:pt x="1373469" y="1087947"/>
                </a:lnTo>
                <a:cubicBezTo>
                  <a:pt x="1372720" y="1102184"/>
                  <a:pt x="1371689" y="1115858"/>
                  <a:pt x="1370378" y="1128971"/>
                </a:cubicBezTo>
                <a:cubicBezTo>
                  <a:pt x="1369067" y="1142084"/>
                  <a:pt x="1366912" y="1153792"/>
                  <a:pt x="1363915" y="1164095"/>
                </a:cubicBezTo>
                <a:cubicBezTo>
                  <a:pt x="1360918" y="1174397"/>
                  <a:pt x="1356422" y="1182546"/>
                  <a:pt x="1350428" y="1188540"/>
                </a:cubicBezTo>
                <a:cubicBezTo>
                  <a:pt x="1344434" y="1194535"/>
                  <a:pt x="1336191" y="1197532"/>
                  <a:pt x="1325701" y="1197532"/>
                </a:cubicBezTo>
                <a:cubicBezTo>
                  <a:pt x="1323828" y="1197532"/>
                  <a:pt x="1321767" y="1197438"/>
                  <a:pt x="1319519" y="1197251"/>
                </a:cubicBezTo>
                <a:cubicBezTo>
                  <a:pt x="1317271" y="1197064"/>
                  <a:pt x="1315023" y="1196783"/>
                  <a:pt x="1312775" y="1196408"/>
                </a:cubicBezTo>
                <a:lnTo>
                  <a:pt x="1308280" y="1268341"/>
                </a:lnTo>
                <a:cubicBezTo>
                  <a:pt x="1316897" y="1270589"/>
                  <a:pt x="1324952" y="1272275"/>
                  <a:pt x="1332445" y="1273399"/>
                </a:cubicBezTo>
                <a:cubicBezTo>
                  <a:pt x="1339938" y="1274523"/>
                  <a:pt x="1347056" y="1275085"/>
                  <a:pt x="1353800" y="1275085"/>
                </a:cubicBezTo>
                <a:cubicBezTo>
                  <a:pt x="1372532" y="1275085"/>
                  <a:pt x="1387893" y="1270682"/>
                  <a:pt x="1399882" y="1261878"/>
                </a:cubicBezTo>
                <a:cubicBezTo>
                  <a:pt x="1411870" y="1253074"/>
                  <a:pt x="1421424" y="1240523"/>
                  <a:pt x="1428542" y="1224226"/>
                </a:cubicBezTo>
                <a:cubicBezTo>
                  <a:pt x="1435661" y="1207929"/>
                  <a:pt x="1440812" y="1188540"/>
                  <a:pt x="1443996" y="1166061"/>
                </a:cubicBezTo>
                <a:cubicBezTo>
                  <a:pt x="1447181" y="1143583"/>
                  <a:pt x="1449335" y="1118856"/>
                  <a:pt x="1450459" y="1091881"/>
                </a:cubicBezTo>
                <a:lnTo>
                  <a:pt x="1453227" y="1038493"/>
                </a:lnTo>
                <a:lnTo>
                  <a:pt x="1548805" y="1038493"/>
                </a:lnTo>
                <a:lnTo>
                  <a:pt x="1548805" y="1268903"/>
                </a:lnTo>
                <a:lnTo>
                  <a:pt x="1636473" y="1268903"/>
                </a:lnTo>
                <a:lnTo>
                  <a:pt x="1636473" y="966560"/>
                </a:lnTo>
                <a:close/>
                <a:moveTo>
                  <a:pt x="1006490" y="966560"/>
                </a:moveTo>
                <a:lnTo>
                  <a:pt x="1172543" y="966560"/>
                </a:lnTo>
                <a:lnTo>
                  <a:pt x="1148691" y="987434"/>
                </a:lnTo>
                <a:lnTo>
                  <a:pt x="1100500" y="1038493"/>
                </a:lnTo>
                <a:lnTo>
                  <a:pt x="1081753" y="1038493"/>
                </a:lnTo>
                <a:lnTo>
                  <a:pt x="1080663" y="1059510"/>
                </a:lnTo>
                <a:lnTo>
                  <a:pt x="994980" y="1150290"/>
                </a:lnTo>
                <a:lnTo>
                  <a:pt x="998903" y="1128971"/>
                </a:lnTo>
                <a:cubicBezTo>
                  <a:pt x="1000214" y="1115858"/>
                  <a:pt x="1001244" y="1102184"/>
                  <a:pt x="1001994" y="1087947"/>
                </a:cubicBezTo>
                <a:close/>
                <a:moveTo>
                  <a:pt x="574969" y="966560"/>
                </a:moveTo>
                <a:lnTo>
                  <a:pt x="661513" y="967122"/>
                </a:lnTo>
                <a:lnTo>
                  <a:pt x="662075" y="1146392"/>
                </a:lnTo>
                <a:lnTo>
                  <a:pt x="809312" y="966560"/>
                </a:lnTo>
                <a:lnTo>
                  <a:pt x="889113" y="967122"/>
                </a:lnTo>
                <a:lnTo>
                  <a:pt x="889675" y="1268875"/>
                </a:lnTo>
                <a:lnTo>
                  <a:pt x="889653" y="1268903"/>
                </a:lnTo>
                <a:lnTo>
                  <a:pt x="803131" y="1268903"/>
                </a:lnTo>
                <a:lnTo>
                  <a:pt x="802569" y="1089071"/>
                </a:lnTo>
                <a:lnTo>
                  <a:pt x="655894" y="1268903"/>
                </a:lnTo>
                <a:lnTo>
                  <a:pt x="575531" y="1268903"/>
                </a:lnTo>
                <a:close/>
                <a:moveTo>
                  <a:pt x="2258065" y="962065"/>
                </a:moveTo>
                <a:cubicBezTo>
                  <a:pt x="2231465" y="962065"/>
                  <a:pt x="2208611" y="967684"/>
                  <a:pt x="2189503" y="978924"/>
                </a:cubicBezTo>
                <a:cubicBezTo>
                  <a:pt x="2179950" y="984544"/>
                  <a:pt x="2171521" y="991615"/>
                  <a:pt x="2164215" y="1000138"/>
                </a:cubicBezTo>
                <a:lnTo>
                  <a:pt x="2163092" y="1001680"/>
                </a:lnTo>
                <a:lnTo>
                  <a:pt x="2163092" y="966560"/>
                </a:lnTo>
                <a:lnTo>
                  <a:pt x="2079357" y="966560"/>
                </a:lnTo>
                <a:lnTo>
                  <a:pt x="2079357" y="1377926"/>
                </a:lnTo>
                <a:lnTo>
                  <a:pt x="2167025" y="1377926"/>
                </a:lnTo>
                <a:lnTo>
                  <a:pt x="2167025" y="1236566"/>
                </a:lnTo>
                <a:lnTo>
                  <a:pt x="2177650" y="1247003"/>
                </a:lnTo>
                <a:cubicBezTo>
                  <a:pt x="2181900" y="1250551"/>
                  <a:pt x="2186414" y="1253729"/>
                  <a:pt x="2191190" y="1256539"/>
                </a:cubicBezTo>
                <a:cubicBezTo>
                  <a:pt x="2210298" y="1267779"/>
                  <a:pt x="2232589" y="1273399"/>
                  <a:pt x="2258065" y="1273399"/>
                </a:cubicBezTo>
                <a:cubicBezTo>
                  <a:pt x="2286538" y="1273399"/>
                  <a:pt x="2312108" y="1267030"/>
                  <a:pt x="2334775" y="1254291"/>
                </a:cubicBezTo>
                <a:cubicBezTo>
                  <a:pt x="2357441" y="1241553"/>
                  <a:pt x="2375424" y="1223570"/>
                  <a:pt x="2388724" y="1200342"/>
                </a:cubicBezTo>
                <a:cubicBezTo>
                  <a:pt x="2402024" y="1177114"/>
                  <a:pt x="2408674" y="1149577"/>
                  <a:pt x="2408674" y="1117732"/>
                </a:cubicBezTo>
                <a:cubicBezTo>
                  <a:pt x="2408674" y="1086261"/>
                  <a:pt x="2402024" y="1058912"/>
                  <a:pt x="2388724" y="1035683"/>
                </a:cubicBezTo>
                <a:cubicBezTo>
                  <a:pt x="2375424" y="1012455"/>
                  <a:pt x="2357441" y="994378"/>
                  <a:pt x="2334775" y="981453"/>
                </a:cubicBezTo>
                <a:cubicBezTo>
                  <a:pt x="2312108" y="968527"/>
                  <a:pt x="2286538" y="962065"/>
                  <a:pt x="2258065" y="962065"/>
                </a:cubicBezTo>
                <a:close/>
                <a:moveTo>
                  <a:pt x="1854529" y="962065"/>
                </a:moveTo>
                <a:cubicBezTo>
                  <a:pt x="1823808" y="962065"/>
                  <a:pt x="1796271" y="968715"/>
                  <a:pt x="1771919" y="982015"/>
                </a:cubicBezTo>
                <a:cubicBezTo>
                  <a:pt x="1747567" y="995315"/>
                  <a:pt x="1728366" y="1013673"/>
                  <a:pt x="1714317" y="1037088"/>
                </a:cubicBezTo>
                <a:cubicBezTo>
                  <a:pt x="1700267" y="1060504"/>
                  <a:pt x="1693242" y="1087385"/>
                  <a:pt x="1693242" y="1117732"/>
                </a:cubicBezTo>
                <a:cubicBezTo>
                  <a:pt x="1693242" y="1147704"/>
                  <a:pt x="1700361" y="1174397"/>
                  <a:pt x="1714597" y="1197813"/>
                </a:cubicBezTo>
                <a:cubicBezTo>
                  <a:pt x="1728834" y="1221229"/>
                  <a:pt x="1748971" y="1239680"/>
                  <a:pt x="1775009" y="1253168"/>
                </a:cubicBezTo>
                <a:cubicBezTo>
                  <a:pt x="1801047" y="1266655"/>
                  <a:pt x="1831300" y="1273399"/>
                  <a:pt x="1865769" y="1273399"/>
                </a:cubicBezTo>
                <a:cubicBezTo>
                  <a:pt x="1893118" y="1273399"/>
                  <a:pt x="1917283" y="1269184"/>
                  <a:pt x="1938263" y="1260754"/>
                </a:cubicBezTo>
                <a:cubicBezTo>
                  <a:pt x="1959243" y="1252325"/>
                  <a:pt x="1976665" y="1240242"/>
                  <a:pt x="1990527" y="1224507"/>
                </a:cubicBezTo>
                <a:lnTo>
                  <a:pt x="1943883" y="1173929"/>
                </a:lnTo>
                <a:cubicBezTo>
                  <a:pt x="1933767" y="1183670"/>
                  <a:pt x="1922621" y="1190976"/>
                  <a:pt x="1910446" y="1195846"/>
                </a:cubicBezTo>
                <a:cubicBezTo>
                  <a:pt x="1898269" y="1200717"/>
                  <a:pt x="1884126" y="1203152"/>
                  <a:pt x="1868016" y="1203152"/>
                </a:cubicBezTo>
                <a:cubicBezTo>
                  <a:pt x="1850033" y="1203152"/>
                  <a:pt x="1834391" y="1199874"/>
                  <a:pt x="1821091" y="1193317"/>
                </a:cubicBezTo>
                <a:cubicBezTo>
                  <a:pt x="1807791" y="1186761"/>
                  <a:pt x="1797488" y="1177207"/>
                  <a:pt x="1790183" y="1164657"/>
                </a:cubicBezTo>
                <a:cubicBezTo>
                  <a:pt x="1786530" y="1158381"/>
                  <a:pt x="1783790" y="1151614"/>
                  <a:pt x="1781964" y="1144355"/>
                </a:cubicBezTo>
                <a:lnTo>
                  <a:pt x="1781740" y="1142459"/>
                </a:lnTo>
                <a:lnTo>
                  <a:pt x="2010196" y="1142459"/>
                </a:lnTo>
                <a:cubicBezTo>
                  <a:pt x="2010571" y="1138712"/>
                  <a:pt x="2010945" y="1134685"/>
                  <a:pt x="2011320" y="1130376"/>
                </a:cubicBezTo>
                <a:cubicBezTo>
                  <a:pt x="2011695" y="1126068"/>
                  <a:pt x="2011881" y="1122227"/>
                  <a:pt x="2011881" y="1118856"/>
                </a:cubicBezTo>
                <a:cubicBezTo>
                  <a:pt x="2011881" y="1086261"/>
                  <a:pt x="2004951" y="1058256"/>
                  <a:pt x="1991089" y="1034840"/>
                </a:cubicBezTo>
                <a:cubicBezTo>
                  <a:pt x="1977227" y="1011425"/>
                  <a:pt x="1958400" y="993442"/>
                  <a:pt x="1934610" y="980891"/>
                </a:cubicBezTo>
                <a:cubicBezTo>
                  <a:pt x="1910820" y="968340"/>
                  <a:pt x="1884126" y="962065"/>
                  <a:pt x="1854529" y="962065"/>
                </a:cubicBezTo>
                <a:close/>
                <a:moveTo>
                  <a:pt x="171014" y="875520"/>
                </a:moveTo>
                <a:lnTo>
                  <a:pt x="261492" y="875520"/>
                </a:lnTo>
                <a:lnTo>
                  <a:pt x="261492" y="1034559"/>
                </a:lnTo>
                <a:lnTo>
                  <a:pt x="326936" y="1034559"/>
                </a:lnTo>
                <a:lnTo>
                  <a:pt x="430084" y="875520"/>
                </a:lnTo>
                <a:lnTo>
                  <a:pt x="526182" y="875520"/>
                </a:lnTo>
                <a:lnTo>
                  <a:pt x="397623" y="1065519"/>
                </a:lnTo>
                <a:lnTo>
                  <a:pt x="530116" y="1268903"/>
                </a:lnTo>
                <a:lnTo>
                  <a:pt x="426712" y="1268903"/>
                </a:lnTo>
                <a:lnTo>
                  <a:pt x="324196" y="1110426"/>
                </a:lnTo>
                <a:lnTo>
                  <a:pt x="261492" y="1110426"/>
                </a:lnTo>
                <a:lnTo>
                  <a:pt x="261492" y="1268903"/>
                </a:lnTo>
                <a:lnTo>
                  <a:pt x="171014" y="1268903"/>
                </a:lnTo>
                <a:close/>
                <a:moveTo>
                  <a:pt x="2845748" y="851917"/>
                </a:moveTo>
                <a:lnTo>
                  <a:pt x="2845748" y="963053"/>
                </a:lnTo>
                <a:lnTo>
                  <a:pt x="2825358" y="964225"/>
                </a:lnTo>
                <a:cubicBezTo>
                  <a:pt x="2780928" y="969388"/>
                  <a:pt x="2745295" y="981874"/>
                  <a:pt x="2718461" y="1001684"/>
                </a:cubicBezTo>
                <a:cubicBezTo>
                  <a:pt x="2682682" y="1028097"/>
                  <a:pt x="2664792" y="1066405"/>
                  <a:pt x="2664792" y="1116608"/>
                </a:cubicBezTo>
                <a:cubicBezTo>
                  <a:pt x="2664792" y="1167560"/>
                  <a:pt x="2682775" y="1206524"/>
                  <a:pt x="2718742" y="1233499"/>
                </a:cubicBezTo>
                <a:cubicBezTo>
                  <a:pt x="2745716" y="1253729"/>
                  <a:pt x="2781016" y="1266690"/>
                  <a:pt x="2824639" y="1272380"/>
                </a:cubicBezTo>
                <a:lnTo>
                  <a:pt x="2845748" y="1273866"/>
                </a:lnTo>
                <a:lnTo>
                  <a:pt x="2845748" y="1377926"/>
                </a:lnTo>
                <a:lnTo>
                  <a:pt x="2926110" y="1377926"/>
                </a:lnTo>
                <a:lnTo>
                  <a:pt x="2926110" y="1273896"/>
                </a:lnTo>
                <a:lnTo>
                  <a:pt x="2941196" y="1273100"/>
                </a:lnTo>
                <a:cubicBezTo>
                  <a:pt x="2986540" y="1268007"/>
                  <a:pt x="3023192" y="1255275"/>
                  <a:pt x="3051151" y="1234903"/>
                </a:cubicBezTo>
                <a:cubicBezTo>
                  <a:pt x="3088427" y="1207741"/>
                  <a:pt x="3107067" y="1168309"/>
                  <a:pt x="3107067" y="1116608"/>
                </a:cubicBezTo>
                <a:cubicBezTo>
                  <a:pt x="3107067" y="1065655"/>
                  <a:pt x="3088427" y="1027066"/>
                  <a:pt x="3051151" y="1000841"/>
                </a:cubicBezTo>
                <a:cubicBezTo>
                  <a:pt x="3023192" y="981172"/>
                  <a:pt x="2986646" y="968879"/>
                  <a:pt x="2941512" y="963961"/>
                </a:cubicBezTo>
                <a:lnTo>
                  <a:pt x="2926110" y="963172"/>
                </a:lnTo>
                <a:lnTo>
                  <a:pt x="2926110" y="851917"/>
                </a:lnTo>
                <a:close/>
                <a:moveTo>
                  <a:pt x="3624334" y="0"/>
                </a:moveTo>
                <a:cubicBezTo>
                  <a:pt x="5557932" y="0"/>
                  <a:pt x="7125423" y="1509388"/>
                  <a:pt x="7125423" y="3371312"/>
                </a:cubicBezTo>
                <a:cubicBezTo>
                  <a:pt x="7125423" y="3429497"/>
                  <a:pt x="7123892" y="3487338"/>
                  <a:pt x="7120868" y="3544800"/>
                </a:cubicBezTo>
                <a:lnTo>
                  <a:pt x="7109340" y="3690784"/>
                </a:lnTo>
                <a:lnTo>
                  <a:pt x="7103091" y="3693415"/>
                </a:lnTo>
                <a:cubicBezTo>
                  <a:pt x="7100738" y="3694663"/>
                  <a:pt x="7099080" y="3695750"/>
                  <a:pt x="7098117" y="3696677"/>
                </a:cubicBezTo>
                <a:cubicBezTo>
                  <a:pt x="7097154" y="3697604"/>
                  <a:pt x="7096548" y="3698585"/>
                  <a:pt x="7096298" y="3699619"/>
                </a:cubicBezTo>
                <a:cubicBezTo>
                  <a:pt x="7096049" y="3700653"/>
                  <a:pt x="7095924" y="3702061"/>
                  <a:pt x="7095924" y="3703844"/>
                </a:cubicBezTo>
                <a:cubicBezTo>
                  <a:pt x="7095924" y="3704914"/>
                  <a:pt x="7095995" y="3705895"/>
                  <a:pt x="7096138" y="3706786"/>
                </a:cubicBezTo>
                <a:cubicBezTo>
                  <a:pt x="7096281" y="3707677"/>
                  <a:pt x="7096512" y="3708408"/>
                  <a:pt x="7096833" y="3708979"/>
                </a:cubicBezTo>
                <a:cubicBezTo>
                  <a:pt x="7097154" y="3709549"/>
                  <a:pt x="7097529" y="3709977"/>
                  <a:pt x="7097957" y="3710262"/>
                </a:cubicBezTo>
                <a:cubicBezTo>
                  <a:pt x="7098384" y="3710548"/>
                  <a:pt x="7098883" y="3710690"/>
                  <a:pt x="7099454" y="3710690"/>
                </a:cubicBezTo>
                <a:cubicBezTo>
                  <a:pt x="7100310" y="3710690"/>
                  <a:pt x="7101611" y="3710173"/>
                  <a:pt x="7103359" y="3709139"/>
                </a:cubicBezTo>
                <a:lnTo>
                  <a:pt x="7108086" y="3706659"/>
                </a:lnTo>
                <a:lnTo>
                  <a:pt x="7107348" y="3716010"/>
                </a:lnTo>
                <a:lnTo>
                  <a:pt x="7104352" y="3738707"/>
                </a:lnTo>
                <a:lnTo>
                  <a:pt x="7104054" y="3738824"/>
                </a:lnTo>
                <a:cubicBezTo>
                  <a:pt x="7099918" y="3741462"/>
                  <a:pt x="7096744" y="3744778"/>
                  <a:pt x="7094533" y="3748772"/>
                </a:cubicBezTo>
                <a:cubicBezTo>
                  <a:pt x="7092323" y="3752765"/>
                  <a:pt x="7091217" y="3757472"/>
                  <a:pt x="7091217" y="3762892"/>
                </a:cubicBezTo>
                <a:cubicBezTo>
                  <a:pt x="7091217" y="3767527"/>
                  <a:pt x="7092020" y="3771663"/>
                  <a:pt x="7093624" y="3775300"/>
                </a:cubicBezTo>
                <a:lnTo>
                  <a:pt x="7098623" y="3782124"/>
                </a:lnTo>
                <a:lnTo>
                  <a:pt x="7085083" y="3884730"/>
                </a:lnTo>
                <a:cubicBezTo>
                  <a:pt x="7052985" y="4087012"/>
                  <a:pt x="7002218" y="4283377"/>
                  <a:pt x="6934527" y="4472145"/>
                </a:cubicBezTo>
                <a:lnTo>
                  <a:pt x="6915368" y="4518736"/>
                </a:lnTo>
                <a:lnTo>
                  <a:pt x="6915368" y="4496216"/>
                </a:lnTo>
                <a:cubicBezTo>
                  <a:pt x="6915368" y="4495146"/>
                  <a:pt x="6914726" y="4494344"/>
                  <a:pt x="6913442" y="4493809"/>
                </a:cubicBezTo>
                <a:cubicBezTo>
                  <a:pt x="6912159" y="4493274"/>
                  <a:pt x="6909805" y="4493007"/>
                  <a:pt x="6906382" y="4493007"/>
                </a:cubicBezTo>
                <a:cubicBezTo>
                  <a:pt x="6904742" y="4493007"/>
                  <a:pt x="6903352" y="4493060"/>
                  <a:pt x="6902210" y="4493167"/>
                </a:cubicBezTo>
                <a:cubicBezTo>
                  <a:pt x="6901069" y="4493274"/>
                  <a:pt x="6900160" y="4493470"/>
                  <a:pt x="6899483" y="4493756"/>
                </a:cubicBezTo>
                <a:cubicBezTo>
                  <a:pt x="6898805" y="4494041"/>
                  <a:pt x="6898341" y="4494397"/>
                  <a:pt x="6898092" y="4494825"/>
                </a:cubicBezTo>
                <a:cubicBezTo>
                  <a:pt x="6897843" y="4495253"/>
                  <a:pt x="6897718" y="4495717"/>
                  <a:pt x="6897718" y="4496216"/>
                </a:cubicBezTo>
                <a:lnTo>
                  <a:pt x="6897718" y="4561656"/>
                </a:lnTo>
                <a:lnTo>
                  <a:pt x="6820517" y="4749389"/>
                </a:lnTo>
                <a:cubicBezTo>
                  <a:pt x="6752123" y="4896249"/>
                  <a:pt x="6673133" y="5037538"/>
                  <a:pt x="6584484" y="5172354"/>
                </a:cubicBezTo>
                <a:lnTo>
                  <a:pt x="6459526" y="5348294"/>
                </a:lnTo>
                <a:lnTo>
                  <a:pt x="6459526" y="5301424"/>
                </a:lnTo>
                <a:cubicBezTo>
                  <a:pt x="6459526" y="5300853"/>
                  <a:pt x="6459401" y="5300354"/>
                  <a:pt x="6459151" y="5299926"/>
                </a:cubicBezTo>
                <a:cubicBezTo>
                  <a:pt x="6458902" y="5299498"/>
                  <a:pt x="6458474" y="5299142"/>
                  <a:pt x="6457868" y="5298857"/>
                </a:cubicBezTo>
                <a:cubicBezTo>
                  <a:pt x="6457262" y="5298571"/>
                  <a:pt x="6456441" y="5298375"/>
                  <a:pt x="6455407" y="5298268"/>
                </a:cubicBezTo>
                <a:cubicBezTo>
                  <a:pt x="6454373" y="5298161"/>
                  <a:pt x="6453107" y="5298108"/>
                  <a:pt x="6451610" y="5298108"/>
                </a:cubicBezTo>
                <a:cubicBezTo>
                  <a:pt x="6450112" y="5298108"/>
                  <a:pt x="6448900" y="5298161"/>
                  <a:pt x="6447973" y="5298268"/>
                </a:cubicBezTo>
                <a:cubicBezTo>
                  <a:pt x="6447046" y="5298375"/>
                  <a:pt x="6446244" y="5298553"/>
                  <a:pt x="6445566" y="5298803"/>
                </a:cubicBezTo>
                <a:cubicBezTo>
                  <a:pt x="6444889" y="5299053"/>
                  <a:pt x="6444318" y="5299391"/>
                  <a:pt x="6443855" y="5299819"/>
                </a:cubicBezTo>
                <a:cubicBezTo>
                  <a:pt x="6443391" y="5300247"/>
                  <a:pt x="6442945" y="5300746"/>
                  <a:pt x="6442517" y="5301317"/>
                </a:cubicBezTo>
                <a:lnTo>
                  <a:pt x="6401120" y="5357904"/>
                </a:lnTo>
                <a:cubicBezTo>
                  <a:pt x="6399195" y="5360400"/>
                  <a:pt x="6397394" y="5362949"/>
                  <a:pt x="6395718" y="5365552"/>
                </a:cubicBezTo>
                <a:cubicBezTo>
                  <a:pt x="6394042" y="5368155"/>
                  <a:pt x="6392384" y="5370812"/>
                  <a:pt x="6390744" y="5373522"/>
                </a:cubicBezTo>
                <a:cubicBezTo>
                  <a:pt x="6390958" y="5370812"/>
                  <a:pt x="6391136" y="5368084"/>
                  <a:pt x="6391279" y="5365338"/>
                </a:cubicBezTo>
                <a:cubicBezTo>
                  <a:pt x="6391421" y="5362593"/>
                  <a:pt x="6391493" y="5359830"/>
                  <a:pt x="6391493" y="5357048"/>
                </a:cubicBezTo>
                <a:lnTo>
                  <a:pt x="6391493" y="5301317"/>
                </a:lnTo>
                <a:cubicBezTo>
                  <a:pt x="6391493" y="5300247"/>
                  <a:pt x="6390851" y="5299445"/>
                  <a:pt x="6389567" y="5298910"/>
                </a:cubicBezTo>
                <a:cubicBezTo>
                  <a:pt x="6388284" y="5298375"/>
                  <a:pt x="6385930" y="5298108"/>
                  <a:pt x="6382507" y="5298108"/>
                </a:cubicBezTo>
                <a:cubicBezTo>
                  <a:pt x="6380867" y="5298108"/>
                  <a:pt x="6379476" y="5298161"/>
                  <a:pt x="6378335" y="5298268"/>
                </a:cubicBezTo>
                <a:cubicBezTo>
                  <a:pt x="6377194" y="5298375"/>
                  <a:pt x="6376285" y="5298571"/>
                  <a:pt x="6375608" y="5298857"/>
                </a:cubicBezTo>
                <a:cubicBezTo>
                  <a:pt x="6374930" y="5299142"/>
                  <a:pt x="6374467" y="5299498"/>
                  <a:pt x="6374217" y="5299926"/>
                </a:cubicBezTo>
                <a:cubicBezTo>
                  <a:pt x="6373967" y="5300354"/>
                  <a:pt x="6373843" y="5300818"/>
                  <a:pt x="6373843" y="5301317"/>
                </a:cubicBezTo>
                <a:lnTo>
                  <a:pt x="6373843" y="5397804"/>
                </a:lnTo>
                <a:cubicBezTo>
                  <a:pt x="6373843" y="5398303"/>
                  <a:pt x="6373967" y="5398767"/>
                  <a:pt x="6374217" y="5399195"/>
                </a:cubicBezTo>
                <a:cubicBezTo>
                  <a:pt x="6374467" y="5399622"/>
                  <a:pt x="6374895" y="5399961"/>
                  <a:pt x="6375501" y="5400211"/>
                </a:cubicBezTo>
                <a:cubicBezTo>
                  <a:pt x="6376107" y="5400460"/>
                  <a:pt x="6376909" y="5400656"/>
                  <a:pt x="6377907" y="5400799"/>
                </a:cubicBezTo>
                <a:cubicBezTo>
                  <a:pt x="6378906" y="5400942"/>
                  <a:pt x="6380190" y="5401013"/>
                  <a:pt x="6381758" y="5401013"/>
                </a:cubicBezTo>
                <a:cubicBezTo>
                  <a:pt x="6383113" y="5401013"/>
                  <a:pt x="6384254" y="5400960"/>
                  <a:pt x="6385181" y="5400853"/>
                </a:cubicBezTo>
                <a:cubicBezTo>
                  <a:pt x="6386108" y="5400746"/>
                  <a:pt x="6386875" y="5400567"/>
                  <a:pt x="6387481" y="5400318"/>
                </a:cubicBezTo>
                <a:cubicBezTo>
                  <a:pt x="6388087" y="5400068"/>
                  <a:pt x="6388587" y="5399729"/>
                  <a:pt x="6388979" y="5399302"/>
                </a:cubicBezTo>
                <a:cubicBezTo>
                  <a:pt x="6389371" y="5398874"/>
                  <a:pt x="6389817" y="5398374"/>
                  <a:pt x="6390316" y="5397804"/>
                </a:cubicBezTo>
                <a:lnTo>
                  <a:pt x="6431179" y="5341966"/>
                </a:lnTo>
                <a:cubicBezTo>
                  <a:pt x="6433175" y="5339256"/>
                  <a:pt x="6435154" y="5336528"/>
                  <a:pt x="6437115" y="5333782"/>
                </a:cubicBezTo>
                <a:cubicBezTo>
                  <a:pt x="6439077" y="5331037"/>
                  <a:pt x="6440877" y="5328238"/>
                  <a:pt x="6442517" y="5325385"/>
                </a:cubicBezTo>
                <a:cubicBezTo>
                  <a:pt x="6442304" y="5328166"/>
                  <a:pt x="6442125" y="5331001"/>
                  <a:pt x="6441983" y="5333889"/>
                </a:cubicBezTo>
                <a:cubicBezTo>
                  <a:pt x="6441840" y="5336777"/>
                  <a:pt x="6441769" y="5339612"/>
                  <a:pt x="6441769" y="5342393"/>
                </a:cubicBezTo>
                <a:lnTo>
                  <a:pt x="6441769" y="5372789"/>
                </a:lnTo>
                <a:lnTo>
                  <a:pt x="6290500" y="5556484"/>
                </a:lnTo>
                <a:cubicBezTo>
                  <a:pt x="5648324" y="6282298"/>
                  <a:pt x="4692156" y="6742625"/>
                  <a:pt x="3624334" y="6742625"/>
                </a:cubicBezTo>
                <a:cubicBezTo>
                  <a:pt x="2415836" y="6742625"/>
                  <a:pt x="1350348" y="6153021"/>
                  <a:pt x="721177" y="5256246"/>
                </a:cubicBezTo>
                <a:lnTo>
                  <a:pt x="697845" y="5219263"/>
                </a:lnTo>
                <a:lnTo>
                  <a:pt x="700662" y="5219263"/>
                </a:lnTo>
                <a:cubicBezTo>
                  <a:pt x="702454" y="5219263"/>
                  <a:pt x="704048" y="5218675"/>
                  <a:pt x="705445" y="5217498"/>
                </a:cubicBezTo>
                <a:cubicBezTo>
                  <a:pt x="706842" y="5216322"/>
                  <a:pt x="707540" y="5214343"/>
                  <a:pt x="707540" y="5211561"/>
                </a:cubicBezTo>
                <a:lnTo>
                  <a:pt x="707540" y="5208352"/>
                </a:lnTo>
                <a:cubicBezTo>
                  <a:pt x="707540" y="5202077"/>
                  <a:pt x="706738" y="5196176"/>
                  <a:pt x="705133" y="5190649"/>
                </a:cubicBezTo>
                <a:cubicBezTo>
                  <a:pt x="703529" y="5185122"/>
                  <a:pt x="701015" y="5180308"/>
                  <a:pt x="697592" y="5176208"/>
                </a:cubicBezTo>
                <a:cubicBezTo>
                  <a:pt x="694169" y="5172107"/>
                  <a:pt x="689801" y="5168845"/>
                  <a:pt x="684488" y="5166420"/>
                </a:cubicBezTo>
                <a:cubicBezTo>
                  <a:pt x="679175" y="5163995"/>
                  <a:pt x="672739" y="5162783"/>
                  <a:pt x="665180" y="5162783"/>
                </a:cubicBezTo>
                <a:lnTo>
                  <a:pt x="662533" y="5163293"/>
                </a:lnTo>
                <a:lnTo>
                  <a:pt x="545808" y="4978280"/>
                </a:lnTo>
                <a:lnTo>
                  <a:pt x="498334" y="4883383"/>
                </a:lnTo>
                <a:lnTo>
                  <a:pt x="498334" y="4809386"/>
                </a:lnTo>
                <a:lnTo>
                  <a:pt x="527216" y="4809386"/>
                </a:lnTo>
                <a:cubicBezTo>
                  <a:pt x="527858" y="4809386"/>
                  <a:pt x="528393" y="4809226"/>
                  <a:pt x="528821" y="4808905"/>
                </a:cubicBezTo>
                <a:cubicBezTo>
                  <a:pt x="529249" y="4808584"/>
                  <a:pt x="529623" y="4808102"/>
                  <a:pt x="529944" y="4807461"/>
                </a:cubicBezTo>
                <a:cubicBezTo>
                  <a:pt x="530265" y="4806819"/>
                  <a:pt x="530497" y="4805999"/>
                  <a:pt x="530639" y="4805000"/>
                </a:cubicBezTo>
                <a:cubicBezTo>
                  <a:pt x="530782" y="4804002"/>
                  <a:pt x="530853" y="4802790"/>
                  <a:pt x="530853" y="4801363"/>
                </a:cubicBezTo>
                <a:cubicBezTo>
                  <a:pt x="530853" y="4800080"/>
                  <a:pt x="530764" y="4798921"/>
                  <a:pt x="530586" y="4797887"/>
                </a:cubicBezTo>
                <a:cubicBezTo>
                  <a:pt x="530407" y="4796853"/>
                  <a:pt x="530176" y="4795997"/>
                  <a:pt x="529891" y="4795319"/>
                </a:cubicBezTo>
                <a:cubicBezTo>
                  <a:pt x="529605" y="4794642"/>
                  <a:pt x="529231" y="4794143"/>
                  <a:pt x="528767" y="4793822"/>
                </a:cubicBezTo>
                <a:cubicBezTo>
                  <a:pt x="528304" y="4793501"/>
                  <a:pt x="527787" y="4793341"/>
                  <a:pt x="527216" y="4793341"/>
                </a:cubicBezTo>
                <a:lnTo>
                  <a:pt x="453289" y="4793341"/>
                </a:lnTo>
                <a:lnTo>
                  <a:pt x="398379" y="4683580"/>
                </a:lnTo>
                <a:lnTo>
                  <a:pt x="334308" y="4515014"/>
                </a:lnTo>
                <a:lnTo>
                  <a:pt x="340616" y="4510437"/>
                </a:lnTo>
                <a:cubicBezTo>
                  <a:pt x="344717" y="4505659"/>
                  <a:pt x="347801" y="4499972"/>
                  <a:pt x="349869" y="4493375"/>
                </a:cubicBezTo>
                <a:cubicBezTo>
                  <a:pt x="351937" y="4486779"/>
                  <a:pt x="352971" y="4479558"/>
                  <a:pt x="352971" y="4471714"/>
                </a:cubicBezTo>
                <a:cubicBezTo>
                  <a:pt x="352971" y="4463655"/>
                  <a:pt x="351991" y="4456417"/>
                  <a:pt x="350030" y="4449999"/>
                </a:cubicBezTo>
                <a:cubicBezTo>
                  <a:pt x="348069" y="4443580"/>
                  <a:pt x="345127" y="4438125"/>
                  <a:pt x="341204" y="4433632"/>
                </a:cubicBezTo>
                <a:cubicBezTo>
                  <a:pt x="337282" y="4429140"/>
                  <a:pt x="332380" y="4425716"/>
                  <a:pt x="326496" y="4423363"/>
                </a:cubicBezTo>
                <a:cubicBezTo>
                  <a:pt x="320613" y="4421010"/>
                  <a:pt x="313713" y="4419833"/>
                  <a:pt x="305798" y="4419833"/>
                </a:cubicBezTo>
                <a:lnTo>
                  <a:pt x="298632" y="4421152"/>
                </a:lnTo>
                <a:lnTo>
                  <a:pt x="280648" y="4373838"/>
                </a:lnTo>
                <a:cubicBezTo>
                  <a:pt x="263599" y="4321055"/>
                  <a:pt x="247860" y="4267716"/>
                  <a:pt x="233469" y="4213856"/>
                </a:cubicBezTo>
                <a:lnTo>
                  <a:pt x="212138" y="4124858"/>
                </a:lnTo>
                <a:lnTo>
                  <a:pt x="212138" y="4094146"/>
                </a:lnTo>
                <a:cubicBezTo>
                  <a:pt x="212138" y="4088156"/>
                  <a:pt x="211461" y="4082914"/>
                  <a:pt x="210106" y="4078421"/>
                </a:cubicBezTo>
                <a:cubicBezTo>
                  <a:pt x="208751" y="4073929"/>
                  <a:pt x="206576" y="4070167"/>
                  <a:pt x="203581" y="4067136"/>
                </a:cubicBezTo>
                <a:lnTo>
                  <a:pt x="197440" y="4063535"/>
                </a:lnTo>
                <a:lnTo>
                  <a:pt x="194376" y="4050750"/>
                </a:lnTo>
                <a:cubicBezTo>
                  <a:pt x="182716" y="3995883"/>
                  <a:pt x="172441" y="3940532"/>
                  <a:pt x="163586" y="3884730"/>
                </a:cubicBezTo>
                <a:lnTo>
                  <a:pt x="151190" y="3790790"/>
                </a:lnTo>
                <a:lnTo>
                  <a:pt x="155283" y="3790544"/>
                </a:lnTo>
                <a:cubicBezTo>
                  <a:pt x="156460" y="3790365"/>
                  <a:pt x="157387" y="3790151"/>
                  <a:pt x="158065" y="3789902"/>
                </a:cubicBezTo>
                <a:cubicBezTo>
                  <a:pt x="158742" y="3789652"/>
                  <a:pt x="159241" y="3789313"/>
                  <a:pt x="159563" y="3788886"/>
                </a:cubicBezTo>
                <a:cubicBezTo>
                  <a:pt x="159883" y="3788458"/>
                  <a:pt x="160043" y="3787959"/>
                  <a:pt x="160043" y="3787388"/>
                </a:cubicBezTo>
                <a:lnTo>
                  <a:pt x="160043" y="3737540"/>
                </a:lnTo>
                <a:lnTo>
                  <a:pt x="175768" y="3737540"/>
                </a:lnTo>
                <a:cubicBezTo>
                  <a:pt x="184326" y="3737540"/>
                  <a:pt x="191689" y="3736470"/>
                  <a:pt x="197858" y="3734331"/>
                </a:cubicBezTo>
                <a:cubicBezTo>
                  <a:pt x="204026" y="3732191"/>
                  <a:pt x="209232" y="3729161"/>
                  <a:pt x="213475" y="3725238"/>
                </a:cubicBezTo>
                <a:cubicBezTo>
                  <a:pt x="217718" y="3721316"/>
                  <a:pt x="220981" y="3716574"/>
                  <a:pt x="223263" y="3711011"/>
                </a:cubicBezTo>
                <a:cubicBezTo>
                  <a:pt x="225545" y="3705449"/>
                  <a:pt x="226686" y="3699209"/>
                  <a:pt x="226686" y="3692291"/>
                </a:cubicBezTo>
                <a:cubicBezTo>
                  <a:pt x="226686" y="3687086"/>
                  <a:pt x="225955" y="3682325"/>
                  <a:pt x="224493" y="3678011"/>
                </a:cubicBezTo>
                <a:cubicBezTo>
                  <a:pt x="223031" y="3673697"/>
                  <a:pt x="220945" y="3669899"/>
                  <a:pt x="218236" y="3666619"/>
                </a:cubicBezTo>
                <a:cubicBezTo>
                  <a:pt x="215526" y="3663338"/>
                  <a:pt x="212227" y="3660575"/>
                  <a:pt x="208341" y="3658328"/>
                </a:cubicBezTo>
                <a:cubicBezTo>
                  <a:pt x="204454" y="3656082"/>
                  <a:pt x="200639" y="3654549"/>
                  <a:pt x="196895" y="3653729"/>
                </a:cubicBezTo>
                <a:cubicBezTo>
                  <a:pt x="193151" y="3652909"/>
                  <a:pt x="189906" y="3652374"/>
                  <a:pt x="187161" y="3652124"/>
                </a:cubicBezTo>
                <a:cubicBezTo>
                  <a:pt x="184415" y="3651875"/>
                  <a:pt x="181544" y="3651750"/>
                  <a:pt x="178550" y="3651750"/>
                </a:cubicBezTo>
                <a:lnTo>
                  <a:pt x="148919" y="3651750"/>
                </a:lnTo>
                <a:cubicBezTo>
                  <a:pt x="147065" y="3651750"/>
                  <a:pt x="145389" y="3652356"/>
                  <a:pt x="143891" y="3653568"/>
                </a:cubicBezTo>
                <a:cubicBezTo>
                  <a:pt x="142394" y="3654781"/>
                  <a:pt x="141645" y="3656813"/>
                  <a:pt x="141645" y="3659666"/>
                </a:cubicBezTo>
                <a:lnTo>
                  <a:pt x="141645" y="3718461"/>
                </a:lnTo>
                <a:lnTo>
                  <a:pt x="141321" y="3716010"/>
                </a:lnTo>
                <a:cubicBezTo>
                  <a:pt x="129369" y="3602676"/>
                  <a:pt x="123246" y="3487683"/>
                  <a:pt x="123246" y="3371312"/>
                </a:cubicBezTo>
                <a:cubicBezTo>
                  <a:pt x="123246" y="3282216"/>
                  <a:pt x="126835" y="3193928"/>
                  <a:pt x="133882" y="3106573"/>
                </a:cubicBezTo>
                <a:lnTo>
                  <a:pt x="135073" y="3096736"/>
                </a:lnTo>
                <a:lnTo>
                  <a:pt x="144018" y="3096774"/>
                </a:lnTo>
                <a:lnTo>
                  <a:pt x="144351" y="3163782"/>
                </a:lnTo>
                <a:lnTo>
                  <a:pt x="196024" y="3163782"/>
                </a:lnTo>
                <a:lnTo>
                  <a:pt x="195691" y="2984760"/>
                </a:lnTo>
                <a:lnTo>
                  <a:pt x="148670" y="2984457"/>
                </a:lnTo>
                <a:lnTo>
                  <a:pt x="165263" y="2847437"/>
                </a:lnTo>
                <a:lnTo>
                  <a:pt x="214434" y="2605329"/>
                </a:lnTo>
                <a:lnTo>
                  <a:pt x="214693" y="2744682"/>
                </a:lnTo>
                <a:lnTo>
                  <a:pt x="266033" y="2744682"/>
                </a:lnTo>
                <a:lnTo>
                  <a:pt x="265700" y="2677341"/>
                </a:lnTo>
                <a:lnTo>
                  <a:pt x="344043" y="2677674"/>
                </a:lnTo>
                <a:lnTo>
                  <a:pt x="344376" y="2744682"/>
                </a:lnTo>
                <a:lnTo>
                  <a:pt x="396049" y="2744682"/>
                </a:lnTo>
                <a:lnTo>
                  <a:pt x="395716" y="2565660"/>
                </a:lnTo>
                <a:lnTo>
                  <a:pt x="344043" y="2565327"/>
                </a:lnTo>
                <a:lnTo>
                  <a:pt x="344376" y="2635669"/>
                </a:lnTo>
                <a:lnTo>
                  <a:pt x="266033" y="2635335"/>
                </a:lnTo>
                <a:lnTo>
                  <a:pt x="265700" y="2565660"/>
                </a:lnTo>
                <a:lnTo>
                  <a:pt x="225001" y="2565396"/>
                </a:lnTo>
                <a:lnTo>
                  <a:pt x="287103" y="2349020"/>
                </a:lnTo>
                <a:lnTo>
                  <a:pt x="295864" y="2325582"/>
                </a:lnTo>
                <a:lnTo>
                  <a:pt x="342233" y="2325582"/>
                </a:lnTo>
                <a:lnTo>
                  <a:pt x="341899" y="2258241"/>
                </a:lnTo>
                <a:lnTo>
                  <a:pt x="420243" y="2258574"/>
                </a:lnTo>
                <a:lnTo>
                  <a:pt x="420576" y="2325582"/>
                </a:lnTo>
                <a:lnTo>
                  <a:pt x="472249" y="2325582"/>
                </a:lnTo>
                <a:lnTo>
                  <a:pt x="471916" y="2146560"/>
                </a:lnTo>
                <a:lnTo>
                  <a:pt x="420243" y="2146227"/>
                </a:lnTo>
                <a:lnTo>
                  <a:pt x="420576" y="2216569"/>
                </a:lnTo>
                <a:lnTo>
                  <a:pt x="342233" y="2216236"/>
                </a:lnTo>
                <a:lnTo>
                  <a:pt x="342163" y="2201725"/>
                </a:lnTo>
                <a:lnTo>
                  <a:pt x="375981" y="2111259"/>
                </a:lnTo>
                <a:cubicBezTo>
                  <a:pt x="473785" y="1877694"/>
                  <a:pt x="597967" y="1657099"/>
                  <a:pt x="744975" y="1452895"/>
                </a:cubicBezTo>
                <a:lnTo>
                  <a:pt x="889653" y="1268903"/>
                </a:lnTo>
                <a:lnTo>
                  <a:pt x="889675" y="1268903"/>
                </a:lnTo>
                <a:lnTo>
                  <a:pt x="889675" y="1268875"/>
                </a:lnTo>
                <a:lnTo>
                  <a:pt x="922724" y="1226845"/>
                </a:lnTo>
                <a:lnTo>
                  <a:pt x="940581" y="1207926"/>
                </a:lnTo>
                <a:lnTo>
                  <a:pt x="936805" y="1268341"/>
                </a:lnTo>
                <a:cubicBezTo>
                  <a:pt x="945421" y="1270589"/>
                  <a:pt x="953477" y="1272275"/>
                  <a:pt x="960970" y="1273399"/>
                </a:cubicBezTo>
                <a:cubicBezTo>
                  <a:pt x="968463" y="1274523"/>
                  <a:pt x="975581" y="1275085"/>
                  <a:pt x="982325" y="1275085"/>
                </a:cubicBezTo>
                <a:cubicBezTo>
                  <a:pt x="1001057" y="1275085"/>
                  <a:pt x="1016418" y="1270682"/>
                  <a:pt x="1028407" y="1261878"/>
                </a:cubicBezTo>
                <a:cubicBezTo>
                  <a:pt x="1040396" y="1253074"/>
                  <a:pt x="1049949" y="1240523"/>
                  <a:pt x="1057067" y="1224226"/>
                </a:cubicBezTo>
                <a:cubicBezTo>
                  <a:pt x="1064186" y="1207929"/>
                  <a:pt x="1069337" y="1188540"/>
                  <a:pt x="1072522" y="1166061"/>
                </a:cubicBezTo>
                <a:cubicBezTo>
                  <a:pt x="1075706" y="1143583"/>
                  <a:pt x="1077861" y="1118856"/>
                  <a:pt x="1078985" y="1091881"/>
                </a:cubicBezTo>
                <a:lnTo>
                  <a:pt x="1080663" y="1059510"/>
                </a:lnTo>
                <a:lnTo>
                  <a:pt x="1100500" y="1038493"/>
                </a:lnTo>
                <a:lnTo>
                  <a:pt x="1177330" y="1038493"/>
                </a:lnTo>
                <a:lnTo>
                  <a:pt x="1177330" y="1268903"/>
                </a:lnTo>
                <a:lnTo>
                  <a:pt x="1264998" y="1268903"/>
                </a:lnTo>
                <a:lnTo>
                  <a:pt x="1264998" y="966560"/>
                </a:lnTo>
                <a:lnTo>
                  <a:pt x="1172543" y="966560"/>
                </a:lnTo>
                <a:lnTo>
                  <a:pt x="1397317" y="769844"/>
                </a:lnTo>
                <a:cubicBezTo>
                  <a:pt x="2002512" y="288906"/>
                  <a:pt x="2778386" y="0"/>
                  <a:pt x="3624334" y="0"/>
                </a:cubicBezTo>
                <a:close/>
              </a:path>
            </a:pathLst>
          </a:custGeom>
          <a:ln w="3175">
            <a:gradFill flip="none" rotWithShape="1">
              <a:gsLst>
                <a:gs pos="52000">
                  <a:srgbClr val="7030A0">
                    <a:lumMod val="88000"/>
                    <a:lumOff val="12000"/>
                  </a:srgbClr>
                </a:gs>
                <a:gs pos="70000">
                  <a:schemeClr val="accent1">
                    <a:lumMod val="92000"/>
                  </a:schemeClr>
                </a:gs>
                <a:gs pos="88000">
                  <a:srgbClr val="00B0F0"/>
                </a:gs>
                <a:gs pos="100000">
                  <a:schemeClr val="accent3">
                    <a:lumMod val="40000"/>
                    <a:lumOff val="6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7466" y="532209"/>
            <a:ext cx="4305181" cy="393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Архитектурное решение</a:t>
            </a:r>
            <a:endParaRPr lang="en-US" sz="2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1227" y="1176933"/>
            <a:ext cx="8327946" cy="4070747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0225" y="2133691"/>
            <a:ext cx="302012" cy="30201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781682" y="2577540"/>
            <a:ext cx="1941503" cy="242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Веб-интерфейс</a:t>
            </a:r>
            <a:endParaRPr lang="en-US" sz="13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9076" y="2737714"/>
            <a:ext cx="302012" cy="302012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949442" y="1645619"/>
            <a:ext cx="1941502" cy="242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Flask-сервер</a:t>
            </a:r>
            <a:endParaRPr lang="en-US" sz="13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9434" y="4006163"/>
            <a:ext cx="302011" cy="302011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8907115" y="3561235"/>
            <a:ext cx="1941503" cy="242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Движок правил</a:t>
            </a:r>
            <a:endParaRPr lang="en-US" sz="135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10718" y="3436655"/>
            <a:ext cx="302012" cy="302012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4730861" y="4510414"/>
            <a:ext cx="1941503" cy="242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PDF-анализатор</a:t>
            </a:r>
            <a:endParaRPr lang="en-US" sz="1350" dirty="0"/>
          </a:p>
        </p:txBody>
      </p:sp>
      <p:sp>
        <p:nvSpPr>
          <p:cNvPr id="12" name="Text 5"/>
          <p:cNvSpPr/>
          <p:nvPr/>
        </p:nvSpPr>
        <p:spPr>
          <a:xfrm>
            <a:off x="677466" y="5389126"/>
            <a:ext cx="13275469" cy="201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endParaRPr lang="en-US" sz="950" dirty="0"/>
          </a:p>
        </p:txBody>
      </p:sp>
      <p:sp>
        <p:nvSpPr>
          <p:cNvPr id="13" name="Text 6"/>
          <p:cNvSpPr/>
          <p:nvPr/>
        </p:nvSpPr>
        <p:spPr>
          <a:xfrm>
            <a:off x="677466" y="5779175"/>
            <a:ext cx="2381964" cy="235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Блок-схема обработки:</a:t>
            </a:r>
            <a:endParaRPr lang="en-US" sz="1450" dirty="0"/>
          </a:p>
        </p:txBody>
      </p:sp>
      <p:sp>
        <p:nvSpPr>
          <p:cNvPr id="14" name="Text 7"/>
          <p:cNvSpPr/>
          <p:nvPr/>
        </p:nvSpPr>
        <p:spPr>
          <a:xfrm>
            <a:off x="677466" y="6203752"/>
            <a:ext cx="125730" cy="157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E5E0D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950" dirty="0"/>
          </a:p>
        </p:txBody>
      </p:sp>
      <p:sp>
        <p:nvSpPr>
          <p:cNvPr id="15" name="Shape 8"/>
          <p:cNvSpPr/>
          <p:nvPr/>
        </p:nvSpPr>
        <p:spPr>
          <a:xfrm>
            <a:off x="677466" y="6402229"/>
            <a:ext cx="6574869" cy="15240"/>
          </a:xfrm>
          <a:prstGeom prst="rect">
            <a:avLst/>
          </a:prstGeom>
          <a:solidFill>
            <a:srgbClr val="2B0AFF"/>
          </a:solidFill>
          <a:ln/>
        </p:spPr>
      </p:sp>
      <p:sp>
        <p:nvSpPr>
          <p:cNvPr id="16" name="Text 9"/>
          <p:cNvSpPr/>
          <p:nvPr/>
        </p:nvSpPr>
        <p:spPr>
          <a:xfrm>
            <a:off x="677466" y="6495574"/>
            <a:ext cx="1572697" cy="196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Загрузка PDF</a:t>
            </a:r>
            <a:endParaRPr lang="en-US" sz="1200" dirty="0"/>
          </a:p>
        </p:txBody>
      </p:sp>
      <p:sp>
        <p:nvSpPr>
          <p:cNvPr id="17" name="Text 10"/>
          <p:cNvSpPr/>
          <p:nvPr/>
        </p:nvSpPr>
        <p:spPr>
          <a:xfrm>
            <a:off x="677466" y="6767632"/>
            <a:ext cx="6574869" cy="201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Валидация формата</a:t>
            </a:r>
            <a:endParaRPr lang="en-US" sz="950" dirty="0"/>
          </a:p>
        </p:txBody>
      </p:sp>
      <p:sp>
        <p:nvSpPr>
          <p:cNvPr id="18" name="Text 11"/>
          <p:cNvSpPr/>
          <p:nvPr/>
        </p:nvSpPr>
        <p:spPr>
          <a:xfrm>
            <a:off x="7378065" y="6203752"/>
            <a:ext cx="125730" cy="157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E5E0D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950" dirty="0"/>
          </a:p>
        </p:txBody>
      </p:sp>
      <p:sp>
        <p:nvSpPr>
          <p:cNvPr id="19" name="Shape 12"/>
          <p:cNvSpPr/>
          <p:nvPr/>
        </p:nvSpPr>
        <p:spPr>
          <a:xfrm>
            <a:off x="7378065" y="6402229"/>
            <a:ext cx="6574869" cy="15240"/>
          </a:xfrm>
          <a:prstGeom prst="rect">
            <a:avLst/>
          </a:prstGeom>
          <a:solidFill>
            <a:srgbClr val="2B0AFF"/>
          </a:solidFill>
          <a:ln/>
        </p:spPr>
      </p:sp>
      <p:sp>
        <p:nvSpPr>
          <p:cNvPr id="20" name="Text 13"/>
          <p:cNvSpPr/>
          <p:nvPr/>
        </p:nvSpPr>
        <p:spPr>
          <a:xfrm>
            <a:off x="7378065" y="6495574"/>
            <a:ext cx="1639729" cy="196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Извлечение текста</a:t>
            </a:r>
            <a:endParaRPr lang="en-US" sz="1200" dirty="0"/>
          </a:p>
        </p:txBody>
      </p:sp>
      <p:sp>
        <p:nvSpPr>
          <p:cNvPr id="21" name="Text 14"/>
          <p:cNvSpPr/>
          <p:nvPr/>
        </p:nvSpPr>
        <p:spPr>
          <a:xfrm>
            <a:off x="7378065" y="6767632"/>
            <a:ext cx="6574869" cy="201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Анализ структуры</a:t>
            </a:r>
            <a:endParaRPr lang="en-US" sz="950" dirty="0"/>
          </a:p>
        </p:txBody>
      </p:sp>
      <p:sp>
        <p:nvSpPr>
          <p:cNvPr id="22" name="Text 15"/>
          <p:cNvSpPr/>
          <p:nvPr/>
        </p:nvSpPr>
        <p:spPr>
          <a:xfrm>
            <a:off x="677466" y="7188994"/>
            <a:ext cx="125730" cy="157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E5E0D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950" dirty="0"/>
          </a:p>
        </p:txBody>
      </p:sp>
      <p:sp>
        <p:nvSpPr>
          <p:cNvPr id="23" name="Shape 16"/>
          <p:cNvSpPr/>
          <p:nvPr/>
        </p:nvSpPr>
        <p:spPr>
          <a:xfrm>
            <a:off x="677466" y="7387471"/>
            <a:ext cx="6574869" cy="15240"/>
          </a:xfrm>
          <a:prstGeom prst="rect">
            <a:avLst/>
          </a:prstGeom>
          <a:solidFill>
            <a:srgbClr val="2B0AFF"/>
          </a:solidFill>
          <a:ln/>
        </p:spPr>
      </p:sp>
      <p:sp>
        <p:nvSpPr>
          <p:cNvPr id="24" name="Text 17"/>
          <p:cNvSpPr/>
          <p:nvPr/>
        </p:nvSpPr>
        <p:spPr>
          <a:xfrm>
            <a:off x="677466" y="7480816"/>
            <a:ext cx="1572697" cy="196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Проверка правил</a:t>
            </a:r>
            <a:endParaRPr lang="en-US" sz="1200" dirty="0"/>
          </a:p>
        </p:txBody>
      </p:sp>
      <p:sp>
        <p:nvSpPr>
          <p:cNvPr id="25" name="Text 18"/>
          <p:cNvSpPr/>
          <p:nvPr/>
        </p:nvSpPr>
        <p:spPr>
          <a:xfrm>
            <a:off x="677466" y="7752874"/>
            <a:ext cx="6574869" cy="201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Сравнение с ГОСТ</a:t>
            </a:r>
            <a:endParaRPr lang="en-US" sz="950" dirty="0"/>
          </a:p>
        </p:txBody>
      </p:sp>
      <p:sp>
        <p:nvSpPr>
          <p:cNvPr id="26" name="Text 19"/>
          <p:cNvSpPr/>
          <p:nvPr/>
        </p:nvSpPr>
        <p:spPr>
          <a:xfrm>
            <a:off x="7378065" y="7188994"/>
            <a:ext cx="125730" cy="157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E5E0D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04</a:t>
            </a:r>
            <a:endParaRPr lang="en-US" sz="950" dirty="0"/>
          </a:p>
        </p:txBody>
      </p:sp>
      <p:sp>
        <p:nvSpPr>
          <p:cNvPr id="27" name="Shape 20"/>
          <p:cNvSpPr/>
          <p:nvPr/>
        </p:nvSpPr>
        <p:spPr>
          <a:xfrm>
            <a:off x="7378065" y="7387471"/>
            <a:ext cx="6574869" cy="15240"/>
          </a:xfrm>
          <a:prstGeom prst="rect">
            <a:avLst/>
          </a:prstGeom>
          <a:solidFill>
            <a:srgbClr val="2B0AFF"/>
          </a:solidFill>
          <a:ln/>
        </p:spPr>
      </p:sp>
      <p:sp>
        <p:nvSpPr>
          <p:cNvPr id="28" name="Text 21"/>
          <p:cNvSpPr/>
          <p:nvPr/>
        </p:nvSpPr>
        <p:spPr>
          <a:xfrm>
            <a:off x="7378065" y="7480816"/>
            <a:ext cx="1932027" cy="196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Формирование отчета</a:t>
            </a:r>
            <a:endParaRPr lang="en-US" sz="1200" dirty="0"/>
          </a:p>
        </p:txBody>
      </p:sp>
      <p:sp>
        <p:nvSpPr>
          <p:cNvPr id="29" name="Text 22"/>
          <p:cNvSpPr/>
          <p:nvPr/>
        </p:nvSpPr>
        <p:spPr>
          <a:xfrm>
            <a:off x="7378065" y="7752874"/>
            <a:ext cx="6574869" cy="201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Рекомендации</a:t>
            </a:r>
            <a:endParaRPr lang="en-US" sz="950" dirty="0"/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761B7C61-F1E2-4D9C-95FF-9D8129803330}"/>
              </a:ext>
            </a:extLst>
          </p:cNvPr>
          <p:cNvSpPr/>
          <p:nvPr/>
        </p:nvSpPr>
        <p:spPr>
          <a:xfrm>
            <a:off x="12763893" y="7673419"/>
            <a:ext cx="1866507" cy="556181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Полилиния: фигура 33">
            <a:extLst>
              <a:ext uri="{FF2B5EF4-FFF2-40B4-BE49-F238E27FC236}">
                <a16:creationId xmlns:a16="http://schemas.microsoft.com/office/drawing/2014/main" id="{CAB1EDD9-A758-435B-9505-DF0F878ABE41}"/>
              </a:ext>
            </a:extLst>
          </p:cNvPr>
          <p:cNvSpPr/>
          <p:nvPr/>
        </p:nvSpPr>
        <p:spPr>
          <a:xfrm>
            <a:off x="631596" y="3572759"/>
            <a:ext cx="2312582" cy="3330247"/>
          </a:xfrm>
          <a:custGeom>
            <a:avLst/>
            <a:gdLst/>
            <a:ahLst/>
            <a:cxnLst/>
            <a:rect l="l" t="t" r="r" b="b"/>
            <a:pathLst>
              <a:path w="2312582" h="3330247">
                <a:moveTo>
                  <a:pt x="1190206" y="3021417"/>
                </a:moveTo>
                <a:lnTo>
                  <a:pt x="1202666" y="3021417"/>
                </a:lnTo>
                <a:lnTo>
                  <a:pt x="1202666" y="3038295"/>
                </a:lnTo>
                <a:cubicBezTo>
                  <a:pt x="1199073" y="3042301"/>
                  <a:pt x="1195641" y="3045276"/>
                  <a:pt x="1192371" y="3047220"/>
                </a:cubicBezTo>
                <a:cubicBezTo>
                  <a:pt x="1189102" y="3049164"/>
                  <a:pt x="1185553" y="3050136"/>
                  <a:pt x="1181723" y="3050136"/>
                </a:cubicBezTo>
                <a:cubicBezTo>
                  <a:pt x="1177010" y="3050136"/>
                  <a:pt x="1173343" y="3048913"/>
                  <a:pt x="1170722" y="3046469"/>
                </a:cubicBezTo>
                <a:cubicBezTo>
                  <a:pt x="1168100" y="3044024"/>
                  <a:pt x="1166789" y="3040740"/>
                  <a:pt x="1166789" y="3036616"/>
                </a:cubicBezTo>
                <a:cubicBezTo>
                  <a:pt x="1166789" y="3034200"/>
                  <a:pt x="1167246" y="3032065"/>
                  <a:pt x="1168159" y="3030209"/>
                </a:cubicBezTo>
                <a:cubicBezTo>
                  <a:pt x="1169072" y="3028354"/>
                  <a:pt x="1170501" y="3026763"/>
                  <a:pt x="1172445" y="3025437"/>
                </a:cubicBezTo>
                <a:cubicBezTo>
                  <a:pt x="1174389" y="3024112"/>
                  <a:pt x="1176834" y="3023110"/>
                  <a:pt x="1179779" y="3022433"/>
                </a:cubicBezTo>
                <a:cubicBezTo>
                  <a:pt x="1182725" y="3021755"/>
                  <a:pt x="1186201" y="3021417"/>
                  <a:pt x="1190206" y="3021417"/>
                </a:cubicBezTo>
                <a:close/>
                <a:moveTo>
                  <a:pt x="1004478" y="2988544"/>
                </a:moveTo>
                <a:cubicBezTo>
                  <a:pt x="1008484" y="2988544"/>
                  <a:pt x="1011857" y="2989354"/>
                  <a:pt x="1014596" y="2990974"/>
                </a:cubicBezTo>
                <a:cubicBezTo>
                  <a:pt x="1017336" y="2992594"/>
                  <a:pt x="1019515" y="2994745"/>
                  <a:pt x="1021135" y="2997425"/>
                </a:cubicBezTo>
                <a:cubicBezTo>
                  <a:pt x="1022755" y="3000106"/>
                  <a:pt x="1023934" y="3003213"/>
                  <a:pt x="1024670" y="3006748"/>
                </a:cubicBezTo>
                <a:cubicBezTo>
                  <a:pt x="1025406" y="3010283"/>
                  <a:pt x="1025775" y="3013994"/>
                  <a:pt x="1025775" y="3017882"/>
                </a:cubicBezTo>
                <a:cubicBezTo>
                  <a:pt x="1025775" y="3022654"/>
                  <a:pt x="1025244" y="3026984"/>
                  <a:pt x="1024184" y="3030872"/>
                </a:cubicBezTo>
                <a:cubicBezTo>
                  <a:pt x="1023124" y="3034760"/>
                  <a:pt x="1021577" y="3038059"/>
                  <a:pt x="1019545" y="3040769"/>
                </a:cubicBezTo>
                <a:cubicBezTo>
                  <a:pt x="1017512" y="3043479"/>
                  <a:pt x="1014994" y="3045585"/>
                  <a:pt x="1011989" y="3047087"/>
                </a:cubicBezTo>
                <a:cubicBezTo>
                  <a:pt x="1008985" y="3048589"/>
                  <a:pt x="1005568" y="3049341"/>
                  <a:pt x="1001739" y="3049341"/>
                </a:cubicBezTo>
                <a:cubicBezTo>
                  <a:pt x="997379" y="3049341"/>
                  <a:pt x="993698" y="3048516"/>
                  <a:pt x="990693" y="3046866"/>
                </a:cubicBezTo>
                <a:cubicBezTo>
                  <a:pt x="987689" y="3045217"/>
                  <a:pt x="985273" y="3042772"/>
                  <a:pt x="983447" y="3039532"/>
                </a:cubicBezTo>
                <a:cubicBezTo>
                  <a:pt x="981621" y="3036292"/>
                  <a:pt x="980310" y="3032256"/>
                  <a:pt x="979515" y="3027426"/>
                </a:cubicBezTo>
                <a:cubicBezTo>
                  <a:pt x="978719" y="3022595"/>
                  <a:pt x="978322" y="3016998"/>
                  <a:pt x="978322" y="3010636"/>
                </a:cubicBezTo>
                <a:cubicBezTo>
                  <a:pt x="978322" y="3009340"/>
                  <a:pt x="978322" y="3008073"/>
                  <a:pt x="978322" y="3006836"/>
                </a:cubicBezTo>
                <a:cubicBezTo>
                  <a:pt x="978322" y="3005599"/>
                  <a:pt x="978351" y="3004509"/>
                  <a:pt x="978410" y="3003567"/>
                </a:cubicBezTo>
                <a:cubicBezTo>
                  <a:pt x="980767" y="3001033"/>
                  <a:pt x="982976" y="2998839"/>
                  <a:pt x="985038" y="2996983"/>
                </a:cubicBezTo>
                <a:cubicBezTo>
                  <a:pt x="987100" y="2995128"/>
                  <a:pt x="989161" y="2993566"/>
                  <a:pt x="991223" y="2992300"/>
                </a:cubicBezTo>
                <a:cubicBezTo>
                  <a:pt x="993285" y="2991033"/>
                  <a:pt x="995391" y="2990091"/>
                  <a:pt x="997542" y="2989472"/>
                </a:cubicBezTo>
                <a:cubicBezTo>
                  <a:pt x="999692" y="2988854"/>
                  <a:pt x="1002004" y="2988544"/>
                  <a:pt x="1004478" y="2988544"/>
                </a:cubicBezTo>
                <a:close/>
                <a:moveTo>
                  <a:pt x="1100315" y="2986689"/>
                </a:moveTo>
                <a:cubicBezTo>
                  <a:pt x="1104108" y="2986689"/>
                  <a:pt x="1107280" y="2987572"/>
                  <a:pt x="1109828" y="2989340"/>
                </a:cubicBezTo>
                <a:cubicBezTo>
                  <a:pt x="1112377" y="2991107"/>
                  <a:pt x="1114407" y="2993463"/>
                  <a:pt x="1115919" y="2996409"/>
                </a:cubicBezTo>
                <a:cubicBezTo>
                  <a:pt x="1117430" y="2999355"/>
                  <a:pt x="1118497" y="3002727"/>
                  <a:pt x="1119119" y="3006527"/>
                </a:cubicBezTo>
                <a:cubicBezTo>
                  <a:pt x="1119741" y="3010327"/>
                  <a:pt x="1120053" y="3014259"/>
                  <a:pt x="1120053" y="3018324"/>
                </a:cubicBezTo>
                <a:cubicBezTo>
                  <a:pt x="1120053" y="3022035"/>
                  <a:pt x="1119667" y="3025717"/>
                  <a:pt x="1118897" y="3029370"/>
                </a:cubicBezTo>
                <a:cubicBezTo>
                  <a:pt x="1118127" y="3033022"/>
                  <a:pt x="1116926" y="3036321"/>
                  <a:pt x="1115296" y="3039267"/>
                </a:cubicBezTo>
                <a:cubicBezTo>
                  <a:pt x="1113666" y="3042212"/>
                  <a:pt x="1111532" y="3044569"/>
                  <a:pt x="1108894" y="3046336"/>
                </a:cubicBezTo>
                <a:cubicBezTo>
                  <a:pt x="1106257" y="3048103"/>
                  <a:pt x="1103100" y="3048987"/>
                  <a:pt x="1099426" y="3048987"/>
                </a:cubicBezTo>
                <a:cubicBezTo>
                  <a:pt x="1095455" y="3048987"/>
                  <a:pt x="1091662" y="3047691"/>
                  <a:pt x="1088046" y="3045099"/>
                </a:cubicBezTo>
                <a:cubicBezTo>
                  <a:pt x="1084430" y="3042507"/>
                  <a:pt x="1080607" y="3038766"/>
                  <a:pt x="1076576" y="3033876"/>
                </a:cubicBezTo>
                <a:lnTo>
                  <a:pt x="1076576" y="3002241"/>
                </a:lnTo>
                <a:cubicBezTo>
                  <a:pt x="1078888" y="2999355"/>
                  <a:pt x="1081081" y="2996924"/>
                  <a:pt x="1083155" y="2994951"/>
                </a:cubicBezTo>
                <a:cubicBezTo>
                  <a:pt x="1085230" y="2992977"/>
                  <a:pt x="1087216" y="2991387"/>
                  <a:pt x="1089113" y="2990179"/>
                </a:cubicBezTo>
                <a:cubicBezTo>
                  <a:pt x="1091009" y="2988971"/>
                  <a:pt x="1092876" y="2988088"/>
                  <a:pt x="1094713" y="2987528"/>
                </a:cubicBezTo>
                <a:cubicBezTo>
                  <a:pt x="1096551" y="2986968"/>
                  <a:pt x="1098418" y="2986689"/>
                  <a:pt x="1100315" y="2986689"/>
                </a:cubicBezTo>
                <a:close/>
                <a:moveTo>
                  <a:pt x="905916" y="2986335"/>
                </a:moveTo>
                <a:cubicBezTo>
                  <a:pt x="910612" y="2986335"/>
                  <a:pt x="914536" y="2987175"/>
                  <a:pt x="917686" y="2988854"/>
                </a:cubicBezTo>
                <a:cubicBezTo>
                  <a:pt x="920836" y="2990533"/>
                  <a:pt x="923333" y="2992815"/>
                  <a:pt x="925176" y="2995702"/>
                </a:cubicBezTo>
                <a:cubicBezTo>
                  <a:pt x="927019" y="2998589"/>
                  <a:pt x="928341" y="3001947"/>
                  <a:pt x="929144" y="3005776"/>
                </a:cubicBezTo>
                <a:cubicBezTo>
                  <a:pt x="929947" y="3009605"/>
                  <a:pt x="930348" y="3013670"/>
                  <a:pt x="930348" y="3017970"/>
                </a:cubicBezTo>
                <a:cubicBezTo>
                  <a:pt x="930348" y="3022565"/>
                  <a:pt x="929872" y="3026778"/>
                  <a:pt x="928921" y="3030607"/>
                </a:cubicBezTo>
                <a:cubicBezTo>
                  <a:pt x="927970" y="3034436"/>
                  <a:pt x="926483" y="3037735"/>
                  <a:pt x="924463" y="3040504"/>
                </a:cubicBezTo>
                <a:cubicBezTo>
                  <a:pt x="922442" y="3043273"/>
                  <a:pt x="919856" y="3045423"/>
                  <a:pt x="916706" y="3046955"/>
                </a:cubicBezTo>
                <a:cubicBezTo>
                  <a:pt x="913555" y="3048486"/>
                  <a:pt x="909840" y="3049252"/>
                  <a:pt x="905560" y="3049252"/>
                </a:cubicBezTo>
                <a:cubicBezTo>
                  <a:pt x="900863" y="3049252"/>
                  <a:pt x="896940" y="3048413"/>
                  <a:pt x="893790" y="3046734"/>
                </a:cubicBezTo>
                <a:cubicBezTo>
                  <a:pt x="890639" y="3045055"/>
                  <a:pt x="888128" y="3042787"/>
                  <a:pt x="886256" y="3039930"/>
                </a:cubicBezTo>
                <a:cubicBezTo>
                  <a:pt x="884383" y="3037072"/>
                  <a:pt x="883046" y="3033729"/>
                  <a:pt x="882243" y="3029900"/>
                </a:cubicBezTo>
                <a:cubicBezTo>
                  <a:pt x="881441" y="3026071"/>
                  <a:pt x="881039" y="3021976"/>
                  <a:pt x="881039" y="3017617"/>
                </a:cubicBezTo>
                <a:cubicBezTo>
                  <a:pt x="881039" y="3013081"/>
                  <a:pt x="881530" y="3008898"/>
                  <a:pt x="882511" y="3005069"/>
                </a:cubicBezTo>
                <a:cubicBezTo>
                  <a:pt x="883491" y="3001240"/>
                  <a:pt x="884992" y="2997926"/>
                  <a:pt x="887013" y="2995128"/>
                </a:cubicBezTo>
                <a:cubicBezTo>
                  <a:pt x="889034" y="2992329"/>
                  <a:pt x="891605" y="2990164"/>
                  <a:pt x="894726" y="2988633"/>
                </a:cubicBezTo>
                <a:cubicBezTo>
                  <a:pt x="897847" y="2987101"/>
                  <a:pt x="901577" y="2986335"/>
                  <a:pt x="905916" y="2986335"/>
                </a:cubicBezTo>
                <a:close/>
                <a:moveTo>
                  <a:pt x="1398921" y="2985540"/>
                </a:moveTo>
                <a:cubicBezTo>
                  <a:pt x="1405975" y="2985540"/>
                  <a:pt x="1411294" y="2987720"/>
                  <a:pt x="1414880" y="2992079"/>
                </a:cubicBezTo>
                <a:cubicBezTo>
                  <a:pt x="1418465" y="2996438"/>
                  <a:pt x="1420169" y="3002447"/>
                  <a:pt x="1419992" y="3010106"/>
                </a:cubicBezTo>
                <a:lnTo>
                  <a:pt x="1376604" y="3010106"/>
                </a:lnTo>
                <a:cubicBezTo>
                  <a:pt x="1376723" y="3006866"/>
                  <a:pt x="1377286" y="3003758"/>
                  <a:pt x="1378294" y="3000783"/>
                </a:cubicBezTo>
                <a:cubicBezTo>
                  <a:pt x="1379301" y="2997808"/>
                  <a:pt x="1380724" y="2995201"/>
                  <a:pt x="1382562" y="2992963"/>
                </a:cubicBezTo>
                <a:cubicBezTo>
                  <a:pt x="1384399" y="2990724"/>
                  <a:pt x="1386681" y="2988927"/>
                  <a:pt x="1389408" y="2987572"/>
                </a:cubicBezTo>
                <a:cubicBezTo>
                  <a:pt x="1392134" y="2986217"/>
                  <a:pt x="1395305" y="2985540"/>
                  <a:pt x="1398921" y="2985540"/>
                </a:cubicBezTo>
                <a:close/>
                <a:moveTo>
                  <a:pt x="1650179" y="2975378"/>
                </a:moveTo>
                <a:cubicBezTo>
                  <a:pt x="1648824" y="2975378"/>
                  <a:pt x="1647675" y="2975422"/>
                  <a:pt x="1646732" y="2975510"/>
                </a:cubicBezTo>
                <a:cubicBezTo>
                  <a:pt x="1645790" y="2975599"/>
                  <a:pt x="1645038" y="2975761"/>
                  <a:pt x="1644479" y="2975996"/>
                </a:cubicBezTo>
                <a:cubicBezTo>
                  <a:pt x="1643919" y="2976232"/>
                  <a:pt x="1643536" y="2976526"/>
                  <a:pt x="1643330" y="2976880"/>
                </a:cubicBezTo>
                <a:cubicBezTo>
                  <a:pt x="1643124" y="2977233"/>
                  <a:pt x="1643021" y="2977616"/>
                  <a:pt x="1643021" y="2978029"/>
                </a:cubicBezTo>
                <a:lnTo>
                  <a:pt x="1643021" y="3057735"/>
                </a:lnTo>
                <a:cubicBezTo>
                  <a:pt x="1643021" y="3058148"/>
                  <a:pt x="1643124" y="3058531"/>
                  <a:pt x="1643330" y="3058884"/>
                </a:cubicBezTo>
                <a:cubicBezTo>
                  <a:pt x="1643536" y="3059238"/>
                  <a:pt x="1643890" y="3059517"/>
                  <a:pt x="1644390" y="3059724"/>
                </a:cubicBezTo>
                <a:cubicBezTo>
                  <a:pt x="1644891" y="3059930"/>
                  <a:pt x="1645554" y="3060092"/>
                  <a:pt x="1646379" y="3060210"/>
                </a:cubicBezTo>
                <a:cubicBezTo>
                  <a:pt x="1647203" y="3060328"/>
                  <a:pt x="1648264" y="3060386"/>
                  <a:pt x="1649560" y="3060386"/>
                </a:cubicBezTo>
                <a:cubicBezTo>
                  <a:pt x="1650679" y="3060386"/>
                  <a:pt x="1651622" y="3060342"/>
                  <a:pt x="1652388" y="3060254"/>
                </a:cubicBezTo>
                <a:cubicBezTo>
                  <a:pt x="1653153" y="3060166"/>
                  <a:pt x="1653787" y="3060018"/>
                  <a:pt x="1654288" y="3059812"/>
                </a:cubicBezTo>
                <a:cubicBezTo>
                  <a:pt x="1654788" y="3059606"/>
                  <a:pt x="1655201" y="3059326"/>
                  <a:pt x="1655525" y="3058973"/>
                </a:cubicBezTo>
                <a:cubicBezTo>
                  <a:pt x="1655849" y="3058619"/>
                  <a:pt x="1656217" y="3058207"/>
                  <a:pt x="1656629" y="3057735"/>
                </a:cubicBezTo>
                <a:lnTo>
                  <a:pt x="1690385" y="3011608"/>
                </a:lnTo>
                <a:cubicBezTo>
                  <a:pt x="1692035" y="3009369"/>
                  <a:pt x="1693670" y="3007116"/>
                  <a:pt x="1695290" y="3004848"/>
                </a:cubicBezTo>
                <a:cubicBezTo>
                  <a:pt x="1696910" y="3002580"/>
                  <a:pt x="1698397" y="3000268"/>
                  <a:pt x="1699752" y="2997911"/>
                </a:cubicBezTo>
                <a:cubicBezTo>
                  <a:pt x="1699575" y="3000209"/>
                  <a:pt x="1699428" y="3002550"/>
                  <a:pt x="1699310" y="3004936"/>
                </a:cubicBezTo>
                <a:cubicBezTo>
                  <a:pt x="1699193" y="3007322"/>
                  <a:pt x="1699134" y="3009664"/>
                  <a:pt x="1699134" y="3011961"/>
                </a:cubicBezTo>
                <a:lnTo>
                  <a:pt x="1699134" y="3057735"/>
                </a:lnTo>
                <a:cubicBezTo>
                  <a:pt x="1699134" y="3058148"/>
                  <a:pt x="1699251" y="3058531"/>
                  <a:pt x="1699487" y="3058884"/>
                </a:cubicBezTo>
                <a:cubicBezTo>
                  <a:pt x="1699723" y="3059238"/>
                  <a:pt x="1700135" y="3059517"/>
                  <a:pt x="1700724" y="3059724"/>
                </a:cubicBezTo>
                <a:cubicBezTo>
                  <a:pt x="1701313" y="3059930"/>
                  <a:pt x="1702079" y="3060092"/>
                  <a:pt x="1703022" y="3060210"/>
                </a:cubicBezTo>
                <a:cubicBezTo>
                  <a:pt x="1703964" y="3060328"/>
                  <a:pt x="1705143" y="3060386"/>
                  <a:pt x="1706556" y="3060386"/>
                </a:cubicBezTo>
                <a:cubicBezTo>
                  <a:pt x="1707970" y="3060386"/>
                  <a:pt x="1709148" y="3060328"/>
                  <a:pt x="1710091" y="3060210"/>
                </a:cubicBezTo>
                <a:cubicBezTo>
                  <a:pt x="1711034" y="3060092"/>
                  <a:pt x="1711770" y="3059930"/>
                  <a:pt x="1712300" y="3059724"/>
                </a:cubicBezTo>
                <a:cubicBezTo>
                  <a:pt x="1712830" y="3059517"/>
                  <a:pt x="1713213" y="3059238"/>
                  <a:pt x="1713449" y="3058884"/>
                </a:cubicBezTo>
                <a:cubicBezTo>
                  <a:pt x="1713685" y="3058531"/>
                  <a:pt x="1713803" y="3058148"/>
                  <a:pt x="1713803" y="3057735"/>
                </a:cubicBezTo>
                <a:lnTo>
                  <a:pt x="1713803" y="2978117"/>
                </a:lnTo>
                <a:cubicBezTo>
                  <a:pt x="1713803" y="2977646"/>
                  <a:pt x="1713699" y="2977233"/>
                  <a:pt x="1713493" y="2976880"/>
                </a:cubicBezTo>
                <a:cubicBezTo>
                  <a:pt x="1713287" y="2976526"/>
                  <a:pt x="1712934" y="2976232"/>
                  <a:pt x="1712433" y="2975996"/>
                </a:cubicBezTo>
                <a:cubicBezTo>
                  <a:pt x="1711932" y="2975761"/>
                  <a:pt x="1711255" y="2975599"/>
                  <a:pt x="1710400" y="2975510"/>
                </a:cubicBezTo>
                <a:cubicBezTo>
                  <a:pt x="1709546" y="2975422"/>
                  <a:pt x="1708501" y="2975378"/>
                  <a:pt x="1707263" y="2975378"/>
                </a:cubicBezTo>
                <a:cubicBezTo>
                  <a:pt x="1706026" y="2975378"/>
                  <a:pt x="1705025" y="2975422"/>
                  <a:pt x="1704259" y="2975510"/>
                </a:cubicBezTo>
                <a:cubicBezTo>
                  <a:pt x="1703493" y="2975599"/>
                  <a:pt x="1702830" y="2975746"/>
                  <a:pt x="1702271" y="2975952"/>
                </a:cubicBezTo>
                <a:cubicBezTo>
                  <a:pt x="1701711" y="2976158"/>
                  <a:pt x="1701240" y="2976438"/>
                  <a:pt x="1700857" y="2976792"/>
                </a:cubicBezTo>
                <a:cubicBezTo>
                  <a:pt x="1700474" y="2977145"/>
                  <a:pt x="1700106" y="2977557"/>
                  <a:pt x="1699752" y="2978029"/>
                </a:cubicBezTo>
                <a:lnTo>
                  <a:pt x="1665554" y="3024775"/>
                </a:lnTo>
                <a:cubicBezTo>
                  <a:pt x="1663964" y="3026837"/>
                  <a:pt x="1662476" y="3028943"/>
                  <a:pt x="1661092" y="3031093"/>
                </a:cubicBezTo>
                <a:cubicBezTo>
                  <a:pt x="1659707" y="3033243"/>
                  <a:pt x="1658338" y="3035438"/>
                  <a:pt x="1656983" y="3037676"/>
                </a:cubicBezTo>
                <a:cubicBezTo>
                  <a:pt x="1657159" y="3035438"/>
                  <a:pt x="1657307" y="3033184"/>
                  <a:pt x="1657425" y="3030916"/>
                </a:cubicBezTo>
                <a:cubicBezTo>
                  <a:pt x="1657542" y="3028648"/>
                  <a:pt x="1657601" y="3026365"/>
                  <a:pt x="1657601" y="3024068"/>
                </a:cubicBezTo>
                <a:lnTo>
                  <a:pt x="1657601" y="2978029"/>
                </a:lnTo>
                <a:cubicBezTo>
                  <a:pt x="1657601" y="2977145"/>
                  <a:pt x="1657071" y="2976482"/>
                  <a:pt x="1656011" y="2976040"/>
                </a:cubicBezTo>
                <a:cubicBezTo>
                  <a:pt x="1654950" y="2975599"/>
                  <a:pt x="1653006" y="2975378"/>
                  <a:pt x="1650179" y="2975378"/>
                </a:cubicBezTo>
                <a:close/>
                <a:moveTo>
                  <a:pt x="1554928" y="2975378"/>
                </a:moveTo>
                <a:cubicBezTo>
                  <a:pt x="1553574" y="2975378"/>
                  <a:pt x="1552425" y="2975422"/>
                  <a:pt x="1551482" y="2975510"/>
                </a:cubicBezTo>
                <a:cubicBezTo>
                  <a:pt x="1550540" y="2975599"/>
                  <a:pt x="1549789" y="2975761"/>
                  <a:pt x="1549229" y="2975996"/>
                </a:cubicBezTo>
                <a:cubicBezTo>
                  <a:pt x="1548669" y="2976232"/>
                  <a:pt x="1548286" y="2976526"/>
                  <a:pt x="1548080" y="2976880"/>
                </a:cubicBezTo>
                <a:cubicBezTo>
                  <a:pt x="1547874" y="2977233"/>
                  <a:pt x="1547771" y="2977616"/>
                  <a:pt x="1547771" y="2978029"/>
                </a:cubicBezTo>
                <a:lnTo>
                  <a:pt x="1547771" y="3057735"/>
                </a:lnTo>
                <a:cubicBezTo>
                  <a:pt x="1547771" y="3058148"/>
                  <a:pt x="1547874" y="3058531"/>
                  <a:pt x="1548080" y="3058884"/>
                </a:cubicBezTo>
                <a:cubicBezTo>
                  <a:pt x="1548286" y="3059238"/>
                  <a:pt x="1548640" y="3059517"/>
                  <a:pt x="1549140" y="3059724"/>
                </a:cubicBezTo>
                <a:cubicBezTo>
                  <a:pt x="1549641" y="3059930"/>
                  <a:pt x="1550304" y="3060092"/>
                  <a:pt x="1551129" y="3060210"/>
                </a:cubicBezTo>
                <a:cubicBezTo>
                  <a:pt x="1551954" y="3060328"/>
                  <a:pt x="1553014" y="3060386"/>
                  <a:pt x="1554310" y="3060386"/>
                </a:cubicBezTo>
                <a:cubicBezTo>
                  <a:pt x="1555429" y="3060386"/>
                  <a:pt x="1556372" y="3060342"/>
                  <a:pt x="1557138" y="3060254"/>
                </a:cubicBezTo>
                <a:cubicBezTo>
                  <a:pt x="1557903" y="3060166"/>
                  <a:pt x="1558537" y="3060018"/>
                  <a:pt x="1559037" y="3059812"/>
                </a:cubicBezTo>
                <a:cubicBezTo>
                  <a:pt x="1559538" y="3059606"/>
                  <a:pt x="1559951" y="3059326"/>
                  <a:pt x="1560275" y="3058973"/>
                </a:cubicBezTo>
                <a:cubicBezTo>
                  <a:pt x="1560599" y="3058619"/>
                  <a:pt x="1560967" y="3058207"/>
                  <a:pt x="1561379" y="3057735"/>
                </a:cubicBezTo>
                <a:lnTo>
                  <a:pt x="1595135" y="3011608"/>
                </a:lnTo>
                <a:cubicBezTo>
                  <a:pt x="1596785" y="3009369"/>
                  <a:pt x="1598420" y="3007116"/>
                  <a:pt x="1600040" y="3004848"/>
                </a:cubicBezTo>
                <a:cubicBezTo>
                  <a:pt x="1601660" y="3002580"/>
                  <a:pt x="1603147" y="3000268"/>
                  <a:pt x="1604502" y="2997911"/>
                </a:cubicBezTo>
                <a:cubicBezTo>
                  <a:pt x="1604325" y="3000209"/>
                  <a:pt x="1604178" y="3002550"/>
                  <a:pt x="1604060" y="3004936"/>
                </a:cubicBezTo>
                <a:cubicBezTo>
                  <a:pt x="1603943" y="3007322"/>
                  <a:pt x="1603884" y="3009664"/>
                  <a:pt x="1603884" y="3011961"/>
                </a:cubicBezTo>
                <a:lnTo>
                  <a:pt x="1603884" y="3057735"/>
                </a:lnTo>
                <a:cubicBezTo>
                  <a:pt x="1603884" y="3058148"/>
                  <a:pt x="1604002" y="3058531"/>
                  <a:pt x="1604237" y="3058884"/>
                </a:cubicBezTo>
                <a:cubicBezTo>
                  <a:pt x="1604473" y="3059238"/>
                  <a:pt x="1604885" y="3059517"/>
                  <a:pt x="1605474" y="3059724"/>
                </a:cubicBezTo>
                <a:cubicBezTo>
                  <a:pt x="1606063" y="3059930"/>
                  <a:pt x="1606829" y="3060092"/>
                  <a:pt x="1607772" y="3060210"/>
                </a:cubicBezTo>
                <a:cubicBezTo>
                  <a:pt x="1608714" y="3060328"/>
                  <a:pt x="1609892" y="3060386"/>
                  <a:pt x="1611306" y="3060386"/>
                </a:cubicBezTo>
                <a:cubicBezTo>
                  <a:pt x="1612720" y="3060386"/>
                  <a:pt x="1613899" y="3060328"/>
                  <a:pt x="1614841" y="3060210"/>
                </a:cubicBezTo>
                <a:cubicBezTo>
                  <a:pt x="1615784" y="3060092"/>
                  <a:pt x="1616520" y="3059930"/>
                  <a:pt x="1617050" y="3059724"/>
                </a:cubicBezTo>
                <a:cubicBezTo>
                  <a:pt x="1617580" y="3059517"/>
                  <a:pt x="1617963" y="3059238"/>
                  <a:pt x="1618199" y="3058884"/>
                </a:cubicBezTo>
                <a:cubicBezTo>
                  <a:pt x="1618435" y="3058531"/>
                  <a:pt x="1618552" y="3058148"/>
                  <a:pt x="1618552" y="3057735"/>
                </a:cubicBezTo>
                <a:lnTo>
                  <a:pt x="1618552" y="2978117"/>
                </a:lnTo>
                <a:cubicBezTo>
                  <a:pt x="1618552" y="2977646"/>
                  <a:pt x="1618449" y="2977233"/>
                  <a:pt x="1618243" y="2976880"/>
                </a:cubicBezTo>
                <a:cubicBezTo>
                  <a:pt x="1618037" y="2976526"/>
                  <a:pt x="1617684" y="2976232"/>
                  <a:pt x="1617183" y="2975996"/>
                </a:cubicBezTo>
                <a:cubicBezTo>
                  <a:pt x="1616682" y="2975761"/>
                  <a:pt x="1616005" y="2975599"/>
                  <a:pt x="1615150" y="2975510"/>
                </a:cubicBezTo>
                <a:cubicBezTo>
                  <a:pt x="1614296" y="2975422"/>
                  <a:pt x="1613250" y="2975378"/>
                  <a:pt x="1612013" y="2975378"/>
                </a:cubicBezTo>
                <a:cubicBezTo>
                  <a:pt x="1610776" y="2975378"/>
                  <a:pt x="1609775" y="2975422"/>
                  <a:pt x="1609009" y="2975510"/>
                </a:cubicBezTo>
                <a:cubicBezTo>
                  <a:pt x="1608243" y="2975599"/>
                  <a:pt x="1607580" y="2975746"/>
                  <a:pt x="1607021" y="2975952"/>
                </a:cubicBezTo>
                <a:cubicBezTo>
                  <a:pt x="1606461" y="2976158"/>
                  <a:pt x="1605990" y="2976438"/>
                  <a:pt x="1605607" y="2976792"/>
                </a:cubicBezTo>
                <a:cubicBezTo>
                  <a:pt x="1605224" y="2977145"/>
                  <a:pt x="1604856" y="2977557"/>
                  <a:pt x="1604502" y="2978029"/>
                </a:cubicBezTo>
                <a:lnTo>
                  <a:pt x="1570304" y="3024775"/>
                </a:lnTo>
                <a:cubicBezTo>
                  <a:pt x="1568714" y="3026837"/>
                  <a:pt x="1567226" y="3028943"/>
                  <a:pt x="1565842" y="3031093"/>
                </a:cubicBezTo>
                <a:cubicBezTo>
                  <a:pt x="1564457" y="3033243"/>
                  <a:pt x="1563088" y="3035438"/>
                  <a:pt x="1561733" y="3037676"/>
                </a:cubicBezTo>
                <a:cubicBezTo>
                  <a:pt x="1561909" y="3035438"/>
                  <a:pt x="1562057" y="3033184"/>
                  <a:pt x="1562174" y="3030916"/>
                </a:cubicBezTo>
                <a:cubicBezTo>
                  <a:pt x="1562292" y="3028648"/>
                  <a:pt x="1562351" y="3026365"/>
                  <a:pt x="1562351" y="3024068"/>
                </a:cubicBezTo>
                <a:lnTo>
                  <a:pt x="1562351" y="2978029"/>
                </a:lnTo>
                <a:cubicBezTo>
                  <a:pt x="1562351" y="2977145"/>
                  <a:pt x="1561821" y="2976482"/>
                  <a:pt x="1560761" y="2976040"/>
                </a:cubicBezTo>
                <a:cubicBezTo>
                  <a:pt x="1559700" y="2975599"/>
                  <a:pt x="1557756" y="2975378"/>
                  <a:pt x="1554928" y="2975378"/>
                </a:cubicBezTo>
                <a:close/>
                <a:moveTo>
                  <a:pt x="1459767" y="2975378"/>
                </a:moveTo>
                <a:cubicBezTo>
                  <a:pt x="1458353" y="2975378"/>
                  <a:pt x="1457175" y="2975422"/>
                  <a:pt x="1456232" y="2975510"/>
                </a:cubicBezTo>
                <a:cubicBezTo>
                  <a:pt x="1455290" y="2975599"/>
                  <a:pt x="1454538" y="2975775"/>
                  <a:pt x="1453979" y="2976040"/>
                </a:cubicBezTo>
                <a:cubicBezTo>
                  <a:pt x="1453419" y="2976306"/>
                  <a:pt x="1453036" y="2976600"/>
                  <a:pt x="1452830" y="2976924"/>
                </a:cubicBezTo>
                <a:cubicBezTo>
                  <a:pt x="1452624" y="2977248"/>
                  <a:pt x="1452521" y="2977646"/>
                  <a:pt x="1452521" y="2978117"/>
                </a:cubicBezTo>
                <a:lnTo>
                  <a:pt x="1452521" y="3057647"/>
                </a:lnTo>
                <a:cubicBezTo>
                  <a:pt x="1452521" y="3058118"/>
                  <a:pt x="1452624" y="3058516"/>
                  <a:pt x="1452830" y="3058840"/>
                </a:cubicBezTo>
                <a:cubicBezTo>
                  <a:pt x="1453036" y="3059164"/>
                  <a:pt x="1453419" y="3059444"/>
                  <a:pt x="1453979" y="3059680"/>
                </a:cubicBezTo>
                <a:cubicBezTo>
                  <a:pt x="1454538" y="3059915"/>
                  <a:pt x="1455290" y="3060092"/>
                  <a:pt x="1456232" y="3060210"/>
                </a:cubicBezTo>
                <a:cubicBezTo>
                  <a:pt x="1457175" y="3060328"/>
                  <a:pt x="1458353" y="3060386"/>
                  <a:pt x="1459767" y="3060386"/>
                </a:cubicBezTo>
                <a:cubicBezTo>
                  <a:pt x="1461239" y="3060386"/>
                  <a:pt x="1462447" y="3060328"/>
                  <a:pt x="1463390" y="3060210"/>
                </a:cubicBezTo>
                <a:cubicBezTo>
                  <a:pt x="1464332" y="3060092"/>
                  <a:pt x="1465069" y="3059915"/>
                  <a:pt x="1465599" y="3059680"/>
                </a:cubicBezTo>
                <a:cubicBezTo>
                  <a:pt x="1466129" y="3059444"/>
                  <a:pt x="1466512" y="3059164"/>
                  <a:pt x="1466748" y="3058840"/>
                </a:cubicBezTo>
                <a:cubicBezTo>
                  <a:pt x="1466983" y="3058516"/>
                  <a:pt x="1467101" y="3058118"/>
                  <a:pt x="1467101" y="3057647"/>
                </a:cubicBezTo>
                <a:lnTo>
                  <a:pt x="1467101" y="3022742"/>
                </a:lnTo>
                <a:lnTo>
                  <a:pt x="1507662" y="3022742"/>
                </a:lnTo>
                <a:lnTo>
                  <a:pt x="1507662" y="3057647"/>
                </a:lnTo>
                <a:cubicBezTo>
                  <a:pt x="1507662" y="3058118"/>
                  <a:pt x="1507779" y="3058516"/>
                  <a:pt x="1508015" y="3058840"/>
                </a:cubicBezTo>
                <a:cubicBezTo>
                  <a:pt x="1508251" y="3059164"/>
                  <a:pt x="1508634" y="3059444"/>
                  <a:pt x="1509164" y="3059680"/>
                </a:cubicBezTo>
                <a:cubicBezTo>
                  <a:pt x="1509694" y="3059915"/>
                  <a:pt x="1510430" y="3060092"/>
                  <a:pt x="1511373" y="3060210"/>
                </a:cubicBezTo>
                <a:cubicBezTo>
                  <a:pt x="1512316" y="3060328"/>
                  <a:pt x="1513523" y="3060386"/>
                  <a:pt x="1514996" y="3060386"/>
                </a:cubicBezTo>
                <a:cubicBezTo>
                  <a:pt x="1516410" y="3060386"/>
                  <a:pt x="1517588" y="3060328"/>
                  <a:pt x="1518531" y="3060210"/>
                </a:cubicBezTo>
                <a:cubicBezTo>
                  <a:pt x="1519473" y="3060092"/>
                  <a:pt x="1520210" y="3059915"/>
                  <a:pt x="1520740" y="3059680"/>
                </a:cubicBezTo>
                <a:cubicBezTo>
                  <a:pt x="1521270" y="3059444"/>
                  <a:pt x="1521653" y="3059164"/>
                  <a:pt x="1521889" y="3058840"/>
                </a:cubicBezTo>
                <a:cubicBezTo>
                  <a:pt x="1522124" y="3058516"/>
                  <a:pt x="1522242" y="3058118"/>
                  <a:pt x="1522242" y="3057647"/>
                </a:cubicBezTo>
                <a:lnTo>
                  <a:pt x="1522242" y="2978117"/>
                </a:lnTo>
                <a:cubicBezTo>
                  <a:pt x="1522242" y="2977646"/>
                  <a:pt x="1522124" y="2977248"/>
                  <a:pt x="1521889" y="2976924"/>
                </a:cubicBezTo>
                <a:cubicBezTo>
                  <a:pt x="1521653" y="2976600"/>
                  <a:pt x="1521270" y="2976306"/>
                  <a:pt x="1520740" y="2976040"/>
                </a:cubicBezTo>
                <a:cubicBezTo>
                  <a:pt x="1520210" y="2975775"/>
                  <a:pt x="1519473" y="2975599"/>
                  <a:pt x="1518531" y="2975510"/>
                </a:cubicBezTo>
                <a:cubicBezTo>
                  <a:pt x="1517588" y="2975422"/>
                  <a:pt x="1516410" y="2975378"/>
                  <a:pt x="1514996" y="2975378"/>
                </a:cubicBezTo>
                <a:cubicBezTo>
                  <a:pt x="1513523" y="2975378"/>
                  <a:pt x="1512316" y="2975422"/>
                  <a:pt x="1511373" y="2975510"/>
                </a:cubicBezTo>
                <a:cubicBezTo>
                  <a:pt x="1510430" y="2975599"/>
                  <a:pt x="1509694" y="2975775"/>
                  <a:pt x="1509164" y="2976040"/>
                </a:cubicBezTo>
                <a:cubicBezTo>
                  <a:pt x="1508634" y="2976306"/>
                  <a:pt x="1508251" y="2976600"/>
                  <a:pt x="1508015" y="2976924"/>
                </a:cubicBezTo>
                <a:cubicBezTo>
                  <a:pt x="1507779" y="2977248"/>
                  <a:pt x="1507662" y="2977646"/>
                  <a:pt x="1507662" y="2978117"/>
                </a:cubicBezTo>
                <a:lnTo>
                  <a:pt x="1507662" y="3010459"/>
                </a:lnTo>
                <a:lnTo>
                  <a:pt x="1467101" y="3010459"/>
                </a:lnTo>
                <a:lnTo>
                  <a:pt x="1467101" y="2978117"/>
                </a:lnTo>
                <a:cubicBezTo>
                  <a:pt x="1467101" y="2977646"/>
                  <a:pt x="1466983" y="2977248"/>
                  <a:pt x="1466748" y="2976924"/>
                </a:cubicBezTo>
                <a:cubicBezTo>
                  <a:pt x="1466512" y="2976600"/>
                  <a:pt x="1466129" y="2976306"/>
                  <a:pt x="1465599" y="2976040"/>
                </a:cubicBezTo>
                <a:cubicBezTo>
                  <a:pt x="1465069" y="2975775"/>
                  <a:pt x="1464332" y="2975599"/>
                  <a:pt x="1463390" y="2975510"/>
                </a:cubicBezTo>
                <a:cubicBezTo>
                  <a:pt x="1462447" y="2975422"/>
                  <a:pt x="1461239" y="2975378"/>
                  <a:pt x="1459767" y="2975378"/>
                </a:cubicBezTo>
                <a:close/>
                <a:moveTo>
                  <a:pt x="1245268" y="2975378"/>
                </a:moveTo>
                <a:cubicBezTo>
                  <a:pt x="1243854" y="2975378"/>
                  <a:pt x="1242691" y="2975422"/>
                  <a:pt x="1241778" y="2975510"/>
                </a:cubicBezTo>
                <a:cubicBezTo>
                  <a:pt x="1240865" y="2975599"/>
                  <a:pt x="1240158" y="2975731"/>
                  <a:pt x="1239657" y="2975908"/>
                </a:cubicBezTo>
                <a:cubicBezTo>
                  <a:pt x="1239156" y="2976085"/>
                  <a:pt x="1238803" y="2976306"/>
                  <a:pt x="1238597" y="2976571"/>
                </a:cubicBezTo>
                <a:cubicBezTo>
                  <a:pt x="1238390" y="2976836"/>
                  <a:pt x="1238287" y="2977116"/>
                  <a:pt x="1238287" y="2977410"/>
                </a:cubicBezTo>
                <a:cubicBezTo>
                  <a:pt x="1238287" y="2977940"/>
                  <a:pt x="1238376" y="2978500"/>
                  <a:pt x="1238552" y="2979089"/>
                </a:cubicBezTo>
                <a:cubicBezTo>
                  <a:pt x="1238729" y="2979678"/>
                  <a:pt x="1238965" y="2980356"/>
                  <a:pt x="1239259" y="2981122"/>
                </a:cubicBezTo>
                <a:lnTo>
                  <a:pt x="1246594" y="2998706"/>
                </a:lnTo>
                <a:cubicBezTo>
                  <a:pt x="1247831" y="3001652"/>
                  <a:pt x="1249097" y="3004126"/>
                  <a:pt x="1250393" y="3006129"/>
                </a:cubicBezTo>
                <a:cubicBezTo>
                  <a:pt x="1251689" y="3008132"/>
                  <a:pt x="1253015" y="3009796"/>
                  <a:pt x="1254370" y="3011122"/>
                </a:cubicBezTo>
                <a:cubicBezTo>
                  <a:pt x="1255725" y="3012448"/>
                  <a:pt x="1257095" y="3013478"/>
                  <a:pt x="1258479" y="3014215"/>
                </a:cubicBezTo>
                <a:cubicBezTo>
                  <a:pt x="1259863" y="3014951"/>
                  <a:pt x="1261263" y="3015555"/>
                  <a:pt x="1262676" y="3016026"/>
                </a:cubicBezTo>
                <a:lnTo>
                  <a:pt x="1262676" y="3016203"/>
                </a:lnTo>
                <a:cubicBezTo>
                  <a:pt x="1260673" y="3016851"/>
                  <a:pt x="1258833" y="3017691"/>
                  <a:pt x="1257154" y="3018722"/>
                </a:cubicBezTo>
                <a:cubicBezTo>
                  <a:pt x="1255475" y="3019752"/>
                  <a:pt x="1253913" y="3021004"/>
                  <a:pt x="1252470" y="3022477"/>
                </a:cubicBezTo>
                <a:cubicBezTo>
                  <a:pt x="1251027" y="3023950"/>
                  <a:pt x="1249657" y="3025688"/>
                  <a:pt x="1248361" y="3027691"/>
                </a:cubicBezTo>
                <a:cubicBezTo>
                  <a:pt x="1247065" y="3029694"/>
                  <a:pt x="1245857" y="3032021"/>
                  <a:pt x="1244738" y="3034672"/>
                </a:cubicBezTo>
                <a:lnTo>
                  <a:pt x="1235990" y="3054731"/>
                </a:lnTo>
                <a:cubicBezTo>
                  <a:pt x="1235577" y="3055615"/>
                  <a:pt x="1235297" y="3056336"/>
                  <a:pt x="1235150" y="3056896"/>
                </a:cubicBezTo>
                <a:cubicBezTo>
                  <a:pt x="1235003" y="3057456"/>
                  <a:pt x="1234929" y="3057912"/>
                  <a:pt x="1234929" y="3058266"/>
                </a:cubicBezTo>
                <a:cubicBezTo>
                  <a:pt x="1234929" y="3058619"/>
                  <a:pt x="1235047" y="3058928"/>
                  <a:pt x="1235283" y="3059193"/>
                </a:cubicBezTo>
                <a:cubicBezTo>
                  <a:pt x="1235518" y="3059459"/>
                  <a:pt x="1235916" y="3059680"/>
                  <a:pt x="1236476" y="3059856"/>
                </a:cubicBezTo>
                <a:cubicBezTo>
                  <a:pt x="1237035" y="3060033"/>
                  <a:pt x="1237786" y="3060166"/>
                  <a:pt x="1238729" y="3060254"/>
                </a:cubicBezTo>
                <a:cubicBezTo>
                  <a:pt x="1239672" y="3060342"/>
                  <a:pt x="1240820" y="3060386"/>
                  <a:pt x="1242175" y="3060386"/>
                </a:cubicBezTo>
                <a:cubicBezTo>
                  <a:pt x="1243766" y="3060386"/>
                  <a:pt x="1245077" y="3060328"/>
                  <a:pt x="1246108" y="3060210"/>
                </a:cubicBezTo>
                <a:cubicBezTo>
                  <a:pt x="1247139" y="3060092"/>
                  <a:pt x="1247934" y="3059930"/>
                  <a:pt x="1248494" y="3059724"/>
                </a:cubicBezTo>
                <a:cubicBezTo>
                  <a:pt x="1249053" y="3059517"/>
                  <a:pt x="1249495" y="3059252"/>
                  <a:pt x="1249819" y="3058928"/>
                </a:cubicBezTo>
                <a:cubicBezTo>
                  <a:pt x="1250143" y="3058604"/>
                  <a:pt x="1250364" y="3058236"/>
                  <a:pt x="1250482" y="3057824"/>
                </a:cubicBezTo>
                <a:lnTo>
                  <a:pt x="1258965" y="3037323"/>
                </a:lnTo>
                <a:cubicBezTo>
                  <a:pt x="1260084" y="3034672"/>
                  <a:pt x="1261248" y="3032389"/>
                  <a:pt x="1262456" y="3030474"/>
                </a:cubicBezTo>
                <a:cubicBezTo>
                  <a:pt x="1263663" y="3028560"/>
                  <a:pt x="1265033" y="3027013"/>
                  <a:pt x="1266565" y="3025835"/>
                </a:cubicBezTo>
                <a:cubicBezTo>
                  <a:pt x="1268096" y="3024657"/>
                  <a:pt x="1269834" y="3023788"/>
                  <a:pt x="1271778" y="3023228"/>
                </a:cubicBezTo>
                <a:cubicBezTo>
                  <a:pt x="1273722" y="3022669"/>
                  <a:pt x="1275990" y="3022389"/>
                  <a:pt x="1278582" y="3022389"/>
                </a:cubicBezTo>
                <a:lnTo>
                  <a:pt x="1284503" y="3022389"/>
                </a:lnTo>
                <a:lnTo>
                  <a:pt x="1284503" y="3058354"/>
                </a:lnTo>
                <a:cubicBezTo>
                  <a:pt x="1284503" y="3058649"/>
                  <a:pt x="1284650" y="3058928"/>
                  <a:pt x="1284945" y="3059193"/>
                </a:cubicBezTo>
                <a:cubicBezTo>
                  <a:pt x="1285239" y="3059459"/>
                  <a:pt x="1285681" y="3059680"/>
                  <a:pt x="1286270" y="3059856"/>
                </a:cubicBezTo>
                <a:cubicBezTo>
                  <a:pt x="1286859" y="3060033"/>
                  <a:pt x="1287625" y="3060166"/>
                  <a:pt x="1288568" y="3060254"/>
                </a:cubicBezTo>
                <a:cubicBezTo>
                  <a:pt x="1289510" y="3060342"/>
                  <a:pt x="1290600" y="3060386"/>
                  <a:pt x="1291837" y="3060386"/>
                </a:cubicBezTo>
                <a:cubicBezTo>
                  <a:pt x="1293075" y="3060386"/>
                  <a:pt x="1294150" y="3060342"/>
                  <a:pt x="1295063" y="3060254"/>
                </a:cubicBezTo>
                <a:cubicBezTo>
                  <a:pt x="1295976" y="3060166"/>
                  <a:pt x="1296727" y="3060033"/>
                  <a:pt x="1297316" y="3059856"/>
                </a:cubicBezTo>
                <a:cubicBezTo>
                  <a:pt x="1297905" y="3059680"/>
                  <a:pt x="1298347" y="3059459"/>
                  <a:pt x="1298642" y="3059193"/>
                </a:cubicBezTo>
                <a:cubicBezTo>
                  <a:pt x="1298936" y="3058928"/>
                  <a:pt x="1299084" y="3058649"/>
                  <a:pt x="1299084" y="3058354"/>
                </a:cubicBezTo>
                <a:lnTo>
                  <a:pt x="1299084" y="3022389"/>
                </a:lnTo>
                <a:lnTo>
                  <a:pt x="1305004" y="3022389"/>
                </a:lnTo>
                <a:cubicBezTo>
                  <a:pt x="1307596" y="3022389"/>
                  <a:pt x="1309850" y="3022669"/>
                  <a:pt x="1311764" y="3023228"/>
                </a:cubicBezTo>
                <a:cubicBezTo>
                  <a:pt x="1313679" y="3023788"/>
                  <a:pt x="1315373" y="3024657"/>
                  <a:pt x="1316845" y="3025835"/>
                </a:cubicBezTo>
                <a:cubicBezTo>
                  <a:pt x="1318318" y="3027013"/>
                  <a:pt x="1319658" y="3028560"/>
                  <a:pt x="1320866" y="3030474"/>
                </a:cubicBezTo>
                <a:cubicBezTo>
                  <a:pt x="1322074" y="3032389"/>
                  <a:pt x="1323237" y="3034672"/>
                  <a:pt x="1324356" y="3037323"/>
                </a:cubicBezTo>
                <a:lnTo>
                  <a:pt x="1332840" y="3057824"/>
                </a:lnTo>
                <a:cubicBezTo>
                  <a:pt x="1333016" y="3058236"/>
                  <a:pt x="1333252" y="3058604"/>
                  <a:pt x="1333547" y="3058928"/>
                </a:cubicBezTo>
                <a:cubicBezTo>
                  <a:pt x="1333841" y="3059252"/>
                  <a:pt x="1334298" y="3059517"/>
                  <a:pt x="1334916" y="3059724"/>
                </a:cubicBezTo>
                <a:cubicBezTo>
                  <a:pt x="1335535" y="3059930"/>
                  <a:pt x="1336360" y="3060092"/>
                  <a:pt x="1337390" y="3060210"/>
                </a:cubicBezTo>
                <a:cubicBezTo>
                  <a:pt x="1338421" y="3060328"/>
                  <a:pt x="1339762" y="3060386"/>
                  <a:pt x="1341411" y="3060386"/>
                </a:cubicBezTo>
                <a:cubicBezTo>
                  <a:pt x="1342825" y="3060386"/>
                  <a:pt x="1343988" y="3060342"/>
                  <a:pt x="1344902" y="3060254"/>
                </a:cubicBezTo>
                <a:cubicBezTo>
                  <a:pt x="1345815" y="3060166"/>
                  <a:pt x="1346551" y="3060033"/>
                  <a:pt x="1347111" y="3059856"/>
                </a:cubicBezTo>
                <a:cubicBezTo>
                  <a:pt x="1347671" y="3059680"/>
                  <a:pt x="1348068" y="3059459"/>
                  <a:pt x="1348304" y="3059193"/>
                </a:cubicBezTo>
                <a:cubicBezTo>
                  <a:pt x="1348539" y="3058928"/>
                  <a:pt x="1348657" y="3058619"/>
                  <a:pt x="1348657" y="3058266"/>
                </a:cubicBezTo>
                <a:cubicBezTo>
                  <a:pt x="1348657" y="3058089"/>
                  <a:pt x="1348628" y="3057897"/>
                  <a:pt x="1348569" y="3057691"/>
                </a:cubicBezTo>
                <a:cubicBezTo>
                  <a:pt x="1348510" y="3057485"/>
                  <a:pt x="1348451" y="3057220"/>
                  <a:pt x="1348392" y="3056896"/>
                </a:cubicBezTo>
                <a:cubicBezTo>
                  <a:pt x="1348333" y="3056572"/>
                  <a:pt x="1348230" y="3056233"/>
                  <a:pt x="1348083" y="3055880"/>
                </a:cubicBezTo>
                <a:cubicBezTo>
                  <a:pt x="1347936" y="3055526"/>
                  <a:pt x="1347774" y="3055143"/>
                  <a:pt x="1347597" y="3054731"/>
                </a:cubicBezTo>
                <a:lnTo>
                  <a:pt x="1338937" y="3034672"/>
                </a:lnTo>
                <a:cubicBezTo>
                  <a:pt x="1337759" y="3032021"/>
                  <a:pt x="1336551" y="3029679"/>
                  <a:pt x="1335314" y="3027647"/>
                </a:cubicBezTo>
                <a:cubicBezTo>
                  <a:pt x="1334077" y="3025614"/>
                  <a:pt x="1332737" y="3023847"/>
                  <a:pt x="1331293" y="3022345"/>
                </a:cubicBezTo>
                <a:cubicBezTo>
                  <a:pt x="1329850" y="3020842"/>
                  <a:pt x="1328289" y="3019590"/>
                  <a:pt x="1326610" y="3018589"/>
                </a:cubicBezTo>
                <a:cubicBezTo>
                  <a:pt x="1324931" y="3017587"/>
                  <a:pt x="1323090" y="3016733"/>
                  <a:pt x="1321087" y="3016026"/>
                </a:cubicBezTo>
                <a:lnTo>
                  <a:pt x="1321087" y="3015850"/>
                </a:lnTo>
                <a:cubicBezTo>
                  <a:pt x="1322442" y="3015437"/>
                  <a:pt x="1323782" y="3014848"/>
                  <a:pt x="1325108" y="3014082"/>
                </a:cubicBezTo>
                <a:cubicBezTo>
                  <a:pt x="1326433" y="3013316"/>
                  <a:pt x="1327773" y="3012285"/>
                  <a:pt x="1329128" y="3010989"/>
                </a:cubicBezTo>
                <a:cubicBezTo>
                  <a:pt x="1330483" y="3009693"/>
                  <a:pt x="1331823" y="3008059"/>
                  <a:pt x="1333149" y="3006085"/>
                </a:cubicBezTo>
                <a:cubicBezTo>
                  <a:pt x="1334474" y="3004112"/>
                  <a:pt x="1335756" y="3001652"/>
                  <a:pt x="1336993" y="2998706"/>
                </a:cubicBezTo>
                <a:lnTo>
                  <a:pt x="1344592" y="2981122"/>
                </a:lnTo>
                <a:cubicBezTo>
                  <a:pt x="1344887" y="2980356"/>
                  <a:pt x="1345123" y="2979678"/>
                  <a:pt x="1345299" y="2979089"/>
                </a:cubicBezTo>
                <a:cubicBezTo>
                  <a:pt x="1345476" y="2978500"/>
                  <a:pt x="1345564" y="2977940"/>
                  <a:pt x="1345564" y="2977410"/>
                </a:cubicBezTo>
                <a:cubicBezTo>
                  <a:pt x="1345564" y="2977116"/>
                  <a:pt x="1345461" y="2976836"/>
                  <a:pt x="1345255" y="2976571"/>
                </a:cubicBezTo>
                <a:cubicBezTo>
                  <a:pt x="1345049" y="2976306"/>
                  <a:pt x="1344695" y="2976085"/>
                  <a:pt x="1344195" y="2975908"/>
                </a:cubicBezTo>
                <a:cubicBezTo>
                  <a:pt x="1343694" y="2975731"/>
                  <a:pt x="1342987" y="2975599"/>
                  <a:pt x="1342074" y="2975510"/>
                </a:cubicBezTo>
                <a:cubicBezTo>
                  <a:pt x="1341161" y="2975422"/>
                  <a:pt x="1339997" y="2975378"/>
                  <a:pt x="1338583" y="2975378"/>
                </a:cubicBezTo>
                <a:cubicBezTo>
                  <a:pt x="1336993" y="2975378"/>
                  <a:pt x="1335712" y="2975422"/>
                  <a:pt x="1334739" y="2975510"/>
                </a:cubicBezTo>
                <a:cubicBezTo>
                  <a:pt x="1333767" y="2975599"/>
                  <a:pt x="1333002" y="2975761"/>
                  <a:pt x="1332442" y="2975996"/>
                </a:cubicBezTo>
                <a:cubicBezTo>
                  <a:pt x="1331882" y="2976232"/>
                  <a:pt x="1331470" y="2976526"/>
                  <a:pt x="1331205" y="2976880"/>
                </a:cubicBezTo>
                <a:cubicBezTo>
                  <a:pt x="1330940" y="2977233"/>
                  <a:pt x="1330689" y="2977646"/>
                  <a:pt x="1330454" y="2978117"/>
                </a:cubicBezTo>
                <a:lnTo>
                  <a:pt x="1323031" y="2996497"/>
                </a:lnTo>
                <a:cubicBezTo>
                  <a:pt x="1322029" y="2999031"/>
                  <a:pt x="1320954" y="3001195"/>
                  <a:pt x="1319806" y="3002992"/>
                </a:cubicBezTo>
                <a:cubicBezTo>
                  <a:pt x="1318657" y="3004789"/>
                  <a:pt x="1317361" y="3006262"/>
                  <a:pt x="1315917" y="3007411"/>
                </a:cubicBezTo>
                <a:cubicBezTo>
                  <a:pt x="1314474" y="3008559"/>
                  <a:pt x="1312869" y="3009399"/>
                  <a:pt x="1311101" y="3009929"/>
                </a:cubicBezTo>
                <a:cubicBezTo>
                  <a:pt x="1309334" y="3010459"/>
                  <a:pt x="1307302" y="3010724"/>
                  <a:pt x="1305004" y="3010724"/>
                </a:cubicBezTo>
                <a:lnTo>
                  <a:pt x="1299084" y="3010724"/>
                </a:lnTo>
                <a:lnTo>
                  <a:pt x="1299084" y="2977322"/>
                </a:lnTo>
                <a:cubicBezTo>
                  <a:pt x="1299084" y="2977027"/>
                  <a:pt x="1298936" y="2976747"/>
                  <a:pt x="1298642" y="2976482"/>
                </a:cubicBezTo>
                <a:cubicBezTo>
                  <a:pt x="1298347" y="2976217"/>
                  <a:pt x="1297905" y="2976011"/>
                  <a:pt x="1297316" y="2975864"/>
                </a:cubicBezTo>
                <a:cubicBezTo>
                  <a:pt x="1296727" y="2975716"/>
                  <a:pt x="1295976" y="2975599"/>
                  <a:pt x="1295063" y="2975510"/>
                </a:cubicBezTo>
                <a:cubicBezTo>
                  <a:pt x="1294150" y="2975422"/>
                  <a:pt x="1293075" y="2975378"/>
                  <a:pt x="1291837" y="2975378"/>
                </a:cubicBezTo>
                <a:cubicBezTo>
                  <a:pt x="1290600" y="2975378"/>
                  <a:pt x="1289510" y="2975422"/>
                  <a:pt x="1288568" y="2975510"/>
                </a:cubicBezTo>
                <a:cubicBezTo>
                  <a:pt x="1287625" y="2975599"/>
                  <a:pt x="1286859" y="2975716"/>
                  <a:pt x="1286270" y="2975864"/>
                </a:cubicBezTo>
                <a:cubicBezTo>
                  <a:pt x="1285681" y="2976011"/>
                  <a:pt x="1285239" y="2976217"/>
                  <a:pt x="1284945" y="2976482"/>
                </a:cubicBezTo>
                <a:cubicBezTo>
                  <a:pt x="1284650" y="2976747"/>
                  <a:pt x="1284503" y="2977027"/>
                  <a:pt x="1284503" y="2977322"/>
                </a:cubicBezTo>
                <a:lnTo>
                  <a:pt x="1284503" y="3010724"/>
                </a:lnTo>
                <a:lnTo>
                  <a:pt x="1278582" y="3010724"/>
                </a:lnTo>
                <a:cubicBezTo>
                  <a:pt x="1276285" y="3010724"/>
                  <a:pt x="1274267" y="3010474"/>
                  <a:pt x="1272529" y="3009973"/>
                </a:cubicBezTo>
                <a:cubicBezTo>
                  <a:pt x="1270791" y="3009473"/>
                  <a:pt x="1269216" y="3008648"/>
                  <a:pt x="1267802" y="3007499"/>
                </a:cubicBezTo>
                <a:cubicBezTo>
                  <a:pt x="1266388" y="3006350"/>
                  <a:pt x="1265136" y="3004863"/>
                  <a:pt x="1264046" y="3003036"/>
                </a:cubicBezTo>
                <a:cubicBezTo>
                  <a:pt x="1262956" y="3001210"/>
                  <a:pt x="1261911" y="2999031"/>
                  <a:pt x="1260909" y="2996497"/>
                </a:cubicBezTo>
                <a:lnTo>
                  <a:pt x="1253928" y="2978117"/>
                </a:lnTo>
                <a:cubicBezTo>
                  <a:pt x="1253810" y="2977646"/>
                  <a:pt x="1253589" y="2977233"/>
                  <a:pt x="1253265" y="2976880"/>
                </a:cubicBezTo>
                <a:cubicBezTo>
                  <a:pt x="1252941" y="2976526"/>
                  <a:pt x="1252455" y="2976232"/>
                  <a:pt x="1251807" y="2975996"/>
                </a:cubicBezTo>
                <a:cubicBezTo>
                  <a:pt x="1251159" y="2975761"/>
                  <a:pt x="1250305" y="2975599"/>
                  <a:pt x="1249245" y="2975510"/>
                </a:cubicBezTo>
                <a:cubicBezTo>
                  <a:pt x="1248184" y="2975422"/>
                  <a:pt x="1246859" y="2975378"/>
                  <a:pt x="1245268" y="2975378"/>
                </a:cubicBezTo>
                <a:close/>
                <a:moveTo>
                  <a:pt x="707203" y="2975378"/>
                </a:moveTo>
                <a:cubicBezTo>
                  <a:pt x="705848" y="2975378"/>
                  <a:pt x="704700" y="2975422"/>
                  <a:pt x="703757" y="2975510"/>
                </a:cubicBezTo>
                <a:cubicBezTo>
                  <a:pt x="702815" y="2975599"/>
                  <a:pt x="702063" y="2975761"/>
                  <a:pt x="701504" y="2975996"/>
                </a:cubicBezTo>
                <a:cubicBezTo>
                  <a:pt x="700944" y="2976232"/>
                  <a:pt x="700561" y="2976526"/>
                  <a:pt x="700355" y="2976880"/>
                </a:cubicBezTo>
                <a:cubicBezTo>
                  <a:pt x="700149" y="2977233"/>
                  <a:pt x="700046" y="2977616"/>
                  <a:pt x="700046" y="2978029"/>
                </a:cubicBezTo>
                <a:lnTo>
                  <a:pt x="700046" y="3057735"/>
                </a:lnTo>
                <a:cubicBezTo>
                  <a:pt x="700046" y="3058148"/>
                  <a:pt x="700149" y="3058531"/>
                  <a:pt x="700355" y="3058884"/>
                </a:cubicBezTo>
                <a:cubicBezTo>
                  <a:pt x="700561" y="3059238"/>
                  <a:pt x="700915" y="3059517"/>
                  <a:pt x="701415" y="3059724"/>
                </a:cubicBezTo>
                <a:cubicBezTo>
                  <a:pt x="701916" y="3059930"/>
                  <a:pt x="702579" y="3060092"/>
                  <a:pt x="703404" y="3060210"/>
                </a:cubicBezTo>
                <a:cubicBezTo>
                  <a:pt x="704228" y="3060328"/>
                  <a:pt x="705289" y="3060386"/>
                  <a:pt x="706585" y="3060386"/>
                </a:cubicBezTo>
                <a:cubicBezTo>
                  <a:pt x="707704" y="3060386"/>
                  <a:pt x="708647" y="3060342"/>
                  <a:pt x="709413" y="3060254"/>
                </a:cubicBezTo>
                <a:cubicBezTo>
                  <a:pt x="710178" y="3060166"/>
                  <a:pt x="710812" y="3060018"/>
                  <a:pt x="711312" y="3059812"/>
                </a:cubicBezTo>
                <a:cubicBezTo>
                  <a:pt x="711813" y="3059606"/>
                  <a:pt x="712226" y="3059326"/>
                  <a:pt x="712550" y="3058973"/>
                </a:cubicBezTo>
                <a:cubicBezTo>
                  <a:pt x="712874" y="3058619"/>
                  <a:pt x="713242" y="3058207"/>
                  <a:pt x="713654" y="3057735"/>
                </a:cubicBezTo>
                <a:lnTo>
                  <a:pt x="747410" y="3011608"/>
                </a:lnTo>
                <a:cubicBezTo>
                  <a:pt x="749060" y="3009369"/>
                  <a:pt x="750695" y="3007116"/>
                  <a:pt x="752315" y="3004848"/>
                </a:cubicBezTo>
                <a:cubicBezTo>
                  <a:pt x="753935" y="3002580"/>
                  <a:pt x="755422" y="3000268"/>
                  <a:pt x="756777" y="2997911"/>
                </a:cubicBezTo>
                <a:cubicBezTo>
                  <a:pt x="756600" y="3000209"/>
                  <a:pt x="756453" y="3002550"/>
                  <a:pt x="756335" y="3004936"/>
                </a:cubicBezTo>
                <a:cubicBezTo>
                  <a:pt x="756218" y="3007322"/>
                  <a:pt x="756159" y="3009664"/>
                  <a:pt x="756159" y="3011961"/>
                </a:cubicBezTo>
                <a:lnTo>
                  <a:pt x="756159" y="3057735"/>
                </a:lnTo>
                <a:cubicBezTo>
                  <a:pt x="756159" y="3058148"/>
                  <a:pt x="756276" y="3058531"/>
                  <a:pt x="756512" y="3058884"/>
                </a:cubicBezTo>
                <a:cubicBezTo>
                  <a:pt x="756748" y="3059238"/>
                  <a:pt x="757160" y="3059517"/>
                  <a:pt x="757749" y="3059724"/>
                </a:cubicBezTo>
                <a:cubicBezTo>
                  <a:pt x="758338" y="3059930"/>
                  <a:pt x="759104" y="3060092"/>
                  <a:pt x="760047" y="3060210"/>
                </a:cubicBezTo>
                <a:cubicBezTo>
                  <a:pt x="760989" y="3060328"/>
                  <a:pt x="762168" y="3060386"/>
                  <a:pt x="763581" y="3060386"/>
                </a:cubicBezTo>
                <a:cubicBezTo>
                  <a:pt x="764995" y="3060386"/>
                  <a:pt x="766173" y="3060328"/>
                  <a:pt x="767116" y="3060210"/>
                </a:cubicBezTo>
                <a:cubicBezTo>
                  <a:pt x="768059" y="3060092"/>
                  <a:pt x="768795" y="3059930"/>
                  <a:pt x="769325" y="3059724"/>
                </a:cubicBezTo>
                <a:cubicBezTo>
                  <a:pt x="769855" y="3059517"/>
                  <a:pt x="770238" y="3059238"/>
                  <a:pt x="770474" y="3058884"/>
                </a:cubicBezTo>
                <a:cubicBezTo>
                  <a:pt x="770710" y="3058531"/>
                  <a:pt x="770827" y="3058148"/>
                  <a:pt x="770827" y="3057735"/>
                </a:cubicBezTo>
                <a:lnTo>
                  <a:pt x="770827" y="2978117"/>
                </a:lnTo>
                <a:cubicBezTo>
                  <a:pt x="770827" y="2977646"/>
                  <a:pt x="770724" y="2977233"/>
                  <a:pt x="770518" y="2976880"/>
                </a:cubicBezTo>
                <a:cubicBezTo>
                  <a:pt x="770312" y="2976526"/>
                  <a:pt x="769959" y="2976232"/>
                  <a:pt x="769458" y="2975996"/>
                </a:cubicBezTo>
                <a:cubicBezTo>
                  <a:pt x="768957" y="2975761"/>
                  <a:pt x="768280" y="2975599"/>
                  <a:pt x="767425" y="2975510"/>
                </a:cubicBezTo>
                <a:cubicBezTo>
                  <a:pt x="766571" y="2975422"/>
                  <a:pt x="765525" y="2975378"/>
                  <a:pt x="764288" y="2975378"/>
                </a:cubicBezTo>
                <a:cubicBezTo>
                  <a:pt x="763051" y="2975378"/>
                  <a:pt x="762050" y="2975422"/>
                  <a:pt x="761284" y="2975510"/>
                </a:cubicBezTo>
                <a:cubicBezTo>
                  <a:pt x="760518" y="2975599"/>
                  <a:pt x="759855" y="2975746"/>
                  <a:pt x="759296" y="2975952"/>
                </a:cubicBezTo>
                <a:cubicBezTo>
                  <a:pt x="758736" y="2976158"/>
                  <a:pt x="758265" y="2976438"/>
                  <a:pt x="757882" y="2976792"/>
                </a:cubicBezTo>
                <a:cubicBezTo>
                  <a:pt x="757499" y="2977145"/>
                  <a:pt x="757131" y="2977557"/>
                  <a:pt x="756777" y="2978029"/>
                </a:cubicBezTo>
                <a:lnTo>
                  <a:pt x="722579" y="3024775"/>
                </a:lnTo>
                <a:cubicBezTo>
                  <a:pt x="720989" y="3026837"/>
                  <a:pt x="719501" y="3028943"/>
                  <a:pt x="718117" y="3031093"/>
                </a:cubicBezTo>
                <a:cubicBezTo>
                  <a:pt x="716732" y="3033243"/>
                  <a:pt x="715363" y="3035438"/>
                  <a:pt x="714008" y="3037676"/>
                </a:cubicBezTo>
                <a:cubicBezTo>
                  <a:pt x="714184" y="3035438"/>
                  <a:pt x="714332" y="3033184"/>
                  <a:pt x="714449" y="3030916"/>
                </a:cubicBezTo>
                <a:cubicBezTo>
                  <a:pt x="714567" y="3028648"/>
                  <a:pt x="714626" y="3026365"/>
                  <a:pt x="714626" y="3024068"/>
                </a:cubicBezTo>
                <a:lnTo>
                  <a:pt x="714626" y="2978029"/>
                </a:lnTo>
                <a:cubicBezTo>
                  <a:pt x="714626" y="2977145"/>
                  <a:pt x="714096" y="2976482"/>
                  <a:pt x="713036" y="2976040"/>
                </a:cubicBezTo>
                <a:cubicBezTo>
                  <a:pt x="711975" y="2975599"/>
                  <a:pt x="710031" y="2975378"/>
                  <a:pt x="707203" y="2975378"/>
                </a:cubicBezTo>
                <a:close/>
                <a:moveTo>
                  <a:pt x="1399668" y="2974141"/>
                </a:moveTo>
                <a:cubicBezTo>
                  <a:pt x="1393836" y="2974141"/>
                  <a:pt x="1388563" y="2975157"/>
                  <a:pt x="1383850" y="2977189"/>
                </a:cubicBezTo>
                <a:cubicBezTo>
                  <a:pt x="1379138" y="2979222"/>
                  <a:pt x="1375117" y="2982138"/>
                  <a:pt x="1371788" y="2985937"/>
                </a:cubicBezTo>
                <a:cubicBezTo>
                  <a:pt x="1368460" y="2989737"/>
                  <a:pt x="1365912" y="2994362"/>
                  <a:pt x="1364145" y="2999811"/>
                </a:cubicBezTo>
                <a:cubicBezTo>
                  <a:pt x="1362377" y="3005260"/>
                  <a:pt x="1361494" y="3011402"/>
                  <a:pt x="1361494" y="3018236"/>
                </a:cubicBezTo>
                <a:cubicBezTo>
                  <a:pt x="1361494" y="3025423"/>
                  <a:pt x="1362348" y="3031726"/>
                  <a:pt x="1364056" y="3037146"/>
                </a:cubicBezTo>
                <a:cubicBezTo>
                  <a:pt x="1365765" y="3042566"/>
                  <a:pt x="1368298" y="3047073"/>
                  <a:pt x="1371656" y="3050666"/>
                </a:cubicBezTo>
                <a:cubicBezTo>
                  <a:pt x="1375014" y="3054260"/>
                  <a:pt x="1379152" y="3056970"/>
                  <a:pt x="1384071" y="3058796"/>
                </a:cubicBezTo>
                <a:cubicBezTo>
                  <a:pt x="1388990" y="3060622"/>
                  <a:pt x="1394720" y="3061535"/>
                  <a:pt x="1401259" y="3061535"/>
                </a:cubicBezTo>
                <a:cubicBezTo>
                  <a:pt x="1405029" y="3061535"/>
                  <a:pt x="1408578" y="3061255"/>
                  <a:pt x="1411907" y="3060696"/>
                </a:cubicBezTo>
                <a:cubicBezTo>
                  <a:pt x="1415235" y="3060136"/>
                  <a:pt x="1418166" y="3059503"/>
                  <a:pt x="1420699" y="3058796"/>
                </a:cubicBezTo>
                <a:cubicBezTo>
                  <a:pt x="1423232" y="3058089"/>
                  <a:pt x="1425294" y="3057367"/>
                  <a:pt x="1426885" y="3056631"/>
                </a:cubicBezTo>
                <a:cubicBezTo>
                  <a:pt x="1428475" y="3055894"/>
                  <a:pt x="1429433" y="3055364"/>
                  <a:pt x="1429757" y="3055040"/>
                </a:cubicBezTo>
                <a:cubicBezTo>
                  <a:pt x="1430081" y="3054716"/>
                  <a:pt x="1430346" y="3054377"/>
                  <a:pt x="1430552" y="3054024"/>
                </a:cubicBezTo>
                <a:cubicBezTo>
                  <a:pt x="1430758" y="3053671"/>
                  <a:pt x="1430906" y="3053273"/>
                  <a:pt x="1430994" y="3052831"/>
                </a:cubicBezTo>
                <a:cubicBezTo>
                  <a:pt x="1431082" y="3052389"/>
                  <a:pt x="1431156" y="3051889"/>
                  <a:pt x="1431215" y="3051329"/>
                </a:cubicBezTo>
                <a:cubicBezTo>
                  <a:pt x="1431274" y="3050769"/>
                  <a:pt x="1431303" y="3050106"/>
                  <a:pt x="1431303" y="3049341"/>
                </a:cubicBezTo>
                <a:cubicBezTo>
                  <a:pt x="1431303" y="3048280"/>
                  <a:pt x="1431259" y="3047382"/>
                  <a:pt x="1431170" y="3046645"/>
                </a:cubicBezTo>
                <a:cubicBezTo>
                  <a:pt x="1431081" y="3045909"/>
                  <a:pt x="1430948" y="3045335"/>
                  <a:pt x="1430770" y="3044922"/>
                </a:cubicBezTo>
                <a:cubicBezTo>
                  <a:pt x="1430593" y="3044510"/>
                  <a:pt x="1430341" y="3044201"/>
                  <a:pt x="1430016" y="3043994"/>
                </a:cubicBezTo>
                <a:cubicBezTo>
                  <a:pt x="1429690" y="3043788"/>
                  <a:pt x="1429320" y="3043685"/>
                  <a:pt x="1428906" y="3043685"/>
                </a:cubicBezTo>
                <a:cubicBezTo>
                  <a:pt x="1428196" y="3043685"/>
                  <a:pt x="1427145" y="3043994"/>
                  <a:pt x="1425753" y="3044613"/>
                </a:cubicBezTo>
                <a:cubicBezTo>
                  <a:pt x="1424362" y="3045232"/>
                  <a:pt x="1422586" y="3045924"/>
                  <a:pt x="1420425" y="3046690"/>
                </a:cubicBezTo>
                <a:cubicBezTo>
                  <a:pt x="1418264" y="3047455"/>
                  <a:pt x="1415704" y="3048148"/>
                  <a:pt x="1412744" y="3048766"/>
                </a:cubicBezTo>
                <a:cubicBezTo>
                  <a:pt x="1409784" y="3049385"/>
                  <a:pt x="1406410" y="3049694"/>
                  <a:pt x="1402621" y="3049694"/>
                </a:cubicBezTo>
                <a:cubicBezTo>
                  <a:pt x="1397827" y="3049694"/>
                  <a:pt x="1393772" y="3049017"/>
                  <a:pt x="1390457" y="3047662"/>
                </a:cubicBezTo>
                <a:cubicBezTo>
                  <a:pt x="1387141" y="3046307"/>
                  <a:pt x="1384448" y="3044363"/>
                  <a:pt x="1382376" y="3041829"/>
                </a:cubicBezTo>
                <a:cubicBezTo>
                  <a:pt x="1380304" y="3039296"/>
                  <a:pt x="1378824" y="3036262"/>
                  <a:pt x="1377936" y="3032728"/>
                </a:cubicBezTo>
                <a:cubicBezTo>
                  <a:pt x="1377048" y="3029193"/>
                  <a:pt x="1376604" y="3025216"/>
                  <a:pt x="1376604" y="3020798"/>
                </a:cubicBezTo>
                <a:lnTo>
                  <a:pt x="1428980" y="3020798"/>
                </a:lnTo>
                <a:cubicBezTo>
                  <a:pt x="1430460" y="3020798"/>
                  <a:pt x="1431777" y="3020312"/>
                  <a:pt x="1432930" y="3019340"/>
                </a:cubicBezTo>
                <a:cubicBezTo>
                  <a:pt x="1434084" y="3018368"/>
                  <a:pt x="1434661" y="3016733"/>
                  <a:pt x="1434661" y="3014436"/>
                </a:cubicBezTo>
                <a:lnTo>
                  <a:pt x="1434661" y="3011785"/>
                </a:lnTo>
                <a:cubicBezTo>
                  <a:pt x="1434661" y="3006601"/>
                  <a:pt x="1433998" y="3001726"/>
                  <a:pt x="1432673" y="2997160"/>
                </a:cubicBezTo>
                <a:cubicBezTo>
                  <a:pt x="1431347" y="2992594"/>
                  <a:pt x="1429271" y="2988618"/>
                  <a:pt x="1426443" y="2985231"/>
                </a:cubicBezTo>
                <a:cubicBezTo>
                  <a:pt x="1423615" y="2981843"/>
                  <a:pt x="1420007" y="2979148"/>
                  <a:pt x="1415618" y="2977145"/>
                </a:cubicBezTo>
                <a:cubicBezTo>
                  <a:pt x="1411229" y="2975142"/>
                  <a:pt x="1405913" y="2974141"/>
                  <a:pt x="1399668" y="2974141"/>
                </a:cubicBezTo>
                <a:close/>
                <a:moveTo>
                  <a:pt x="1185788" y="2974141"/>
                </a:moveTo>
                <a:cubicBezTo>
                  <a:pt x="1182725" y="2974141"/>
                  <a:pt x="1179691" y="2974420"/>
                  <a:pt x="1176686" y="2974980"/>
                </a:cubicBezTo>
                <a:cubicBezTo>
                  <a:pt x="1173682" y="2975540"/>
                  <a:pt x="1170913" y="2976247"/>
                  <a:pt x="1168380" y="2977101"/>
                </a:cubicBezTo>
                <a:cubicBezTo>
                  <a:pt x="1165847" y="2977955"/>
                  <a:pt x="1163608" y="2978898"/>
                  <a:pt x="1161664" y="2979929"/>
                </a:cubicBezTo>
                <a:cubicBezTo>
                  <a:pt x="1159720" y="2980960"/>
                  <a:pt x="1158350" y="2981858"/>
                  <a:pt x="1157555" y="2982624"/>
                </a:cubicBezTo>
                <a:cubicBezTo>
                  <a:pt x="1156760" y="2983390"/>
                  <a:pt x="1156259" y="2984200"/>
                  <a:pt x="1156053" y="2985054"/>
                </a:cubicBezTo>
                <a:cubicBezTo>
                  <a:pt x="1155847" y="2985908"/>
                  <a:pt x="1155743" y="2987072"/>
                  <a:pt x="1155743" y="2988544"/>
                </a:cubicBezTo>
                <a:cubicBezTo>
                  <a:pt x="1155743" y="2989428"/>
                  <a:pt x="1155802" y="2990238"/>
                  <a:pt x="1155920" y="2990974"/>
                </a:cubicBezTo>
                <a:cubicBezTo>
                  <a:pt x="1156038" y="2991711"/>
                  <a:pt x="1156229" y="2992315"/>
                  <a:pt x="1156495" y="2992786"/>
                </a:cubicBezTo>
                <a:cubicBezTo>
                  <a:pt x="1156760" y="2993257"/>
                  <a:pt x="1157069" y="2993611"/>
                  <a:pt x="1157422" y="2993846"/>
                </a:cubicBezTo>
                <a:cubicBezTo>
                  <a:pt x="1157776" y="2994082"/>
                  <a:pt x="1158188" y="2994200"/>
                  <a:pt x="1158660" y="2994200"/>
                </a:cubicBezTo>
                <a:cubicBezTo>
                  <a:pt x="1159367" y="2994200"/>
                  <a:pt x="1160442" y="2993773"/>
                  <a:pt x="1161885" y="2992918"/>
                </a:cubicBezTo>
                <a:cubicBezTo>
                  <a:pt x="1163328" y="2992064"/>
                  <a:pt x="1165125" y="2991122"/>
                  <a:pt x="1167275" y="2990091"/>
                </a:cubicBezTo>
                <a:cubicBezTo>
                  <a:pt x="1169426" y="2989060"/>
                  <a:pt x="1171929" y="2988117"/>
                  <a:pt x="1174787" y="2987263"/>
                </a:cubicBezTo>
                <a:cubicBezTo>
                  <a:pt x="1177644" y="2986409"/>
                  <a:pt x="1180869" y="2985982"/>
                  <a:pt x="1184463" y="2985982"/>
                </a:cubicBezTo>
                <a:cubicBezTo>
                  <a:pt x="1187821" y="2985982"/>
                  <a:pt x="1190648" y="2986379"/>
                  <a:pt x="1192946" y="2987175"/>
                </a:cubicBezTo>
                <a:cubicBezTo>
                  <a:pt x="1195243" y="2987970"/>
                  <a:pt x="1197114" y="2989148"/>
                  <a:pt x="1198557" y="2990709"/>
                </a:cubicBezTo>
                <a:cubicBezTo>
                  <a:pt x="1200000" y="2992270"/>
                  <a:pt x="1201046" y="2994229"/>
                  <a:pt x="1201694" y="2996586"/>
                </a:cubicBezTo>
                <a:cubicBezTo>
                  <a:pt x="1202342" y="2998942"/>
                  <a:pt x="1202666" y="3001652"/>
                  <a:pt x="1202666" y="3004715"/>
                </a:cubicBezTo>
                <a:lnTo>
                  <a:pt x="1202666" y="3010901"/>
                </a:lnTo>
                <a:lnTo>
                  <a:pt x="1191709" y="3010901"/>
                </a:lnTo>
                <a:cubicBezTo>
                  <a:pt x="1185523" y="3010901"/>
                  <a:pt x="1179956" y="3011446"/>
                  <a:pt x="1175007" y="3012536"/>
                </a:cubicBezTo>
                <a:cubicBezTo>
                  <a:pt x="1170059" y="3013626"/>
                  <a:pt x="1165876" y="3015261"/>
                  <a:pt x="1162459" y="3017440"/>
                </a:cubicBezTo>
                <a:cubicBezTo>
                  <a:pt x="1159042" y="3019620"/>
                  <a:pt x="1156421" y="3022359"/>
                  <a:pt x="1154595" y="3025658"/>
                </a:cubicBezTo>
                <a:cubicBezTo>
                  <a:pt x="1152768" y="3028957"/>
                  <a:pt x="1151855" y="3032845"/>
                  <a:pt x="1151855" y="3037323"/>
                </a:cubicBezTo>
                <a:cubicBezTo>
                  <a:pt x="1151855" y="3041152"/>
                  <a:pt x="1152518" y="3044569"/>
                  <a:pt x="1153844" y="3047573"/>
                </a:cubicBezTo>
                <a:cubicBezTo>
                  <a:pt x="1155169" y="3050578"/>
                  <a:pt x="1157025" y="3053111"/>
                  <a:pt x="1159411" y="3055173"/>
                </a:cubicBezTo>
                <a:cubicBezTo>
                  <a:pt x="1161797" y="3057235"/>
                  <a:pt x="1164683" y="3058811"/>
                  <a:pt x="1168071" y="3059900"/>
                </a:cubicBezTo>
                <a:cubicBezTo>
                  <a:pt x="1171458" y="3060990"/>
                  <a:pt x="1175243" y="3061535"/>
                  <a:pt x="1179426" y="3061535"/>
                </a:cubicBezTo>
                <a:cubicBezTo>
                  <a:pt x="1184198" y="3061535"/>
                  <a:pt x="1188719" y="3060504"/>
                  <a:pt x="1192990" y="3058442"/>
                </a:cubicBezTo>
                <a:cubicBezTo>
                  <a:pt x="1197261" y="3056380"/>
                  <a:pt x="1201135" y="3053494"/>
                  <a:pt x="1204610" y="3049782"/>
                </a:cubicBezTo>
                <a:lnTo>
                  <a:pt x="1204610" y="3057735"/>
                </a:lnTo>
                <a:cubicBezTo>
                  <a:pt x="1204610" y="3058442"/>
                  <a:pt x="1204816" y="3058973"/>
                  <a:pt x="1205229" y="3059326"/>
                </a:cubicBezTo>
                <a:cubicBezTo>
                  <a:pt x="1205641" y="3059680"/>
                  <a:pt x="1206304" y="3059945"/>
                  <a:pt x="1207217" y="3060121"/>
                </a:cubicBezTo>
                <a:cubicBezTo>
                  <a:pt x="1208130" y="3060298"/>
                  <a:pt x="1209353" y="3060386"/>
                  <a:pt x="1210884" y="3060386"/>
                </a:cubicBezTo>
                <a:cubicBezTo>
                  <a:pt x="1212475" y="3060386"/>
                  <a:pt x="1213683" y="3060298"/>
                  <a:pt x="1214507" y="3060121"/>
                </a:cubicBezTo>
                <a:cubicBezTo>
                  <a:pt x="1215332" y="3059945"/>
                  <a:pt x="1215980" y="3059680"/>
                  <a:pt x="1216451" y="3059326"/>
                </a:cubicBezTo>
                <a:cubicBezTo>
                  <a:pt x="1216923" y="3058973"/>
                  <a:pt x="1217158" y="3058442"/>
                  <a:pt x="1217158" y="3057735"/>
                </a:cubicBezTo>
                <a:lnTo>
                  <a:pt x="1217158" y="3004097"/>
                </a:lnTo>
                <a:cubicBezTo>
                  <a:pt x="1217158" y="2999148"/>
                  <a:pt x="1216599" y="2994818"/>
                  <a:pt x="1215479" y="2991107"/>
                </a:cubicBezTo>
                <a:cubicBezTo>
                  <a:pt x="1214360" y="2987396"/>
                  <a:pt x="1212563" y="2984288"/>
                  <a:pt x="1210089" y="2981784"/>
                </a:cubicBezTo>
                <a:cubicBezTo>
                  <a:pt x="1207615" y="2979281"/>
                  <a:pt x="1204375" y="2977381"/>
                  <a:pt x="1200369" y="2976085"/>
                </a:cubicBezTo>
                <a:cubicBezTo>
                  <a:pt x="1196363" y="2974789"/>
                  <a:pt x="1191503" y="2974141"/>
                  <a:pt x="1185788" y="2974141"/>
                </a:cubicBezTo>
                <a:close/>
                <a:moveTo>
                  <a:pt x="1103086" y="2974141"/>
                </a:moveTo>
                <a:cubicBezTo>
                  <a:pt x="1100435" y="2974141"/>
                  <a:pt x="1097917" y="2974450"/>
                  <a:pt x="1095531" y="2975068"/>
                </a:cubicBezTo>
                <a:cubicBezTo>
                  <a:pt x="1093145" y="2975687"/>
                  <a:pt x="1090818" y="2976600"/>
                  <a:pt x="1088550" y="2977808"/>
                </a:cubicBezTo>
                <a:cubicBezTo>
                  <a:pt x="1086282" y="2979015"/>
                  <a:pt x="1084028" y="2980532"/>
                  <a:pt x="1081790" y="2982359"/>
                </a:cubicBezTo>
                <a:cubicBezTo>
                  <a:pt x="1079551" y="2984185"/>
                  <a:pt x="1077224" y="2986335"/>
                  <a:pt x="1074809" y="2988809"/>
                </a:cubicBezTo>
                <a:lnTo>
                  <a:pt x="1074809" y="2978117"/>
                </a:lnTo>
                <a:cubicBezTo>
                  <a:pt x="1074809" y="2977587"/>
                  <a:pt x="1074706" y="2977160"/>
                  <a:pt x="1074500" y="2976836"/>
                </a:cubicBezTo>
                <a:cubicBezTo>
                  <a:pt x="1074293" y="2976512"/>
                  <a:pt x="1073925" y="2976232"/>
                  <a:pt x="1073395" y="2975996"/>
                </a:cubicBezTo>
                <a:cubicBezTo>
                  <a:pt x="1072865" y="2975761"/>
                  <a:pt x="1072202" y="2975599"/>
                  <a:pt x="1071407" y="2975510"/>
                </a:cubicBezTo>
                <a:cubicBezTo>
                  <a:pt x="1070611" y="2975422"/>
                  <a:pt x="1069595" y="2975378"/>
                  <a:pt x="1068358" y="2975378"/>
                </a:cubicBezTo>
                <a:cubicBezTo>
                  <a:pt x="1067180" y="2975378"/>
                  <a:pt x="1066178" y="2975422"/>
                  <a:pt x="1065354" y="2975510"/>
                </a:cubicBezTo>
                <a:cubicBezTo>
                  <a:pt x="1064529" y="2975599"/>
                  <a:pt x="1063851" y="2975761"/>
                  <a:pt x="1063321" y="2975996"/>
                </a:cubicBezTo>
                <a:cubicBezTo>
                  <a:pt x="1062791" y="2976232"/>
                  <a:pt x="1062438" y="2976512"/>
                  <a:pt x="1062261" y="2976836"/>
                </a:cubicBezTo>
                <a:cubicBezTo>
                  <a:pt x="1062084" y="2977160"/>
                  <a:pt x="1061996" y="2977587"/>
                  <a:pt x="1061996" y="2978117"/>
                </a:cubicBezTo>
                <a:lnTo>
                  <a:pt x="1061996" y="3089194"/>
                </a:lnTo>
                <a:cubicBezTo>
                  <a:pt x="1061996" y="3089665"/>
                  <a:pt x="1062099" y="3090078"/>
                  <a:pt x="1062305" y="3090431"/>
                </a:cubicBezTo>
                <a:cubicBezTo>
                  <a:pt x="1062511" y="3090785"/>
                  <a:pt x="1062894" y="3091079"/>
                  <a:pt x="1063454" y="3091315"/>
                </a:cubicBezTo>
                <a:cubicBezTo>
                  <a:pt x="1064013" y="3091550"/>
                  <a:pt x="1064765" y="3091727"/>
                  <a:pt x="1065707" y="3091845"/>
                </a:cubicBezTo>
                <a:cubicBezTo>
                  <a:pt x="1066650" y="3091963"/>
                  <a:pt x="1067828" y="3092022"/>
                  <a:pt x="1069242" y="3092022"/>
                </a:cubicBezTo>
                <a:cubicBezTo>
                  <a:pt x="1070715" y="3092022"/>
                  <a:pt x="1071922" y="3091963"/>
                  <a:pt x="1072865" y="3091845"/>
                </a:cubicBezTo>
                <a:cubicBezTo>
                  <a:pt x="1073807" y="3091727"/>
                  <a:pt x="1074544" y="3091550"/>
                  <a:pt x="1075074" y="3091315"/>
                </a:cubicBezTo>
                <a:cubicBezTo>
                  <a:pt x="1075604" y="3091079"/>
                  <a:pt x="1075987" y="3090785"/>
                  <a:pt x="1076223" y="3090431"/>
                </a:cubicBezTo>
                <a:cubicBezTo>
                  <a:pt x="1076458" y="3090078"/>
                  <a:pt x="1076576" y="3089665"/>
                  <a:pt x="1076576" y="3089194"/>
                </a:cubicBezTo>
                <a:lnTo>
                  <a:pt x="1076576" y="3049429"/>
                </a:lnTo>
                <a:cubicBezTo>
                  <a:pt x="1078697" y="3051491"/>
                  <a:pt x="1080700" y="3053288"/>
                  <a:pt x="1082585" y="3054819"/>
                </a:cubicBezTo>
                <a:cubicBezTo>
                  <a:pt x="1084470" y="3056351"/>
                  <a:pt x="1086370" y="3057618"/>
                  <a:pt x="1088285" y="3058619"/>
                </a:cubicBezTo>
                <a:cubicBezTo>
                  <a:pt x="1090199" y="3059621"/>
                  <a:pt x="1092158" y="3060357"/>
                  <a:pt x="1094161" y="3060828"/>
                </a:cubicBezTo>
                <a:cubicBezTo>
                  <a:pt x="1096164" y="3061300"/>
                  <a:pt x="1098344" y="3061535"/>
                  <a:pt x="1100700" y="3061535"/>
                </a:cubicBezTo>
                <a:cubicBezTo>
                  <a:pt x="1106238" y="3061535"/>
                  <a:pt x="1111157" y="3060490"/>
                  <a:pt x="1115458" y="3058398"/>
                </a:cubicBezTo>
                <a:cubicBezTo>
                  <a:pt x="1119758" y="3056307"/>
                  <a:pt x="1123366" y="3053332"/>
                  <a:pt x="1126282" y="3049473"/>
                </a:cubicBezTo>
                <a:cubicBezTo>
                  <a:pt x="1129199" y="3045614"/>
                  <a:pt x="1131408" y="3040916"/>
                  <a:pt x="1132910" y="3035379"/>
                </a:cubicBezTo>
                <a:cubicBezTo>
                  <a:pt x="1134412" y="3029841"/>
                  <a:pt x="1135163" y="3023596"/>
                  <a:pt x="1135163" y="3016645"/>
                </a:cubicBezTo>
                <a:cubicBezTo>
                  <a:pt x="1135163" y="3010872"/>
                  <a:pt x="1134574" y="3005408"/>
                  <a:pt x="1133396" y="3000253"/>
                </a:cubicBezTo>
                <a:cubicBezTo>
                  <a:pt x="1132218" y="2995098"/>
                  <a:pt x="1130347" y="2990577"/>
                  <a:pt x="1127785" y="2986689"/>
                </a:cubicBezTo>
                <a:cubicBezTo>
                  <a:pt x="1125222" y="2982800"/>
                  <a:pt x="1121908" y="2979737"/>
                  <a:pt x="1117843" y="2977498"/>
                </a:cubicBezTo>
                <a:cubicBezTo>
                  <a:pt x="1113779" y="2975260"/>
                  <a:pt x="1108860" y="2974141"/>
                  <a:pt x="1103086" y="2974141"/>
                </a:cubicBezTo>
                <a:close/>
                <a:moveTo>
                  <a:pt x="906489" y="2974141"/>
                </a:moveTo>
                <a:cubicBezTo>
                  <a:pt x="899714" y="2974141"/>
                  <a:pt x="893794" y="2975230"/>
                  <a:pt x="888727" y="2977410"/>
                </a:cubicBezTo>
                <a:cubicBezTo>
                  <a:pt x="883661" y="2979590"/>
                  <a:pt x="879434" y="2982653"/>
                  <a:pt x="876047" y="2986600"/>
                </a:cubicBezTo>
                <a:cubicBezTo>
                  <a:pt x="872659" y="2990547"/>
                  <a:pt x="870126" y="2995245"/>
                  <a:pt x="868447" y="3000695"/>
                </a:cubicBezTo>
                <a:cubicBezTo>
                  <a:pt x="866768" y="3006144"/>
                  <a:pt x="865929" y="3012109"/>
                  <a:pt x="865929" y="3018589"/>
                </a:cubicBezTo>
                <a:cubicBezTo>
                  <a:pt x="865929" y="3025305"/>
                  <a:pt x="866724" y="3031314"/>
                  <a:pt x="868315" y="3036616"/>
                </a:cubicBezTo>
                <a:cubicBezTo>
                  <a:pt x="869905" y="3041918"/>
                  <a:pt x="872321" y="3046424"/>
                  <a:pt x="875561" y="3050136"/>
                </a:cubicBezTo>
                <a:cubicBezTo>
                  <a:pt x="878801" y="3053847"/>
                  <a:pt x="882851" y="3056675"/>
                  <a:pt x="887711" y="3058619"/>
                </a:cubicBezTo>
                <a:cubicBezTo>
                  <a:pt x="892571" y="3060563"/>
                  <a:pt x="898271" y="3061535"/>
                  <a:pt x="904810" y="3061535"/>
                </a:cubicBezTo>
                <a:cubicBezTo>
                  <a:pt x="911526" y="3061535"/>
                  <a:pt x="917432" y="3060431"/>
                  <a:pt x="922527" y="3058221"/>
                </a:cubicBezTo>
                <a:cubicBezTo>
                  <a:pt x="927623" y="3056012"/>
                  <a:pt x="931865" y="3052934"/>
                  <a:pt x="935252" y="3048987"/>
                </a:cubicBezTo>
                <a:cubicBezTo>
                  <a:pt x="938640" y="3045040"/>
                  <a:pt x="941188" y="3040342"/>
                  <a:pt x="942896" y="3034893"/>
                </a:cubicBezTo>
                <a:cubicBezTo>
                  <a:pt x="944604" y="3029443"/>
                  <a:pt x="945459" y="3023479"/>
                  <a:pt x="945459" y="3016998"/>
                </a:cubicBezTo>
                <a:cubicBezTo>
                  <a:pt x="945459" y="3010341"/>
                  <a:pt x="944649" y="3004362"/>
                  <a:pt x="943029" y="2999060"/>
                </a:cubicBezTo>
                <a:cubicBezTo>
                  <a:pt x="941409" y="2993758"/>
                  <a:pt x="938978" y="2989251"/>
                  <a:pt x="935738" y="2985540"/>
                </a:cubicBezTo>
                <a:cubicBezTo>
                  <a:pt x="932498" y="2981828"/>
                  <a:pt x="928448" y="2979001"/>
                  <a:pt x="923588" y="2977057"/>
                </a:cubicBezTo>
                <a:cubicBezTo>
                  <a:pt x="918728" y="2975113"/>
                  <a:pt x="913028" y="2974141"/>
                  <a:pt x="906489" y="2974141"/>
                </a:cubicBezTo>
                <a:close/>
                <a:moveTo>
                  <a:pt x="818094" y="2974141"/>
                </a:moveTo>
                <a:cubicBezTo>
                  <a:pt x="815149" y="2974141"/>
                  <a:pt x="812277" y="2974391"/>
                  <a:pt x="809479" y="2974892"/>
                </a:cubicBezTo>
                <a:cubicBezTo>
                  <a:pt x="806680" y="2975392"/>
                  <a:pt x="804088" y="2976011"/>
                  <a:pt x="801702" y="2976747"/>
                </a:cubicBezTo>
                <a:cubicBezTo>
                  <a:pt x="799316" y="2977484"/>
                  <a:pt x="797240" y="2978323"/>
                  <a:pt x="795472" y="2979266"/>
                </a:cubicBezTo>
                <a:cubicBezTo>
                  <a:pt x="793705" y="2980208"/>
                  <a:pt x="792468" y="2981033"/>
                  <a:pt x="791761" y="2981740"/>
                </a:cubicBezTo>
                <a:cubicBezTo>
                  <a:pt x="791054" y="2982447"/>
                  <a:pt x="790568" y="2983301"/>
                  <a:pt x="790303" y="2984303"/>
                </a:cubicBezTo>
                <a:cubicBezTo>
                  <a:pt x="790038" y="2985304"/>
                  <a:pt x="789905" y="2986659"/>
                  <a:pt x="789905" y="2988368"/>
                </a:cubicBezTo>
                <a:cubicBezTo>
                  <a:pt x="789905" y="2989310"/>
                  <a:pt x="789950" y="2990120"/>
                  <a:pt x="790038" y="2990798"/>
                </a:cubicBezTo>
                <a:cubicBezTo>
                  <a:pt x="790126" y="2991475"/>
                  <a:pt x="790274" y="2992005"/>
                  <a:pt x="790480" y="2992388"/>
                </a:cubicBezTo>
                <a:cubicBezTo>
                  <a:pt x="790686" y="2992771"/>
                  <a:pt x="790922" y="2993036"/>
                  <a:pt x="791187" y="2993184"/>
                </a:cubicBezTo>
                <a:cubicBezTo>
                  <a:pt x="791452" y="2993331"/>
                  <a:pt x="791732" y="2993404"/>
                  <a:pt x="792026" y="2993404"/>
                </a:cubicBezTo>
                <a:cubicBezTo>
                  <a:pt x="792556" y="2993404"/>
                  <a:pt x="793469" y="2993007"/>
                  <a:pt x="794766" y="2992212"/>
                </a:cubicBezTo>
                <a:cubicBezTo>
                  <a:pt x="796062" y="2991416"/>
                  <a:pt x="797726" y="2990533"/>
                  <a:pt x="799758" y="2989561"/>
                </a:cubicBezTo>
                <a:cubicBezTo>
                  <a:pt x="801791" y="2988588"/>
                  <a:pt x="804206" y="2987690"/>
                  <a:pt x="807004" y="2986865"/>
                </a:cubicBezTo>
                <a:cubicBezTo>
                  <a:pt x="809803" y="2986041"/>
                  <a:pt x="812998" y="2985628"/>
                  <a:pt x="816592" y="2985628"/>
                </a:cubicBezTo>
                <a:cubicBezTo>
                  <a:pt x="818890" y="2985628"/>
                  <a:pt x="821040" y="2985879"/>
                  <a:pt x="823043" y="2986379"/>
                </a:cubicBezTo>
                <a:cubicBezTo>
                  <a:pt x="825046" y="2986880"/>
                  <a:pt x="826740" y="2987616"/>
                  <a:pt x="828124" y="2988588"/>
                </a:cubicBezTo>
                <a:cubicBezTo>
                  <a:pt x="829508" y="2989561"/>
                  <a:pt x="830613" y="2990783"/>
                  <a:pt x="831438" y="2992256"/>
                </a:cubicBezTo>
                <a:cubicBezTo>
                  <a:pt x="832262" y="2993729"/>
                  <a:pt x="832675" y="2995437"/>
                  <a:pt x="832675" y="2997381"/>
                </a:cubicBezTo>
                <a:cubicBezTo>
                  <a:pt x="832675" y="2999561"/>
                  <a:pt x="832248" y="3001490"/>
                  <a:pt x="831394" y="3003169"/>
                </a:cubicBezTo>
                <a:cubicBezTo>
                  <a:pt x="830539" y="3004848"/>
                  <a:pt x="829214" y="3006262"/>
                  <a:pt x="827417" y="3007411"/>
                </a:cubicBezTo>
                <a:cubicBezTo>
                  <a:pt x="825620" y="3008559"/>
                  <a:pt x="823382" y="3009428"/>
                  <a:pt x="820701" y="3010017"/>
                </a:cubicBezTo>
                <a:cubicBezTo>
                  <a:pt x="818021" y="3010607"/>
                  <a:pt x="814825" y="3010901"/>
                  <a:pt x="811113" y="3010901"/>
                </a:cubicBezTo>
                <a:lnTo>
                  <a:pt x="802542" y="3010901"/>
                </a:lnTo>
                <a:cubicBezTo>
                  <a:pt x="802012" y="3010901"/>
                  <a:pt x="801570" y="3011004"/>
                  <a:pt x="801216" y="3011210"/>
                </a:cubicBezTo>
                <a:cubicBezTo>
                  <a:pt x="800863" y="3011417"/>
                  <a:pt x="800568" y="3011726"/>
                  <a:pt x="800333" y="3012138"/>
                </a:cubicBezTo>
                <a:cubicBezTo>
                  <a:pt x="800097" y="3012551"/>
                  <a:pt x="799920" y="3013110"/>
                  <a:pt x="799802" y="3013817"/>
                </a:cubicBezTo>
                <a:cubicBezTo>
                  <a:pt x="799685" y="3014524"/>
                  <a:pt x="799626" y="3015349"/>
                  <a:pt x="799626" y="3016291"/>
                </a:cubicBezTo>
                <a:cubicBezTo>
                  <a:pt x="799626" y="3017293"/>
                  <a:pt x="799670" y="3018162"/>
                  <a:pt x="799758" y="3018898"/>
                </a:cubicBezTo>
                <a:cubicBezTo>
                  <a:pt x="799847" y="3019635"/>
                  <a:pt x="800023" y="3020224"/>
                  <a:pt x="800288" y="3020666"/>
                </a:cubicBezTo>
                <a:cubicBezTo>
                  <a:pt x="800554" y="3021107"/>
                  <a:pt x="800863" y="3021431"/>
                  <a:pt x="801216" y="3021638"/>
                </a:cubicBezTo>
                <a:cubicBezTo>
                  <a:pt x="801570" y="3021844"/>
                  <a:pt x="802041" y="3021947"/>
                  <a:pt x="802630" y="3021947"/>
                </a:cubicBezTo>
                <a:lnTo>
                  <a:pt x="811467" y="3021947"/>
                </a:lnTo>
                <a:cubicBezTo>
                  <a:pt x="815649" y="3021947"/>
                  <a:pt x="819214" y="3022271"/>
                  <a:pt x="822159" y="3022919"/>
                </a:cubicBezTo>
                <a:cubicBezTo>
                  <a:pt x="825105" y="3023567"/>
                  <a:pt x="827520" y="3024465"/>
                  <a:pt x="829405" y="3025614"/>
                </a:cubicBezTo>
                <a:cubicBezTo>
                  <a:pt x="831290" y="3026763"/>
                  <a:pt x="832675" y="3028162"/>
                  <a:pt x="833558" y="3029812"/>
                </a:cubicBezTo>
                <a:cubicBezTo>
                  <a:pt x="834442" y="3031461"/>
                  <a:pt x="834884" y="3033317"/>
                  <a:pt x="834884" y="3035379"/>
                </a:cubicBezTo>
                <a:cubicBezTo>
                  <a:pt x="834884" y="3037794"/>
                  <a:pt x="834427" y="3039915"/>
                  <a:pt x="833514" y="3041741"/>
                </a:cubicBezTo>
                <a:cubicBezTo>
                  <a:pt x="832601" y="3043567"/>
                  <a:pt x="831320" y="3045084"/>
                  <a:pt x="829670" y="3046292"/>
                </a:cubicBezTo>
                <a:cubicBezTo>
                  <a:pt x="828021" y="3047500"/>
                  <a:pt x="826018" y="3048413"/>
                  <a:pt x="823661" y="3049031"/>
                </a:cubicBezTo>
                <a:cubicBezTo>
                  <a:pt x="821305" y="3049650"/>
                  <a:pt x="818654" y="3049959"/>
                  <a:pt x="815708" y="3049959"/>
                </a:cubicBezTo>
                <a:cubicBezTo>
                  <a:pt x="811526" y="3049959"/>
                  <a:pt x="808006" y="3049547"/>
                  <a:pt x="805149" y="3048722"/>
                </a:cubicBezTo>
                <a:cubicBezTo>
                  <a:pt x="802291" y="3047897"/>
                  <a:pt x="799891" y="3046999"/>
                  <a:pt x="797947" y="3046027"/>
                </a:cubicBezTo>
                <a:cubicBezTo>
                  <a:pt x="796003" y="3045055"/>
                  <a:pt x="794456" y="3044171"/>
                  <a:pt x="793307" y="3043376"/>
                </a:cubicBezTo>
                <a:cubicBezTo>
                  <a:pt x="792159" y="3042581"/>
                  <a:pt x="791260" y="3042183"/>
                  <a:pt x="790612" y="3042183"/>
                </a:cubicBezTo>
                <a:cubicBezTo>
                  <a:pt x="790200" y="3042183"/>
                  <a:pt x="789876" y="3042286"/>
                  <a:pt x="789640" y="3042492"/>
                </a:cubicBezTo>
                <a:cubicBezTo>
                  <a:pt x="789405" y="3042698"/>
                  <a:pt x="789198" y="3043008"/>
                  <a:pt x="789022" y="3043420"/>
                </a:cubicBezTo>
                <a:cubicBezTo>
                  <a:pt x="788845" y="3043832"/>
                  <a:pt x="788698" y="3044363"/>
                  <a:pt x="788580" y="3045011"/>
                </a:cubicBezTo>
                <a:cubicBezTo>
                  <a:pt x="788462" y="3045659"/>
                  <a:pt x="788403" y="3046454"/>
                  <a:pt x="788403" y="3047397"/>
                </a:cubicBezTo>
                <a:cubicBezTo>
                  <a:pt x="788403" y="3048457"/>
                  <a:pt x="788447" y="3049370"/>
                  <a:pt x="788536" y="3050136"/>
                </a:cubicBezTo>
                <a:cubicBezTo>
                  <a:pt x="788624" y="3050902"/>
                  <a:pt x="788727" y="3051550"/>
                  <a:pt x="788845" y="3052080"/>
                </a:cubicBezTo>
                <a:cubicBezTo>
                  <a:pt x="788963" y="3052610"/>
                  <a:pt x="789169" y="3053096"/>
                  <a:pt x="789464" y="3053538"/>
                </a:cubicBezTo>
                <a:cubicBezTo>
                  <a:pt x="789758" y="3053980"/>
                  <a:pt x="790215" y="3054466"/>
                  <a:pt x="790833" y="3054996"/>
                </a:cubicBezTo>
                <a:cubicBezTo>
                  <a:pt x="791452" y="3055526"/>
                  <a:pt x="792512" y="3056189"/>
                  <a:pt x="794014" y="3056984"/>
                </a:cubicBezTo>
                <a:cubicBezTo>
                  <a:pt x="795517" y="3057780"/>
                  <a:pt x="797372" y="3058516"/>
                  <a:pt x="799581" y="3059193"/>
                </a:cubicBezTo>
                <a:cubicBezTo>
                  <a:pt x="801791" y="3059871"/>
                  <a:pt x="804236" y="3060431"/>
                  <a:pt x="806916" y="3060872"/>
                </a:cubicBezTo>
                <a:cubicBezTo>
                  <a:pt x="809596" y="3061314"/>
                  <a:pt x="812468" y="3061535"/>
                  <a:pt x="815532" y="3061535"/>
                </a:cubicBezTo>
                <a:cubicBezTo>
                  <a:pt x="821010" y="3061535"/>
                  <a:pt x="825900" y="3060946"/>
                  <a:pt x="830201" y="3059768"/>
                </a:cubicBezTo>
                <a:cubicBezTo>
                  <a:pt x="834501" y="3058590"/>
                  <a:pt x="838139" y="3056866"/>
                  <a:pt x="841114" y="3054598"/>
                </a:cubicBezTo>
                <a:cubicBezTo>
                  <a:pt x="844089" y="3052330"/>
                  <a:pt x="846372" y="3049606"/>
                  <a:pt x="847962" y="3046424"/>
                </a:cubicBezTo>
                <a:cubicBezTo>
                  <a:pt x="849553" y="3043243"/>
                  <a:pt x="850348" y="3039650"/>
                  <a:pt x="850348" y="3035644"/>
                </a:cubicBezTo>
                <a:cubicBezTo>
                  <a:pt x="850348" y="3032757"/>
                  <a:pt x="849803" y="3030121"/>
                  <a:pt x="848713" y="3027735"/>
                </a:cubicBezTo>
                <a:cubicBezTo>
                  <a:pt x="847624" y="3025349"/>
                  <a:pt x="846195" y="3023287"/>
                  <a:pt x="844428" y="3021549"/>
                </a:cubicBezTo>
                <a:cubicBezTo>
                  <a:pt x="842660" y="3019811"/>
                  <a:pt x="840657" y="3018398"/>
                  <a:pt x="838419" y="3017308"/>
                </a:cubicBezTo>
                <a:cubicBezTo>
                  <a:pt x="836180" y="3016218"/>
                  <a:pt x="833912" y="3015555"/>
                  <a:pt x="831614" y="3015319"/>
                </a:cubicBezTo>
                <a:lnTo>
                  <a:pt x="831791" y="3015231"/>
                </a:lnTo>
                <a:cubicBezTo>
                  <a:pt x="834148" y="3014524"/>
                  <a:pt x="836298" y="3013523"/>
                  <a:pt x="838242" y="3012227"/>
                </a:cubicBezTo>
                <a:cubicBezTo>
                  <a:pt x="840186" y="3010931"/>
                  <a:pt x="841821" y="3009458"/>
                  <a:pt x="843146" y="3007808"/>
                </a:cubicBezTo>
                <a:cubicBezTo>
                  <a:pt x="844472" y="3006159"/>
                  <a:pt x="845488" y="3004347"/>
                  <a:pt x="846195" y="3002374"/>
                </a:cubicBezTo>
                <a:cubicBezTo>
                  <a:pt x="846902" y="3000400"/>
                  <a:pt x="847255" y="2998324"/>
                  <a:pt x="847255" y="2996144"/>
                </a:cubicBezTo>
                <a:cubicBezTo>
                  <a:pt x="847255" y="2992491"/>
                  <a:pt x="846548" y="2989295"/>
                  <a:pt x="845135" y="2986556"/>
                </a:cubicBezTo>
                <a:cubicBezTo>
                  <a:pt x="843721" y="2983817"/>
                  <a:pt x="841732" y="2981519"/>
                  <a:pt x="839170" y="2979663"/>
                </a:cubicBezTo>
                <a:cubicBezTo>
                  <a:pt x="836607" y="2977808"/>
                  <a:pt x="833529" y="2976423"/>
                  <a:pt x="829935" y="2975510"/>
                </a:cubicBezTo>
                <a:cubicBezTo>
                  <a:pt x="826342" y="2974597"/>
                  <a:pt x="822395" y="2974141"/>
                  <a:pt x="818094" y="2974141"/>
                </a:cubicBezTo>
                <a:close/>
                <a:moveTo>
                  <a:pt x="1658750" y="2937380"/>
                </a:moveTo>
                <a:cubicBezTo>
                  <a:pt x="1657454" y="2937380"/>
                  <a:pt x="1656349" y="2937439"/>
                  <a:pt x="1655436" y="2937557"/>
                </a:cubicBezTo>
                <a:cubicBezTo>
                  <a:pt x="1654523" y="2937675"/>
                  <a:pt x="1653787" y="2937851"/>
                  <a:pt x="1653227" y="2938087"/>
                </a:cubicBezTo>
                <a:cubicBezTo>
                  <a:pt x="1652667" y="2938323"/>
                  <a:pt x="1652284" y="2938647"/>
                  <a:pt x="1652078" y="2939059"/>
                </a:cubicBezTo>
                <a:cubicBezTo>
                  <a:pt x="1651872" y="2939471"/>
                  <a:pt x="1651769" y="2939972"/>
                  <a:pt x="1651769" y="2940561"/>
                </a:cubicBezTo>
                <a:cubicBezTo>
                  <a:pt x="1651769" y="2944331"/>
                  <a:pt x="1652343" y="2947719"/>
                  <a:pt x="1653492" y="2950723"/>
                </a:cubicBezTo>
                <a:cubicBezTo>
                  <a:pt x="1654641" y="2953728"/>
                  <a:pt x="1656349" y="2956276"/>
                  <a:pt x="1658618" y="2958367"/>
                </a:cubicBezTo>
                <a:cubicBezTo>
                  <a:pt x="1660886" y="2960458"/>
                  <a:pt x="1663713" y="2962064"/>
                  <a:pt x="1667101" y="2963183"/>
                </a:cubicBezTo>
                <a:cubicBezTo>
                  <a:pt x="1670488" y="2964302"/>
                  <a:pt x="1674420" y="2964862"/>
                  <a:pt x="1678898" y="2964862"/>
                </a:cubicBezTo>
                <a:cubicBezTo>
                  <a:pt x="1683787" y="2964862"/>
                  <a:pt x="1687940" y="2964229"/>
                  <a:pt x="1691357" y="2962962"/>
                </a:cubicBezTo>
                <a:cubicBezTo>
                  <a:pt x="1694774" y="2961696"/>
                  <a:pt x="1697572" y="2959958"/>
                  <a:pt x="1699752" y="2957749"/>
                </a:cubicBezTo>
                <a:cubicBezTo>
                  <a:pt x="1701932" y="2955539"/>
                  <a:pt x="1703522" y="2952962"/>
                  <a:pt x="1704524" y="2950016"/>
                </a:cubicBezTo>
                <a:cubicBezTo>
                  <a:pt x="1705525" y="2947071"/>
                  <a:pt x="1706026" y="2943919"/>
                  <a:pt x="1706026" y="2940561"/>
                </a:cubicBezTo>
                <a:cubicBezTo>
                  <a:pt x="1706026" y="2939972"/>
                  <a:pt x="1705908" y="2939471"/>
                  <a:pt x="1705673" y="2939059"/>
                </a:cubicBezTo>
                <a:cubicBezTo>
                  <a:pt x="1705437" y="2938647"/>
                  <a:pt x="1705039" y="2938323"/>
                  <a:pt x="1704480" y="2938087"/>
                </a:cubicBezTo>
                <a:cubicBezTo>
                  <a:pt x="1703920" y="2937851"/>
                  <a:pt x="1703184" y="2937675"/>
                  <a:pt x="1702271" y="2937557"/>
                </a:cubicBezTo>
                <a:cubicBezTo>
                  <a:pt x="1701358" y="2937439"/>
                  <a:pt x="1700194" y="2937380"/>
                  <a:pt x="1698780" y="2937380"/>
                </a:cubicBezTo>
                <a:cubicBezTo>
                  <a:pt x="1697425" y="2937380"/>
                  <a:pt x="1696350" y="2937454"/>
                  <a:pt x="1695555" y="2937601"/>
                </a:cubicBezTo>
                <a:cubicBezTo>
                  <a:pt x="1694760" y="2937748"/>
                  <a:pt x="1694141" y="2937969"/>
                  <a:pt x="1693699" y="2938264"/>
                </a:cubicBezTo>
                <a:cubicBezTo>
                  <a:pt x="1693257" y="2938558"/>
                  <a:pt x="1692963" y="2938926"/>
                  <a:pt x="1692815" y="2939368"/>
                </a:cubicBezTo>
                <a:cubicBezTo>
                  <a:pt x="1692668" y="2939810"/>
                  <a:pt x="1692595" y="2940326"/>
                  <a:pt x="1692595" y="2940915"/>
                </a:cubicBezTo>
                <a:cubicBezTo>
                  <a:pt x="1692595" y="2942800"/>
                  <a:pt x="1692300" y="2944567"/>
                  <a:pt x="1691711" y="2946217"/>
                </a:cubicBezTo>
                <a:cubicBezTo>
                  <a:pt x="1691122" y="2947866"/>
                  <a:pt x="1690238" y="2949280"/>
                  <a:pt x="1689060" y="2950458"/>
                </a:cubicBezTo>
                <a:cubicBezTo>
                  <a:pt x="1687882" y="2951636"/>
                  <a:pt x="1686453" y="2952550"/>
                  <a:pt x="1684774" y="2953198"/>
                </a:cubicBezTo>
                <a:cubicBezTo>
                  <a:pt x="1683095" y="2953846"/>
                  <a:pt x="1681166" y="2954170"/>
                  <a:pt x="1678986" y="2954170"/>
                </a:cubicBezTo>
                <a:cubicBezTo>
                  <a:pt x="1676747" y="2954170"/>
                  <a:pt x="1674774" y="2953846"/>
                  <a:pt x="1673065" y="2953198"/>
                </a:cubicBezTo>
                <a:cubicBezTo>
                  <a:pt x="1671357" y="2952550"/>
                  <a:pt x="1669899" y="2951636"/>
                  <a:pt x="1668691" y="2950458"/>
                </a:cubicBezTo>
                <a:cubicBezTo>
                  <a:pt x="1667484" y="2949280"/>
                  <a:pt x="1666585" y="2947896"/>
                  <a:pt x="1665996" y="2946305"/>
                </a:cubicBezTo>
                <a:cubicBezTo>
                  <a:pt x="1665407" y="2944714"/>
                  <a:pt x="1665112" y="2942977"/>
                  <a:pt x="1665112" y="2941091"/>
                </a:cubicBezTo>
                <a:cubicBezTo>
                  <a:pt x="1665112" y="2940443"/>
                  <a:pt x="1665039" y="2939884"/>
                  <a:pt x="1664892" y="2939412"/>
                </a:cubicBezTo>
                <a:cubicBezTo>
                  <a:pt x="1664744" y="2938941"/>
                  <a:pt x="1664450" y="2938558"/>
                  <a:pt x="1664008" y="2938264"/>
                </a:cubicBezTo>
                <a:cubicBezTo>
                  <a:pt x="1663566" y="2937969"/>
                  <a:pt x="1662933" y="2937748"/>
                  <a:pt x="1662108" y="2937601"/>
                </a:cubicBezTo>
                <a:cubicBezTo>
                  <a:pt x="1661283" y="2937454"/>
                  <a:pt x="1660164" y="2937380"/>
                  <a:pt x="1658750" y="2937380"/>
                </a:cubicBezTo>
                <a:close/>
                <a:moveTo>
                  <a:pt x="1034788" y="2936010"/>
                </a:moveTo>
                <a:cubicBezTo>
                  <a:pt x="1034140" y="2935981"/>
                  <a:pt x="1033315" y="2936054"/>
                  <a:pt x="1032314" y="2936231"/>
                </a:cubicBezTo>
                <a:lnTo>
                  <a:pt x="1003948" y="2940915"/>
                </a:lnTo>
                <a:cubicBezTo>
                  <a:pt x="1000590" y="2941504"/>
                  <a:pt x="997571" y="2942181"/>
                  <a:pt x="994891" y="2942947"/>
                </a:cubicBezTo>
                <a:cubicBezTo>
                  <a:pt x="992210" y="2943713"/>
                  <a:pt x="989809" y="2944611"/>
                  <a:pt x="987689" y="2945642"/>
                </a:cubicBezTo>
                <a:cubicBezTo>
                  <a:pt x="985568" y="2946673"/>
                  <a:pt x="983639" y="2947793"/>
                  <a:pt x="981901" y="2949000"/>
                </a:cubicBezTo>
                <a:cubicBezTo>
                  <a:pt x="980163" y="2950208"/>
                  <a:pt x="978395" y="2951813"/>
                  <a:pt x="976599" y="2953816"/>
                </a:cubicBezTo>
                <a:cubicBezTo>
                  <a:pt x="974802" y="2955819"/>
                  <a:pt x="973049" y="2958529"/>
                  <a:pt x="971341" y="2961946"/>
                </a:cubicBezTo>
                <a:cubicBezTo>
                  <a:pt x="969632" y="2965363"/>
                  <a:pt x="968160" y="2969501"/>
                  <a:pt x="966922" y="2974361"/>
                </a:cubicBezTo>
                <a:cubicBezTo>
                  <a:pt x="965685" y="2979222"/>
                  <a:pt x="964728" y="2984700"/>
                  <a:pt x="964051" y="2990798"/>
                </a:cubicBezTo>
                <a:cubicBezTo>
                  <a:pt x="963373" y="2996895"/>
                  <a:pt x="963034" y="3003567"/>
                  <a:pt x="963034" y="3010813"/>
                </a:cubicBezTo>
                <a:cubicBezTo>
                  <a:pt x="963034" y="3019355"/>
                  <a:pt x="963771" y="3026792"/>
                  <a:pt x="965243" y="3033125"/>
                </a:cubicBezTo>
                <a:cubicBezTo>
                  <a:pt x="966716" y="3039458"/>
                  <a:pt x="968999" y="3044731"/>
                  <a:pt x="972092" y="3048943"/>
                </a:cubicBezTo>
                <a:cubicBezTo>
                  <a:pt x="975185" y="3053155"/>
                  <a:pt x="979102" y="3056307"/>
                  <a:pt x="983845" y="3058398"/>
                </a:cubicBezTo>
                <a:cubicBezTo>
                  <a:pt x="988587" y="3060490"/>
                  <a:pt x="994198" y="3061535"/>
                  <a:pt x="1000679" y="3061535"/>
                </a:cubicBezTo>
                <a:cubicBezTo>
                  <a:pt x="1006923" y="3061535"/>
                  <a:pt x="1012534" y="3060445"/>
                  <a:pt x="1017512" y="3058266"/>
                </a:cubicBezTo>
                <a:cubicBezTo>
                  <a:pt x="1022490" y="3056086"/>
                  <a:pt x="1026717" y="3053008"/>
                  <a:pt x="1030193" y="3049031"/>
                </a:cubicBezTo>
                <a:cubicBezTo>
                  <a:pt x="1033669" y="3045055"/>
                  <a:pt x="1036320" y="3040327"/>
                  <a:pt x="1038146" y="3034848"/>
                </a:cubicBezTo>
                <a:cubicBezTo>
                  <a:pt x="1039972" y="3029370"/>
                  <a:pt x="1040885" y="3023302"/>
                  <a:pt x="1040885" y="3016645"/>
                </a:cubicBezTo>
                <a:cubicBezTo>
                  <a:pt x="1040885" y="3010695"/>
                  <a:pt x="1040193" y="3005246"/>
                  <a:pt x="1038809" y="3000297"/>
                </a:cubicBezTo>
                <a:cubicBezTo>
                  <a:pt x="1037424" y="2995349"/>
                  <a:pt x="1035333" y="2991107"/>
                  <a:pt x="1032535" y="2987572"/>
                </a:cubicBezTo>
                <a:cubicBezTo>
                  <a:pt x="1029736" y="2984038"/>
                  <a:pt x="1026202" y="2981313"/>
                  <a:pt x="1021931" y="2979398"/>
                </a:cubicBezTo>
                <a:cubicBezTo>
                  <a:pt x="1017660" y="2977484"/>
                  <a:pt x="1012667" y="2976526"/>
                  <a:pt x="1006953" y="2976526"/>
                </a:cubicBezTo>
                <a:cubicBezTo>
                  <a:pt x="1003948" y="2976526"/>
                  <a:pt x="1001106" y="2976836"/>
                  <a:pt x="998425" y="2977454"/>
                </a:cubicBezTo>
                <a:cubicBezTo>
                  <a:pt x="995745" y="2978073"/>
                  <a:pt x="993197" y="2978971"/>
                  <a:pt x="990781" y="2980149"/>
                </a:cubicBezTo>
                <a:cubicBezTo>
                  <a:pt x="988366" y="2981328"/>
                  <a:pt x="986069" y="2982756"/>
                  <a:pt x="983889" y="2984435"/>
                </a:cubicBezTo>
                <a:cubicBezTo>
                  <a:pt x="981709" y="2986114"/>
                  <a:pt x="979647" y="2987985"/>
                  <a:pt x="977703" y="2990047"/>
                </a:cubicBezTo>
                <a:cubicBezTo>
                  <a:pt x="978116" y="2986924"/>
                  <a:pt x="978543" y="2983993"/>
                  <a:pt x="978984" y="2981254"/>
                </a:cubicBezTo>
                <a:cubicBezTo>
                  <a:pt x="979426" y="2978515"/>
                  <a:pt x="979986" y="2975981"/>
                  <a:pt x="980663" y="2973655"/>
                </a:cubicBezTo>
                <a:cubicBezTo>
                  <a:pt x="981341" y="2971328"/>
                  <a:pt x="982166" y="2969251"/>
                  <a:pt x="983138" y="2967425"/>
                </a:cubicBezTo>
                <a:cubicBezTo>
                  <a:pt x="984110" y="2965598"/>
                  <a:pt x="985185" y="2964067"/>
                  <a:pt x="986363" y="2962830"/>
                </a:cubicBezTo>
                <a:cubicBezTo>
                  <a:pt x="987541" y="2961592"/>
                  <a:pt x="988720" y="2960576"/>
                  <a:pt x="989898" y="2959781"/>
                </a:cubicBezTo>
                <a:cubicBezTo>
                  <a:pt x="991076" y="2958986"/>
                  <a:pt x="992446" y="2958264"/>
                  <a:pt x="994007" y="2957616"/>
                </a:cubicBezTo>
                <a:cubicBezTo>
                  <a:pt x="995568" y="2956968"/>
                  <a:pt x="997350" y="2956379"/>
                  <a:pt x="999353" y="2955849"/>
                </a:cubicBezTo>
                <a:cubicBezTo>
                  <a:pt x="1001356" y="2955318"/>
                  <a:pt x="1003683" y="2954847"/>
                  <a:pt x="1006334" y="2954435"/>
                </a:cubicBezTo>
                <a:lnTo>
                  <a:pt x="1032756" y="2950016"/>
                </a:lnTo>
                <a:cubicBezTo>
                  <a:pt x="1033698" y="2949840"/>
                  <a:pt x="1034464" y="2949604"/>
                  <a:pt x="1035053" y="2949309"/>
                </a:cubicBezTo>
                <a:cubicBezTo>
                  <a:pt x="1035642" y="2949015"/>
                  <a:pt x="1036084" y="2948603"/>
                  <a:pt x="1036379" y="2948072"/>
                </a:cubicBezTo>
                <a:cubicBezTo>
                  <a:pt x="1036673" y="2947542"/>
                  <a:pt x="1036879" y="2946865"/>
                  <a:pt x="1036997" y="2946040"/>
                </a:cubicBezTo>
                <a:cubicBezTo>
                  <a:pt x="1037115" y="2945215"/>
                  <a:pt x="1037174" y="2944214"/>
                  <a:pt x="1037174" y="2943035"/>
                </a:cubicBezTo>
                <a:cubicBezTo>
                  <a:pt x="1037174" y="2941268"/>
                  <a:pt x="1037115" y="2939884"/>
                  <a:pt x="1036997" y="2938882"/>
                </a:cubicBezTo>
                <a:cubicBezTo>
                  <a:pt x="1036879" y="2937881"/>
                  <a:pt x="1036644" y="2937159"/>
                  <a:pt x="1036290" y="2936717"/>
                </a:cubicBezTo>
                <a:cubicBezTo>
                  <a:pt x="1035937" y="2936275"/>
                  <a:pt x="1035436" y="2936040"/>
                  <a:pt x="1034788" y="2936010"/>
                </a:cubicBezTo>
                <a:close/>
                <a:moveTo>
                  <a:pt x="1741629" y="2934464"/>
                </a:moveTo>
                <a:cubicBezTo>
                  <a:pt x="1740274" y="2934464"/>
                  <a:pt x="1739184" y="2934552"/>
                  <a:pt x="1738359" y="2934729"/>
                </a:cubicBezTo>
                <a:cubicBezTo>
                  <a:pt x="1737534" y="2934906"/>
                  <a:pt x="1736886" y="2935141"/>
                  <a:pt x="1736415" y="2935436"/>
                </a:cubicBezTo>
                <a:cubicBezTo>
                  <a:pt x="1735944" y="2935730"/>
                  <a:pt x="1735679" y="2936113"/>
                  <a:pt x="1735620" y="2936585"/>
                </a:cubicBezTo>
                <a:cubicBezTo>
                  <a:pt x="1735561" y="2937056"/>
                  <a:pt x="1735649" y="2937557"/>
                  <a:pt x="1735885" y="2938087"/>
                </a:cubicBezTo>
                <a:cubicBezTo>
                  <a:pt x="1741423" y="2949928"/>
                  <a:pt x="1745576" y="2962078"/>
                  <a:pt x="1748345" y="2974538"/>
                </a:cubicBezTo>
                <a:cubicBezTo>
                  <a:pt x="1751113" y="2986998"/>
                  <a:pt x="1752498" y="2999531"/>
                  <a:pt x="1752498" y="3012138"/>
                </a:cubicBezTo>
                <a:cubicBezTo>
                  <a:pt x="1752498" y="3024804"/>
                  <a:pt x="1751113" y="3037367"/>
                  <a:pt x="1748345" y="3049827"/>
                </a:cubicBezTo>
                <a:cubicBezTo>
                  <a:pt x="1745576" y="3062286"/>
                  <a:pt x="1741481" y="3074466"/>
                  <a:pt x="1736062" y="3086366"/>
                </a:cubicBezTo>
                <a:cubicBezTo>
                  <a:pt x="1735767" y="3087073"/>
                  <a:pt x="1735605" y="3087677"/>
                  <a:pt x="1735576" y="3088178"/>
                </a:cubicBezTo>
                <a:cubicBezTo>
                  <a:pt x="1735546" y="3088678"/>
                  <a:pt x="1735723" y="3089091"/>
                  <a:pt x="1736106" y="3089415"/>
                </a:cubicBezTo>
                <a:cubicBezTo>
                  <a:pt x="1736489" y="3089739"/>
                  <a:pt x="1737107" y="3089975"/>
                  <a:pt x="1737962" y="3090122"/>
                </a:cubicBezTo>
                <a:cubicBezTo>
                  <a:pt x="1738816" y="3090269"/>
                  <a:pt x="1740009" y="3090343"/>
                  <a:pt x="1741540" y="3090343"/>
                </a:cubicBezTo>
                <a:cubicBezTo>
                  <a:pt x="1742601" y="3090343"/>
                  <a:pt x="1743514" y="3090313"/>
                  <a:pt x="1744280" y="3090254"/>
                </a:cubicBezTo>
                <a:cubicBezTo>
                  <a:pt x="1745046" y="3090195"/>
                  <a:pt x="1745708" y="3090078"/>
                  <a:pt x="1746268" y="3089901"/>
                </a:cubicBezTo>
                <a:cubicBezTo>
                  <a:pt x="1746828" y="3089724"/>
                  <a:pt x="1747284" y="3089518"/>
                  <a:pt x="1747638" y="3089282"/>
                </a:cubicBezTo>
                <a:cubicBezTo>
                  <a:pt x="1747991" y="3089047"/>
                  <a:pt x="1748256" y="3088782"/>
                  <a:pt x="1748433" y="3088487"/>
                </a:cubicBezTo>
                <a:cubicBezTo>
                  <a:pt x="1751614" y="3082478"/>
                  <a:pt x="1754398" y="3076396"/>
                  <a:pt x="1756784" y="3070239"/>
                </a:cubicBezTo>
                <a:cubicBezTo>
                  <a:pt x="1759170" y="3064083"/>
                  <a:pt x="1761187" y="3057824"/>
                  <a:pt x="1762837" y="3051461"/>
                </a:cubicBezTo>
                <a:cubicBezTo>
                  <a:pt x="1764486" y="3045099"/>
                  <a:pt x="1765723" y="3038663"/>
                  <a:pt x="1766548" y="3032153"/>
                </a:cubicBezTo>
                <a:cubicBezTo>
                  <a:pt x="1767373" y="3025644"/>
                  <a:pt x="1767785" y="3019060"/>
                  <a:pt x="1767785" y="3012403"/>
                </a:cubicBezTo>
                <a:cubicBezTo>
                  <a:pt x="1767785" y="2999148"/>
                  <a:pt x="1766062" y="2986144"/>
                  <a:pt x="1762616" y="2973389"/>
                </a:cubicBezTo>
                <a:cubicBezTo>
                  <a:pt x="1759170" y="2960635"/>
                  <a:pt x="1754412" y="2948220"/>
                  <a:pt x="1748345" y="2936143"/>
                </a:cubicBezTo>
                <a:cubicBezTo>
                  <a:pt x="1748227" y="2935907"/>
                  <a:pt x="1748050" y="2935701"/>
                  <a:pt x="1747814" y="2935524"/>
                </a:cubicBezTo>
                <a:cubicBezTo>
                  <a:pt x="1747579" y="2935348"/>
                  <a:pt x="1747211" y="2935171"/>
                  <a:pt x="1746710" y="2934994"/>
                </a:cubicBezTo>
                <a:cubicBezTo>
                  <a:pt x="1746209" y="2934817"/>
                  <a:pt x="1745546" y="2934685"/>
                  <a:pt x="1744722" y="2934596"/>
                </a:cubicBezTo>
                <a:cubicBezTo>
                  <a:pt x="1743897" y="2934508"/>
                  <a:pt x="1742866" y="2934464"/>
                  <a:pt x="1741629" y="2934464"/>
                </a:cubicBezTo>
                <a:close/>
                <a:moveTo>
                  <a:pt x="1866482" y="2726142"/>
                </a:moveTo>
                <a:lnTo>
                  <a:pt x="1878941" y="2726142"/>
                </a:lnTo>
                <a:lnTo>
                  <a:pt x="1878941" y="2743020"/>
                </a:lnTo>
                <a:cubicBezTo>
                  <a:pt x="1875348" y="2747026"/>
                  <a:pt x="1871916" y="2750001"/>
                  <a:pt x="1868647" y="2751945"/>
                </a:cubicBezTo>
                <a:cubicBezTo>
                  <a:pt x="1865377" y="2753889"/>
                  <a:pt x="1861828" y="2754861"/>
                  <a:pt x="1857998" y="2754861"/>
                </a:cubicBezTo>
                <a:cubicBezTo>
                  <a:pt x="1853285" y="2754861"/>
                  <a:pt x="1849618" y="2753639"/>
                  <a:pt x="1846997" y="2751194"/>
                </a:cubicBezTo>
                <a:cubicBezTo>
                  <a:pt x="1844375" y="2748749"/>
                  <a:pt x="1843064" y="2745465"/>
                  <a:pt x="1843064" y="2741341"/>
                </a:cubicBezTo>
                <a:cubicBezTo>
                  <a:pt x="1843064" y="2738925"/>
                  <a:pt x="1843521" y="2736790"/>
                  <a:pt x="1844434" y="2734934"/>
                </a:cubicBezTo>
                <a:cubicBezTo>
                  <a:pt x="1845347" y="2733079"/>
                  <a:pt x="1846776" y="2731488"/>
                  <a:pt x="1848720" y="2730162"/>
                </a:cubicBezTo>
                <a:cubicBezTo>
                  <a:pt x="1850664" y="2728837"/>
                  <a:pt x="1853109" y="2727835"/>
                  <a:pt x="1856054" y="2727158"/>
                </a:cubicBezTo>
                <a:cubicBezTo>
                  <a:pt x="1859000" y="2726480"/>
                  <a:pt x="1862476" y="2726142"/>
                  <a:pt x="1866482" y="2726142"/>
                </a:cubicBezTo>
                <a:close/>
                <a:moveTo>
                  <a:pt x="1437856" y="2726142"/>
                </a:moveTo>
                <a:lnTo>
                  <a:pt x="1450316" y="2726142"/>
                </a:lnTo>
                <a:lnTo>
                  <a:pt x="1450316" y="2743020"/>
                </a:lnTo>
                <a:cubicBezTo>
                  <a:pt x="1446723" y="2747026"/>
                  <a:pt x="1443291" y="2750001"/>
                  <a:pt x="1440021" y="2751945"/>
                </a:cubicBezTo>
                <a:cubicBezTo>
                  <a:pt x="1436752" y="2753889"/>
                  <a:pt x="1433203" y="2754861"/>
                  <a:pt x="1429373" y="2754861"/>
                </a:cubicBezTo>
                <a:cubicBezTo>
                  <a:pt x="1424660" y="2754861"/>
                  <a:pt x="1420993" y="2753639"/>
                  <a:pt x="1418372" y="2751194"/>
                </a:cubicBezTo>
                <a:cubicBezTo>
                  <a:pt x="1415750" y="2748749"/>
                  <a:pt x="1414439" y="2745465"/>
                  <a:pt x="1414439" y="2741341"/>
                </a:cubicBezTo>
                <a:cubicBezTo>
                  <a:pt x="1414439" y="2738925"/>
                  <a:pt x="1414896" y="2736790"/>
                  <a:pt x="1415809" y="2734934"/>
                </a:cubicBezTo>
                <a:cubicBezTo>
                  <a:pt x="1416722" y="2733079"/>
                  <a:pt x="1418151" y="2731488"/>
                  <a:pt x="1420095" y="2730162"/>
                </a:cubicBezTo>
                <a:cubicBezTo>
                  <a:pt x="1422039" y="2728837"/>
                  <a:pt x="1424484" y="2727835"/>
                  <a:pt x="1427429" y="2727158"/>
                </a:cubicBezTo>
                <a:cubicBezTo>
                  <a:pt x="1430375" y="2726480"/>
                  <a:pt x="1433850" y="2726142"/>
                  <a:pt x="1437856" y="2726142"/>
                </a:cubicBezTo>
                <a:close/>
                <a:moveTo>
                  <a:pt x="1528353" y="2693269"/>
                </a:moveTo>
                <a:cubicBezTo>
                  <a:pt x="1532359" y="2693269"/>
                  <a:pt x="1535732" y="2694079"/>
                  <a:pt x="1538471" y="2695699"/>
                </a:cubicBezTo>
                <a:cubicBezTo>
                  <a:pt x="1541211" y="2697319"/>
                  <a:pt x="1543390" y="2699470"/>
                  <a:pt x="1545011" y="2702150"/>
                </a:cubicBezTo>
                <a:cubicBezTo>
                  <a:pt x="1546630" y="2704831"/>
                  <a:pt x="1547809" y="2707938"/>
                  <a:pt x="1548545" y="2711473"/>
                </a:cubicBezTo>
                <a:cubicBezTo>
                  <a:pt x="1549281" y="2715008"/>
                  <a:pt x="1549650" y="2718719"/>
                  <a:pt x="1549650" y="2722607"/>
                </a:cubicBezTo>
                <a:cubicBezTo>
                  <a:pt x="1549650" y="2727379"/>
                  <a:pt x="1549120" y="2731709"/>
                  <a:pt x="1548059" y="2735597"/>
                </a:cubicBezTo>
                <a:cubicBezTo>
                  <a:pt x="1546999" y="2739485"/>
                  <a:pt x="1545452" y="2742784"/>
                  <a:pt x="1543420" y="2745494"/>
                </a:cubicBezTo>
                <a:cubicBezTo>
                  <a:pt x="1541387" y="2748204"/>
                  <a:pt x="1538869" y="2750310"/>
                  <a:pt x="1535865" y="2751812"/>
                </a:cubicBezTo>
                <a:cubicBezTo>
                  <a:pt x="1532860" y="2753314"/>
                  <a:pt x="1529443" y="2754066"/>
                  <a:pt x="1525614" y="2754066"/>
                </a:cubicBezTo>
                <a:cubicBezTo>
                  <a:pt x="1521255" y="2754066"/>
                  <a:pt x="1517573" y="2753241"/>
                  <a:pt x="1514568" y="2751591"/>
                </a:cubicBezTo>
                <a:cubicBezTo>
                  <a:pt x="1511564" y="2749942"/>
                  <a:pt x="1509148" y="2747497"/>
                  <a:pt x="1507322" y="2744257"/>
                </a:cubicBezTo>
                <a:cubicBezTo>
                  <a:pt x="1505496" y="2741017"/>
                  <a:pt x="1504185" y="2736981"/>
                  <a:pt x="1503390" y="2732151"/>
                </a:cubicBezTo>
                <a:cubicBezTo>
                  <a:pt x="1502594" y="2727320"/>
                  <a:pt x="1502197" y="2721723"/>
                  <a:pt x="1502197" y="2715361"/>
                </a:cubicBezTo>
                <a:cubicBezTo>
                  <a:pt x="1502197" y="2714065"/>
                  <a:pt x="1502197" y="2712798"/>
                  <a:pt x="1502197" y="2711561"/>
                </a:cubicBezTo>
                <a:cubicBezTo>
                  <a:pt x="1502197" y="2710324"/>
                  <a:pt x="1502226" y="2709234"/>
                  <a:pt x="1502285" y="2708292"/>
                </a:cubicBezTo>
                <a:cubicBezTo>
                  <a:pt x="1504642" y="2705758"/>
                  <a:pt x="1506851" y="2703564"/>
                  <a:pt x="1508913" y="2701708"/>
                </a:cubicBezTo>
                <a:cubicBezTo>
                  <a:pt x="1510975" y="2699853"/>
                  <a:pt x="1513036" y="2698292"/>
                  <a:pt x="1515098" y="2697025"/>
                </a:cubicBezTo>
                <a:cubicBezTo>
                  <a:pt x="1517160" y="2695758"/>
                  <a:pt x="1519266" y="2694816"/>
                  <a:pt x="1521417" y="2694197"/>
                </a:cubicBezTo>
                <a:cubicBezTo>
                  <a:pt x="1523567" y="2693579"/>
                  <a:pt x="1525879" y="2693269"/>
                  <a:pt x="1528353" y="2693269"/>
                </a:cubicBezTo>
                <a:close/>
                <a:moveTo>
                  <a:pt x="1252128" y="2693269"/>
                </a:moveTo>
                <a:cubicBezTo>
                  <a:pt x="1256134" y="2693269"/>
                  <a:pt x="1259507" y="2694079"/>
                  <a:pt x="1262246" y="2695699"/>
                </a:cubicBezTo>
                <a:cubicBezTo>
                  <a:pt x="1264986" y="2697319"/>
                  <a:pt x="1267165" y="2699470"/>
                  <a:pt x="1268785" y="2702150"/>
                </a:cubicBezTo>
                <a:cubicBezTo>
                  <a:pt x="1270405" y="2704831"/>
                  <a:pt x="1271584" y="2707938"/>
                  <a:pt x="1272320" y="2711473"/>
                </a:cubicBezTo>
                <a:cubicBezTo>
                  <a:pt x="1273056" y="2715008"/>
                  <a:pt x="1273425" y="2718719"/>
                  <a:pt x="1273425" y="2722607"/>
                </a:cubicBezTo>
                <a:cubicBezTo>
                  <a:pt x="1273425" y="2727379"/>
                  <a:pt x="1272894" y="2731709"/>
                  <a:pt x="1271834" y="2735597"/>
                </a:cubicBezTo>
                <a:cubicBezTo>
                  <a:pt x="1270774" y="2739485"/>
                  <a:pt x="1269227" y="2742784"/>
                  <a:pt x="1267195" y="2745494"/>
                </a:cubicBezTo>
                <a:cubicBezTo>
                  <a:pt x="1265162" y="2748204"/>
                  <a:pt x="1262644" y="2750310"/>
                  <a:pt x="1259639" y="2751812"/>
                </a:cubicBezTo>
                <a:cubicBezTo>
                  <a:pt x="1256635" y="2753314"/>
                  <a:pt x="1253218" y="2754066"/>
                  <a:pt x="1249389" y="2754066"/>
                </a:cubicBezTo>
                <a:cubicBezTo>
                  <a:pt x="1245029" y="2754066"/>
                  <a:pt x="1241348" y="2753241"/>
                  <a:pt x="1238343" y="2751591"/>
                </a:cubicBezTo>
                <a:cubicBezTo>
                  <a:pt x="1235339" y="2749942"/>
                  <a:pt x="1232923" y="2747497"/>
                  <a:pt x="1231097" y="2744257"/>
                </a:cubicBezTo>
                <a:cubicBezTo>
                  <a:pt x="1229271" y="2741017"/>
                  <a:pt x="1227960" y="2736981"/>
                  <a:pt x="1227165" y="2732151"/>
                </a:cubicBezTo>
                <a:cubicBezTo>
                  <a:pt x="1226369" y="2727320"/>
                  <a:pt x="1225972" y="2721723"/>
                  <a:pt x="1225972" y="2715361"/>
                </a:cubicBezTo>
                <a:cubicBezTo>
                  <a:pt x="1225972" y="2714065"/>
                  <a:pt x="1225972" y="2712798"/>
                  <a:pt x="1225972" y="2711561"/>
                </a:cubicBezTo>
                <a:cubicBezTo>
                  <a:pt x="1225972" y="2710324"/>
                  <a:pt x="1226001" y="2709234"/>
                  <a:pt x="1226060" y="2708292"/>
                </a:cubicBezTo>
                <a:cubicBezTo>
                  <a:pt x="1228417" y="2705758"/>
                  <a:pt x="1230626" y="2703564"/>
                  <a:pt x="1232688" y="2701708"/>
                </a:cubicBezTo>
                <a:cubicBezTo>
                  <a:pt x="1234749" y="2699853"/>
                  <a:pt x="1236811" y="2698292"/>
                  <a:pt x="1238873" y="2697025"/>
                </a:cubicBezTo>
                <a:cubicBezTo>
                  <a:pt x="1240935" y="2695758"/>
                  <a:pt x="1243041" y="2694816"/>
                  <a:pt x="1245191" y="2694197"/>
                </a:cubicBezTo>
                <a:cubicBezTo>
                  <a:pt x="1247342" y="2693579"/>
                  <a:pt x="1249654" y="2693269"/>
                  <a:pt x="1252128" y="2693269"/>
                </a:cubicBezTo>
                <a:close/>
                <a:moveTo>
                  <a:pt x="1347965" y="2691414"/>
                </a:moveTo>
                <a:cubicBezTo>
                  <a:pt x="1351758" y="2691414"/>
                  <a:pt x="1354929" y="2692297"/>
                  <a:pt x="1357478" y="2694065"/>
                </a:cubicBezTo>
                <a:cubicBezTo>
                  <a:pt x="1360027" y="2695832"/>
                  <a:pt x="1362057" y="2698188"/>
                  <a:pt x="1363569" y="2701134"/>
                </a:cubicBezTo>
                <a:cubicBezTo>
                  <a:pt x="1365080" y="2704080"/>
                  <a:pt x="1366147" y="2707452"/>
                  <a:pt x="1366769" y="2711252"/>
                </a:cubicBezTo>
                <a:cubicBezTo>
                  <a:pt x="1367392" y="2715052"/>
                  <a:pt x="1367703" y="2718984"/>
                  <a:pt x="1367703" y="2723049"/>
                </a:cubicBezTo>
                <a:cubicBezTo>
                  <a:pt x="1367703" y="2726760"/>
                  <a:pt x="1367317" y="2730442"/>
                  <a:pt x="1366547" y="2734095"/>
                </a:cubicBezTo>
                <a:cubicBezTo>
                  <a:pt x="1365776" y="2737747"/>
                  <a:pt x="1364576" y="2741046"/>
                  <a:pt x="1362946" y="2743992"/>
                </a:cubicBezTo>
                <a:cubicBezTo>
                  <a:pt x="1361316" y="2746937"/>
                  <a:pt x="1359182" y="2749294"/>
                  <a:pt x="1356544" y="2751061"/>
                </a:cubicBezTo>
                <a:cubicBezTo>
                  <a:pt x="1353907" y="2752828"/>
                  <a:pt x="1350750" y="2753712"/>
                  <a:pt x="1347076" y="2753712"/>
                </a:cubicBezTo>
                <a:cubicBezTo>
                  <a:pt x="1343105" y="2753712"/>
                  <a:pt x="1339312" y="2752416"/>
                  <a:pt x="1335696" y="2749824"/>
                </a:cubicBezTo>
                <a:cubicBezTo>
                  <a:pt x="1332080" y="2747232"/>
                  <a:pt x="1328257" y="2743491"/>
                  <a:pt x="1324226" y="2738601"/>
                </a:cubicBezTo>
                <a:lnTo>
                  <a:pt x="1324226" y="2706966"/>
                </a:lnTo>
                <a:cubicBezTo>
                  <a:pt x="1326538" y="2704080"/>
                  <a:pt x="1328731" y="2701649"/>
                  <a:pt x="1330805" y="2699676"/>
                </a:cubicBezTo>
                <a:cubicBezTo>
                  <a:pt x="1332880" y="2697702"/>
                  <a:pt x="1334866" y="2696112"/>
                  <a:pt x="1336762" y="2694904"/>
                </a:cubicBezTo>
                <a:cubicBezTo>
                  <a:pt x="1338659" y="2693696"/>
                  <a:pt x="1340526" y="2692813"/>
                  <a:pt x="1342363" y="2692253"/>
                </a:cubicBezTo>
                <a:cubicBezTo>
                  <a:pt x="1344201" y="2691693"/>
                  <a:pt x="1346068" y="2691414"/>
                  <a:pt x="1347965" y="2691414"/>
                </a:cubicBezTo>
                <a:close/>
                <a:moveTo>
                  <a:pt x="1620291" y="2691060"/>
                </a:moveTo>
                <a:cubicBezTo>
                  <a:pt x="1624987" y="2691060"/>
                  <a:pt x="1628911" y="2691900"/>
                  <a:pt x="1632061" y="2693579"/>
                </a:cubicBezTo>
                <a:cubicBezTo>
                  <a:pt x="1635211" y="2695258"/>
                  <a:pt x="1637708" y="2697540"/>
                  <a:pt x="1639551" y="2700427"/>
                </a:cubicBezTo>
                <a:cubicBezTo>
                  <a:pt x="1641394" y="2703314"/>
                  <a:pt x="1642716" y="2706672"/>
                  <a:pt x="1643519" y="2710501"/>
                </a:cubicBezTo>
                <a:cubicBezTo>
                  <a:pt x="1644322" y="2714330"/>
                  <a:pt x="1644723" y="2718395"/>
                  <a:pt x="1644723" y="2722695"/>
                </a:cubicBezTo>
                <a:cubicBezTo>
                  <a:pt x="1644723" y="2727290"/>
                  <a:pt x="1644247" y="2731503"/>
                  <a:pt x="1643296" y="2735332"/>
                </a:cubicBezTo>
                <a:cubicBezTo>
                  <a:pt x="1642345" y="2739161"/>
                  <a:pt x="1640859" y="2742460"/>
                  <a:pt x="1638838" y="2745229"/>
                </a:cubicBezTo>
                <a:cubicBezTo>
                  <a:pt x="1636817" y="2747998"/>
                  <a:pt x="1634231" y="2750148"/>
                  <a:pt x="1631081" y="2751680"/>
                </a:cubicBezTo>
                <a:cubicBezTo>
                  <a:pt x="1627930" y="2753211"/>
                  <a:pt x="1624215" y="2753977"/>
                  <a:pt x="1619935" y="2753977"/>
                </a:cubicBezTo>
                <a:cubicBezTo>
                  <a:pt x="1615238" y="2753977"/>
                  <a:pt x="1611315" y="2753138"/>
                  <a:pt x="1608165" y="2751459"/>
                </a:cubicBezTo>
                <a:cubicBezTo>
                  <a:pt x="1605014" y="2749780"/>
                  <a:pt x="1602503" y="2747512"/>
                  <a:pt x="1600631" y="2744655"/>
                </a:cubicBezTo>
                <a:cubicBezTo>
                  <a:pt x="1598759" y="2741797"/>
                  <a:pt x="1597421" y="2738454"/>
                  <a:pt x="1596618" y="2734625"/>
                </a:cubicBezTo>
                <a:cubicBezTo>
                  <a:pt x="1595816" y="2730796"/>
                  <a:pt x="1595414" y="2726701"/>
                  <a:pt x="1595414" y="2722342"/>
                </a:cubicBezTo>
                <a:cubicBezTo>
                  <a:pt x="1595414" y="2717806"/>
                  <a:pt x="1595905" y="2713623"/>
                  <a:pt x="1596886" y="2709794"/>
                </a:cubicBezTo>
                <a:cubicBezTo>
                  <a:pt x="1597866" y="2705965"/>
                  <a:pt x="1599367" y="2702651"/>
                  <a:pt x="1601388" y="2699853"/>
                </a:cubicBezTo>
                <a:cubicBezTo>
                  <a:pt x="1603409" y="2697054"/>
                  <a:pt x="1605980" y="2694889"/>
                  <a:pt x="1609101" y="2693358"/>
                </a:cubicBezTo>
                <a:cubicBezTo>
                  <a:pt x="1612222" y="2691826"/>
                  <a:pt x="1615952" y="2691060"/>
                  <a:pt x="1620291" y="2691060"/>
                </a:cubicBezTo>
                <a:close/>
                <a:moveTo>
                  <a:pt x="1153566" y="2691060"/>
                </a:moveTo>
                <a:cubicBezTo>
                  <a:pt x="1158262" y="2691060"/>
                  <a:pt x="1162186" y="2691900"/>
                  <a:pt x="1165336" y="2693579"/>
                </a:cubicBezTo>
                <a:cubicBezTo>
                  <a:pt x="1168486" y="2695258"/>
                  <a:pt x="1170983" y="2697540"/>
                  <a:pt x="1172826" y="2700427"/>
                </a:cubicBezTo>
                <a:cubicBezTo>
                  <a:pt x="1174669" y="2703314"/>
                  <a:pt x="1175991" y="2706672"/>
                  <a:pt x="1176794" y="2710501"/>
                </a:cubicBezTo>
                <a:cubicBezTo>
                  <a:pt x="1177597" y="2714330"/>
                  <a:pt x="1177998" y="2718395"/>
                  <a:pt x="1177998" y="2722695"/>
                </a:cubicBezTo>
                <a:cubicBezTo>
                  <a:pt x="1177998" y="2727290"/>
                  <a:pt x="1177522" y="2731503"/>
                  <a:pt x="1176571" y="2735332"/>
                </a:cubicBezTo>
                <a:cubicBezTo>
                  <a:pt x="1175620" y="2739161"/>
                  <a:pt x="1174133" y="2742460"/>
                  <a:pt x="1172113" y="2745229"/>
                </a:cubicBezTo>
                <a:cubicBezTo>
                  <a:pt x="1170092" y="2747998"/>
                  <a:pt x="1167506" y="2750148"/>
                  <a:pt x="1164356" y="2751680"/>
                </a:cubicBezTo>
                <a:cubicBezTo>
                  <a:pt x="1161205" y="2753211"/>
                  <a:pt x="1157490" y="2753977"/>
                  <a:pt x="1153210" y="2753977"/>
                </a:cubicBezTo>
                <a:cubicBezTo>
                  <a:pt x="1148513" y="2753977"/>
                  <a:pt x="1144590" y="2753138"/>
                  <a:pt x="1141440" y="2751459"/>
                </a:cubicBezTo>
                <a:cubicBezTo>
                  <a:pt x="1138289" y="2749780"/>
                  <a:pt x="1135778" y="2747512"/>
                  <a:pt x="1133906" y="2744655"/>
                </a:cubicBezTo>
                <a:cubicBezTo>
                  <a:pt x="1132033" y="2741797"/>
                  <a:pt x="1130696" y="2738454"/>
                  <a:pt x="1129893" y="2734625"/>
                </a:cubicBezTo>
                <a:cubicBezTo>
                  <a:pt x="1129091" y="2730796"/>
                  <a:pt x="1128689" y="2726701"/>
                  <a:pt x="1128689" y="2722342"/>
                </a:cubicBezTo>
                <a:cubicBezTo>
                  <a:pt x="1128689" y="2717806"/>
                  <a:pt x="1129180" y="2713623"/>
                  <a:pt x="1130161" y="2709794"/>
                </a:cubicBezTo>
                <a:cubicBezTo>
                  <a:pt x="1131141" y="2705965"/>
                  <a:pt x="1132642" y="2702651"/>
                  <a:pt x="1134663" y="2699853"/>
                </a:cubicBezTo>
                <a:cubicBezTo>
                  <a:pt x="1136684" y="2697054"/>
                  <a:pt x="1139255" y="2694889"/>
                  <a:pt x="1142376" y="2693358"/>
                </a:cubicBezTo>
                <a:cubicBezTo>
                  <a:pt x="1145497" y="2691826"/>
                  <a:pt x="1149227" y="2691060"/>
                  <a:pt x="1153566" y="2691060"/>
                </a:cubicBezTo>
                <a:close/>
                <a:moveTo>
                  <a:pt x="829716" y="2691060"/>
                </a:moveTo>
                <a:cubicBezTo>
                  <a:pt x="834412" y="2691060"/>
                  <a:pt x="838336" y="2691900"/>
                  <a:pt x="841486" y="2693579"/>
                </a:cubicBezTo>
                <a:cubicBezTo>
                  <a:pt x="844636" y="2695258"/>
                  <a:pt x="847133" y="2697540"/>
                  <a:pt x="848976" y="2700427"/>
                </a:cubicBezTo>
                <a:cubicBezTo>
                  <a:pt x="850819" y="2703314"/>
                  <a:pt x="852141" y="2706672"/>
                  <a:pt x="852944" y="2710501"/>
                </a:cubicBezTo>
                <a:cubicBezTo>
                  <a:pt x="853747" y="2714330"/>
                  <a:pt x="854148" y="2718395"/>
                  <a:pt x="854148" y="2722695"/>
                </a:cubicBezTo>
                <a:cubicBezTo>
                  <a:pt x="854148" y="2727290"/>
                  <a:pt x="853672" y="2731503"/>
                  <a:pt x="852721" y="2735332"/>
                </a:cubicBezTo>
                <a:cubicBezTo>
                  <a:pt x="851770" y="2739161"/>
                  <a:pt x="850283" y="2742460"/>
                  <a:pt x="848263" y="2745229"/>
                </a:cubicBezTo>
                <a:cubicBezTo>
                  <a:pt x="846242" y="2747998"/>
                  <a:pt x="843656" y="2750148"/>
                  <a:pt x="840506" y="2751680"/>
                </a:cubicBezTo>
                <a:cubicBezTo>
                  <a:pt x="837355" y="2753211"/>
                  <a:pt x="833640" y="2753977"/>
                  <a:pt x="829360" y="2753977"/>
                </a:cubicBezTo>
                <a:cubicBezTo>
                  <a:pt x="824663" y="2753977"/>
                  <a:pt x="820740" y="2753138"/>
                  <a:pt x="817590" y="2751459"/>
                </a:cubicBezTo>
                <a:cubicBezTo>
                  <a:pt x="814439" y="2749780"/>
                  <a:pt x="811928" y="2747512"/>
                  <a:pt x="810056" y="2744655"/>
                </a:cubicBezTo>
                <a:cubicBezTo>
                  <a:pt x="808183" y="2741797"/>
                  <a:pt x="806846" y="2738454"/>
                  <a:pt x="806043" y="2734625"/>
                </a:cubicBezTo>
                <a:cubicBezTo>
                  <a:pt x="805241" y="2730796"/>
                  <a:pt x="804839" y="2726701"/>
                  <a:pt x="804839" y="2722342"/>
                </a:cubicBezTo>
                <a:cubicBezTo>
                  <a:pt x="804839" y="2717806"/>
                  <a:pt x="805330" y="2713623"/>
                  <a:pt x="806311" y="2709794"/>
                </a:cubicBezTo>
                <a:cubicBezTo>
                  <a:pt x="807291" y="2705965"/>
                  <a:pt x="808792" y="2702651"/>
                  <a:pt x="810813" y="2699853"/>
                </a:cubicBezTo>
                <a:cubicBezTo>
                  <a:pt x="812834" y="2697054"/>
                  <a:pt x="815405" y="2694889"/>
                  <a:pt x="818526" y="2693358"/>
                </a:cubicBezTo>
                <a:cubicBezTo>
                  <a:pt x="821647" y="2691826"/>
                  <a:pt x="825377" y="2691060"/>
                  <a:pt x="829716" y="2691060"/>
                </a:cubicBezTo>
                <a:close/>
                <a:moveTo>
                  <a:pt x="1671489" y="2680545"/>
                </a:moveTo>
                <a:cubicBezTo>
                  <a:pt x="1671017" y="2680545"/>
                  <a:pt x="1670605" y="2680677"/>
                  <a:pt x="1670252" y="2680942"/>
                </a:cubicBezTo>
                <a:cubicBezTo>
                  <a:pt x="1669898" y="2681207"/>
                  <a:pt x="1669589" y="2681620"/>
                  <a:pt x="1669324" y="2682179"/>
                </a:cubicBezTo>
                <a:cubicBezTo>
                  <a:pt x="1669059" y="2682739"/>
                  <a:pt x="1668853" y="2683431"/>
                  <a:pt x="1668705" y="2684256"/>
                </a:cubicBezTo>
                <a:cubicBezTo>
                  <a:pt x="1668558" y="2685081"/>
                  <a:pt x="1668484" y="2686023"/>
                  <a:pt x="1668484" y="2687084"/>
                </a:cubicBezTo>
                <a:cubicBezTo>
                  <a:pt x="1668484" y="2688262"/>
                  <a:pt x="1668558" y="2689278"/>
                  <a:pt x="1668705" y="2690132"/>
                </a:cubicBezTo>
                <a:cubicBezTo>
                  <a:pt x="1668853" y="2690987"/>
                  <a:pt x="1669044" y="2691679"/>
                  <a:pt x="1669280" y="2692209"/>
                </a:cubicBezTo>
                <a:cubicBezTo>
                  <a:pt x="1669515" y="2692739"/>
                  <a:pt x="1669825" y="2693137"/>
                  <a:pt x="1670208" y="2693402"/>
                </a:cubicBezTo>
                <a:cubicBezTo>
                  <a:pt x="1670590" y="2693667"/>
                  <a:pt x="1671017" y="2693800"/>
                  <a:pt x="1671489" y="2693800"/>
                </a:cubicBezTo>
                <a:lnTo>
                  <a:pt x="1695348" y="2693800"/>
                </a:lnTo>
                <a:lnTo>
                  <a:pt x="1695348" y="2762372"/>
                </a:lnTo>
                <a:cubicBezTo>
                  <a:pt x="1695348" y="2762843"/>
                  <a:pt x="1695451" y="2763241"/>
                  <a:pt x="1695657" y="2763565"/>
                </a:cubicBezTo>
                <a:cubicBezTo>
                  <a:pt x="1695863" y="2763889"/>
                  <a:pt x="1696246" y="2764169"/>
                  <a:pt x="1696806" y="2764405"/>
                </a:cubicBezTo>
                <a:cubicBezTo>
                  <a:pt x="1697366" y="2764640"/>
                  <a:pt x="1698117" y="2764817"/>
                  <a:pt x="1699059" y="2764935"/>
                </a:cubicBezTo>
                <a:cubicBezTo>
                  <a:pt x="1700002" y="2765053"/>
                  <a:pt x="1701180" y="2765111"/>
                  <a:pt x="1702594" y="2765111"/>
                </a:cubicBezTo>
                <a:cubicBezTo>
                  <a:pt x="1704067" y="2765111"/>
                  <a:pt x="1705274" y="2765053"/>
                  <a:pt x="1706217" y="2764935"/>
                </a:cubicBezTo>
                <a:cubicBezTo>
                  <a:pt x="1707159" y="2764817"/>
                  <a:pt x="1707896" y="2764640"/>
                  <a:pt x="1708426" y="2764405"/>
                </a:cubicBezTo>
                <a:cubicBezTo>
                  <a:pt x="1708956" y="2764169"/>
                  <a:pt x="1709339" y="2763889"/>
                  <a:pt x="1709575" y="2763565"/>
                </a:cubicBezTo>
                <a:cubicBezTo>
                  <a:pt x="1709810" y="2763241"/>
                  <a:pt x="1709928" y="2762843"/>
                  <a:pt x="1709928" y="2762372"/>
                </a:cubicBezTo>
                <a:lnTo>
                  <a:pt x="1709928" y="2693800"/>
                </a:lnTo>
                <a:lnTo>
                  <a:pt x="1733787" y="2693800"/>
                </a:lnTo>
                <a:cubicBezTo>
                  <a:pt x="1734318" y="2693800"/>
                  <a:pt x="1734759" y="2693667"/>
                  <a:pt x="1735113" y="2693402"/>
                </a:cubicBezTo>
                <a:cubicBezTo>
                  <a:pt x="1735466" y="2693137"/>
                  <a:pt x="1735776" y="2692739"/>
                  <a:pt x="1736041" y="2692209"/>
                </a:cubicBezTo>
                <a:cubicBezTo>
                  <a:pt x="1736306" y="2691679"/>
                  <a:pt x="1736497" y="2691001"/>
                  <a:pt x="1736615" y="2690176"/>
                </a:cubicBezTo>
                <a:cubicBezTo>
                  <a:pt x="1736733" y="2689352"/>
                  <a:pt x="1736792" y="2688350"/>
                  <a:pt x="1736792" y="2687172"/>
                </a:cubicBezTo>
                <a:cubicBezTo>
                  <a:pt x="1736792" y="2686112"/>
                  <a:pt x="1736718" y="2685154"/>
                  <a:pt x="1736571" y="2684300"/>
                </a:cubicBezTo>
                <a:cubicBezTo>
                  <a:pt x="1736424" y="2683446"/>
                  <a:pt x="1736232" y="2682739"/>
                  <a:pt x="1735997" y="2682179"/>
                </a:cubicBezTo>
                <a:cubicBezTo>
                  <a:pt x="1735761" y="2681620"/>
                  <a:pt x="1735452" y="2681207"/>
                  <a:pt x="1735069" y="2680942"/>
                </a:cubicBezTo>
                <a:cubicBezTo>
                  <a:pt x="1734686" y="2680677"/>
                  <a:pt x="1734259" y="2680545"/>
                  <a:pt x="1733787" y="2680545"/>
                </a:cubicBezTo>
                <a:close/>
                <a:moveTo>
                  <a:pt x="1755042" y="2680103"/>
                </a:moveTo>
                <a:cubicBezTo>
                  <a:pt x="1753805" y="2680103"/>
                  <a:pt x="1752715" y="2680147"/>
                  <a:pt x="1751772" y="2680235"/>
                </a:cubicBezTo>
                <a:cubicBezTo>
                  <a:pt x="1750830" y="2680324"/>
                  <a:pt x="1750064" y="2680456"/>
                  <a:pt x="1749475" y="2680633"/>
                </a:cubicBezTo>
                <a:cubicBezTo>
                  <a:pt x="1748886" y="2680810"/>
                  <a:pt x="1748459" y="2681031"/>
                  <a:pt x="1748193" y="2681296"/>
                </a:cubicBezTo>
                <a:cubicBezTo>
                  <a:pt x="1747928" y="2681561"/>
                  <a:pt x="1747796" y="2681841"/>
                  <a:pt x="1747796" y="2682135"/>
                </a:cubicBezTo>
                <a:lnTo>
                  <a:pt x="1747796" y="2762902"/>
                </a:lnTo>
                <a:cubicBezTo>
                  <a:pt x="1747796" y="2763197"/>
                  <a:pt x="1747928" y="2763491"/>
                  <a:pt x="1748193" y="2763786"/>
                </a:cubicBezTo>
                <a:cubicBezTo>
                  <a:pt x="1748459" y="2764080"/>
                  <a:pt x="1748886" y="2764316"/>
                  <a:pt x="1749475" y="2764493"/>
                </a:cubicBezTo>
                <a:cubicBezTo>
                  <a:pt x="1750064" y="2764670"/>
                  <a:pt x="1750830" y="2764817"/>
                  <a:pt x="1751772" y="2764935"/>
                </a:cubicBezTo>
                <a:cubicBezTo>
                  <a:pt x="1752715" y="2765053"/>
                  <a:pt x="1753805" y="2765111"/>
                  <a:pt x="1755042" y="2765111"/>
                </a:cubicBezTo>
                <a:cubicBezTo>
                  <a:pt x="1756279" y="2765111"/>
                  <a:pt x="1757369" y="2765053"/>
                  <a:pt x="1758311" y="2764935"/>
                </a:cubicBezTo>
                <a:cubicBezTo>
                  <a:pt x="1759254" y="2764817"/>
                  <a:pt x="1760020" y="2764670"/>
                  <a:pt x="1760609" y="2764493"/>
                </a:cubicBezTo>
                <a:cubicBezTo>
                  <a:pt x="1761198" y="2764316"/>
                  <a:pt x="1761640" y="2764080"/>
                  <a:pt x="1761934" y="2763786"/>
                </a:cubicBezTo>
                <a:cubicBezTo>
                  <a:pt x="1762229" y="2763491"/>
                  <a:pt x="1762376" y="2763197"/>
                  <a:pt x="1762376" y="2762902"/>
                </a:cubicBezTo>
                <a:lnTo>
                  <a:pt x="1762376" y="2727114"/>
                </a:lnTo>
                <a:lnTo>
                  <a:pt x="1768562" y="2727114"/>
                </a:lnTo>
                <a:cubicBezTo>
                  <a:pt x="1771154" y="2727114"/>
                  <a:pt x="1773452" y="2727379"/>
                  <a:pt x="1775455" y="2727909"/>
                </a:cubicBezTo>
                <a:cubicBezTo>
                  <a:pt x="1777458" y="2728439"/>
                  <a:pt x="1779254" y="2729293"/>
                  <a:pt x="1780845" y="2730472"/>
                </a:cubicBezTo>
                <a:cubicBezTo>
                  <a:pt x="1782436" y="2731650"/>
                  <a:pt x="1783835" y="2733196"/>
                  <a:pt x="1785042" y="2735111"/>
                </a:cubicBezTo>
                <a:cubicBezTo>
                  <a:pt x="1786250" y="2737026"/>
                  <a:pt x="1787384" y="2739308"/>
                  <a:pt x="1788444" y="2741959"/>
                </a:cubicBezTo>
                <a:lnTo>
                  <a:pt x="1796928" y="2762549"/>
                </a:lnTo>
                <a:cubicBezTo>
                  <a:pt x="1797046" y="2762961"/>
                  <a:pt x="1797252" y="2763329"/>
                  <a:pt x="1797546" y="2763653"/>
                </a:cubicBezTo>
                <a:cubicBezTo>
                  <a:pt x="1797841" y="2763977"/>
                  <a:pt x="1798312" y="2764243"/>
                  <a:pt x="1798960" y="2764449"/>
                </a:cubicBezTo>
                <a:cubicBezTo>
                  <a:pt x="1799608" y="2764655"/>
                  <a:pt x="1800448" y="2764817"/>
                  <a:pt x="1801479" y="2764935"/>
                </a:cubicBezTo>
                <a:cubicBezTo>
                  <a:pt x="1802509" y="2765053"/>
                  <a:pt x="1803850" y="2765111"/>
                  <a:pt x="1805499" y="2765111"/>
                </a:cubicBezTo>
                <a:cubicBezTo>
                  <a:pt x="1806913" y="2765111"/>
                  <a:pt x="1808077" y="2765067"/>
                  <a:pt x="1808990" y="2764979"/>
                </a:cubicBezTo>
                <a:cubicBezTo>
                  <a:pt x="1809903" y="2764891"/>
                  <a:pt x="1810639" y="2764758"/>
                  <a:pt x="1811199" y="2764581"/>
                </a:cubicBezTo>
                <a:cubicBezTo>
                  <a:pt x="1811759" y="2764405"/>
                  <a:pt x="1812141" y="2764184"/>
                  <a:pt x="1812348" y="2763918"/>
                </a:cubicBezTo>
                <a:cubicBezTo>
                  <a:pt x="1812554" y="2763653"/>
                  <a:pt x="1812657" y="2763344"/>
                  <a:pt x="1812657" y="2762991"/>
                </a:cubicBezTo>
                <a:cubicBezTo>
                  <a:pt x="1812657" y="2762814"/>
                  <a:pt x="1812642" y="2762622"/>
                  <a:pt x="1812613" y="2762416"/>
                </a:cubicBezTo>
                <a:cubicBezTo>
                  <a:pt x="1812583" y="2762210"/>
                  <a:pt x="1812539" y="2761945"/>
                  <a:pt x="1812480" y="2761621"/>
                </a:cubicBezTo>
                <a:cubicBezTo>
                  <a:pt x="1812421" y="2761297"/>
                  <a:pt x="1812333" y="2760958"/>
                  <a:pt x="1812215" y="2760605"/>
                </a:cubicBezTo>
                <a:cubicBezTo>
                  <a:pt x="1812097" y="2760251"/>
                  <a:pt x="1811921" y="2759868"/>
                  <a:pt x="1811685" y="2759456"/>
                </a:cubicBezTo>
                <a:lnTo>
                  <a:pt x="1802937" y="2739308"/>
                </a:lnTo>
                <a:cubicBezTo>
                  <a:pt x="1801817" y="2736657"/>
                  <a:pt x="1800610" y="2734316"/>
                  <a:pt x="1799314" y="2732283"/>
                </a:cubicBezTo>
                <a:cubicBezTo>
                  <a:pt x="1798018" y="2730251"/>
                  <a:pt x="1796618" y="2728498"/>
                  <a:pt x="1795116" y="2727025"/>
                </a:cubicBezTo>
                <a:cubicBezTo>
                  <a:pt x="1793614" y="2725553"/>
                  <a:pt x="1791994" y="2724315"/>
                  <a:pt x="1790256" y="2723314"/>
                </a:cubicBezTo>
                <a:cubicBezTo>
                  <a:pt x="1788518" y="2722312"/>
                  <a:pt x="1786618" y="2721458"/>
                  <a:pt x="1784556" y="2720751"/>
                </a:cubicBezTo>
                <a:lnTo>
                  <a:pt x="1784556" y="2720575"/>
                </a:lnTo>
                <a:cubicBezTo>
                  <a:pt x="1785911" y="2720162"/>
                  <a:pt x="1787325" y="2719588"/>
                  <a:pt x="1788798" y="2718851"/>
                </a:cubicBezTo>
                <a:cubicBezTo>
                  <a:pt x="1790271" y="2718115"/>
                  <a:pt x="1791714" y="2717084"/>
                  <a:pt x="1793128" y="2715759"/>
                </a:cubicBezTo>
                <a:cubicBezTo>
                  <a:pt x="1794542" y="2714433"/>
                  <a:pt x="1795941" y="2712769"/>
                  <a:pt x="1797325" y="2710766"/>
                </a:cubicBezTo>
                <a:cubicBezTo>
                  <a:pt x="1798710" y="2708763"/>
                  <a:pt x="1799991" y="2706289"/>
                  <a:pt x="1801169" y="2703343"/>
                </a:cubicBezTo>
                <a:lnTo>
                  <a:pt x="1808769" y="2685847"/>
                </a:lnTo>
                <a:cubicBezTo>
                  <a:pt x="1809063" y="2685081"/>
                  <a:pt x="1809284" y="2684403"/>
                  <a:pt x="1809432" y="2683814"/>
                </a:cubicBezTo>
                <a:cubicBezTo>
                  <a:pt x="1809579" y="2683225"/>
                  <a:pt x="1809652" y="2682665"/>
                  <a:pt x="1809652" y="2682135"/>
                </a:cubicBezTo>
                <a:cubicBezTo>
                  <a:pt x="1809652" y="2681841"/>
                  <a:pt x="1809564" y="2681561"/>
                  <a:pt x="1809387" y="2681296"/>
                </a:cubicBezTo>
                <a:cubicBezTo>
                  <a:pt x="1809211" y="2681031"/>
                  <a:pt x="1808872" y="2680810"/>
                  <a:pt x="1808371" y="2680633"/>
                </a:cubicBezTo>
                <a:cubicBezTo>
                  <a:pt x="1807870" y="2680456"/>
                  <a:pt x="1807164" y="2680324"/>
                  <a:pt x="1806250" y="2680235"/>
                </a:cubicBezTo>
                <a:cubicBezTo>
                  <a:pt x="1805337" y="2680147"/>
                  <a:pt x="1804174" y="2680103"/>
                  <a:pt x="1802760" y="2680103"/>
                </a:cubicBezTo>
                <a:cubicBezTo>
                  <a:pt x="1801169" y="2680103"/>
                  <a:pt x="1799888" y="2680147"/>
                  <a:pt x="1798916" y="2680235"/>
                </a:cubicBezTo>
                <a:cubicBezTo>
                  <a:pt x="1797944" y="2680324"/>
                  <a:pt x="1797163" y="2680486"/>
                  <a:pt x="1796574" y="2680721"/>
                </a:cubicBezTo>
                <a:cubicBezTo>
                  <a:pt x="1795985" y="2680957"/>
                  <a:pt x="1795543" y="2681251"/>
                  <a:pt x="1795249" y="2681605"/>
                </a:cubicBezTo>
                <a:cubicBezTo>
                  <a:pt x="1794954" y="2681958"/>
                  <a:pt x="1794748" y="2682371"/>
                  <a:pt x="1794630" y="2682842"/>
                </a:cubicBezTo>
                <a:lnTo>
                  <a:pt x="1787207" y="2701134"/>
                </a:lnTo>
                <a:cubicBezTo>
                  <a:pt x="1786206" y="2703726"/>
                  <a:pt x="1785101" y="2705935"/>
                  <a:pt x="1783894" y="2707761"/>
                </a:cubicBezTo>
                <a:cubicBezTo>
                  <a:pt x="1782686" y="2709588"/>
                  <a:pt x="1781316" y="2711075"/>
                  <a:pt x="1779785" y="2712224"/>
                </a:cubicBezTo>
                <a:cubicBezTo>
                  <a:pt x="1778253" y="2713373"/>
                  <a:pt x="1776559" y="2714197"/>
                  <a:pt x="1774703" y="2714698"/>
                </a:cubicBezTo>
                <a:cubicBezTo>
                  <a:pt x="1772848" y="2715199"/>
                  <a:pt x="1770801" y="2715449"/>
                  <a:pt x="1768562" y="2715449"/>
                </a:cubicBezTo>
                <a:lnTo>
                  <a:pt x="1762376" y="2715449"/>
                </a:lnTo>
                <a:lnTo>
                  <a:pt x="1762376" y="2682135"/>
                </a:lnTo>
                <a:cubicBezTo>
                  <a:pt x="1762376" y="2681841"/>
                  <a:pt x="1762229" y="2681561"/>
                  <a:pt x="1761934" y="2681296"/>
                </a:cubicBezTo>
                <a:cubicBezTo>
                  <a:pt x="1761640" y="2681031"/>
                  <a:pt x="1761198" y="2680810"/>
                  <a:pt x="1760609" y="2680633"/>
                </a:cubicBezTo>
                <a:cubicBezTo>
                  <a:pt x="1760020" y="2680456"/>
                  <a:pt x="1759254" y="2680324"/>
                  <a:pt x="1758311" y="2680235"/>
                </a:cubicBezTo>
                <a:cubicBezTo>
                  <a:pt x="1757369" y="2680147"/>
                  <a:pt x="1756279" y="2680103"/>
                  <a:pt x="1755042" y="2680103"/>
                </a:cubicBezTo>
                <a:close/>
                <a:moveTo>
                  <a:pt x="888955" y="2680103"/>
                </a:moveTo>
                <a:cubicBezTo>
                  <a:pt x="887600" y="2680103"/>
                  <a:pt x="886451" y="2680132"/>
                  <a:pt x="885509" y="2680191"/>
                </a:cubicBezTo>
                <a:cubicBezTo>
                  <a:pt x="884566" y="2680250"/>
                  <a:pt x="883815" y="2680383"/>
                  <a:pt x="883255" y="2680589"/>
                </a:cubicBezTo>
                <a:cubicBezTo>
                  <a:pt x="882696" y="2680795"/>
                  <a:pt x="882298" y="2681060"/>
                  <a:pt x="882063" y="2681384"/>
                </a:cubicBezTo>
                <a:cubicBezTo>
                  <a:pt x="881827" y="2681708"/>
                  <a:pt x="881709" y="2682135"/>
                  <a:pt x="881709" y="2682665"/>
                </a:cubicBezTo>
                <a:cubicBezTo>
                  <a:pt x="881709" y="2683078"/>
                  <a:pt x="881768" y="2683578"/>
                  <a:pt x="881886" y="2684168"/>
                </a:cubicBezTo>
                <a:cubicBezTo>
                  <a:pt x="882004" y="2684757"/>
                  <a:pt x="882210" y="2685493"/>
                  <a:pt x="882504" y="2686377"/>
                </a:cubicBezTo>
                <a:lnTo>
                  <a:pt x="905745" y="2761930"/>
                </a:lnTo>
                <a:cubicBezTo>
                  <a:pt x="905922" y="2762519"/>
                  <a:pt x="906187" y="2763020"/>
                  <a:pt x="906540" y="2763432"/>
                </a:cubicBezTo>
                <a:cubicBezTo>
                  <a:pt x="906894" y="2763845"/>
                  <a:pt x="907439" y="2764169"/>
                  <a:pt x="908175" y="2764405"/>
                </a:cubicBezTo>
                <a:cubicBezTo>
                  <a:pt x="908911" y="2764640"/>
                  <a:pt x="909854" y="2764817"/>
                  <a:pt x="911003" y="2764935"/>
                </a:cubicBezTo>
                <a:cubicBezTo>
                  <a:pt x="912151" y="2765053"/>
                  <a:pt x="913639" y="2765111"/>
                  <a:pt x="915465" y="2765111"/>
                </a:cubicBezTo>
                <a:cubicBezTo>
                  <a:pt x="917232" y="2765111"/>
                  <a:pt x="918720" y="2765067"/>
                  <a:pt x="919928" y="2764979"/>
                </a:cubicBezTo>
                <a:cubicBezTo>
                  <a:pt x="921135" y="2764891"/>
                  <a:pt x="922122" y="2764729"/>
                  <a:pt x="922888" y="2764493"/>
                </a:cubicBezTo>
                <a:cubicBezTo>
                  <a:pt x="923654" y="2764257"/>
                  <a:pt x="924228" y="2763933"/>
                  <a:pt x="924611" y="2763521"/>
                </a:cubicBezTo>
                <a:cubicBezTo>
                  <a:pt x="924994" y="2763108"/>
                  <a:pt x="925274" y="2762578"/>
                  <a:pt x="925451" y="2761930"/>
                </a:cubicBezTo>
                <a:lnTo>
                  <a:pt x="940915" y="2704227"/>
                </a:lnTo>
                <a:lnTo>
                  <a:pt x="941091" y="2703431"/>
                </a:lnTo>
                <a:lnTo>
                  <a:pt x="941268" y="2704227"/>
                </a:lnTo>
                <a:lnTo>
                  <a:pt x="957970" y="2761930"/>
                </a:lnTo>
                <a:cubicBezTo>
                  <a:pt x="958146" y="2762519"/>
                  <a:pt x="958411" y="2763020"/>
                  <a:pt x="958765" y="2763432"/>
                </a:cubicBezTo>
                <a:cubicBezTo>
                  <a:pt x="959118" y="2763845"/>
                  <a:pt x="959663" y="2764169"/>
                  <a:pt x="960400" y="2764405"/>
                </a:cubicBezTo>
                <a:cubicBezTo>
                  <a:pt x="961136" y="2764640"/>
                  <a:pt x="962123" y="2764817"/>
                  <a:pt x="963360" y="2764935"/>
                </a:cubicBezTo>
                <a:cubicBezTo>
                  <a:pt x="964597" y="2765053"/>
                  <a:pt x="966129" y="2765111"/>
                  <a:pt x="967955" y="2765111"/>
                </a:cubicBezTo>
                <a:cubicBezTo>
                  <a:pt x="969722" y="2765111"/>
                  <a:pt x="971195" y="2765067"/>
                  <a:pt x="972373" y="2764979"/>
                </a:cubicBezTo>
                <a:cubicBezTo>
                  <a:pt x="973551" y="2764891"/>
                  <a:pt x="974479" y="2764729"/>
                  <a:pt x="975157" y="2764493"/>
                </a:cubicBezTo>
                <a:cubicBezTo>
                  <a:pt x="975834" y="2764257"/>
                  <a:pt x="976365" y="2763933"/>
                  <a:pt x="976747" y="2763521"/>
                </a:cubicBezTo>
                <a:cubicBezTo>
                  <a:pt x="977130" y="2763108"/>
                  <a:pt x="977410" y="2762578"/>
                  <a:pt x="977587" y="2761930"/>
                </a:cubicBezTo>
                <a:lnTo>
                  <a:pt x="1001004" y="2686377"/>
                </a:lnTo>
                <a:cubicBezTo>
                  <a:pt x="1001299" y="2685493"/>
                  <a:pt x="1001505" y="2684757"/>
                  <a:pt x="1001623" y="2684168"/>
                </a:cubicBezTo>
                <a:cubicBezTo>
                  <a:pt x="1001741" y="2683578"/>
                  <a:pt x="1001799" y="2683078"/>
                  <a:pt x="1001799" y="2682665"/>
                </a:cubicBezTo>
                <a:cubicBezTo>
                  <a:pt x="1001799" y="2682135"/>
                  <a:pt x="1001696" y="2681723"/>
                  <a:pt x="1001490" y="2681428"/>
                </a:cubicBezTo>
                <a:cubicBezTo>
                  <a:pt x="1001284" y="2681134"/>
                  <a:pt x="1000930" y="2680869"/>
                  <a:pt x="1000430" y="2680633"/>
                </a:cubicBezTo>
                <a:cubicBezTo>
                  <a:pt x="999929" y="2680397"/>
                  <a:pt x="999251" y="2680250"/>
                  <a:pt x="998397" y="2680191"/>
                </a:cubicBezTo>
                <a:cubicBezTo>
                  <a:pt x="997543" y="2680132"/>
                  <a:pt x="996409" y="2680103"/>
                  <a:pt x="994995" y="2680103"/>
                </a:cubicBezTo>
                <a:cubicBezTo>
                  <a:pt x="993463" y="2680103"/>
                  <a:pt x="992212" y="2680147"/>
                  <a:pt x="991240" y="2680235"/>
                </a:cubicBezTo>
                <a:cubicBezTo>
                  <a:pt x="990268" y="2680324"/>
                  <a:pt x="989502" y="2680471"/>
                  <a:pt x="988942" y="2680677"/>
                </a:cubicBezTo>
                <a:cubicBezTo>
                  <a:pt x="988382" y="2680883"/>
                  <a:pt x="987970" y="2681178"/>
                  <a:pt x="987705" y="2681561"/>
                </a:cubicBezTo>
                <a:cubicBezTo>
                  <a:pt x="987440" y="2681944"/>
                  <a:pt x="987248" y="2682400"/>
                  <a:pt x="987131" y="2682930"/>
                </a:cubicBezTo>
                <a:lnTo>
                  <a:pt x="968220" y="2748499"/>
                </a:lnTo>
                <a:lnTo>
                  <a:pt x="968132" y="2749294"/>
                </a:lnTo>
                <a:lnTo>
                  <a:pt x="967955" y="2748499"/>
                </a:lnTo>
                <a:lnTo>
                  <a:pt x="948956" y="2682754"/>
                </a:lnTo>
                <a:cubicBezTo>
                  <a:pt x="948838" y="2682282"/>
                  <a:pt x="948661" y="2681870"/>
                  <a:pt x="948426" y="2681517"/>
                </a:cubicBezTo>
                <a:cubicBezTo>
                  <a:pt x="948190" y="2681163"/>
                  <a:pt x="947807" y="2680883"/>
                  <a:pt x="947277" y="2680677"/>
                </a:cubicBezTo>
                <a:cubicBezTo>
                  <a:pt x="946747" y="2680471"/>
                  <a:pt x="946025" y="2680324"/>
                  <a:pt x="945112" y="2680235"/>
                </a:cubicBezTo>
                <a:cubicBezTo>
                  <a:pt x="944199" y="2680147"/>
                  <a:pt x="943036" y="2680103"/>
                  <a:pt x="941622" y="2680103"/>
                </a:cubicBezTo>
                <a:cubicBezTo>
                  <a:pt x="940149" y="2680103"/>
                  <a:pt x="938956" y="2680147"/>
                  <a:pt x="938043" y="2680235"/>
                </a:cubicBezTo>
                <a:cubicBezTo>
                  <a:pt x="937130" y="2680324"/>
                  <a:pt x="936408" y="2680471"/>
                  <a:pt x="935878" y="2680677"/>
                </a:cubicBezTo>
                <a:cubicBezTo>
                  <a:pt x="935348" y="2680883"/>
                  <a:pt x="934950" y="2681178"/>
                  <a:pt x="934685" y="2681561"/>
                </a:cubicBezTo>
                <a:cubicBezTo>
                  <a:pt x="934420" y="2681944"/>
                  <a:pt x="934228" y="2682400"/>
                  <a:pt x="934110" y="2682930"/>
                </a:cubicBezTo>
                <a:lnTo>
                  <a:pt x="916526" y="2748499"/>
                </a:lnTo>
                <a:lnTo>
                  <a:pt x="916349" y="2749294"/>
                </a:lnTo>
                <a:lnTo>
                  <a:pt x="916172" y="2748499"/>
                </a:lnTo>
                <a:lnTo>
                  <a:pt x="896996" y="2682930"/>
                </a:lnTo>
                <a:cubicBezTo>
                  <a:pt x="896820" y="2682400"/>
                  <a:pt x="896614" y="2681944"/>
                  <a:pt x="896378" y="2681561"/>
                </a:cubicBezTo>
                <a:cubicBezTo>
                  <a:pt x="896142" y="2681178"/>
                  <a:pt x="895759" y="2680883"/>
                  <a:pt x="895229" y="2680677"/>
                </a:cubicBezTo>
                <a:cubicBezTo>
                  <a:pt x="894699" y="2680471"/>
                  <a:pt x="893933" y="2680324"/>
                  <a:pt x="892932" y="2680235"/>
                </a:cubicBezTo>
                <a:cubicBezTo>
                  <a:pt x="891930" y="2680147"/>
                  <a:pt x="890605" y="2680103"/>
                  <a:pt x="888955" y="2680103"/>
                </a:cubicBezTo>
                <a:close/>
                <a:moveTo>
                  <a:pt x="688242" y="2680103"/>
                </a:moveTo>
                <a:cubicBezTo>
                  <a:pt x="686828" y="2680103"/>
                  <a:pt x="685650" y="2680162"/>
                  <a:pt x="684707" y="2680279"/>
                </a:cubicBezTo>
                <a:cubicBezTo>
                  <a:pt x="683765" y="2680397"/>
                  <a:pt x="683013" y="2680574"/>
                  <a:pt x="682454" y="2680810"/>
                </a:cubicBezTo>
                <a:cubicBezTo>
                  <a:pt x="681894" y="2681045"/>
                  <a:pt x="681511" y="2681340"/>
                  <a:pt x="681305" y="2681693"/>
                </a:cubicBezTo>
                <a:cubicBezTo>
                  <a:pt x="681099" y="2682047"/>
                  <a:pt x="680996" y="2682430"/>
                  <a:pt x="680996" y="2682842"/>
                </a:cubicBezTo>
                <a:lnTo>
                  <a:pt x="680996" y="2762372"/>
                </a:lnTo>
                <a:cubicBezTo>
                  <a:pt x="680996" y="2762843"/>
                  <a:pt x="681099" y="2763241"/>
                  <a:pt x="681305" y="2763565"/>
                </a:cubicBezTo>
                <a:cubicBezTo>
                  <a:pt x="681511" y="2763889"/>
                  <a:pt x="681894" y="2764169"/>
                  <a:pt x="682454" y="2764405"/>
                </a:cubicBezTo>
                <a:cubicBezTo>
                  <a:pt x="683013" y="2764640"/>
                  <a:pt x="683765" y="2764817"/>
                  <a:pt x="684707" y="2764935"/>
                </a:cubicBezTo>
                <a:cubicBezTo>
                  <a:pt x="685650" y="2765053"/>
                  <a:pt x="686828" y="2765111"/>
                  <a:pt x="688242" y="2765111"/>
                </a:cubicBezTo>
                <a:cubicBezTo>
                  <a:pt x="689715" y="2765111"/>
                  <a:pt x="690922" y="2765053"/>
                  <a:pt x="691865" y="2764935"/>
                </a:cubicBezTo>
                <a:cubicBezTo>
                  <a:pt x="692807" y="2764817"/>
                  <a:pt x="693544" y="2764640"/>
                  <a:pt x="694074" y="2764405"/>
                </a:cubicBezTo>
                <a:cubicBezTo>
                  <a:pt x="694604" y="2764169"/>
                  <a:pt x="694987" y="2763889"/>
                  <a:pt x="695223" y="2763565"/>
                </a:cubicBezTo>
                <a:cubicBezTo>
                  <a:pt x="695458" y="2763241"/>
                  <a:pt x="695576" y="2762843"/>
                  <a:pt x="695576" y="2762372"/>
                </a:cubicBezTo>
                <a:lnTo>
                  <a:pt x="695576" y="2682842"/>
                </a:lnTo>
                <a:cubicBezTo>
                  <a:pt x="695576" y="2682430"/>
                  <a:pt x="695458" y="2682047"/>
                  <a:pt x="695223" y="2681693"/>
                </a:cubicBezTo>
                <a:cubicBezTo>
                  <a:pt x="694987" y="2681340"/>
                  <a:pt x="694604" y="2681045"/>
                  <a:pt x="694074" y="2680810"/>
                </a:cubicBezTo>
                <a:cubicBezTo>
                  <a:pt x="693544" y="2680574"/>
                  <a:pt x="692807" y="2680397"/>
                  <a:pt x="691865" y="2680279"/>
                </a:cubicBezTo>
                <a:cubicBezTo>
                  <a:pt x="690922" y="2680162"/>
                  <a:pt x="689715" y="2680103"/>
                  <a:pt x="688242" y="2680103"/>
                </a:cubicBezTo>
                <a:close/>
                <a:moveTo>
                  <a:pt x="1862063" y="2678866"/>
                </a:moveTo>
                <a:cubicBezTo>
                  <a:pt x="1859000" y="2678866"/>
                  <a:pt x="1855966" y="2679145"/>
                  <a:pt x="1852961" y="2679705"/>
                </a:cubicBezTo>
                <a:cubicBezTo>
                  <a:pt x="1849957" y="2680265"/>
                  <a:pt x="1847188" y="2680972"/>
                  <a:pt x="1844655" y="2681826"/>
                </a:cubicBezTo>
                <a:cubicBezTo>
                  <a:pt x="1842122" y="2682680"/>
                  <a:pt x="1839883" y="2683623"/>
                  <a:pt x="1837939" y="2684654"/>
                </a:cubicBezTo>
                <a:cubicBezTo>
                  <a:pt x="1835995" y="2685685"/>
                  <a:pt x="1834625" y="2686583"/>
                  <a:pt x="1833830" y="2687349"/>
                </a:cubicBezTo>
                <a:cubicBezTo>
                  <a:pt x="1833035" y="2688115"/>
                  <a:pt x="1832534" y="2688925"/>
                  <a:pt x="1832328" y="2689779"/>
                </a:cubicBezTo>
                <a:cubicBezTo>
                  <a:pt x="1832122" y="2690633"/>
                  <a:pt x="1832019" y="2691797"/>
                  <a:pt x="1832019" y="2693269"/>
                </a:cubicBezTo>
                <a:cubicBezTo>
                  <a:pt x="1832019" y="2694153"/>
                  <a:pt x="1832077" y="2694963"/>
                  <a:pt x="1832195" y="2695699"/>
                </a:cubicBezTo>
                <a:cubicBezTo>
                  <a:pt x="1832313" y="2696436"/>
                  <a:pt x="1832505" y="2697040"/>
                  <a:pt x="1832770" y="2697511"/>
                </a:cubicBezTo>
                <a:cubicBezTo>
                  <a:pt x="1833035" y="2697982"/>
                  <a:pt x="1833344" y="2698336"/>
                  <a:pt x="1833698" y="2698571"/>
                </a:cubicBezTo>
                <a:cubicBezTo>
                  <a:pt x="1834051" y="2698807"/>
                  <a:pt x="1834463" y="2698925"/>
                  <a:pt x="1834935" y="2698925"/>
                </a:cubicBezTo>
                <a:cubicBezTo>
                  <a:pt x="1835642" y="2698925"/>
                  <a:pt x="1836717" y="2698498"/>
                  <a:pt x="1838160" y="2697643"/>
                </a:cubicBezTo>
                <a:cubicBezTo>
                  <a:pt x="1839603" y="2696789"/>
                  <a:pt x="1841400" y="2695847"/>
                  <a:pt x="1843550" y="2694816"/>
                </a:cubicBezTo>
                <a:cubicBezTo>
                  <a:pt x="1845701" y="2693785"/>
                  <a:pt x="1848204" y="2692842"/>
                  <a:pt x="1851062" y="2691988"/>
                </a:cubicBezTo>
                <a:cubicBezTo>
                  <a:pt x="1853919" y="2691134"/>
                  <a:pt x="1857144" y="2690707"/>
                  <a:pt x="1860738" y="2690707"/>
                </a:cubicBezTo>
                <a:cubicBezTo>
                  <a:pt x="1864096" y="2690707"/>
                  <a:pt x="1866923" y="2691104"/>
                  <a:pt x="1869221" y="2691900"/>
                </a:cubicBezTo>
                <a:cubicBezTo>
                  <a:pt x="1871518" y="2692695"/>
                  <a:pt x="1873389" y="2693873"/>
                  <a:pt x="1874832" y="2695434"/>
                </a:cubicBezTo>
                <a:cubicBezTo>
                  <a:pt x="1876275" y="2696995"/>
                  <a:pt x="1877321" y="2698954"/>
                  <a:pt x="1877969" y="2701311"/>
                </a:cubicBezTo>
                <a:cubicBezTo>
                  <a:pt x="1878617" y="2703667"/>
                  <a:pt x="1878941" y="2706377"/>
                  <a:pt x="1878941" y="2709440"/>
                </a:cubicBezTo>
                <a:lnTo>
                  <a:pt x="1878941" y="2715626"/>
                </a:lnTo>
                <a:lnTo>
                  <a:pt x="1867984" y="2715626"/>
                </a:lnTo>
                <a:cubicBezTo>
                  <a:pt x="1861798" y="2715626"/>
                  <a:pt x="1856231" y="2716171"/>
                  <a:pt x="1851283" y="2717261"/>
                </a:cubicBezTo>
                <a:cubicBezTo>
                  <a:pt x="1846334" y="2718351"/>
                  <a:pt x="1842151" y="2719986"/>
                  <a:pt x="1838734" y="2722165"/>
                </a:cubicBezTo>
                <a:cubicBezTo>
                  <a:pt x="1835317" y="2724345"/>
                  <a:pt x="1832696" y="2727084"/>
                  <a:pt x="1830870" y="2730383"/>
                </a:cubicBezTo>
                <a:cubicBezTo>
                  <a:pt x="1829043" y="2733682"/>
                  <a:pt x="1828130" y="2737570"/>
                  <a:pt x="1828130" y="2742048"/>
                </a:cubicBezTo>
                <a:cubicBezTo>
                  <a:pt x="1828130" y="2745877"/>
                  <a:pt x="1828793" y="2749294"/>
                  <a:pt x="1830119" y="2752298"/>
                </a:cubicBezTo>
                <a:cubicBezTo>
                  <a:pt x="1831444" y="2755303"/>
                  <a:pt x="1833300" y="2757836"/>
                  <a:pt x="1835686" y="2759898"/>
                </a:cubicBezTo>
                <a:cubicBezTo>
                  <a:pt x="1838072" y="2761960"/>
                  <a:pt x="1840958" y="2763536"/>
                  <a:pt x="1844346" y="2764625"/>
                </a:cubicBezTo>
                <a:cubicBezTo>
                  <a:pt x="1847733" y="2765715"/>
                  <a:pt x="1851518" y="2766260"/>
                  <a:pt x="1855701" y="2766260"/>
                </a:cubicBezTo>
                <a:cubicBezTo>
                  <a:pt x="1860473" y="2766260"/>
                  <a:pt x="1864994" y="2765229"/>
                  <a:pt x="1869265" y="2763167"/>
                </a:cubicBezTo>
                <a:cubicBezTo>
                  <a:pt x="1873536" y="2761105"/>
                  <a:pt x="1877410" y="2758219"/>
                  <a:pt x="1880885" y="2754507"/>
                </a:cubicBezTo>
                <a:lnTo>
                  <a:pt x="1880885" y="2762460"/>
                </a:lnTo>
                <a:cubicBezTo>
                  <a:pt x="1880885" y="2763167"/>
                  <a:pt x="1881091" y="2763698"/>
                  <a:pt x="1881504" y="2764051"/>
                </a:cubicBezTo>
                <a:cubicBezTo>
                  <a:pt x="1881916" y="2764405"/>
                  <a:pt x="1882579" y="2764670"/>
                  <a:pt x="1883492" y="2764846"/>
                </a:cubicBezTo>
                <a:cubicBezTo>
                  <a:pt x="1884405" y="2765023"/>
                  <a:pt x="1885628" y="2765111"/>
                  <a:pt x="1887159" y="2765111"/>
                </a:cubicBezTo>
                <a:cubicBezTo>
                  <a:pt x="1888750" y="2765111"/>
                  <a:pt x="1889958" y="2765023"/>
                  <a:pt x="1890782" y="2764846"/>
                </a:cubicBezTo>
                <a:cubicBezTo>
                  <a:pt x="1891607" y="2764670"/>
                  <a:pt x="1892255" y="2764405"/>
                  <a:pt x="1892726" y="2764051"/>
                </a:cubicBezTo>
                <a:cubicBezTo>
                  <a:pt x="1893198" y="2763698"/>
                  <a:pt x="1893433" y="2763167"/>
                  <a:pt x="1893433" y="2762460"/>
                </a:cubicBezTo>
                <a:lnTo>
                  <a:pt x="1893433" y="2708822"/>
                </a:lnTo>
                <a:cubicBezTo>
                  <a:pt x="1893433" y="2703873"/>
                  <a:pt x="1892874" y="2699543"/>
                  <a:pt x="1891754" y="2695832"/>
                </a:cubicBezTo>
                <a:cubicBezTo>
                  <a:pt x="1890635" y="2692121"/>
                  <a:pt x="1888838" y="2689013"/>
                  <a:pt x="1886364" y="2686509"/>
                </a:cubicBezTo>
                <a:cubicBezTo>
                  <a:pt x="1883890" y="2684006"/>
                  <a:pt x="1880650" y="2682106"/>
                  <a:pt x="1876644" y="2680810"/>
                </a:cubicBezTo>
                <a:cubicBezTo>
                  <a:pt x="1872638" y="2679514"/>
                  <a:pt x="1867778" y="2678866"/>
                  <a:pt x="1862063" y="2678866"/>
                </a:cubicBezTo>
                <a:close/>
                <a:moveTo>
                  <a:pt x="1620864" y="2678866"/>
                </a:moveTo>
                <a:cubicBezTo>
                  <a:pt x="1614089" y="2678866"/>
                  <a:pt x="1608169" y="2679955"/>
                  <a:pt x="1603102" y="2682135"/>
                </a:cubicBezTo>
                <a:cubicBezTo>
                  <a:pt x="1598036" y="2684315"/>
                  <a:pt x="1593809" y="2687378"/>
                  <a:pt x="1590422" y="2691325"/>
                </a:cubicBezTo>
                <a:cubicBezTo>
                  <a:pt x="1587034" y="2695272"/>
                  <a:pt x="1584501" y="2699970"/>
                  <a:pt x="1582822" y="2705420"/>
                </a:cubicBezTo>
                <a:cubicBezTo>
                  <a:pt x="1581143" y="2710869"/>
                  <a:pt x="1580304" y="2716834"/>
                  <a:pt x="1580304" y="2723314"/>
                </a:cubicBezTo>
                <a:cubicBezTo>
                  <a:pt x="1580304" y="2730030"/>
                  <a:pt x="1581099" y="2736039"/>
                  <a:pt x="1582690" y="2741341"/>
                </a:cubicBezTo>
                <a:cubicBezTo>
                  <a:pt x="1584280" y="2746643"/>
                  <a:pt x="1586696" y="2751150"/>
                  <a:pt x="1589936" y="2754861"/>
                </a:cubicBezTo>
                <a:cubicBezTo>
                  <a:pt x="1593176" y="2758572"/>
                  <a:pt x="1597226" y="2761400"/>
                  <a:pt x="1602086" y="2763344"/>
                </a:cubicBezTo>
                <a:cubicBezTo>
                  <a:pt x="1606946" y="2765288"/>
                  <a:pt x="1612646" y="2766260"/>
                  <a:pt x="1619185" y="2766260"/>
                </a:cubicBezTo>
                <a:cubicBezTo>
                  <a:pt x="1625901" y="2766260"/>
                  <a:pt x="1631807" y="2765156"/>
                  <a:pt x="1636903" y="2762946"/>
                </a:cubicBezTo>
                <a:cubicBezTo>
                  <a:pt x="1641998" y="2760737"/>
                  <a:pt x="1646240" y="2757659"/>
                  <a:pt x="1649627" y="2753712"/>
                </a:cubicBezTo>
                <a:cubicBezTo>
                  <a:pt x="1653015" y="2749765"/>
                  <a:pt x="1655563" y="2745067"/>
                  <a:pt x="1657271" y="2739618"/>
                </a:cubicBezTo>
                <a:cubicBezTo>
                  <a:pt x="1658980" y="2734168"/>
                  <a:pt x="1659834" y="2728204"/>
                  <a:pt x="1659834" y="2721723"/>
                </a:cubicBezTo>
                <a:cubicBezTo>
                  <a:pt x="1659834" y="2715066"/>
                  <a:pt x="1659024" y="2709087"/>
                  <a:pt x="1657404" y="2703785"/>
                </a:cubicBezTo>
                <a:cubicBezTo>
                  <a:pt x="1655784" y="2698483"/>
                  <a:pt x="1653353" y="2693976"/>
                  <a:pt x="1650113" y="2690265"/>
                </a:cubicBezTo>
                <a:cubicBezTo>
                  <a:pt x="1646873" y="2686553"/>
                  <a:pt x="1642823" y="2683726"/>
                  <a:pt x="1637963" y="2681782"/>
                </a:cubicBezTo>
                <a:cubicBezTo>
                  <a:pt x="1633103" y="2679838"/>
                  <a:pt x="1627403" y="2678866"/>
                  <a:pt x="1620864" y="2678866"/>
                </a:cubicBezTo>
                <a:close/>
                <a:moveTo>
                  <a:pt x="1433438" y="2678866"/>
                </a:moveTo>
                <a:cubicBezTo>
                  <a:pt x="1430375" y="2678866"/>
                  <a:pt x="1427341" y="2679145"/>
                  <a:pt x="1424336" y="2679705"/>
                </a:cubicBezTo>
                <a:cubicBezTo>
                  <a:pt x="1421332" y="2680265"/>
                  <a:pt x="1418563" y="2680972"/>
                  <a:pt x="1416030" y="2681826"/>
                </a:cubicBezTo>
                <a:cubicBezTo>
                  <a:pt x="1413497" y="2682680"/>
                  <a:pt x="1411258" y="2683623"/>
                  <a:pt x="1409314" y="2684654"/>
                </a:cubicBezTo>
                <a:cubicBezTo>
                  <a:pt x="1407370" y="2685685"/>
                  <a:pt x="1406000" y="2686583"/>
                  <a:pt x="1405205" y="2687349"/>
                </a:cubicBezTo>
                <a:cubicBezTo>
                  <a:pt x="1404410" y="2688115"/>
                  <a:pt x="1403909" y="2688925"/>
                  <a:pt x="1403703" y="2689779"/>
                </a:cubicBezTo>
                <a:cubicBezTo>
                  <a:pt x="1403496" y="2690633"/>
                  <a:pt x="1403393" y="2691797"/>
                  <a:pt x="1403393" y="2693269"/>
                </a:cubicBezTo>
                <a:cubicBezTo>
                  <a:pt x="1403393" y="2694153"/>
                  <a:pt x="1403452" y="2694963"/>
                  <a:pt x="1403570" y="2695699"/>
                </a:cubicBezTo>
                <a:cubicBezTo>
                  <a:pt x="1403688" y="2696436"/>
                  <a:pt x="1403879" y="2697040"/>
                  <a:pt x="1404145" y="2697511"/>
                </a:cubicBezTo>
                <a:cubicBezTo>
                  <a:pt x="1404410" y="2697982"/>
                  <a:pt x="1404719" y="2698336"/>
                  <a:pt x="1405072" y="2698571"/>
                </a:cubicBezTo>
                <a:cubicBezTo>
                  <a:pt x="1405426" y="2698807"/>
                  <a:pt x="1405838" y="2698925"/>
                  <a:pt x="1406310" y="2698925"/>
                </a:cubicBezTo>
                <a:cubicBezTo>
                  <a:pt x="1407016" y="2698925"/>
                  <a:pt x="1408092" y="2698498"/>
                  <a:pt x="1409535" y="2697643"/>
                </a:cubicBezTo>
                <a:cubicBezTo>
                  <a:pt x="1410978" y="2696789"/>
                  <a:pt x="1412775" y="2695847"/>
                  <a:pt x="1414925" y="2694816"/>
                </a:cubicBezTo>
                <a:cubicBezTo>
                  <a:pt x="1417076" y="2693785"/>
                  <a:pt x="1419579" y="2692842"/>
                  <a:pt x="1422436" y="2691988"/>
                </a:cubicBezTo>
                <a:cubicBezTo>
                  <a:pt x="1425294" y="2691134"/>
                  <a:pt x="1428519" y="2690707"/>
                  <a:pt x="1432113" y="2690707"/>
                </a:cubicBezTo>
                <a:cubicBezTo>
                  <a:pt x="1435471" y="2690707"/>
                  <a:pt x="1438298" y="2691104"/>
                  <a:pt x="1440596" y="2691900"/>
                </a:cubicBezTo>
                <a:cubicBezTo>
                  <a:pt x="1442893" y="2692695"/>
                  <a:pt x="1444764" y="2693873"/>
                  <a:pt x="1446207" y="2695434"/>
                </a:cubicBezTo>
                <a:cubicBezTo>
                  <a:pt x="1447650" y="2696995"/>
                  <a:pt x="1448696" y="2698954"/>
                  <a:pt x="1449344" y="2701311"/>
                </a:cubicBezTo>
                <a:cubicBezTo>
                  <a:pt x="1449992" y="2703667"/>
                  <a:pt x="1450316" y="2706377"/>
                  <a:pt x="1450316" y="2709440"/>
                </a:cubicBezTo>
                <a:lnTo>
                  <a:pt x="1450316" y="2715626"/>
                </a:lnTo>
                <a:lnTo>
                  <a:pt x="1439359" y="2715626"/>
                </a:lnTo>
                <a:cubicBezTo>
                  <a:pt x="1433173" y="2715626"/>
                  <a:pt x="1427606" y="2716171"/>
                  <a:pt x="1422657" y="2717261"/>
                </a:cubicBezTo>
                <a:cubicBezTo>
                  <a:pt x="1417709" y="2718351"/>
                  <a:pt x="1413526" y="2719986"/>
                  <a:pt x="1410109" y="2722165"/>
                </a:cubicBezTo>
                <a:cubicBezTo>
                  <a:pt x="1406693" y="2724345"/>
                  <a:pt x="1404071" y="2727084"/>
                  <a:pt x="1402245" y="2730383"/>
                </a:cubicBezTo>
                <a:cubicBezTo>
                  <a:pt x="1400418" y="2733682"/>
                  <a:pt x="1399505" y="2737570"/>
                  <a:pt x="1399505" y="2742048"/>
                </a:cubicBezTo>
                <a:cubicBezTo>
                  <a:pt x="1399505" y="2745877"/>
                  <a:pt x="1400168" y="2749294"/>
                  <a:pt x="1401494" y="2752298"/>
                </a:cubicBezTo>
                <a:cubicBezTo>
                  <a:pt x="1402819" y="2755303"/>
                  <a:pt x="1404675" y="2757836"/>
                  <a:pt x="1407061" y="2759898"/>
                </a:cubicBezTo>
                <a:cubicBezTo>
                  <a:pt x="1409447" y="2761960"/>
                  <a:pt x="1412333" y="2763536"/>
                  <a:pt x="1415721" y="2764625"/>
                </a:cubicBezTo>
                <a:cubicBezTo>
                  <a:pt x="1419108" y="2765715"/>
                  <a:pt x="1422893" y="2766260"/>
                  <a:pt x="1427076" y="2766260"/>
                </a:cubicBezTo>
                <a:cubicBezTo>
                  <a:pt x="1431848" y="2766260"/>
                  <a:pt x="1436369" y="2765229"/>
                  <a:pt x="1440640" y="2763167"/>
                </a:cubicBezTo>
                <a:cubicBezTo>
                  <a:pt x="1444911" y="2761105"/>
                  <a:pt x="1448784" y="2758219"/>
                  <a:pt x="1452260" y="2754507"/>
                </a:cubicBezTo>
                <a:lnTo>
                  <a:pt x="1452260" y="2762460"/>
                </a:lnTo>
                <a:cubicBezTo>
                  <a:pt x="1452260" y="2763167"/>
                  <a:pt x="1452466" y="2763698"/>
                  <a:pt x="1452879" y="2764051"/>
                </a:cubicBezTo>
                <a:cubicBezTo>
                  <a:pt x="1453291" y="2764405"/>
                  <a:pt x="1453954" y="2764670"/>
                  <a:pt x="1454867" y="2764846"/>
                </a:cubicBezTo>
                <a:cubicBezTo>
                  <a:pt x="1455780" y="2765023"/>
                  <a:pt x="1457003" y="2765111"/>
                  <a:pt x="1458534" y="2765111"/>
                </a:cubicBezTo>
                <a:cubicBezTo>
                  <a:pt x="1460125" y="2765111"/>
                  <a:pt x="1461332" y="2765023"/>
                  <a:pt x="1462157" y="2764846"/>
                </a:cubicBezTo>
                <a:cubicBezTo>
                  <a:pt x="1462982" y="2764670"/>
                  <a:pt x="1463630" y="2764405"/>
                  <a:pt x="1464101" y="2764051"/>
                </a:cubicBezTo>
                <a:cubicBezTo>
                  <a:pt x="1464573" y="2763698"/>
                  <a:pt x="1464808" y="2763167"/>
                  <a:pt x="1464808" y="2762460"/>
                </a:cubicBezTo>
                <a:lnTo>
                  <a:pt x="1464808" y="2708822"/>
                </a:lnTo>
                <a:cubicBezTo>
                  <a:pt x="1464808" y="2703873"/>
                  <a:pt x="1464249" y="2699543"/>
                  <a:pt x="1463129" y="2695832"/>
                </a:cubicBezTo>
                <a:cubicBezTo>
                  <a:pt x="1462010" y="2692121"/>
                  <a:pt x="1460213" y="2689013"/>
                  <a:pt x="1457739" y="2686509"/>
                </a:cubicBezTo>
                <a:cubicBezTo>
                  <a:pt x="1455265" y="2684006"/>
                  <a:pt x="1452025" y="2682106"/>
                  <a:pt x="1448019" y="2680810"/>
                </a:cubicBezTo>
                <a:cubicBezTo>
                  <a:pt x="1444013" y="2679514"/>
                  <a:pt x="1439152" y="2678866"/>
                  <a:pt x="1433438" y="2678866"/>
                </a:cubicBezTo>
                <a:close/>
                <a:moveTo>
                  <a:pt x="1350736" y="2678866"/>
                </a:moveTo>
                <a:cubicBezTo>
                  <a:pt x="1348085" y="2678866"/>
                  <a:pt x="1345567" y="2679175"/>
                  <a:pt x="1343181" y="2679793"/>
                </a:cubicBezTo>
                <a:cubicBezTo>
                  <a:pt x="1340795" y="2680412"/>
                  <a:pt x="1338468" y="2681325"/>
                  <a:pt x="1336200" y="2682533"/>
                </a:cubicBezTo>
                <a:cubicBezTo>
                  <a:pt x="1333932" y="2683740"/>
                  <a:pt x="1331678" y="2685257"/>
                  <a:pt x="1329440" y="2687084"/>
                </a:cubicBezTo>
                <a:cubicBezTo>
                  <a:pt x="1327201" y="2688910"/>
                  <a:pt x="1324874" y="2691060"/>
                  <a:pt x="1322459" y="2693534"/>
                </a:cubicBezTo>
                <a:lnTo>
                  <a:pt x="1322459" y="2682842"/>
                </a:lnTo>
                <a:cubicBezTo>
                  <a:pt x="1322459" y="2682312"/>
                  <a:pt x="1322356" y="2681885"/>
                  <a:pt x="1322150" y="2681561"/>
                </a:cubicBezTo>
                <a:cubicBezTo>
                  <a:pt x="1321943" y="2681237"/>
                  <a:pt x="1321575" y="2680957"/>
                  <a:pt x="1321045" y="2680721"/>
                </a:cubicBezTo>
                <a:cubicBezTo>
                  <a:pt x="1320515" y="2680486"/>
                  <a:pt x="1319852" y="2680324"/>
                  <a:pt x="1319057" y="2680235"/>
                </a:cubicBezTo>
                <a:cubicBezTo>
                  <a:pt x="1318261" y="2680147"/>
                  <a:pt x="1317245" y="2680103"/>
                  <a:pt x="1316008" y="2680103"/>
                </a:cubicBezTo>
                <a:cubicBezTo>
                  <a:pt x="1314830" y="2680103"/>
                  <a:pt x="1313828" y="2680147"/>
                  <a:pt x="1313004" y="2680235"/>
                </a:cubicBezTo>
                <a:cubicBezTo>
                  <a:pt x="1312179" y="2680324"/>
                  <a:pt x="1311501" y="2680486"/>
                  <a:pt x="1310971" y="2680721"/>
                </a:cubicBezTo>
                <a:cubicBezTo>
                  <a:pt x="1310441" y="2680957"/>
                  <a:pt x="1310088" y="2681237"/>
                  <a:pt x="1309911" y="2681561"/>
                </a:cubicBezTo>
                <a:cubicBezTo>
                  <a:pt x="1309734" y="2681885"/>
                  <a:pt x="1309646" y="2682312"/>
                  <a:pt x="1309646" y="2682842"/>
                </a:cubicBezTo>
                <a:lnTo>
                  <a:pt x="1309646" y="2793919"/>
                </a:lnTo>
                <a:cubicBezTo>
                  <a:pt x="1309646" y="2794390"/>
                  <a:pt x="1309749" y="2794803"/>
                  <a:pt x="1309955" y="2795156"/>
                </a:cubicBezTo>
                <a:cubicBezTo>
                  <a:pt x="1310161" y="2795510"/>
                  <a:pt x="1310544" y="2795804"/>
                  <a:pt x="1311104" y="2796040"/>
                </a:cubicBezTo>
                <a:cubicBezTo>
                  <a:pt x="1311663" y="2796275"/>
                  <a:pt x="1312414" y="2796452"/>
                  <a:pt x="1313357" y="2796570"/>
                </a:cubicBezTo>
                <a:cubicBezTo>
                  <a:pt x="1314300" y="2796688"/>
                  <a:pt x="1315478" y="2796747"/>
                  <a:pt x="1316892" y="2796747"/>
                </a:cubicBezTo>
                <a:cubicBezTo>
                  <a:pt x="1318365" y="2796747"/>
                  <a:pt x="1319572" y="2796688"/>
                  <a:pt x="1320515" y="2796570"/>
                </a:cubicBezTo>
                <a:cubicBezTo>
                  <a:pt x="1321457" y="2796452"/>
                  <a:pt x="1322194" y="2796275"/>
                  <a:pt x="1322724" y="2796040"/>
                </a:cubicBezTo>
                <a:cubicBezTo>
                  <a:pt x="1323254" y="2795804"/>
                  <a:pt x="1323637" y="2795510"/>
                  <a:pt x="1323873" y="2795156"/>
                </a:cubicBezTo>
                <a:cubicBezTo>
                  <a:pt x="1324108" y="2794803"/>
                  <a:pt x="1324226" y="2794390"/>
                  <a:pt x="1324226" y="2793919"/>
                </a:cubicBezTo>
                <a:lnTo>
                  <a:pt x="1324226" y="2754154"/>
                </a:lnTo>
                <a:cubicBezTo>
                  <a:pt x="1326347" y="2756216"/>
                  <a:pt x="1328350" y="2758013"/>
                  <a:pt x="1330235" y="2759544"/>
                </a:cubicBezTo>
                <a:cubicBezTo>
                  <a:pt x="1332120" y="2761076"/>
                  <a:pt x="1334020" y="2762343"/>
                  <a:pt x="1335935" y="2763344"/>
                </a:cubicBezTo>
                <a:cubicBezTo>
                  <a:pt x="1337849" y="2764346"/>
                  <a:pt x="1339808" y="2765082"/>
                  <a:pt x="1341811" y="2765553"/>
                </a:cubicBezTo>
                <a:cubicBezTo>
                  <a:pt x="1343814" y="2766025"/>
                  <a:pt x="1345994" y="2766260"/>
                  <a:pt x="1348350" y="2766260"/>
                </a:cubicBezTo>
                <a:cubicBezTo>
                  <a:pt x="1353888" y="2766260"/>
                  <a:pt x="1358807" y="2765215"/>
                  <a:pt x="1363108" y="2763123"/>
                </a:cubicBezTo>
                <a:cubicBezTo>
                  <a:pt x="1367408" y="2761032"/>
                  <a:pt x="1371016" y="2758057"/>
                  <a:pt x="1373932" y="2754198"/>
                </a:cubicBezTo>
                <a:cubicBezTo>
                  <a:pt x="1376849" y="2750339"/>
                  <a:pt x="1379058" y="2745641"/>
                  <a:pt x="1380560" y="2740104"/>
                </a:cubicBezTo>
                <a:cubicBezTo>
                  <a:pt x="1382062" y="2734566"/>
                  <a:pt x="1382813" y="2728321"/>
                  <a:pt x="1382813" y="2721370"/>
                </a:cubicBezTo>
                <a:cubicBezTo>
                  <a:pt x="1382813" y="2715597"/>
                  <a:pt x="1382224" y="2710133"/>
                  <a:pt x="1381046" y="2704978"/>
                </a:cubicBezTo>
                <a:cubicBezTo>
                  <a:pt x="1379868" y="2699823"/>
                  <a:pt x="1377997" y="2695302"/>
                  <a:pt x="1375435" y="2691414"/>
                </a:cubicBezTo>
                <a:cubicBezTo>
                  <a:pt x="1372872" y="2687525"/>
                  <a:pt x="1369558" y="2684462"/>
                  <a:pt x="1365493" y="2682223"/>
                </a:cubicBezTo>
                <a:cubicBezTo>
                  <a:pt x="1361429" y="2679985"/>
                  <a:pt x="1356509" y="2678866"/>
                  <a:pt x="1350736" y="2678866"/>
                </a:cubicBezTo>
                <a:close/>
                <a:moveTo>
                  <a:pt x="1154139" y="2678866"/>
                </a:moveTo>
                <a:cubicBezTo>
                  <a:pt x="1147364" y="2678866"/>
                  <a:pt x="1141444" y="2679955"/>
                  <a:pt x="1136377" y="2682135"/>
                </a:cubicBezTo>
                <a:cubicBezTo>
                  <a:pt x="1131311" y="2684315"/>
                  <a:pt x="1127084" y="2687378"/>
                  <a:pt x="1123697" y="2691325"/>
                </a:cubicBezTo>
                <a:cubicBezTo>
                  <a:pt x="1120309" y="2695272"/>
                  <a:pt x="1117776" y="2699970"/>
                  <a:pt x="1116097" y="2705420"/>
                </a:cubicBezTo>
                <a:cubicBezTo>
                  <a:pt x="1114418" y="2710869"/>
                  <a:pt x="1113579" y="2716834"/>
                  <a:pt x="1113579" y="2723314"/>
                </a:cubicBezTo>
                <a:cubicBezTo>
                  <a:pt x="1113579" y="2730030"/>
                  <a:pt x="1114374" y="2736039"/>
                  <a:pt x="1115965" y="2741341"/>
                </a:cubicBezTo>
                <a:cubicBezTo>
                  <a:pt x="1117555" y="2746643"/>
                  <a:pt x="1119970" y="2751150"/>
                  <a:pt x="1123211" y="2754861"/>
                </a:cubicBezTo>
                <a:cubicBezTo>
                  <a:pt x="1126451" y="2758572"/>
                  <a:pt x="1130501" y="2761400"/>
                  <a:pt x="1135361" y="2763344"/>
                </a:cubicBezTo>
                <a:cubicBezTo>
                  <a:pt x="1140221" y="2765288"/>
                  <a:pt x="1145921" y="2766260"/>
                  <a:pt x="1152460" y="2766260"/>
                </a:cubicBezTo>
                <a:cubicBezTo>
                  <a:pt x="1159176" y="2766260"/>
                  <a:pt x="1165082" y="2765156"/>
                  <a:pt x="1170177" y="2762946"/>
                </a:cubicBezTo>
                <a:cubicBezTo>
                  <a:pt x="1175273" y="2760737"/>
                  <a:pt x="1179515" y="2757659"/>
                  <a:pt x="1182902" y="2753712"/>
                </a:cubicBezTo>
                <a:cubicBezTo>
                  <a:pt x="1186290" y="2749765"/>
                  <a:pt x="1188838" y="2745067"/>
                  <a:pt x="1190546" y="2739618"/>
                </a:cubicBezTo>
                <a:cubicBezTo>
                  <a:pt x="1192254" y="2734168"/>
                  <a:pt x="1193109" y="2728204"/>
                  <a:pt x="1193109" y="2721723"/>
                </a:cubicBezTo>
                <a:cubicBezTo>
                  <a:pt x="1193109" y="2715066"/>
                  <a:pt x="1192299" y="2709087"/>
                  <a:pt x="1190679" y="2703785"/>
                </a:cubicBezTo>
                <a:cubicBezTo>
                  <a:pt x="1189059" y="2698483"/>
                  <a:pt x="1186628" y="2693976"/>
                  <a:pt x="1183388" y="2690265"/>
                </a:cubicBezTo>
                <a:cubicBezTo>
                  <a:pt x="1180148" y="2686553"/>
                  <a:pt x="1176098" y="2683726"/>
                  <a:pt x="1171238" y="2681782"/>
                </a:cubicBezTo>
                <a:cubicBezTo>
                  <a:pt x="1166378" y="2679838"/>
                  <a:pt x="1160678" y="2678866"/>
                  <a:pt x="1154139" y="2678866"/>
                </a:cubicBezTo>
                <a:close/>
                <a:moveTo>
                  <a:pt x="830289" y="2678866"/>
                </a:moveTo>
                <a:cubicBezTo>
                  <a:pt x="823514" y="2678866"/>
                  <a:pt x="817594" y="2679955"/>
                  <a:pt x="812527" y="2682135"/>
                </a:cubicBezTo>
                <a:cubicBezTo>
                  <a:pt x="807461" y="2684315"/>
                  <a:pt x="803234" y="2687378"/>
                  <a:pt x="799847" y="2691325"/>
                </a:cubicBezTo>
                <a:cubicBezTo>
                  <a:pt x="796459" y="2695272"/>
                  <a:pt x="793926" y="2699970"/>
                  <a:pt x="792247" y="2705420"/>
                </a:cubicBezTo>
                <a:cubicBezTo>
                  <a:pt x="790568" y="2710869"/>
                  <a:pt x="789729" y="2716834"/>
                  <a:pt x="789729" y="2723314"/>
                </a:cubicBezTo>
                <a:cubicBezTo>
                  <a:pt x="789729" y="2730030"/>
                  <a:pt x="790524" y="2736039"/>
                  <a:pt x="792115" y="2741341"/>
                </a:cubicBezTo>
                <a:cubicBezTo>
                  <a:pt x="793705" y="2746643"/>
                  <a:pt x="796120" y="2751150"/>
                  <a:pt x="799361" y="2754861"/>
                </a:cubicBezTo>
                <a:cubicBezTo>
                  <a:pt x="802601" y="2758572"/>
                  <a:pt x="806651" y="2761400"/>
                  <a:pt x="811511" y="2763344"/>
                </a:cubicBezTo>
                <a:cubicBezTo>
                  <a:pt x="816371" y="2765288"/>
                  <a:pt x="822071" y="2766260"/>
                  <a:pt x="828610" y="2766260"/>
                </a:cubicBezTo>
                <a:cubicBezTo>
                  <a:pt x="835326" y="2766260"/>
                  <a:pt x="841232" y="2765156"/>
                  <a:pt x="846327" y="2762946"/>
                </a:cubicBezTo>
                <a:cubicBezTo>
                  <a:pt x="851423" y="2760737"/>
                  <a:pt x="855665" y="2757659"/>
                  <a:pt x="859052" y="2753712"/>
                </a:cubicBezTo>
                <a:cubicBezTo>
                  <a:pt x="862440" y="2749765"/>
                  <a:pt x="864988" y="2745067"/>
                  <a:pt x="866696" y="2739618"/>
                </a:cubicBezTo>
                <a:cubicBezTo>
                  <a:pt x="868404" y="2734168"/>
                  <a:pt x="869259" y="2728204"/>
                  <a:pt x="869259" y="2721723"/>
                </a:cubicBezTo>
                <a:cubicBezTo>
                  <a:pt x="869259" y="2715066"/>
                  <a:pt x="868449" y="2709087"/>
                  <a:pt x="866829" y="2703785"/>
                </a:cubicBezTo>
                <a:cubicBezTo>
                  <a:pt x="865209" y="2698483"/>
                  <a:pt x="862778" y="2693976"/>
                  <a:pt x="859538" y="2690265"/>
                </a:cubicBezTo>
                <a:cubicBezTo>
                  <a:pt x="856298" y="2686553"/>
                  <a:pt x="852248" y="2683726"/>
                  <a:pt x="847388" y="2681782"/>
                </a:cubicBezTo>
                <a:cubicBezTo>
                  <a:pt x="842528" y="2679838"/>
                  <a:pt x="836828" y="2678866"/>
                  <a:pt x="830289" y="2678866"/>
                </a:cubicBezTo>
                <a:close/>
                <a:moveTo>
                  <a:pt x="602624" y="2662783"/>
                </a:moveTo>
                <a:lnTo>
                  <a:pt x="616674" y="2662783"/>
                </a:lnTo>
                <a:cubicBezTo>
                  <a:pt x="619266" y="2662783"/>
                  <a:pt x="621932" y="2662989"/>
                  <a:pt x="624671" y="2663401"/>
                </a:cubicBezTo>
                <a:cubicBezTo>
                  <a:pt x="627411" y="2663814"/>
                  <a:pt x="630062" y="2664786"/>
                  <a:pt x="632624" y="2666317"/>
                </a:cubicBezTo>
                <a:cubicBezTo>
                  <a:pt x="635187" y="2667849"/>
                  <a:pt x="637337" y="2670176"/>
                  <a:pt x="639075" y="2673298"/>
                </a:cubicBezTo>
                <a:cubicBezTo>
                  <a:pt x="640813" y="2676421"/>
                  <a:pt x="641682" y="2680309"/>
                  <a:pt x="641682" y="2684963"/>
                </a:cubicBezTo>
                <a:cubicBezTo>
                  <a:pt x="641682" y="2688380"/>
                  <a:pt x="641152" y="2691546"/>
                  <a:pt x="640091" y="2694462"/>
                </a:cubicBezTo>
                <a:cubicBezTo>
                  <a:pt x="639031" y="2697378"/>
                  <a:pt x="637470" y="2699882"/>
                  <a:pt x="635408" y="2701973"/>
                </a:cubicBezTo>
                <a:cubicBezTo>
                  <a:pt x="633346" y="2704065"/>
                  <a:pt x="630798" y="2705700"/>
                  <a:pt x="627764" y="2706878"/>
                </a:cubicBezTo>
                <a:cubicBezTo>
                  <a:pt x="624730" y="2708056"/>
                  <a:pt x="620916" y="2708645"/>
                  <a:pt x="616321" y="2708645"/>
                </a:cubicBezTo>
                <a:lnTo>
                  <a:pt x="602624" y="2708645"/>
                </a:lnTo>
                <a:close/>
                <a:moveTo>
                  <a:pt x="593434" y="2650235"/>
                </a:moveTo>
                <a:cubicBezTo>
                  <a:pt x="591902" y="2650235"/>
                  <a:pt x="590517" y="2650735"/>
                  <a:pt x="589280" y="2651737"/>
                </a:cubicBezTo>
                <a:cubicBezTo>
                  <a:pt x="588043" y="2652738"/>
                  <a:pt x="587425" y="2654417"/>
                  <a:pt x="587425" y="2656774"/>
                </a:cubicBezTo>
                <a:lnTo>
                  <a:pt x="587425" y="2762284"/>
                </a:lnTo>
                <a:cubicBezTo>
                  <a:pt x="587425" y="2762755"/>
                  <a:pt x="587542" y="2763167"/>
                  <a:pt x="587778" y="2763521"/>
                </a:cubicBezTo>
                <a:cubicBezTo>
                  <a:pt x="588014" y="2763874"/>
                  <a:pt x="588426" y="2764154"/>
                  <a:pt x="589015" y="2764360"/>
                </a:cubicBezTo>
                <a:cubicBezTo>
                  <a:pt x="589604" y="2764567"/>
                  <a:pt x="590385" y="2764743"/>
                  <a:pt x="591357" y="2764891"/>
                </a:cubicBezTo>
                <a:cubicBezTo>
                  <a:pt x="592329" y="2765038"/>
                  <a:pt x="593551" y="2765111"/>
                  <a:pt x="595024" y="2765111"/>
                </a:cubicBezTo>
                <a:cubicBezTo>
                  <a:pt x="596497" y="2765111"/>
                  <a:pt x="597719" y="2765038"/>
                  <a:pt x="598691" y="2764891"/>
                </a:cubicBezTo>
                <a:cubicBezTo>
                  <a:pt x="599663" y="2764743"/>
                  <a:pt x="600429" y="2764567"/>
                  <a:pt x="600989" y="2764360"/>
                </a:cubicBezTo>
                <a:cubicBezTo>
                  <a:pt x="601549" y="2764154"/>
                  <a:pt x="601961" y="2763874"/>
                  <a:pt x="602226" y="2763521"/>
                </a:cubicBezTo>
                <a:cubicBezTo>
                  <a:pt x="602491" y="2763167"/>
                  <a:pt x="602624" y="2762755"/>
                  <a:pt x="602624" y="2762284"/>
                </a:cubicBezTo>
                <a:lnTo>
                  <a:pt x="602624" y="2721105"/>
                </a:lnTo>
                <a:lnTo>
                  <a:pt x="615614" y="2721105"/>
                </a:lnTo>
                <a:cubicBezTo>
                  <a:pt x="622683" y="2721105"/>
                  <a:pt x="628766" y="2720221"/>
                  <a:pt x="633861" y="2718454"/>
                </a:cubicBezTo>
                <a:cubicBezTo>
                  <a:pt x="638957" y="2716686"/>
                  <a:pt x="643258" y="2714183"/>
                  <a:pt x="646763" y="2710943"/>
                </a:cubicBezTo>
                <a:cubicBezTo>
                  <a:pt x="650268" y="2707703"/>
                  <a:pt x="652963" y="2703785"/>
                  <a:pt x="654848" y="2699190"/>
                </a:cubicBezTo>
                <a:cubicBezTo>
                  <a:pt x="656734" y="2694595"/>
                  <a:pt x="657676" y="2689440"/>
                  <a:pt x="657676" y="2683726"/>
                </a:cubicBezTo>
                <a:cubicBezTo>
                  <a:pt x="657676" y="2679425"/>
                  <a:pt x="657072" y="2675493"/>
                  <a:pt x="655865" y="2671929"/>
                </a:cubicBezTo>
                <a:cubicBezTo>
                  <a:pt x="654657" y="2668365"/>
                  <a:pt x="652934" y="2665228"/>
                  <a:pt x="650695" y="2662518"/>
                </a:cubicBezTo>
                <a:cubicBezTo>
                  <a:pt x="648457" y="2659808"/>
                  <a:pt x="645732" y="2657525"/>
                  <a:pt x="642521" y="2655669"/>
                </a:cubicBezTo>
                <a:cubicBezTo>
                  <a:pt x="639311" y="2653814"/>
                  <a:pt x="636159" y="2652547"/>
                  <a:pt x="633066" y="2651870"/>
                </a:cubicBezTo>
                <a:cubicBezTo>
                  <a:pt x="629973" y="2651192"/>
                  <a:pt x="627293" y="2650750"/>
                  <a:pt x="625025" y="2650544"/>
                </a:cubicBezTo>
                <a:cubicBezTo>
                  <a:pt x="622757" y="2650338"/>
                  <a:pt x="620385" y="2650235"/>
                  <a:pt x="617911" y="2650235"/>
                </a:cubicBezTo>
                <a:close/>
                <a:moveTo>
                  <a:pt x="688330" y="2647319"/>
                </a:moveTo>
                <a:cubicBezTo>
                  <a:pt x="684854" y="2647319"/>
                  <a:pt x="682468" y="2647937"/>
                  <a:pt x="681172" y="2649174"/>
                </a:cubicBezTo>
                <a:cubicBezTo>
                  <a:pt x="679876" y="2650411"/>
                  <a:pt x="679228" y="2652738"/>
                  <a:pt x="679228" y="2656155"/>
                </a:cubicBezTo>
                <a:cubicBezTo>
                  <a:pt x="679228" y="2659513"/>
                  <a:pt x="679862" y="2661796"/>
                  <a:pt x="681128" y="2663004"/>
                </a:cubicBezTo>
                <a:cubicBezTo>
                  <a:pt x="682395" y="2664211"/>
                  <a:pt x="684737" y="2664815"/>
                  <a:pt x="688153" y="2664815"/>
                </a:cubicBezTo>
                <a:cubicBezTo>
                  <a:pt x="691629" y="2664815"/>
                  <a:pt x="694015" y="2664197"/>
                  <a:pt x="695311" y="2662960"/>
                </a:cubicBezTo>
                <a:cubicBezTo>
                  <a:pt x="696607" y="2661722"/>
                  <a:pt x="697255" y="2659395"/>
                  <a:pt x="697255" y="2655979"/>
                </a:cubicBezTo>
                <a:cubicBezTo>
                  <a:pt x="697255" y="2652621"/>
                  <a:pt x="696622" y="2650338"/>
                  <a:pt x="695355" y="2649130"/>
                </a:cubicBezTo>
                <a:cubicBezTo>
                  <a:pt x="694089" y="2647922"/>
                  <a:pt x="691747" y="2647319"/>
                  <a:pt x="688330" y="2647319"/>
                </a:cubicBezTo>
                <a:close/>
                <a:moveTo>
                  <a:pt x="764442" y="2641486"/>
                </a:moveTo>
                <a:cubicBezTo>
                  <a:pt x="763028" y="2641486"/>
                  <a:pt x="761850" y="2641545"/>
                  <a:pt x="760907" y="2641663"/>
                </a:cubicBezTo>
                <a:cubicBezTo>
                  <a:pt x="759965" y="2641781"/>
                  <a:pt x="759213" y="2641958"/>
                  <a:pt x="758654" y="2642193"/>
                </a:cubicBezTo>
                <a:cubicBezTo>
                  <a:pt x="758094" y="2642429"/>
                  <a:pt x="757711" y="2642724"/>
                  <a:pt x="757505" y="2643077"/>
                </a:cubicBezTo>
                <a:cubicBezTo>
                  <a:pt x="757299" y="2643431"/>
                  <a:pt x="757196" y="2643843"/>
                  <a:pt x="757196" y="2644314"/>
                </a:cubicBezTo>
                <a:lnTo>
                  <a:pt x="757196" y="2762372"/>
                </a:lnTo>
                <a:cubicBezTo>
                  <a:pt x="757196" y="2762843"/>
                  <a:pt x="757299" y="2763241"/>
                  <a:pt x="757505" y="2763565"/>
                </a:cubicBezTo>
                <a:cubicBezTo>
                  <a:pt x="757711" y="2763889"/>
                  <a:pt x="758094" y="2764169"/>
                  <a:pt x="758654" y="2764405"/>
                </a:cubicBezTo>
                <a:cubicBezTo>
                  <a:pt x="759213" y="2764640"/>
                  <a:pt x="759965" y="2764817"/>
                  <a:pt x="760907" y="2764935"/>
                </a:cubicBezTo>
                <a:cubicBezTo>
                  <a:pt x="761850" y="2765053"/>
                  <a:pt x="763028" y="2765111"/>
                  <a:pt x="764442" y="2765111"/>
                </a:cubicBezTo>
                <a:cubicBezTo>
                  <a:pt x="765915" y="2765111"/>
                  <a:pt x="767122" y="2765053"/>
                  <a:pt x="768065" y="2764935"/>
                </a:cubicBezTo>
                <a:cubicBezTo>
                  <a:pt x="769007" y="2764817"/>
                  <a:pt x="769744" y="2764640"/>
                  <a:pt x="770274" y="2764405"/>
                </a:cubicBezTo>
                <a:cubicBezTo>
                  <a:pt x="770804" y="2764169"/>
                  <a:pt x="771187" y="2763889"/>
                  <a:pt x="771423" y="2763565"/>
                </a:cubicBezTo>
                <a:cubicBezTo>
                  <a:pt x="771658" y="2763241"/>
                  <a:pt x="771776" y="2762843"/>
                  <a:pt x="771776" y="2762372"/>
                </a:cubicBezTo>
                <a:lnTo>
                  <a:pt x="771776" y="2644314"/>
                </a:lnTo>
                <a:cubicBezTo>
                  <a:pt x="771776" y="2643843"/>
                  <a:pt x="771658" y="2643431"/>
                  <a:pt x="771423" y="2643077"/>
                </a:cubicBezTo>
                <a:cubicBezTo>
                  <a:pt x="771187" y="2642724"/>
                  <a:pt x="770804" y="2642429"/>
                  <a:pt x="770274" y="2642193"/>
                </a:cubicBezTo>
                <a:cubicBezTo>
                  <a:pt x="769744" y="2641958"/>
                  <a:pt x="769007" y="2641781"/>
                  <a:pt x="768065" y="2641663"/>
                </a:cubicBezTo>
                <a:cubicBezTo>
                  <a:pt x="767122" y="2641545"/>
                  <a:pt x="765915" y="2641486"/>
                  <a:pt x="764442" y="2641486"/>
                </a:cubicBezTo>
                <a:close/>
                <a:moveTo>
                  <a:pt x="726342" y="2641486"/>
                </a:moveTo>
                <a:cubicBezTo>
                  <a:pt x="724928" y="2641486"/>
                  <a:pt x="723750" y="2641545"/>
                  <a:pt x="722807" y="2641663"/>
                </a:cubicBezTo>
                <a:cubicBezTo>
                  <a:pt x="721865" y="2641781"/>
                  <a:pt x="721113" y="2641958"/>
                  <a:pt x="720554" y="2642193"/>
                </a:cubicBezTo>
                <a:cubicBezTo>
                  <a:pt x="719994" y="2642429"/>
                  <a:pt x="719611" y="2642724"/>
                  <a:pt x="719405" y="2643077"/>
                </a:cubicBezTo>
                <a:cubicBezTo>
                  <a:pt x="719199" y="2643431"/>
                  <a:pt x="719096" y="2643843"/>
                  <a:pt x="719096" y="2644314"/>
                </a:cubicBezTo>
                <a:lnTo>
                  <a:pt x="719096" y="2762372"/>
                </a:lnTo>
                <a:cubicBezTo>
                  <a:pt x="719096" y="2762843"/>
                  <a:pt x="719199" y="2763241"/>
                  <a:pt x="719405" y="2763565"/>
                </a:cubicBezTo>
                <a:cubicBezTo>
                  <a:pt x="719611" y="2763889"/>
                  <a:pt x="719994" y="2764169"/>
                  <a:pt x="720554" y="2764405"/>
                </a:cubicBezTo>
                <a:cubicBezTo>
                  <a:pt x="721113" y="2764640"/>
                  <a:pt x="721865" y="2764817"/>
                  <a:pt x="722807" y="2764935"/>
                </a:cubicBezTo>
                <a:cubicBezTo>
                  <a:pt x="723750" y="2765053"/>
                  <a:pt x="724928" y="2765111"/>
                  <a:pt x="726342" y="2765111"/>
                </a:cubicBezTo>
                <a:cubicBezTo>
                  <a:pt x="727815" y="2765111"/>
                  <a:pt x="729022" y="2765053"/>
                  <a:pt x="729965" y="2764935"/>
                </a:cubicBezTo>
                <a:cubicBezTo>
                  <a:pt x="730907" y="2764817"/>
                  <a:pt x="731644" y="2764640"/>
                  <a:pt x="732174" y="2764405"/>
                </a:cubicBezTo>
                <a:cubicBezTo>
                  <a:pt x="732704" y="2764169"/>
                  <a:pt x="733087" y="2763889"/>
                  <a:pt x="733323" y="2763565"/>
                </a:cubicBezTo>
                <a:cubicBezTo>
                  <a:pt x="733558" y="2763241"/>
                  <a:pt x="733676" y="2762843"/>
                  <a:pt x="733676" y="2762372"/>
                </a:cubicBezTo>
                <a:lnTo>
                  <a:pt x="733676" y="2644314"/>
                </a:lnTo>
                <a:cubicBezTo>
                  <a:pt x="733676" y="2643843"/>
                  <a:pt x="733558" y="2643431"/>
                  <a:pt x="733323" y="2643077"/>
                </a:cubicBezTo>
                <a:cubicBezTo>
                  <a:pt x="733087" y="2642724"/>
                  <a:pt x="732704" y="2642429"/>
                  <a:pt x="732174" y="2642193"/>
                </a:cubicBezTo>
                <a:cubicBezTo>
                  <a:pt x="731644" y="2641958"/>
                  <a:pt x="730907" y="2641781"/>
                  <a:pt x="729965" y="2641663"/>
                </a:cubicBezTo>
                <a:cubicBezTo>
                  <a:pt x="729022" y="2641545"/>
                  <a:pt x="727815" y="2641486"/>
                  <a:pt x="726342" y="2641486"/>
                </a:cubicBezTo>
                <a:close/>
                <a:moveTo>
                  <a:pt x="1558663" y="2640735"/>
                </a:moveTo>
                <a:cubicBezTo>
                  <a:pt x="1558015" y="2640706"/>
                  <a:pt x="1557190" y="2640780"/>
                  <a:pt x="1556189" y="2640956"/>
                </a:cubicBezTo>
                <a:lnTo>
                  <a:pt x="1527823" y="2645640"/>
                </a:lnTo>
                <a:cubicBezTo>
                  <a:pt x="1524465" y="2646229"/>
                  <a:pt x="1521446" y="2646906"/>
                  <a:pt x="1518766" y="2647672"/>
                </a:cubicBezTo>
                <a:cubicBezTo>
                  <a:pt x="1516085" y="2648438"/>
                  <a:pt x="1513685" y="2649336"/>
                  <a:pt x="1511564" y="2650367"/>
                </a:cubicBezTo>
                <a:cubicBezTo>
                  <a:pt x="1509443" y="2651398"/>
                  <a:pt x="1507514" y="2652518"/>
                  <a:pt x="1505776" y="2653725"/>
                </a:cubicBezTo>
                <a:cubicBezTo>
                  <a:pt x="1504038" y="2654933"/>
                  <a:pt x="1502270" y="2656538"/>
                  <a:pt x="1500474" y="2658541"/>
                </a:cubicBezTo>
                <a:cubicBezTo>
                  <a:pt x="1498677" y="2660544"/>
                  <a:pt x="1496924" y="2663254"/>
                  <a:pt x="1495216" y="2666671"/>
                </a:cubicBezTo>
                <a:cubicBezTo>
                  <a:pt x="1493507" y="2670088"/>
                  <a:pt x="1492035" y="2674226"/>
                  <a:pt x="1490798" y="2679086"/>
                </a:cubicBezTo>
                <a:cubicBezTo>
                  <a:pt x="1489560" y="2683947"/>
                  <a:pt x="1488603" y="2689425"/>
                  <a:pt x="1487926" y="2695523"/>
                </a:cubicBezTo>
                <a:cubicBezTo>
                  <a:pt x="1487248" y="2701620"/>
                  <a:pt x="1486909" y="2708292"/>
                  <a:pt x="1486909" y="2715538"/>
                </a:cubicBezTo>
                <a:cubicBezTo>
                  <a:pt x="1486909" y="2724080"/>
                  <a:pt x="1487646" y="2731517"/>
                  <a:pt x="1489119" y="2737850"/>
                </a:cubicBezTo>
                <a:cubicBezTo>
                  <a:pt x="1490591" y="2744183"/>
                  <a:pt x="1492874" y="2749456"/>
                  <a:pt x="1495967" y="2753668"/>
                </a:cubicBezTo>
                <a:cubicBezTo>
                  <a:pt x="1499060" y="2757880"/>
                  <a:pt x="1502977" y="2761032"/>
                  <a:pt x="1507720" y="2763123"/>
                </a:cubicBezTo>
                <a:cubicBezTo>
                  <a:pt x="1512462" y="2765215"/>
                  <a:pt x="1518073" y="2766260"/>
                  <a:pt x="1524554" y="2766260"/>
                </a:cubicBezTo>
                <a:cubicBezTo>
                  <a:pt x="1530798" y="2766260"/>
                  <a:pt x="1536409" y="2765170"/>
                  <a:pt x="1541387" y="2762991"/>
                </a:cubicBezTo>
                <a:cubicBezTo>
                  <a:pt x="1546365" y="2760811"/>
                  <a:pt x="1550592" y="2757733"/>
                  <a:pt x="1554068" y="2753756"/>
                </a:cubicBezTo>
                <a:cubicBezTo>
                  <a:pt x="1557544" y="2749780"/>
                  <a:pt x="1560195" y="2745052"/>
                  <a:pt x="1562021" y="2739573"/>
                </a:cubicBezTo>
                <a:cubicBezTo>
                  <a:pt x="1563847" y="2734095"/>
                  <a:pt x="1564760" y="2728027"/>
                  <a:pt x="1564760" y="2721370"/>
                </a:cubicBezTo>
                <a:cubicBezTo>
                  <a:pt x="1564760" y="2715420"/>
                  <a:pt x="1564068" y="2709971"/>
                  <a:pt x="1562684" y="2705022"/>
                </a:cubicBezTo>
                <a:cubicBezTo>
                  <a:pt x="1561299" y="2700074"/>
                  <a:pt x="1559208" y="2695832"/>
                  <a:pt x="1556410" y="2692297"/>
                </a:cubicBezTo>
                <a:cubicBezTo>
                  <a:pt x="1553611" y="2688763"/>
                  <a:pt x="1550077" y="2686038"/>
                  <a:pt x="1545806" y="2684123"/>
                </a:cubicBezTo>
                <a:cubicBezTo>
                  <a:pt x="1541535" y="2682209"/>
                  <a:pt x="1536542" y="2681251"/>
                  <a:pt x="1530828" y="2681251"/>
                </a:cubicBezTo>
                <a:cubicBezTo>
                  <a:pt x="1527823" y="2681251"/>
                  <a:pt x="1524981" y="2681561"/>
                  <a:pt x="1522300" y="2682179"/>
                </a:cubicBezTo>
                <a:cubicBezTo>
                  <a:pt x="1519620" y="2682798"/>
                  <a:pt x="1517072" y="2683696"/>
                  <a:pt x="1514657" y="2684874"/>
                </a:cubicBezTo>
                <a:cubicBezTo>
                  <a:pt x="1512241" y="2686053"/>
                  <a:pt x="1509944" y="2687481"/>
                  <a:pt x="1507764" y="2689160"/>
                </a:cubicBezTo>
                <a:cubicBezTo>
                  <a:pt x="1505584" y="2690839"/>
                  <a:pt x="1503522" y="2692710"/>
                  <a:pt x="1501578" y="2694772"/>
                </a:cubicBezTo>
                <a:cubicBezTo>
                  <a:pt x="1501991" y="2691649"/>
                  <a:pt x="1502418" y="2688718"/>
                  <a:pt x="1502860" y="2685979"/>
                </a:cubicBezTo>
                <a:cubicBezTo>
                  <a:pt x="1503301" y="2683240"/>
                  <a:pt x="1503861" y="2680707"/>
                  <a:pt x="1504539" y="2678380"/>
                </a:cubicBezTo>
                <a:cubicBezTo>
                  <a:pt x="1505216" y="2676053"/>
                  <a:pt x="1506041" y="2673976"/>
                  <a:pt x="1507013" y="2672150"/>
                </a:cubicBezTo>
                <a:cubicBezTo>
                  <a:pt x="1507985" y="2670323"/>
                  <a:pt x="1509060" y="2668792"/>
                  <a:pt x="1510238" y="2667555"/>
                </a:cubicBezTo>
                <a:cubicBezTo>
                  <a:pt x="1511416" y="2666317"/>
                  <a:pt x="1512595" y="2665301"/>
                  <a:pt x="1513773" y="2664506"/>
                </a:cubicBezTo>
                <a:cubicBezTo>
                  <a:pt x="1514951" y="2663711"/>
                  <a:pt x="1516321" y="2662989"/>
                  <a:pt x="1517882" y="2662341"/>
                </a:cubicBezTo>
                <a:cubicBezTo>
                  <a:pt x="1519443" y="2661693"/>
                  <a:pt x="1521225" y="2661104"/>
                  <a:pt x="1523228" y="2660574"/>
                </a:cubicBezTo>
                <a:cubicBezTo>
                  <a:pt x="1525231" y="2660043"/>
                  <a:pt x="1527558" y="2659572"/>
                  <a:pt x="1530209" y="2659160"/>
                </a:cubicBezTo>
                <a:lnTo>
                  <a:pt x="1556631" y="2654741"/>
                </a:lnTo>
                <a:cubicBezTo>
                  <a:pt x="1557573" y="2654565"/>
                  <a:pt x="1558339" y="2654329"/>
                  <a:pt x="1558928" y="2654035"/>
                </a:cubicBezTo>
                <a:cubicBezTo>
                  <a:pt x="1559517" y="2653740"/>
                  <a:pt x="1559959" y="2653328"/>
                  <a:pt x="1560254" y="2652797"/>
                </a:cubicBezTo>
                <a:cubicBezTo>
                  <a:pt x="1560548" y="2652267"/>
                  <a:pt x="1560754" y="2651590"/>
                  <a:pt x="1560872" y="2650765"/>
                </a:cubicBezTo>
                <a:cubicBezTo>
                  <a:pt x="1560990" y="2649940"/>
                  <a:pt x="1561049" y="2648939"/>
                  <a:pt x="1561049" y="2647760"/>
                </a:cubicBezTo>
                <a:cubicBezTo>
                  <a:pt x="1561049" y="2645993"/>
                  <a:pt x="1560990" y="2644609"/>
                  <a:pt x="1560872" y="2643607"/>
                </a:cubicBezTo>
                <a:cubicBezTo>
                  <a:pt x="1560754" y="2642606"/>
                  <a:pt x="1560519" y="2641884"/>
                  <a:pt x="1560165" y="2641442"/>
                </a:cubicBezTo>
                <a:cubicBezTo>
                  <a:pt x="1559812" y="2641000"/>
                  <a:pt x="1559311" y="2640765"/>
                  <a:pt x="1558663" y="2640735"/>
                </a:cubicBezTo>
                <a:close/>
                <a:moveTo>
                  <a:pt x="1282438" y="2640735"/>
                </a:moveTo>
                <a:cubicBezTo>
                  <a:pt x="1281790" y="2640706"/>
                  <a:pt x="1280965" y="2640780"/>
                  <a:pt x="1279964" y="2640956"/>
                </a:cubicBezTo>
                <a:lnTo>
                  <a:pt x="1251598" y="2645640"/>
                </a:lnTo>
                <a:cubicBezTo>
                  <a:pt x="1248240" y="2646229"/>
                  <a:pt x="1245221" y="2646906"/>
                  <a:pt x="1242540" y="2647672"/>
                </a:cubicBezTo>
                <a:cubicBezTo>
                  <a:pt x="1239860" y="2648438"/>
                  <a:pt x="1237459" y="2649336"/>
                  <a:pt x="1235339" y="2650367"/>
                </a:cubicBezTo>
                <a:cubicBezTo>
                  <a:pt x="1233218" y="2651398"/>
                  <a:pt x="1231288" y="2652518"/>
                  <a:pt x="1229551" y="2653725"/>
                </a:cubicBezTo>
                <a:cubicBezTo>
                  <a:pt x="1227813" y="2654933"/>
                  <a:pt x="1226045" y="2656538"/>
                  <a:pt x="1224249" y="2658541"/>
                </a:cubicBezTo>
                <a:cubicBezTo>
                  <a:pt x="1222452" y="2660544"/>
                  <a:pt x="1220699" y="2663254"/>
                  <a:pt x="1218991" y="2666671"/>
                </a:cubicBezTo>
                <a:cubicBezTo>
                  <a:pt x="1217282" y="2670088"/>
                  <a:pt x="1215810" y="2674226"/>
                  <a:pt x="1214572" y="2679086"/>
                </a:cubicBezTo>
                <a:cubicBezTo>
                  <a:pt x="1213335" y="2683947"/>
                  <a:pt x="1212378" y="2689425"/>
                  <a:pt x="1211700" y="2695523"/>
                </a:cubicBezTo>
                <a:cubicBezTo>
                  <a:pt x="1211023" y="2701620"/>
                  <a:pt x="1210684" y="2708292"/>
                  <a:pt x="1210684" y="2715538"/>
                </a:cubicBezTo>
                <a:cubicBezTo>
                  <a:pt x="1210684" y="2724080"/>
                  <a:pt x="1211421" y="2731517"/>
                  <a:pt x="1212893" y="2737850"/>
                </a:cubicBezTo>
                <a:cubicBezTo>
                  <a:pt x="1214366" y="2744183"/>
                  <a:pt x="1216649" y="2749456"/>
                  <a:pt x="1219742" y="2753668"/>
                </a:cubicBezTo>
                <a:cubicBezTo>
                  <a:pt x="1222835" y="2757880"/>
                  <a:pt x="1226752" y="2761032"/>
                  <a:pt x="1231495" y="2763123"/>
                </a:cubicBezTo>
                <a:cubicBezTo>
                  <a:pt x="1236237" y="2765215"/>
                  <a:pt x="1241848" y="2766260"/>
                  <a:pt x="1248328" y="2766260"/>
                </a:cubicBezTo>
                <a:cubicBezTo>
                  <a:pt x="1254573" y="2766260"/>
                  <a:pt x="1260184" y="2765170"/>
                  <a:pt x="1265162" y="2762991"/>
                </a:cubicBezTo>
                <a:cubicBezTo>
                  <a:pt x="1270140" y="2760811"/>
                  <a:pt x="1274367" y="2757733"/>
                  <a:pt x="1277843" y="2753756"/>
                </a:cubicBezTo>
                <a:cubicBezTo>
                  <a:pt x="1281319" y="2749780"/>
                  <a:pt x="1283970" y="2745052"/>
                  <a:pt x="1285796" y="2739573"/>
                </a:cubicBezTo>
                <a:cubicBezTo>
                  <a:pt x="1287622" y="2734095"/>
                  <a:pt x="1288535" y="2728027"/>
                  <a:pt x="1288535" y="2721370"/>
                </a:cubicBezTo>
                <a:cubicBezTo>
                  <a:pt x="1288535" y="2715420"/>
                  <a:pt x="1287843" y="2709971"/>
                  <a:pt x="1286459" y="2705022"/>
                </a:cubicBezTo>
                <a:cubicBezTo>
                  <a:pt x="1285074" y="2700074"/>
                  <a:pt x="1282983" y="2695832"/>
                  <a:pt x="1280185" y="2692297"/>
                </a:cubicBezTo>
                <a:cubicBezTo>
                  <a:pt x="1277386" y="2688763"/>
                  <a:pt x="1273852" y="2686038"/>
                  <a:pt x="1269581" y="2684123"/>
                </a:cubicBezTo>
                <a:cubicBezTo>
                  <a:pt x="1265310" y="2682209"/>
                  <a:pt x="1260317" y="2681251"/>
                  <a:pt x="1254603" y="2681251"/>
                </a:cubicBezTo>
                <a:cubicBezTo>
                  <a:pt x="1251598" y="2681251"/>
                  <a:pt x="1248756" y="2681561"/>
                  <a:pt x="1246075" y="2682179"/>
                </a:cubicBezTo>
                <a:cubicBezTo>
                  <a:pt x="1243395" y="2682798"/>
                  <a:pt x="1240847" y="2683696"/>
                  <a:pt x="1238431" y="2684874"/>
                </a:cubicBezTo>
                <a:cubicBezTo>
                  <a:pt x="1236016" y="2686053"/>
                  <a:pt x="1233719" y="2687481"/>
                  <a:pt x="1231539" y="2689160"/>
                </a:cubicBezTo>
                <a:cubicBezTo>
                  <a:pt x="1229359" y="2690839"/>
                  <a:pt x="1227297" y="2692710"/>
                  <a:pt x="1225353" y="2694772"/>
                </a:cubicBezTo>
                <a:cubicBezTo>
                  <a:pt x="1225766" y="2691649"/>
                  <a:pt x="1226193" y="2688718"/>
                  <a:pt x="1226634" y="2685979"/>
                </a:cubicBezTo>
                <a:cubicBezTo>
                  <a:pt x="1227076" y="2683240"/>
                  <a:pt x="1227636" y="2680707"/>
                  <a:pt x="1228313" y="2678380"/>
                </a:cubicBezTo>
                <a:cubicBezTo>
                  <a:pt x="1228991" y="2676053"/>
                  <a:pt x="1229816" y="2673976"/>
                  <a:pt x="1230788" y="2672150"/>
                </a:cubicBezTo>
                <a:cubicBezTo>
                  <a:pt x="1231760" y="2670323"/>
                  <a:pt x="1232835" y="2668792"/>
                  <a:pt x="1234013" y="2667555"/>
                </a:cubicBezTo>
                <a:cubicBezTo>
                  <a:pt x="1235191" y="2666317"/>
                  <a:pt x="1236370" y="2665301"/>
                  <a:pt x="1237548" y="2664506"/>
                </a:cubicBezTo>
                <a:cubicBezTo>
                  <a:pt x="1238726" y="2663711"/>
                  <a:pt x="1240096" y="2662989"/>
                  <a:pt x="1241657" y="2662341"/>
                </a:cubicBezTo>
                <a:cubicBezTo>
                  <a:pt x="1243218" y="2661693"/>
                  <a:pt x="1245000" y="2661104"/>
                  <a:pt x="1247003" y="2660574"/>
                </a:cubicBezTo>
                <a:cubicBezTo>
                  <a:pt x="1249006" y="2660043"/>
                  <a:pt x="1251333" y="2659572"/>
                  <a:pt x="1253984" y="2659160"/>
                </a:cubicBezTo>
                <a:lnTo>
                  <a:pt x="1280406" y="2654741"/>
                </a:lnTo>
                <a:cubicBezTo>
                  <a:pt x="1281348" y="2654565"/>
                  <a:pt x="1282114" y="2654329"/>
                  <a:pt x="1282703" y="2654035"/>
                </a:cubicBezTo>
                <a:cubicBezTo>
                  <a:pt x="1283292" y="2653740"/>
                  <a:pt x="1283734" y="2653328"/>
                  <a:pt x="1284029" y="2652797"/>
                </a:cubicBezTo>
                <a:cubicBezTo>
                  <a:pt x="1284323" y="2652267"/>
                  <a:pt x="1284529" y="2651590"/>
                  <a:pt x="1284647" y="2650765"/>
                </a:cubicBezTo>
                <a:cubicBezTo>
                  <a:pt x="1284765" y="2649940"/>
                  <a:pt x="1284824" y="2648939"/>
                  <a:pt x="1284824" y="2647760"/>
                </a:cubicBezTo>
                <a:cubicBezTo>
                  <a:pt x="1284824" y="2645993"/>
                  <a:pt x="1284765" y="2644609"/>
                  <a:pt x="1284647" y="2643607"/>
                </a:cubicBezTo>
                <a:cubicBezTo>
                  <a:pt x="1284529" y="2642606"/>
                  <a:pt x="1284294" y="2641884"/>
                  <a:pt x="1283940" y="2641442"/>
                </a:cubicBezTo>
                <a:cubicBezTo>
                  <a:pt x="1283587" y="2641000"/>
                  <a:pt x="1283086" y="2640765"/>
                  <a:pt x="1282438" y="2640735"/>
                </a:cubicBezTo>
                <a:close/>
                <a:moveTo>
                  <a:pt x="1086473" y="2639189"/>
                </a:moveTo>
                <a:cubicBezTo>
                  <a:pt x="1085177" y="2639189"/>
                  <a:pt x="1084117" y="2639233"/>
                  <a:pt x="1083292" y="2639321"/>
                </a:cubicBezTo>
                <a:cubicBezTo>
                  <a:pt x="1082467" y="2639410"/>
                  <a:pt x="1081819" y="2639542"/>
                  <a:pt x="1081348" y="2639719"/>
                </a:cubicBezTo>
                <a:cubicBezTo>
                  <a:pt x="1080877" y="2639896"/>
                  <a:pt x="1080509" y="2640073"/>
                  <a:pt x="1080243" y="2640249"/>
                </a:cubicBezTo>
                <a:cubicBezTo>
                  <a:pt x="1079978" y="2640426"/>
                  <a:pt x="1079816" y="2640632"/>
                  <a:pt x="1079757" y="2640868"/>
                </a:cubicBezTo>
                <a:cubicBezTo>
                  <a:pt x="1076753" y="2646936"/>
                  <a:pt x="1074043" y="2653062"/>
                  <a:pt x="1071628" y="2659248"/>
                </a:cubicBezTo>
                <a:cubicBezTo>
                  <a:pt x="1069212" y="2665434"/>
                  <a:pt x="1067165" y="2671723"/>
                  <a:pt x="1065486" y="2678114"/>
                </a:cubicBezTo>
                <a:cubicBezTo>
                  <a:pt x="1063807" y="2684506"/>
                  <a:pt x="1062511" y="2690942"/>
                  <a:pt x="1061598" y="2697423"/>
                </a:cubicBezTo>
                <a:cubicBezTo>
                  <a:pt x="1060685" y="2703903"/>
                  <a:pt x="1060228" y="2710471"/>
                  <a:pt x="1060228" y="2717128"/>
                </a:cubicBezTo>
                <a:cubicBezTo>
                  <a:pt x="1060228" y="2723785"/>
                  <a:pt x="1060641" y="2730369"/>
                  <a:pt x="1061466" y="2736878"/>
                </a:cubicBezTo>
                <a:cubicBezTo>
                  <a:pt x="1062290" y="2743388"/>
                  <a:pt x="1063527" y="2749824"/>
                  <a:pt x="1065177" y="2756186"/>
                </a:cubicBezTo>
                <a:cubicBezTo>
                  <a:pt x="1066826" y="2762549"/>
                  <a:pt x="1068859" y="2768808"/>
                  <a:pt x="1071274" y="2774964"/>
                </a:cubicBezTo>
                <a:cubicBezTo>
                  <a:pt x="1073690" y="2781121"/>
                  <a:pt x="1076488" y="2787203"/>
                  <a:pt x="1079669" y="2793212"/>
                </a:cubicBezTo>
                <a:cubicBezTo>
                  <a:pt x="1079846" y="2793507"/>
                  <a:pt x="1080111" y="2793772"/>
                  <a:pt x="1080464" y="2794007"/>
                </a:cubicBezTo>
                <a:cubicBezTo>
                  <a:pt x="1080818" y="2794243"/>
                  <a:pt x="1081274" y="2794449"/>
                  <a:pt x="1081834" y="2794626"/>
                </a:cubicBezTo>
                <a:cubicBezTo>
                  <a:pt x="1082394" y="2794803"/>
                  <a:pt x="1083056" y="2794920"/>
                  <a:pt x="1083822" y="2794979"/>
                </a:cubicBezTo>
                <a:cubicBezTo>
                  <a:pt x="1084588" y="2795038"/>
                  <a:pt x="1085501" y="2795068"/>
                  <a:pt x="1086562" y="2795068"/>
                </a:cubicBezTo>
                <a:cubicBezTo>
                  <a:pt x="1088034" y="2795068"/>
                  <a:pt x="1089198" y="2794994"/>
                  <a:pt x="1090052" y="2794847"/>
                </a:cubicBezTo>
                <a:cubicBezTo>
                  <a:pt x="1090906" y="2794700"/>
                  <a:pt x="1091540" y="2794464"/>
                  <a:pt x="1091952" y="2794140"/>
                </a:cubicBezTo>
                <a:cubicBezTo>
                  <a:pt x="1092364" y="2793816"/>
                  <a:pt x="1092556" y="2793404"/>
                  <a:pt x="1092526" y="2792903"/>
                </a:cubicBezTo>
                <a:cubicBezTo>
                  <a:pt x="1092497" y="2792402"/>
                  <a:pt x="1092335" y="2791798"/>
                  <a:pt x="1092040" y="2791091"/>
                </a:cubicBezTo>
                <a:cubicBezTo>
                  <a:pt x="1086680" y="2779132"/>
                  <a:pt x="1082600" y="2766938"/>
                  <a:pt x="1079802" y="2754507"/>
                </a:cubicBezTo>
                <a:cubicBezTo>
                  <a:pt x="1077003" y="2742077"/>
                  <a:pt x="1075604" y="2729529"/>
                  <a:pt x="1075604" y="2716863"/>
                </a:cubicBezTo>
                <a:cubicBezTo>
                  <a:pt x="1075604" y="2704256"/>
                  <a:pt x="1076974" y="2691723"/>
                  <a:pt x="1079713" y="2679263"/>
                </a:cubicBezTo>
                <a:cubicBezTo>
                  <a:pt x="1082453" y="2666803"/>
                  <a:pt x="1086621" y="2654653"/>
                  <a:pt x="1092217" y="2642812"/>
                </a:cubicBezTo>
                <a:cubicBezTo>
                  <a:pt x="1092453" y="2642282"/>
                  <a:pt x="1092541" y="2641781"/>
                  <a:pt x="1092482" y="2641310"/>
                </a:cubicBezTo>
                <a:cubicBezTo>
                  <a:pt x="1092423" y="2640838"/>
                  <a:pt x="1092158" y="2640455"/>
                  <a:pt x="1091687" y="2640161"/>
                </a:cubicBezTo>
                <a:cubicBezTo>
                  <a:pt x="1091216" y="2639866"/>
                  <a:pt x="1090568" y="2639631"/>
                  <a:pt x="1089743" y="2639454"/>
                </a:cubicBezTo>
                <a:cubicBezTo>
                  <a:pt x="1088918" y="2639277"/>
                  <a:pt x="1087828" y="2639189"/>
                  <a:pt x="1086473" y="2639189"/>
                </a:cubicBezTo>
                <a:close/>
                <a:moveTo>
                  <a:pt x="1037806" y="2236795"/>
                </a:moveTo>
                <a:lnTo>
                  <a:pt x="1050266" y="2236795"/>
                </a:lnTo>
                <a:lnTo>
                  <a:pt x="1050266" y="2253673"/>
                </a:lnTo>
                <a:cubicBezTo>
                  <a:pt x="1046673" y="2257679"/>
                  <a:pt x="1043241" y="2260654"/>
                  <a:pt x="1039971" y="2262598"/>
                </a:cubicBezTo>
                <a:cubicBezTo>
                  <a:pt x="1036702" y="2264542"/>
                  <a:pt x="1033152" y="2265514"/>
                  <a:pt x="1029323" y="2265514"/>
                </a:cubicBezTo>
                <a:cubicBezTo>
                  <a:pt x="1024610" y="2265514"/>
                  <a:pt x="1020943" y="2264291"/>
                  <a:pt x="1018322" y="2261847"/>
                </a:cubicBezTo>
                <a:cubicBezTo>
                  <a:pt x="1015700" y="2259402"/>
                  <a:pt x="1014389" y="2256118"/>
                  <a:pt x="1014389" y="2251994"/>
                </a:cubicBezTo>
                <a:cubicBezTo>
                  <a:pt x="1014389" y="2249578"/>
                  <a:pt x="1014846" y="2247443"/>
                  <a:pt x="1015759" y="2245587"/>
                </a:cubicBezTo>
                <a:cubicBezTo>
                  <a:pt x="1016672" y="2243732"/>
                  <a:pt x="1018101" y="2242141"/>
                  <a:pt x="1020045" y="2240815"/>
                </a:cubicBezTo>
                <a:cubicBezTo>
                  <a:pt x="1021989" y="2239490"/>
                  <a:pt x="1024434" y="2238488"/>
                  <a:pt x="1027379" y="2237811"/>
                </a:cubicBezTo>
                <a:cubicBezTo>
                  <a:pt x="1030325" y="2237133"/>
                  <a:pt x="1033801" y="2236795"/>
                  <a:pt x="1037806" y="2236795"/>
                </a:cubicBezTo>
                <a:close/>
                <a:moveTo>
                  <a:pt x="856831" y="2236795"/>
                </a:moveTo>
                <a:lnTo>
                  <a:pt x="869291" y="2236795"/>
                </a:lnTo>
                <a:lnTo>
                  <a:pt x="869291" y="2253673"/>
                </a:lnTo>
                <a:cubicBezTo>
                  <a:pt x="865698" y="2257679"/>
                  <a:pt x="862266" y="2260654"/>
                  <a:pt x="858996" y="2262598"/>
                </a:cubicBezTo>
                <a:cubicBezTo>
                  <a:pt x="855727" y="2264542"/>
                  <a:pt x="852177" y="2265514"/>
                  <a:pt x="848348" y="2265514"/>
                </a:cubicBezTo>
                <a:cubicBezTo>
                  <a:pt x="843635" y="2265514"/>
                  <a:pt x="839968" y="2264291"/>
                  <a:pt x="837347" y="2261847"/>
                </a:cubicBezTo>
                <a:cubicBezTo>
                  <a:pt x="834725" y="2259402"/>
                  <a:pt x="833414" y="2256118"/>
                  <a:pt x="833414" y="2251994"/>
                </a:cubicBezTo>
                <a:cubicBezTo>
                  <a:pt x="833414" y="2249578"/>
                  <a:pt x="833871" y="2247443"/>
                  <a:pt x="834784" y="2245587"/>
                </a:cubicBezTo>
                <a:cubicBezTo>
                  <a:pt x="835697" y="2243732"/>
                  <a:pt x="837126" y="2242141"/>
                  <a:pt x="839070" y="2240815"/>
                </a:cubicBezTo>
                <a:cubicBezTo>
                  <a:pt x="841014" y="2239490"/>
                  <a:pt x="843459" y="2238488"/>
                  <a:pt x="846404" y="2237811"/>
                </a:cubicBezTo>
                <a:cubicBezTo>
                  <a:pt x="849350" y="2237133"/>
                  <a:pt x="852826" y="2236795"/>
                  <a:pt x="856831" y="2236795"/>
                </a:cubicBezTo>
                <a:close/>
                <a:moveTo>
                  <a:pt x="1110542" y="2191286"/>
                </a:moveTo>
                <a:cubicBezTo>
                  <a:pt x="1109187" y="2191286"/>
                  <a:pt x="1108141" y="2191713"/>
                  <a:pt x="1107405" y="2192567"/>
                </a:cubicBezTo>
                <a:cubicBezTo>
                  <a:pt x="1106668" y="2193421"/>
                  <a:pt x="1106241" y="2194732"/>
                  <a:pt x="1106123" y="2196500"/>
                </a:cubicBezTo>
                <a:cubicBezTo>
                  <a:pt x="1105240" y="2205101"/>
                  <a:pt x="1104297" y="2212715"/>
                  <a:pt x="1103296" y="2219342"/>
                </a:cubicBezTo>
                <a:cubicBezTo>
                  <a:pt x="1102294" y="2225970"/>
                  <a:pt x="1101234" y="2231758"/>
                  <a:pt x="1100114" y="2236706"/>
                </a:cubicBezTo>
                <a:cubicBezTo>
                  <a:pt x="1098995" y="2241655"/>
                  <a:pt x="1097758" y="2245823"/>
                  <a:pt x="1096403" y="2249210"/>
                </a:cubicBezTo>
                <a:cubicBezTo>
                  <a:pt x="1095048" y="2252598"/>
                  <a:pt x="1093605" y="2255337"/>
                  <a:pt x="1092073" y="2257428"/>
                </a:cubicBezTo>
                <a:cubicBezTo>
                  <a:pt x="1090541" y="2259520"/>
                  <a:pt x="1088892" y="2261022"/>
                  <a:pt x="1087124" y="2261935"/>
                </a:cubicBezTo>
                <a:cubicBezTo>
                  <a:pt x="1085357" y="2262848"/>
                  <a:pt x="1083501" y="2263305"/>
                  <a:pt x="1081557" y="2263305"/>
                </a:cubicBezTo>
                <a:cubicBezTo>
                  <a:pt x="1081086" y="2263305"/>
                  <a:pt x="1080688" y="2263393"/>
                  <a:pt x="1080364" y="2263570"/>
                </a:cubicBezTo>
                <a:cubicBezTo>
                  <a:pt x="1080040" y="2263747"/>
                  <a:pt x="1079775" y="2264100"/>
                  <a:pt x="1079569" y="2264630"/>
                </a:cubicBezTo>
                <a:cubicBezTo>
                  <a:pt x="1079363" y="2265160"/>
                  <a:pt x="1079216" y="2265867"/>
                  <a:pt x="1079127" y="2266751"/>
                </a:cubicBezTo>
                <a:cubicBezTo>
                  <a:pt x="1079039" y="2267635"/>
                  <a:pt x="1078995" y="2268783"/>
                  <a:pt x="1078995" y="2270197"/>
                </a:cubicBezTo>
                <a:cubicBezTo>
                  <a:pt x="1078995" y="2271552"/>
                  <a:pt x="1079054" y="2272657"/>
                  <a:pt x="1079171" y="2273511"/>
                </a:cubicBezTo>
                <a:cubicBezTo>
                  <a:pt x="1079289" y="2274365"/>
                  <a:pt x="1079466" y="2275028"/>
                  <a:pt x="1079702" y="2275499"/>
                </a:cubicBezTo>
                <a:cubicBezTo>
                  <a:pt x="1079937" y="2275971"/>
                  <a:pt x="1080247" y="2276295"/>
                  <a:pt x="1080629" y="2276471"/>
                </a:cubicBezTo>
                <a:cubicBezTo>
                  <a:pt x="1081012" y="2276648"/>
                  <a:pt x="1081469" y="2276736"/>
                  <a:pt x="1081999" y="2276736"/>
                </a:cubicBezTo>
                <a:cubicBezTo>
                  <a:pt x="1085239" y="2276736"/>
                  <a:pt x="1088288" y="2276236"/>
                  <a:pt x="1091145" y="2275234"/>
                </a:cubicBezTo>
                <a:cubicBezTo>
                  <a:pt x="1094002" y="2274233"/>
                  <a:pt x="1096653" y="2272598"/>
                  <a:pt x="1099098" y="2270330"/>
                </a:cubicBezTo>
                <a:cubicBezTo>
                  <a:pt x="1101543" y="2268062"/>
                  <a:pt x="1103796" y="2265072"/>
                  <a:pt x="1105858" y="2261361"/>
                </a:cubicBezTo>
                <a:cubicBezTo>
                  <a:pt x="1107920" y="2257649"/>
                  <a:pt x="1109776" y="2253084"/>
                  <a:pt x="1111425" y="2247664"/>
                </a:cubicBezTo>
                <a:cubicBezTo>
                  <a:pt x="1113075" y="2242244"/>
                  <a:pt x="1114562" y="2235882"/>
                  <a:pt x="1115888" y="2228577"/>
                </a:cubicBezTo>
                <a:cubicBezTo>
                  <a:pt x="1117213" y="2221272"/>
                  <a:pt x="1118347" y="2212936"/>
                  <a:pt x="1119290" y="2203569"/>
                </a:cubicBezTo>
                <a:lnTo>
                  <a:pt x="1141205" y="2203569"/>
                </a:lnTo>
                <a:lnTo>
                  <a:pt x="1141205" y="2273025"/>
                </a:lnTo>
                <a:cubicBezTo>
                  <a:pt x="1141205" y="2273496"/>
                  <a:pt x="1141323" y="2273894"/>
                  <a:pt x="1141558" y="2274218"/>
                </a:cubicBezTo>
                <a:cubicBezTo>
                  <a:pt x="1141794" y="2274542"/>
                  <a:pt x="1142192" y="2274822"/>
                  <a:pt x="1142751" y="2275058"/>
                </a:cubicBezTo>
                <a:cubicBezTo>
                  <a:pt x="1143311" y="2275293"/>
                  <a:pt x="1144062" y="2275470"/>
                  <a:pt x="1145005" y="2275588"/>
                </a:cubicBezTo>
                <a:cubicBezTo>
                  <a:pt x="1145947" y="2275706"/>
                  <a:pt x="1147155" y="2275764"/>
                  <a:pt x="1148628" y="2275764"/>
                </a:cubicBezTo>
                <a:cubicBezTo>
                  <a:pt x="1150042" y="2275764"/>
                  <a:pt x="1151220" y="2275706"/>
                  <a:pt x="1152162" y="2275588"/>
                </a:cubicBezTo>
                <a:cubicBezTo>
                  <a:pt x="1153105" y="2275470"/>
                  <a:pt x="1153841" y="2275293"/>
                  <a:pt x="1154371" y="2275058"/>
                </a:cubicBezTo>
                <a:cubicBezTo>
                  <a:pt x="1154902" y="2274822"/>
                  <a:pt x="1155285" y="2274542"/>
                  <a:pt x="1155520" y="2274218"/>
                </a:cubicBezTo>
                <a:cubicBezTo>
                  <a:pt x="1155756" y="2273894"/>
                  <a:pt x="1155874" y="2273496"/>
                  <a:pt x="1155874" y="2273025"/>
                </a:cubicBezTo>
                <a:lnTo>
                  <a:pt x="1155874" y="2196500"/>
                </a:lnTo>
                <a:cubicBezTo>
                  <a:pt x="1155874" y="2194732"/>
                  <a:pt x="1155476" y="2193421"/>
                  <a:pt x="1154681" y="2192567"/>
                </a:cubicBezTo>
                <a:cubicBezTo>
                  <a:pt x="1153885" y="2191713"/>
                  <a:pt x="1152781" y="2191286"/>
                  <a:pt x="1151367" y="2191286"/>
                </a:cubicBezTo>
                <a:close/>
                <a:moveTo>
                  <a:pt x="1192978" y="2190756"/>
                </a:moveTo>
                <a:cubicBezTo>
                  <a:pt x="1191623" y="2190756"/>
                  <a:pt x="1190475" y="2190800"/>
                  <a:pt x="1189532" y="2190888"/>
                </a:cubicBezTo>
                <a:cubicBezTo>
                  <a:pt x="1188590" y="2190977"/>
                  <a:pt x="1187838" y="2191139"/>
                  <a:pt x="1187279" y="2191374"/>
                </a:cubicBezTo>
                <a:cubicBezTo>
                  <a:pt x="1186719" y="2191610"/>
                  <a:pt x="1186336" y="2191904"/>
                  <a:pt x="1186130" y="2192258"/>
                </a:cubicBezTo>
                <a:cubicBezTo>
                  <a:pt x="1185924" y="2192611"/>
                  <a:pt x="1185821" y="2192994"/>
                  <a:pt x="1185821" y="2193407"/>
                </a:cubicBezTo>
                <a:lnTo>
                  <a:pt x="1185821" y="2273113"/>
                </a:lnTo>
                <a:cubicBezTo>
                  <a:pt x="1185821" y="2273526"/>
                  <a:pt x="1185924" y="2273909"/>
                  <a:pt x="1186130" y="2274262"/>
                </a:cubicBezTo>
                <a:cubicBezTo>
                  <a:pt x="1186336" y="2274616"/>
                  <a:pt x="1186690" y="2274895"/>
                  <a:pt x="1187190" y="2275102"/>
                </a:cubicBezTo>
                <a:cubicBezTo>
                  <a:pt x="1187691" y="2275308"/>
                  <a:pt x="1188354" y="2275470"/>
                  <a:pt x="1189179" y="2275588"/>
                </a:cubicBezTo>
                <a:cubicBezTo>
                  <a:pt x="1190003" y="2275706"/>
                  <a:pt x="1191064" y="2275764"/>
                  <a:pt x="1192360" y="2275764"/>
                </a:cubicBezTo>
                <a:cubicBezTo>
                  <a:pt x="1193479" y="2275764"/>
                  <a:pt x="1194422" y="2275720"/>
                  <a:pt x="1195188" y="2275632"/>
                </a:cubicBezTo>
                <a:cubicBezTo>
                  <a:pt x="1195953" y="2275544"/>
                  <a:pt x="1196587" y="2275396"/>
                  <a:pt x="1197087" y="2275190"/>
                </a:cubicBezTo>
                <a:cubicBezTo>
                  <a:pt x="1197588" y="2274984"/>
                  <a:pt x="1198001" y="2274704"/>
                  <a:pt x="1198325" y="2274351"/>
                </a:cubicBezTo>
                <a:cubicBezTo>
                  <a:pt x="1198649" y="2273997"/>
                  <a:pt x="1199017" y="2273585"/>
                  <a:pt x="1199429" y="2273113"/>
                </a:cubicBezTo>
                <a:lnTo>
                  <a:pt x="1233185" y="2226986"/>
                </a:lnTo>
                <a:cubicBezTo>
                  <a:pt x="1234835" y="2224747"/>
                  <a:pt x="1236469" y="2222494"/>
                  <a:pt x="1238090" y="2220226"/>
                </a:cubicBezTo>
                <a:cubicBezTo>
                  <a:pt x="1239710" y="2217958"/>
                  <a:pt x="1241197" y="2215646"/>
                  <a:pt x="1242552" y="2213289"/>
                </a:cubicBezTo>
                <a:cubicBezTo>
                  <a:pt x="1242375" y="2215587"/>
                  <a:pt x="1242228" y="2217928"/>
                  <a:pt x="1242110" y="2220314"/>
                </a:cubicBezTo>
                <a:cubicBezTo>
                  <a:pt x="1241992" y="2222700"/>
                  <a:pt x="1241934" y="2225042"/>
                  <a:pt x="1241934" y="2227339"/>
                </a:cubicBezTo>
                <a:lnTo>
                  <a:pt x="1241934" y="2273113"/>
                </a:lnTo>
                <a:cubicBezTo>
                  <a:pt x="1241934" y="2273526"/>
                  <a:pt x="1242051" y="2273909"/>
                  <a:pt x="1242287" y="2274262"/>
                </a:cubicBezTo>
                <a:cubicBezTo>
                  <a:pt x="1242523" y="2274616"/>
                  <a:pt x="1242935" y="2274895"/>
                  <a:pt x="1243524" y="2275102"/>
                </a:cubicBezTo>
                <a:cubicBezTo>
                  <a:pt x="1244113" y="2275308"/>
                  <a:pt x="1244879" y="2275470"/>
                  <a:pt x="1245822" y="2275588"/>
                </a:cubicBezTo>
                <a:cubicBezTo>
                  <a:pt x="1246764" y="2275706"/>
                  <a:pt x="1247942" y="2275764"/>
                  <a:pt x="1249356" y="2275764"/>
                </a:cubicBezTo>
                <a:cubicBezTo>
                  <a:pt x="1250770" y="2275764"/>
                  <a:pt x="1251948" y="2275706"/>
                  <a:pt x="1252891" y="2275588"/>
                </a:cubicBezTo>
                <a:cubicBezTo>
                  <a:pt x="1253834" y="2275470"/>
                  <a:pt x="1254570" y="2275308"/>
                  <a:pt x="1255100" y="2275102"/>
                </a:cubicBezTo>
                <a:cubicBezTo>
                  <a:pt x="1255630" y="2274895"/>
                  <a:pt x="1256013" y="2274616"/>
                  <a:pt x="1256249" y="2274262"/>
                </a:cubicBezTo>
                <a:cubicBezTo>
                  <a:pt x="1256485" y="2273909"/>
                  <a:pt x="1256602" y="2273526"/>
                  <a:pt x="1256602" y="2273113"/>
                </a:cubicBezTo>
                <a:lnTo>
                  <a:pt x="1256602" y="2193495"/>
                </a:lnTo>
                <a:cubicBezTo>
                  <a:pt x="1256602" y="2193024"/>
                  <a:pt x="1256499" y="2192611"/>
                  <a:pt x="1256293" y="2192258"/>
                </a:cubicBezTo>
                <a:cubicBezTo>
                  <a:pt x="1256087" y="2191904"/>
                  <a:pt x="1255733" y="2191610"/>
                  <a:pt x="1255233" y="2191374"/>
                </a:cubicBezTo>
                <a:cubicBezTo>
                  <a:pt x="1254732" y="2191139"/>
                  <a:pt x="1254054" y="2190977"/>
                  <a:pt x="1253200" y="2190888"/>
                </a:cubicBezTo>
                <a:cubicBezTo>
                  <a:pt x="1252346" y="2190800"/>
                  <a:pt x="1251300" y="2190756"/>
                  <a:pt x="1250063" y="2190756"/>
                </a:cubicBezTo>
                <a:cubicBezTo>
                  <a:pt x="1248826" y="2190756"/>
                  <a:pt x="1247825" y="2190800"/>
                  <a:pt x="1247059" y="2190888"/>
                </a:cubicBezTo>
                <a:cubicBezTo>
                  <a:pt x="1246293" y="2190977"/>
                  <a:pt x="1245630" y="2191124"/>
                  <a:pt x="1245071" y="2191330"/>
                </a:cubicBezTo>
                <a:cubicBezTo>
                  <a:pt x="1244511" y="2191536"/>
                  <a:pt x="1244040" y="2191816"/>
                  <a:pt x="1243657" y="2192170"/>
                </a:cubicBezTo>
                <a:cubicBezTo>
                  <a:pt x="1243274" y="2192523"/>
                  <a:pt x="1242906" y="2192935"/>
                  <a:pt x="1242552" y="2193407"/>
                </a:cubicBezTo>
                <a:lnTo>
                  <a:pt x="1208354" y="2240153"/>
                </a:lnTo>
                <a:cubicBezTo>
                  <a:pt x="1206764" y="2242215"/>
                  <a:pt x="1205276" y="2244321"/>
                  <a:pt x="1203892" y="2246471"/>
                </a:cubicBezTo>
                <a:cubicBezTo>
                  <a:pt x="1202507" y="2248621"/>
                  <a:pt x="1201138" y="2250816"/>
                  <a:pt x="1199783" y="2253054"/>
                </a:cubicBezTo>
                <a:cubicBezTo>
                  <a:pt x="1199959" y="2250816"/>
                  <a:pt x="1200107" y="2248562"/>
                  <a:pt x="1200224" y="2246294"/>
                </a:cubicBezTo>
                <a:cubicBezTo>
                  <a:pt x="1200342" y="2244026"/>
                  <a:pt x="1200401" y="2241743"/>
                  <a:pt x="1200401" y="2239446"/>
                </a:cubicBezTo>
                <a:lnTo>
                  <a:pt x="1200401" y="2193407"/>
                </a:lnTo>
                <a:cubicBezTo>
                  <a:pt x="1200401" y="2192523"/>
                  <a:pt x="1199871" y="2191860"/>
                  <a:pt x="1198811" y="2191418"/>
                </a:cubicBezTo>
                <a:cubicBezTo>
                  <a:pt x="1197750" y="2190977"/>
                  <a:pt x="1195806" y="2190756"/>
                  <a:pt x="1192978" y="2190756"/>
                </a:cubicBezTo>
                <a:close/>
                <a:moveTo>
                  <a:pt x="916842" y="2190756"/>
                </a:moveTo>
                <a:cubicBezTo>
                  <a:pt x="915428" y="2190756"/>
                  <a:pt x="914250" y="2190800"/>
                  <a:pt x="913307" y="2190888"/>
                </a:cubicBezTo>
                <a:cubicBezTo>
                  <a:pt x="912365" y="2190977"/>
                  <a:pt x="911613" y="2191153"/>
                  <a:pt x="911054" y="2191418"/>
                </a:cubicBezTo>
                <a:cubicBezTo>
                  <a:pt x="910494" y="2191684"/>
                  <a:pt x="910111" y="2191978"/>
                  <a:pt x="909905" y="2192302"/>
                </a:cubicBezTo>
                <a:cubicBezTo>
                  <a:pt x="909699" y="2192626"/>
                  <a:pt x="909596" y="2193024"/>
                  <a:pt x="909596" y="2193495"/>
                </a:cubicBezTo>
                <a:lnTo>
                  <a:pt x="909596" y="2273025"/>
                </a:lnTo>
                <a:cubicBezTo>
                  <a:pt x="909596" y="2273496"/>
                  <a:pt x="909699" y="2273894"/>
                  <a:pt x="909905" y="2274218"/>
                </a:cubicBezTo>
                <a:cubicBezTo>
                  <a:pt x="910111" y="2274542"/>
                  <a:pt x="910494" y="2274822"/>
                  <a:pt x="911054" y="2275058"/>
                </a:cubicBezTo>
                <a:cubicBezTo>
                  <a:pt x="911613" y="2275293"/>
                  <a:pt x="912365" y="2275470"/>
                  <a:pt x="913307" y="2275588"/>
                </a:cubicBezTo>
                <a:cubicBezTo>
                  <a:pt x="914250" y="2275706"/>
                  <a:pt x="915428" y="2275764"/>
                  <a:pt x="916842" y="2275764"/>
                </a:cubicBezTo>
                <a:cubicBezTo>
                  <a:pt x="918315" y="2275764"/>
                  <a:pt x="919522" y="2275706"/>
                  <a:pt x="920465" y="2275588"/>
                </a:cubicBezTo>
                <a:cubicBezTo>
                  <a:pt x="921407" y="2275470"/>
                  <a:pt x="922144" y="2275293"/>
                  <a:pt x="922674" y="2275058"/>
                </a:cubicBezTo>
                <a:cubicBezTo>
                  <a:pt x="923204" y="2274822"/>
                  <a:pt x="923587" y="2274542"/>
                  <a:pt x="923823" y="2274218"/>
                </a:cubicBezTo>
                <a:cubicBezTo>
                  <a:pt x="924058" y="2273894"/>
                  <a:pt x="924176" y="2273496"/>
                  <a:pt x="924176" y="2273025"/>
                </a:cubicBezTo>
                <a:lnTo>
                  <a:pt x="924176" y="2238120"/>
                </a:lnTo>
                <a:lnTo>
                  <a:pt x="964737" y="2238120"/>
                </a:lnTo>
                <a:lnTo>
                  <a:pt x="964737" y="2273025"/>
                </a:lnTo>
                <a:cubicBezTo>
                  <a:pt x="964737" y="2273496"/>
                  <a:pt x="964854" y="2273894"/>
                  <a:pt x="965090" y="2274218"/>
                </a:cubicBezTo>
                <a:cubicBezTo>
                  <a:pt x="965326" y="2274542"/>
                  <a:pt x="965709" y="2274822"/>
                  <a:pt x="966239" y="2275058"/>
                </a:cubicBezTo>
                <a:cubicBezTo>
                  <a:pt x="966769" y="2275293"/>
                  <a:pt x="967505" y="2275470"/>
                  <a:pt x="968448" y="2275588"/>
                </a:cubicBezTo>
                <a:cubicBezTo>
                  <a:pt x="969391" y="2275706"/>
                  <a:pt x="970598" y="2275764"/>
                  <a:pt x="972071" y="2275764"/>
                </a:cubicBezTo>
                <a:cubicBezTo>
                  <a:pt x="973485" y="2275764"/>
                  <a:pt x="974663" y="2275706"/>
                  <a:pt x="975606" y="2275588"/>
                </a:cubicBezTo>
                <a:cubicBezTo>
                  <a:pt x="976548" y="2275470"/>
                  <a:pt x="977285" y="2275293"/>
                  <a:pt x="977815" y="2275058"/>
                </a:cubicBezTo>
                <a:cubicBezTo>
                  <a:pt x="978345" y="2274822"/>
                  <a:pt x="978728" y="2274542"/>
                  <a:pt x="978964" y="2274218"/>
                </a:cubicBezTo>
                <a:cubicBezTo>
                  <a:pt x="979199" y="2273894"/>
                  <a:pt x="979317" y="2273496"/>
                  <a:pt x="979317" y="2273025"/>
                </a:cubicBezTo>
                <a:lnTo>
                  <a:pt x="979317" y="2193495"/>
                </a:lnTo>
                <a:cubicBezTo>
                  <a:pt x="979317" y="2193024"/>
                  <a:pt x="979199" y="2192626"/>
                  <a:pt x="978964" y="2192302"/>
                </a:cubicBezTo>
                <a:cubicBezTo>
                  <a:pt x="978728" y="2191978"/>
                  <a:pt x="978345" y="2191684"/>
                  <a:pt x="977815" y="2191418"/>
                </a:cubicBezTo>
                <a:cubicBezTo>
                  <a:pt x="977285" y="2191153"/>
                  <a:pt x="976548" y="2190977"/>
                  <a:pt x="975606" y="2190888"/>
                </a:cubicBezTo>
                <a:cubicBezTo>
                  <a:pt x="974663" y="2190800"/>
                  <a:pt x="973485" y="2190756"/>
                  <a:pt x="972071" y="2190756"/>
                </a:cubicBezTo>
                <a:cubicBezTo>
                  <a:pt x="970598" y="2190756"/>
                  <a:pt x="969391" y="2190800"/>
                  <a:pt x="968448" y="2190888"/>
                </a:cubicBezTo>
                <a:cubicBezTo>
                  <a:pt x="967505" y="2190977"/>
                  <a:pt x="966769" y="2191153"/>
                  <a:pt x="966239" y="2191418"/>
                </a:cubicBezTo>
                <a:cubicBezTo>
                  <a:pt x="965709" y="2191684"/>
                  <a:pt x="965326" y="2191978"/>
                  <a:pt x="965090" y="2192302"/>
                </a:cubicBezTo>
                <a:cubicBezTo>
                  <a:pt x="964854" y="2192626"/>
                  <a:pt x="964737" y="2193024"/>
                  <a:pt x="964737" y="2193495"/>
                </a:cubicBezTo>
                <a:lnTo>
                  <a:pt x="964737" y="2225837"/>
                </a:lnTo>
                <a:lnTo>
                  <a:pt x="924176" y="2225837"/>
                </a:lnTo>
                <a:lnTo>
                  <a:pt x="924176" y="2193495"/>
                </a:lnTo>
                <a:cubicBezTo>
                  <a:pt x="924176" y="2193024"/>
                  <a:pt x="924058" y="2192626"/>
                  <a:pt x="923823" y="2192302"/>
                </a:cubicBezTo>
                <a:cubicBezTo>
                  <a:pt x="923587" y="2191978"/>
                  <a:pt x="923204" y="2191684"/>
                  <a:pt x="922674" y="2191418"/>
                </a:cubicBezTo>
                <a:cubicBezTo>
                  <a:pt x="922144" y="2191153"/>
                  <a:pt x="921407" y="2190977"/>
                  <a:pt x="920465" y="2190888"/>
                </a:cubicBezTo>
                <a:cubicBezTo>
                  <a:pt x="919522" y="2190800"/>
                  <a:pt x="918315" y="2190756"/>
                  <a:pt x="916842" y="2190756"/>
                </a:cubicBezTo>
                <a:close/>
                <a:moveTo>
                  <a:pt x="1303869" y="2189519"/>
                </a:moveTo>
                <a:cubicBezTo>
                  <a:pt x="1300924" y="2189519"/>
                  <a:pt x="1298052" y="2189769"/>
                  <a:pt x="1295253" y="2190270"/>
                </a:cubicBezTo>
                <a:cubicBezTo>
                  <a:pt x="1292455" y="2190770"/>
                  <a:pt x="1289863" y="2191389"/>
                  <a:pt x="1287477" y="2192125"/>
                </a:cubicBezTo>
                <a:cubicBezTo>
                  <a:pt x="1285091" y="2192862"/>
                  <a:pt x="1283015" y="2193701"/>
                  <a:pt x="1281247" y="2194644"/>
                </a:cubicBezTo>
                <a:cubicBezTo>
                  <a:pt x="1279480" y="2195586"/>
                  <a:pt x="1278243" y="2196411"/>
                  <a:pt x="1277536" y="2197118"/>
                </a:cubicBezTo>
                <a:cubicBezTo>
                  <a:pt x="1276829" y="2197825"/>
                  <a:pt x="1276343" y="2198679"/>
                  <a:pt x="1276078" y="2199681"/>
                </a:cubicBezTo>
                <a:cubicBezTo>
                  <a:pt x="1275813" y="2200682"/>
                  <a:pt x="1275680" y="2202037"/>
                  <a:pt x="1275680" y="2203746"/>
                </a:cubicBezTo>
                <a:cubicBezTo>
                  <a:pt x="1275680" y="2204688"/>
                  <a:pt x="1275724" y="2205498"/>
                  <a:pt x="1275813" y="2206176"/>
                </a:cubicBezTo>
                <a:cubicBezTo>
                  <a:pt x="1275901" y="2206853"/>
                  <a:pt x="1276049" y="2207383"/>
                  <a:pt x="1276255" y="2207766"/>
                </a:cubicBezTo>
                <a:cubicBezTo>
                  <a:pt x="1276461" y="2208149"/>
                  <a:pt x="1276696" y="2208414"/>
                  <a:pt x="1276962" y="2208562"/>
                </a:cubicBezTo>
                <a:cubicBezTo>
                  <a:pt x="1277227" y="2208709"/>
                  <a:pt x="1277507" y="2208782"/>
                  <a:pt x="1277801" y="2208782"/>
                </a:cubicBezTo>
                <a:cubicBezTo>
                  <a:pt x="1278331" y="2208782"/>
                  <a:pt x="1279244" y="2208385"/>
                  <a:pt x="1280540" y="2207590"/>
                </a:cubicBezTo>
                <a:cubicBezTo>
                  <a:pt x="1281837" y="2206794"/>
                  <a:pt x="1283501" y="2205911"/>
                  <a:pt x="1285533" y="2204939"/>
                </a:cubicBezTo>
                <a:cubicBezTo>
                  <a:pt x="1287566" y="2203966"/>
                  <a:pt x="1289981" y="2203068"/>
                  <a:pt x="1292779" y="2202243"/>
                </a:cubicBezTo>
                <a:cubicBezTo>
                  <a:pt x="1295578" y="2201419"/>
                  <a:pt x="1298773" y="2201006"/>
                  <a:pt x="1302367" y="2201006"/>
                </a:cubicBezTo>
                <a:cubicBezTo>
                  <a:pt x="1304665" y="2201006"/>
                  <a:pt x="1306815" y="2201257"/>
                  <a:pt x="1308818" y="2201757"/>
                </a:cubicBezTo>
                <a:cubicBezTo>
                  <a:pt x="1310821" y="2202258"/>
                  <a:pt x="1312514" y="2202994"/>
                  <a:pt x="1313899" y="2203966"/>
                </a:cubicBezTo>
                <a:cubicBezTo>
                  <a:pt x="1315283" y="2204939"/>
                  <a:pt x="1316388" y="2206161"/>
                  <a:pt x="1317213" y="2207634"/>
                </a:cubicBezTo>
                <a:cubicBezTo>
                  <a:pt x="1318037" y="2209106"/>
                  <a:pt x="1318450" y="2210815"/>
                  <a:pt x="1318450" y="2212759"/>
                </a:cubicBezTo>
                <a:cubicBezTo>
                  <a:pt x="1318450" y="2214939"/>
                  <a:pt x="1318023" y="2216868"/>
                  <a:pt x="1317168" y="2218547"/>
                </a:cubicBezTo>
                <a:cubicBezTo>
                  <a:pt x="1316314" y="2220226"/>
                  <a:pt x="1314989" y="2221640"/>
                  <a:pt x="1313192" y="2222789"/>
                </a:cubicBezTo>
                <a:cubicBezTo>
                  <a:pt x="1311395" y="2223937"/>
                  <a:pt x="1309157" y="2224806"/>
                  <a:pt x="1306476" y="2225395"/>
                </a:cubicBezTo>
                <a:cubicBezTo>
                  <a:pt x="1303796" y="2225985"/>
                  <a:pt x="1300600" y="2226279"/>
                  <a:pt x="1296888" y="2226279"/>
                </a:cubicBezTo>
                <a:lnTo>
                  <a:pt x="1288317" y="2226279"/>
                </a:lnTo>
                <a:cubicBezTo>
                  <a:pt x="1287786" y="2226279"/>
                  <a:pt x="1287345" y="2226382"/>
                  <a:pt x="1286991" y="2226588"/>
                </a:cubicBezTo>
                <a:cubicBezTo>
                  <a:pt x="1286638" y="2226795"/>
                  <a:pt x="1286343" y="2227104"/>
                  <a:pt x="1286108" y="2227516"/>
                </a:cubicBezTo>
                <a:cubicBezTo>
                  <a:pt x="1285872" y="2227929"/>
                  <a:pt x="1285695" y="2228488"/>
                  <a:pt x="1285577" y="2229195"/>
                </a:cubicBezTo>
                <a:cubicBezTo>
                  <a:pt x="1285460" y="2229902"/>
                  <a:pt x="1285401" y="2230727"/>
                  <a:pt x="1285401" y="2231669"/>
                </a:cubicBezTo>
                <a:cubicBezTo>
                  <a:pt x="1285401" y="2232671"/>
                  <a:pt x="1285445" y="2233540"/>
                  <a:pt x="1285533" y="2234276"/>
                </a:cubicBezTo>
                <a:cubicBezTo>
                  <a:pt x="1285621" y="2235013"/>
                  <a:pt x="1285798" y="2235602"/>
                  <a:pt x="1286063" y="2236044"/>
                </a:cubicBezTo>
                <a:cubicBezTo>
                  <a:pt x="1286328" y="2236485"/>
                  <a:pt x="1286638" y="2236809"/>
                  <a:pt x="1286991" y="2237016"/>
                </a:cubicBezTo>
                <a:cubicBezTo>
                  <a:pt x="1287345" y="2237222"/>
                  <a:pt x="1287816" y="2237325"/>
                  <a:pt x="1288405" y="2237325"/>
                </a:cubicBezTo>
                <a:lnTo>
                  <a:pt x="1297242" y="2237325"/>
                </a:lnTo>
                <a:cubicBezTo>
                  <a:pt x="1301424" y="2237325"/>
                  <a:pt x="1304989" y="2237649"/>
                  <a:pt x="1307934" y="2238297"/>
                </a:cubicBezTo>
                <a:cubicBezTo>
                  <a:pt x="1310880" y="2238945"/>
                  <a:pt x="1313295" y="2239843"/>
                  <a:pt x="1315180" y="2240992"/>
                </a:cubicBezTo>
                <a:cubicBezTo>
                  <a:pt x="1317065" y="2242141"/>
                  <a:pt x="1318450" y="2243540"/>
                  <a:pt x="1319333" y="2245190"/>
                </a:cubicBezTo>
                <a:cubicBezTo>
                  <a:pt x="1320217" y="2246839"/>
                  <a:pt x="1320659" y="2248695"/>
                  <a:pt x="1320659" y="2250757"/>
                </a:cubicBezTo>
                <a:cubicBezTo>
                  <a:pt x="1320659" y="2253172"/>
                  <a:pt x="1320202" y="2255293"/>
                  <a:pt x="1319289" y="2257119"/>
                </a:cubicBezTo>
                <a:cubicBezTo>
                  <a:pt x="1318376" y="2258945"/>
                  <a:pt x="1317095" y="2260462"/>
                  <a:pt x="1315445" y="2261670"/>
                </a:cubicBezTo>
                <a:cubicBezTo>
                  <a:pt x="1313796" y="2262878"/>
                  <a:pt x="1311793" y="2263791"/>
                  <a:pt x="1309436" y="2264409"/>
                </a:cubicBezTo>
                <a:cubicBezTo>
                  <a:pt x="1307080" y="2265028"/>
                  <a:pt x="1304429" y="2265337"/>
                  <a:pt x="1301483" y="2265337"/>
                </a:cubicBezTo>
                <a:cubicBezTo>
                  <a:pt x="1297301" y="2265337"/>
                  <a:pt x="1293781" y="2264925"/>
                  <a:pt x="1290923" y="2264100"/>
                </a:cubicBezTo>
                <a:cubicBezTo>
                  <a:pt x="1288066" y="2263275"/>
                  <a:pt x="1285666" y="2262377"/>
                  <a:pt x="1283722" y="2261405"/>
                </a:cubicBezTo>
                <a:cubicBezTo>
                  <a:pt x="1281778" y="2260433"/>
                  <a:pt x="1280231" y="2259549"/>
                  <a:pt x="1279082" y="2258754"/>
                </a:cubicBezTo>
                <a:cubicBezTo>
                  <a:pt x="1277934" y="2257959"/>
                  <a:pt x="1277035" y="2257561"/>
                  <a:pt x="1276387" y="2257561"/>
                </a:cubicBezTo>
                <a:cubicBezTo>
                  <a:pt x="1275975" y="2257561"/>
                  <a:pt x="1275651" y="2257664"/>
                  <a:pt x="1275415" y="2257870"/>
                </a:cubicBezTo>
                <a:cubicBezTo>
                  <a:pt x="1275180" y="2258076"/>
                  <a:pt x="1274973" y="2258386"/>
                  <a:pt x="1274797" y="2258798"/>
                </a:cubicBezTo>
                <a:cubicBezTo>
                  <a:pt x="1274620" y="2259210"/>
                  <a:pt x="1274473" y="2259741"/>
                  <a:pt x="1274355" y="2260389"/>
                </a:cubicBezTo>
                <a:cubicBezTo>
                  <a:pt x="1274237" y="2261037"/>
                  <a:pt x="1274178" y="2261832"/>
                  <a:pt x="1274178" y="2262775"/>
                </a:cubicBezTo>
                <a:cubicBezTo>
                  <a:pt x="1274178" y="2263835"/>
                  <a:pt x="1274222" y="2264748"/>
                  <a:pt x="1274311" y="2265514"/>
                </a:cubicBezTo>
                <a:cubicBezTo>
                  <a:pt x="1274399" y="2266280"/>
                  <a:pt x="1274502" y="2266928"/>
                  <a:pt x="1274620" y="2267458"/>
                </a:cubicBezTo>
                <a:cubicBezTo>
                  <a:pt x="1274738" y="2267988"/>
                  <a:pt x="1274944" y="2268474"/>
                  <a:pt x="1275238" y="2268916"/>
                </a:cubicBezTo>
                <a:cubicBezTo>
                  <a:pt x="1275533" y="2269358"/>
                  <a:pt x="1275990" y="2269844"/>
                  <a:pt x="1276608" y="2270374"/>
                </a:cubicBezTo>
                <a:cubicBezTo>
                  <a:pt x="1277227" y="2270904"/>
                  <a:pt x="1278287" y="2271567"/>
                  <a:pt x="1279789" y="2272362"/>
                </a:cubicBezTo>
                <a:cubicBezTo>
                  <a:pt x="1281292" y="2273158"/>
                  <a:pt x="1283147" y="2273894"/>
                  <a:pt x="1285356" y="2274571"/>
                </a:cubicBezTo>
                <a:cubicBezTo>
                  <a:pt x="1287566" y="2275249"/>
                  <a:pt x="1290010" y="2275809"/>
                  <a:pt x="1292691" y="2276250"/>
                </a:cubicBezTo>
                <a:cubicBezTo>
                  <a:pt x="1295371" y="2276692"/>
                  <a:pt x="1298243" y="2276913"/>
                  <a:pt x="1301307" y="2276913"/>
                </a:cubicBezTo>
                <a:cubicBezTo>
                  <a:pt x="1306785" y="2276913"/>
                  <a:pt x="1311675" y="2276324"/>
                  <a:pt x="1315975" y="2275146"/>
                </a:cubicBezTo>
                <a:cubicBezTo>
                  <a:pt x="1320276" y="2273968"/>
                  <a:pt x="1323914" y="2272244"/>
                  <a:pt x="1326889" y="2269976"/>
                </a:cubicBezTo>
                <a:cubicBezTo>
                  <a:pt x="1329864" y="2267708"/>
                  <a:pt x="1332147" y="2264984"/>
                  <a:pt x="1333737" y="2261802"/>
                </a:cubicBezTo>
                <a:cubicBezTo>
                  <a:pt x="1335328" y="2258621"/>
                  <a:pt x="1336123" y="2255028"/>
                  <a:pt x="1336123" y="2251022"/>
                </a:cubicBezTo>
                <a:cubicBezTo>
                  <a:pt x="1336123" y="2248135"/>
                  <a:pt x="1335578" y="2245499"/>
                  <a:pt x="1334488" y="2243113"/>
                </a:cubicBezTo>
                <a:cubicBezTo>
                  <a:pt x="1333399" y="2240727"/>
                  <a:pt x="1331970" y="2238665"/>
                  <a:pt x="1330202" y="2236927"/>
                </a:cubicBezTo>
                <a:cubicBezTo>
                  <a:pt x="1328435" y="2235189"/>
                  <a:pt x="1326432" y="2233776"/>
                  <a:pt x="1324194" y="2232686"/>
                </a:cubicBezTo>
                <a:cubicBezTo>
                  <a:pt x="1321955" y="2231596"/>
                  <a:pt x="1319687" y="2230933"/>
                  <a:pt x="1317389" y="2230697"/>
                </a:cubicBezTo>
                <a:lnTo>
                  <a:pt x="1317566" y="2230609"/>
                </a:lnTo>
                <a:cubicBezTo>
                  <a:pt x="1319923" y="2229902"/>
                  <a:pt x="1322073" y="2228901"/>
                  <a:pt x="1324017" y="2227605"/>
                </a:cubicBezTo>
                <a:cubicBezTo>
                  <a:pt x="1325961" y="2226309"/>
                  <a:pt x="1327596" y="2224836"/>
                  <a:pt x="1328921" y="2223186"/>
                </a:cubicBezTo>
                <a:cubicBezTo>
                  <a:pt x="1330247" y="2221537"/>
                  <a:pt x="1331263" y="2219725"/>
                  <a:pt x="1331970" y="2217752"/>
                </a:cubicBezTo>
                <a:cubicBezTo>
                  <a:pt x="1332677" y="2215778"/>
                  <a:pt x="1333030" y="2213702"/>
                  <a:pt x="1333030" y="2211522"/>
                </a:cubicBezTo>
                <a:cubicBezTo>
                  <a:pt x="1333030" y="2207869"/>
                  <a:pt x="1332323" y="2204673"/>
                  <a:pt x="1330909" y="2201934"/>
                </a:cubicBezTo>
                <a:cubicBezTo>
                  <a:pt x="1329496" y="2199195"/>
                  <a:pt x="1327507" y="2196897"/>
                  <a:pt x="1324945" y="2195041"/>
                </a:cubicBezTo>
                <a:cubicBezTo>
                  <a:pt x="1322382" y="2193186"/>
                  <a:pt x="1319304" y="2191801"/>
                  <a:pt x="1315710" y="2190888"/>
                </a:cubicBezTo>
                <a:cubicBezTo>
                  <a:pt x="1312117" y="2189975"/>
                  <a:pt x="1308170" y="2189519"/>
                  <a:pt x="1303869" y="2189519"/>
                </a:cubicBezTo>
                <a:close/>
                <a:moveTo>
                  <a:pt x="1033388" y="2189519"/>
                </a:moveTo>
                <a:cubicBezTo>
                  <a:pt x="1030325" y="2189519"/>
                  <a:pt x="1027291" y="2189798"/>
                  <a:pt x="1024286" y="2190358"/>
                </a:cubicBezTo>
                <a:cubicBezTo>
                  <a:pt x="1021282" y="2190918"/>
                  <a:pt x="1018513" y="2191625"/>
                  <a:pt x="1015980" y="2192479"/>
                </a:cubicBezTo>
                <a:cubicBezTo>
                  <a:pt x="1013447" y="2193333"/>
                  <a:pt x="1011208" y="2194276"/>
                  <a:pt x="1009264" y="2195307"/>
                </a:cubicBezTo>
                <a:cubicBezTo>
                  <a:pt x="1007320" y="2196338"/>
                  <a:pt x="1005950" y="2197236"/>
                  <a:pt x="1005155" y="2198002"/>
                </a:cubicBezTo>
                <a:cubicBezTo>
                  <a:pt x="1004360" y="2198768"/>
                  <a:pt x="1003859" y="2199578"/>
                  <a:pt x="1003653" y="2200432"/>
                </a:cubicBezTo>
                <a:cubicBezTo>
                  <a:pt x="1003447" y="2201286"/>
                  <a:pt x="1003343" y="2202450"/>
                  <a:pt x="1003343" y="2203922"/>
                </a:cubicBezTo>
                <a:cubicBezTo>
                  <a:pt x="1003343" y="2204806"/>
                  <a:pt x="1003402" y="2205616"/>
                  <a:pt x="1003520" y="2206352"/>
                </a:cubicBezTo>
                <a:cubicBezTo>
                  <a:pt x="1003638" y="2207089"/>
                  <a:pt x="1003829" y="2207693"/>
                  <a:pt x="1004095" y="2208164"/>
                </a:cubicBezTo>
                <a:cubicBezTo>
                  <a:pt x="1004360" y="2208635"/>
                  <a:pt x="1004669" y="2208989"/>
                  <a:pt x="1005022" y="2209224"/>
                </a:cubicBezTo>
                <a:cubicBezTo>
                  <a:pt x="1005376" y="2209460"/>
                  <a:pt x="1005788" y="2209578"/>
                  <a:pt x="1006260" y="2209578"/>
                </a:cubicBezTo>
                <a:cubicBezTo>
                  <a:pt x="1006967" y="2209578"/>
                  <a:pt x="1008042" y="2209151"/>
                  <a:pt x="1009485" y="2208296"/>
                </a:cubicBezTo>
                <a:cubicBezTo>
                  <a:pt x="1010928" y="2207442"/>
                  <a:pt x="1012725" y="2206500"/>
                  <a:pt x="1014875" y="2205469"/>
                </a:cubicBezTo>
                <a:cubicBezTo>
                  <a:pt x="1017026" y="2204438"/>
                  <a:pt x="1019529" y="2203495"/>
                  <a:pt x="1022387" y="2202641"/>
                </a:cubicBezTo>
                <a:cubicBezTo>
                  <a:pt x="1025244" y="2201787"/>
                  <a:pt x="1028469" y="2201360"/>
                  <a:pt x="1032063" y="2201360"/>
                </a:cubicBezTo>
                <a:cubicBezTo>
                  <a:pt x="1035421" y="2201360"/>
                  <a:pt x="1038248" y="2201757"/>
                  <a:pt x="1040546" y="2202553"/>
                </a:cubicBezTo>
                <a:cubicBezTo>
                  <a:pt x="1042843" y="2203348"/>
                  <a:pt x="1044714" y="2204526"/>
                  <a:pt x="1046157" y="2206087"/>
                </a:cubicBezTo>
                <a:cubicBezTo>
                  <a:pt x="1047600" y="2207648"/>
                  <a:pt x="1048646" y="2209607"/>
                  <a:pt x="1049294" y="2211964"/>
                </a:cubicBezTo>
                <a:cubicBezTo>
                  <a:pt x="1049942" y="2214320"/>
                  <a:pt x="1050266" y="2217030"/>
                  <a:pt x="1050266" y="2220093"/>
                </a:cubicBezTo>
                <a:lnTo>
                  <a:pt x="1050266" y="2226279"/>
                </a:lnTo>
                <a:lnTo>
                  <a:pt x="1039309" y="2226279"/>
                </a:lnTo>
                <a:cubicBezTo>
                  <a:pt x="1033123" y="2226279"/>
                  <a:pt x="1027556" y="2226824"/>
                  <a:pt x="1022607" y="2227914"/>
                </a:cubicBezTo>
                <a:cubicBezTo>
                  <a:pt x="1017659" y="2229004"/>
                  <a:pt x="1013476" y="2230639"/>
                  <a:pt x="1010059" y="2232818"/>
                </a:cubicBezTo>
                <a:cubicBezTo>
                  <a:pt x="1006642" y="2234998"/>
                  <a:pt x="1004021" y="2237737"/>
                  <a:pt x="1002195" y="2241036"/>
                </a:cubicBezTo>
                <a:cubicBezTo>
                  <a:pt x="1000368" y="2244335"/>
                  <a:pt x="999455" y="2248223"/>
                  <a:pt x="999455" y="2252701"/>
                </a:cubicBezTo>
                <a:cubicBezTo>
                  <a:pt x="999455" y="2256530"/>
                  <a:pt x="1000118" y="2259947"/>
                  <a:pt x="1001444" y="2262951"/>
                </a:cubicBezTo>
                <a:cubicBezTo>
                  <a:pt x="1002769" y="2265956"/>
                  <a:pt x="1004625" y="2268489"/>
                  <a:pt x="1007011" y="2270551"/>
                </a:cubicBezTo>
                <a:cubicBezTo>
                  <a:pt x="1009397" y="2272613"/>
                  <a:pt x="1012283" y="2274189"/>
                  <a:pt x="1015671" y="2275278"/>
                </a:cubicBezTo>
                <a:cubicBezTo>
                  <a:pt x="1019058" y="2276368"/>
                  <a:pt x="1022843" y="2276913"/>
                  <a:pt x="1027026" y="2276913"/>
                </a:cubicBezTo>
                <a:cubicBezTo>
                  <a:pt x="1031798" y="2276913"/>
                  <a:pt x="1036319" y="2275882"/>
                  <a:pt x="1040590" y="2273820"/>
                </a:cubicBezTo>
                <a:cubicBezTo>
                  <a:pt x="1044861" y="2271758"/>
                  <a:pt x="1048735" y="2268872"/>
                  <a:pt x="1052210" y="2265160"/>
                </a:cubicBezTo>
                <a:lnTo>
                  <a:pt x="1052210" y="2273113"/>
                </a:lnTo>
                <a:cubicBezTo>
                  <a:pt x="1052210" y="2273820"/>
                  <a:pt x="1052416" y="2274351"/>
                  <a:pt x="1052829" y="2274704"/>
                </a:cubicBezTo>
                <a:cubicBezTo>
                  <a:pt x="1053241" y="2275058"/>
                  <a:pt x="1053904" y="2275323"/>
                  <a:pt x="1054817" y="2275499"/>
                </a:cubicBezTo>
                <a:cubicBezTo>
                  <a:pt x="1055730" y="2275676"/>
                  <a:pt x="1056953" y="2275764"/>
                  <a:pt x="1058484" y="2275764"/>
                </a:cubicBezTo>
                <a:cubicBezTo>
                  <a:pt x="1060075" y="2275764"/>
                  <a:pt x="1061283" y="2275676"/>
                  <a:pt x="1062107" y="2275499"/>
                </a:cubicBezTo>
                <a:cubicBezTo>
                  <a:pt x="1062932" y="2275323"/>
                  <a:pt x="1063580" y="2275058"/>
                  <a:pt x="1064051" y="2274704"/>
                </a:cubicBezTo>
                <a:cubicBezTo>
                  <a:pt x="1064523" y="2274351"/>
                  <a:pt x="1064758" y="2273820"/>
                  <a:pt x="1064758" y="2273113"/>
                </a:cubicBezTo>
                <a:lnTo>
                  <a:pt x="1064758" y="2219475"/>
                </a:lnTo>
                <a:cubicBezTo>
                  <a:pt x="1064758" y="2214526"/>
                  <a:pt x="1064199" y="2210196"/>
                  <a:pt x="1063079" y="2206485"/>
                </a:cubicBezTo>
                <a:cubicBezTo>
                  <a:pt x="1061960" y="2202774"/>
                  <a:pt x="1060163" y="2199666"/>
                  <a:pt x="1057689" y="2197162"/>
                </a:cubicBezTo>
                <a:cubicBezTo>
                  <a:pt x="1055215" y="2194659"/>
                  <a:pt x="1051975" y="2192759"/>
                  <a:pt x="1047969" y="2191463"/>
                </a:cubicBezTo>
                <a:cubicBezTo>
                  <a:pt x="1043963" y="2190167"/>
                  <a:pt x="1039103" y="2189519"/>
                  <a:pt x="1033388" y="2189519"/>
                </a:cubicBezTo>
                <a:close/>
                <a:moveTo>
                  <a:pt x="852413" y="2189519"/>
                </a:moveTo>
                <a:cubicBezTo>
                  <a:pt x="849350" y="2189519"/>
                  <a:pt x="846316" y="2189798"/>
                  <a:pt x="843311" y="2190358"/>
                </a:cubicBezTo>
                <a:cubicBezTo>
                  <a:pt x="840307" y="2190918"/>
                  <a:pt x="837538" y="2191625"/>
                  <a:pt x="835005" y="2192479"/>
                </a:cubicBezTo>
                <a:cubicBezTo>
                  <a:pt x="832472" y="2193333"/>
                  <a:pt x="830233" y="2194276"/>
                  <a:pt x="828289" y="2195307"/>
                </a:cubicBezTo>
                <a:cubicBezTo>
                  <a:pt x="826345" y="2196338"/>
                  <a:pt x="824975" y="2197236"/>
                  <a:pt x="824180" y="2198002"/>
                </a:cubicBezTo>
                <a:cubicBezTo>
                  <a:pt x="823385" y="2198768"/>
                  <a:pt x="822884" y="2199578"/>
                  <a:pt x="822678" y="2200432"/>
                </a:cubicBezTo>
                <a:cubicBezTo>
                  <a:pt x="822472" y="2201286"/>
                  <a:pt x="822368" y="2202450"/>
                  <a:pt x="822368" y="2203922"/>
                </a:cubicBezTo>
                <a:cubicBezTo>
                  <a:pt x="822368" y="2204806"/>
                  <a:pt x="822427" y="2205616"/>
                  <a:pt x="822545" y="2206352"/>
                </a:cubicBezTo>
                <a:cubicBezTo>
                  <a:pt x="822663" y="2207089"/>
                  <a:pt x="822854" y="2207693"/>
                  <a:pt x="823120" y="2208164"/>
                </a:cubicBezTo>
                <a:cubicBezTo>
                  <a:pt x="823385" y="2208635"/>
                  <a:pt x="823694" y="2208989"/>
                  <a:pt x="824047" y="2209224"/>
                </a:cubicBezTo>
                <a:cubicBezTo>
                  <a:pt x="824401" y="2209460"/>
                  <a:pt x="824813" y="2209578"/>
                  <a:pt x="825285" y="2209578"/>
                </a:cubicBezTo>
                <a:cubicBezTo>
                  <a:pt x="825992" y="2209578"/>
                  <a:pt x="827067" y="2209151"/>
                  <a:pt x="828510" y="2208296"/>
                </a:cubicBezTo>
                <a:cubicBezTo>
                  <a:pt x="829953" y="2207442"/>
                  <a:pt x="831750" y="2206500"/>
                  <a:pt x="833900" y="2205469"/>
                </a:cubicBezTo>
                <a:cubicBezTo>
                  <a:pt x="836051" y="2204438"/>
                  <a:pt x="838554" y="2203495"/>
                  <a:pt x="841412" y="2202641"/>
                </a:cubicBezTo>
                <a:cubicBezTo>
                  <a:pt x="844269" y="2201787"/>
                  <a:pt x="847494" y="2201360"/>
                  <a:pt x="851088" y="2201360"/>
                </a:cubicBezTo>
                <a:cubicBezTo>
                  <a:pt x="854446" y="2201360"/>
                  <a:pt x="857273" y="2201757"/>
                  <a:pt x="859571" y="2202553"/>
                </a:cubicBezTo>
                <a:cubicBezTo>
                  <a:pt x="861868" y="2203348"/>
                  <a:pt x="863739" y="2204526"/>
                  <a:pt x="865182" y="2206087"/>
                </a:cubicBezTo>
                <a:cubicBezTo>
                  <a:pt x="866625" y="2207648"/>
                  <a:pt x="867671" y="2209607"/>
                  <a:pt x="868319" y="2211964"/>
                </a:cubicBezTo>
                <a:cubicBezTo>
                  <a:pt x="868967" y="2214320"/>
                  <a:pt x="869291" y="2217030"/>
                  <a:pt x="869291" y="2220093"/>
                </a:cubicBezTo>
                <a:lnTo>
                  <a:pt x="869291" y="2226279"/>
                </a:lnTo>
                <a:lnTo>
                  <a:pt x="858334" y="2226279"/>
                </a:lnTo>
                <a:cubicBezTo>
                  <a:pt x="852148" y="2226279"/>
                  <a:pt x="846581" y="2226824"/>
                  <a:pt x="841632" y="2227914"/>
                </a:cubicBezTo>
                <a:cubicBezTo>
                  <a:pt x="836684" y="2229004"/>
                  <a:pt x="832501" y="2230639"/>
                  <a:pt x="829084" y="2232818"/>
                </a:cubicBezTo>
                <a:cubicBezTo>
                  <a:pt x="825667" y="2234998"/>
                  <a:pt x="823046" y="2237737"/>
                  <a:pt x="821220" y="2241036"/>
                </a:cubicBezTo>
                <a:cubicBezTo>
                  <a:pt x="819393" y="2244335"/>
                  <a:pt x="818480" y="2248223"/>
                  <a:pt x="818480" y="2252701"/>
                </a:cubicBezTo>
                <a:cubicBezTo>
                  <a:pt x="818480" y="2256530"/>
                  <a:pt x="819143" y="2259947"/>
                  <a:pt x="820469" y="2262951"/>
                </a:cubicBezTo>
                <a:cubicBezTo>
                  <a:pt x="821794" y="2265956"/>
                  <a:pt x="823650" y="2268489"/>
                  <a:pt x="826036" y="2270551"/>
                </a:cubicBezTo>
                <a:cubicBezTo>
                  <a:pt x="828422" y="2272613"/>
                  <a:pt x="831308" y="2274189"/>
                  <a:pt x="834696" y="2275278"/>
                </a:cubicBezTo>
                <a:cubicBezTo>
                  <a:pt x="838083" y="2276368"/>
                  <a:pt x="841868" y="2276913"/>
                  <a:pt x="846051" y="2276913"/>
                </a:cubicBezTo>
                <a:cubicBezTo>
                  <a:pt x="850823" y="2276913"/>
                  <a:pt x="855344" y="2275882"/>
                  <a:pt x="859615" y="2273820"/>
                </a:cubicBezTo>
                <a:cubicBezTo>
                  <a:pt x="863886" y="2271758"/>
                  <a:pt x="867760" y="2268872"/>
                  <a:pt x="871235" y="2265160"/>
                </a:cubicBezTo>
                <a:lnTo>
                  <a:pt x="871235" y="2273113"/>
                </a:lnTo>
                <a:cubicBezTo>
                  <a:pt x="871235" y="2273820"/>
                  <a:pt x="871441" y="2274351"/>
                  <a:pt x="871854" y="2274704"/>
                </a:cubicBezTo>
                <a:cubicBezTo>
                  <a:pt x="872266" y="2275058"/>
                  <a:pt x="872929" y="2275323"/>
                  <a:pt x="873842" y="2275499"/>
                </a:cubicBezTo>
                <a:cubicBezTo>
                  <a:pt x="874755" y="2275676"/>
                  <a:pt x="875978" y="2275764"/>
                  <a:pt x="877509" y="2275764"/>
                </a:cubicBezTo>
                <a:cubicBezTo>
                  <a:pt x="879100" y="2275764"/>
                  <a:pt x="880308" y="2275676"/>
                  <a:pt x="881132" y="2275499"/>
                </a:cubicBezTo>
                <a:cubicBezTo>
                  <a:pt x="881957" y="2275323"/>
                  <a:pt x="882605" y="2275058"/>
                  <a:pt x="883076" y="2274704"/>
                </a:cubicBezTo>
                <a:cubicBezTo>
                  <a:pt x="883548" y="2274351"/>
                  <a:pt x="883783" y="2273820"/>
                  <a:pt x="883783" y="2273113"/>
                </a:cubicBezTo>
                <a:lnTo>
                  <a:pt x="883783" y="2219475"/>
                </a:lnTo>
                <a:cubicBezTo>
                  <a:pt x="883783" y="2214526"/>
                  <a:pt x="883224" y="2210196"/>
                  <a:pt x="882104" y="2206485"/>
                </a:cubicBezTo>
                <a:cubicBezTo>
                  <a:pt x="880985" y="2202774"/>
                  <a:pt x="879188" y="2199666"/>
                  <a:pt x="876714" y="2197162"/>
                </a:cubicBezTo>
                <a:cubicBezTo>
                  <a:pt x="874240" y="2194659"/>
                  <a:pt x="871000" y="2192759"/>
                  <a:pt x="866994" y="2191463"/>
                </a:cubicBezTo>
                <a:cubicBezTo>
                  <a:pt x="862988" y="2190167"/>
                  <a:pt x="858128" y="2189519"/>
                  <a:pt x="852413" y="2189519"/>
                </a:cubicBezTo>
                <a:close/>
                <a:moveTo>
                  <a:pt x="1497974" y="2173524"/>
                </a:moveTo>
                <a:lnTo>
                  <a:pt x="1513438" y="2173524"/>
                </a:lnTo>
                <a:cubicBezTo>
                  <a:pt x="1521332" y="2173524"/>
                  <a:pt x="1527783" y="2174614"/>
                  <a:pt x="1532790" y="2176794"/>
                </a:cubicBezTo>
                <a:cubicBezTo>
                  <a:pt x="1537798" y="2178973"/>
                  <a:pt x="1541936" y="2182007"/>
                  <a:pt x="1545206" y="2185896"/>
                </a:cubicBezTo>
                <a:cubicBezTo>
                  <a:pt x="1548475" y="2189784"/>
                  <a:pt x="1550876" y="2194393"/>
                  <a:pt x="1552408" y="2199725"/>
                </a:cubicBezTo>
                <a:cubicBezTo>
                  <a:pt x="1553939" y="2205056"/>
                  <a:pt x="1554705" y="2210815"/>
                  <a:pt x="1554705" y="2217001"/>
                </a:cubicBezTo>
                <a:cubicBezTo>
                  <a:pt x="1554705" y="2224777"/>
                  <a:pt x="1553866" y="2231507"/>
                  <a:pt x="1552187" y="2237192"/>
                </a:cubicBezTo>
                <a:cubicBezTo>
                  <a:pt x="1550508" y="2242877"/>
                  <a:pt x="1547989" y="2247605"/>
                  <a:pt x="1544631" y="2251375"/>
                </a:cubicBezTo>
                <a:cubicBezTo>
                  <a:pt x="1541274" y="2255146"/>
                  <a:pt x="1537091" y="2257944"/>
                  <a:pt x="1532083" y="2259770"/>
                </a:cubicBezTo>
                <a:cubicBezTo>
                  <a:pt x="1527076" y="2261596"/>
                  <a:pt x="1520920" y="2262509"/>
                  <a:pt x="1513615" y="2262509"/>
                </a:cubicBezTo>
                <a:lnTo>
                  <a:pt x="1497974" y="2262509"/>
                </a:lnTo>
                <a:close/>
                <a:moveTo>
                  <a:pt x="1402724" y="2173436"/>
                </a:moveTo>
                <a:lnTo>
                  <a:pt x="1416774" y="2173436"/>
                </a:lnTo>
                <a:cubicBezTo>
                  <a:pt x="1419366" y="2173436"/>
                  <a:pt x="1422032" y="2173642"/>
                  <a:pt x="1424771" y="2174054"/>
                </a:cubicBezTo>
                <a:cubicBezTo>
                  <a:pt x="1427511" y="2174467"/>
                  <a:pt x="1430162" y="2175439"/>
                  <a:pt x="1432724" y="2176970"/>
                </a:cubicBezTo>
                <a:cubicBezTo>
                  <a:pt x="1435287" y="2178502"/>
                  <a:pt x="1437437" y="2180829"/>
                  <a:pt x="1439175" y="2183951"/>
                </a:cubicBezTo>
                <a:cubicBezTo>
                  <a:pt x="1440913" y="2187074"/>
                  <a:pt x="1441782" y="2190962"/>
                  <a:pt x="1441782" y="2195616"/>
                </a:cubicBezTo>
                <a:cubicBezTo>
                  <a:pt x="1441782" y="2199033"/>
                  <a:pt x="1441252" y="2202199"/>
                  <a:pt x="1440191" y="2205115"/>
                </a:cubicBezTo>
                <a:cubicBezTo>
                  <a:pt x="1439131" y="2208031"/>
                  <a:pt x="1437570" y="2210535"/>
                  <a:pt x="1435508" y="2212626"/>
                </a:cubicBezTo>
                <a:cubicBezTo>
                  <a:pt x="1433446" y="2214718"/>
                  <a:pt x="1430898" y="2216353"/>
                  <a:pt x="1427864" y="2217531"/>
                </a:cubicBezTo>
                <a:cubicBezTo>
                  <a:pt x="1424830" y="2218709"/>
                  <a:pt x="1421016" y="2219298"/>
                  <a:pt x="1416421" y="2219298"/>
                </a:cubicBezTo>
                <a:lnTo>
                  <a:pt x="1402724" y="2219298"/>
                </a:lnTo>
                <a:close/>
                <a:moveTo>
                  <a:pt x="1602730" y="2160888"/>
                </a:moveTo>
                <a:cubicBezTo>
                  <a:pt x="1601375" y="2160888"/>
                  <a:pt x="1600094" y="2161344"/>
                  <a:pt x="1598886" y="2162257"/>
                </a:cubicBezTo>
                <a:cubicBezTo>
                  <a:pt x="1597679" y="2163171"/>
                  <a:pt x="1597075" y="2164776"/>
                  <a:pt x="1597075" y="2167073"/>
                </a:cubicBezTo>
                <a:lnTo>
                  <a:pt x="1597075" y="2272937"/>
                </a:lnTo>
                <a:cubicBezTo>
                  <a:pt x="1597075" y="2273349"/>
                  <a:pt x="1597192" y="2273747"/>
                  <a:pt x="1597428" y="2274130"/>
                </a:cubicBezTo>
                <a:cubicBezTo>
                  <a:pt x="1597664" y="2274513"/>
                  <a:pt x="1598076" y="2274807"/>
                  <a:pt x="1598665" y="2275013"/>
                </a:cubicBezTo>
                <a:cubicBezTo>
                  <a:pt x="1599254" y="2275220"/>
                  <a:pt x="1600050" y="2275396"/>
                  <a:pt x="1601051" y="2275544"/>
                </a:cubicBezTo>
                <a:cubicBezTo>
                  <a:pt x="1602053" y="2275691"/>
                  <a:pt x="1603260" y="2275764"/>
                  <a:pt x="1604674" y="2275764"/>
                </a:cubicBezTo>
                <a:cubicBezTo>
                  <a:pt x="1606206" y="2275764"/>
                  <a:pt x="1607443" y="2275691"/>
                  <a:pt x="1608386" y="2275544"/>
                </a:cubicBezTo>
                <a:cubicBezTo>
                  <a:pt x="1609328" y="2275396"/>
                  <a:pt x="1610094" y="2275220"/>
                  <a:pt x="1610683" y="2275013"/>
                </a:cubicBezTo>
                <a:cubicBezTo>
                  <a:pt x="1611272" y="2274807"/>
                  <a:pt x="1611685" y="2274513"/>
                  <a:pt x="1611920" y="2274130"/>
                </a:cubicBezTo>
                <a:cubicBezTo>
                  <a:pt x="1612156" y="2273747"/>
                  <a:pt x="1612274" y="2273349"/>
                  <a:pt x="1612274" y="2272937"/>
                </a:cubicBezTo>
                <a:lnTo>
                  <a:pt x="1612274" y="2225307"/>
                </a:lnTo>
                <a:lnTo>
                  <a:pt x="1651862" y="2225307"/>
                </a:lnTo>
                <a:cubicBezTo>
                  <a:pt x="1652274" y="2225307"/>
                  <a:pt x="1652672" y="2225174"/>
                  <a:pt x="1653055" y="2224909"/>
                </a:cubicBezTo>
                <a:cubicBezTo>
                  <a:pt x="1653438" y="2224644"/>
                  <a:pt x="1653777" y="2224261"/>
                  <a:pt x="1654071" y="2223761"/>
                </a:cubicBezTo>
                <a:cubicBezTo>
                  <a:pt x="1654366" y="2223260"/>
                  <a:pt x="1654572" y="2222612"/>
                  <a:pt x="1654690" y="2221817"/>
                </a:cubicBezTo>
                <a:cubicBezTo>
                  <a:pt x="1654808" y="2221021"/>
                  <a:pt x="1654867" y="2220064"/>
                  <a:pt x="1654867" y="2218945"/>
                </a:cubicBezTo>
                <a:cubicBezTo>
                  <a:pt x="1654867" y="2217708"/>
                  <a:pt x="1654808" y="2216691"/>
                  <a:pt x="1654690" y="2215896"/>
                </a:cubicBezTo>
                <a:cubicBezTo>
                  <a:pt x="1654572" y="2215101"/>
                  <a:pt x="1654366" y="2214467"/>
                  <a:pt x="1654071" y="2213996"/>
                </a:cubicBezTo>
                <a:cubicBezTo>
                  <a:pt x="1653777" y="2213525"/>
                  <a:pt x="1653438" y="2213186"/>
                  <a:pt x="1653055" y="2212980"/>
                </a:cubicBezTo>
                <a:cubicBezTo>
                  <a:pt x="1652672" y="2212774"/>
                  <a:pt x="1652274" y="2212671"/>
                  <a:pt x="1651862" y="2212671"/>
                </a:cubicBezTo>
                <a:lnTo>
                  <a:pt x="1612274" y="2212671"/>
                </a:lnTo>
                <a:lnTo>
                  <a:pt x="1612274" y="2173789"/>
                </a:lnTo>
                <a:lnTo>
                  <a:pt x="1654160" y="2173789"/>
                </a:lnTo>
                <a:cubicBezTo>
                  <a:pt x="1654572" y="2173789"/>
                  <a:pt x="1654970" y="2173671"/>
                  <a:pt x="1655353" y="2173436"/>
                </a:cubicBezTo>
                <a:cubicBezTo>
                  <a:pt x="1655735" y="2173200"/>
                  <a:pt x="1656074" y="2172832"/>
                  <a:pt x="1656369" y="2172331"/>
                </a:cubicBezTo>
                <a:cubicBezTo>
                  <a:pt x="1656663" y="2171830"/>
                  <a:pt x="1656870" y="2171168"/>
                  <a:pt x="1656987" y="2170343"/>
                </a:cubicBezTo>
                <a:cubicBezTo>
                  <a:pt x="1657105" y="2169518"/>
                  <a:pt x="1657164" y="2168546"/>
                  <a:pt x="1657164" y="2167427"/>
                </a:cubicBezTo>
                <a:cubicBezTo>
                  <a:pt x="1657164" y="2166308"/>
                  <a:pt x="1657105" y="2165321"/>
                  <a:pt x="1656987" y="2164467"/>
                </a:cubicBezTo>
                <a:cubicBezTo>
                  <a:pt x="1656870" y="2163612"/>
                  <a:pt x="1656663" y="2162920"/>
                  <a:pt x="1656369" y="2162390"/>
                </a:cubicBezTo>
                <a:cubicBezTo>
                  <a:pt x="1656074" y="2161860"/>
                  <a:pt x="1655735" y="2161477"/>
                  <a:pt x="1655353" y="2161241"/>
                </a:cubicBezTo>
                <a:cubicBezTo>
                  <a:pt x="1654970" y="2161006"/>
                  <a:pt x="1654572" y="2160888"/>
                  <a:pt x="1654160" y="2160888"/>
                </a:cubicBezTo>
                <a:close/>
                <a:moveTo>
                  <a:pt x="1488430" y="2160888"/>
                </a:moveTo>
                <a:cubicBezTo>
                  <a:pt x="1487075" y="2160888"/>
                  <a:pt x="1485794" y="2161344"/>
                  <a:pt x="1484586" y="2162257"/>
                </a:cubicBezTo>
                <a:cubicBezTo>
                  <a:pt x="1483379" y="2163171"/>
                  <a:pt x="1482775" y="2164776"/>
                  <a:pt x="1482775" y="2167073"/>
                </a:cubicBezTo>
                <a:lnTo>
                  <a:pt x="1482775" y="2269049"/>
                </a:lnTo>
                <a:cubicBezTo>
                  <a:pt x="1482775" y="2271346"/>
                  <a:pt x="1483379" y="2272951"/>
                  <a:pt x="1484586" y="2273865"/>
                </a:cubicBezTo>
                <a:cubicBezTo>
                  <a:pt x="1485794" y="2274778"/>
                  <a:pt x="1487075" y="2275234"/>
                  <a:pt x="1488430" y="2275234"/>
                </a:cubicBezTo>
                <a:lnTo>
                  <a:pt x="1512643" y="2275234"/>
                </a:lnTo>
                <a:cubicBezTo>
                  <a:pt x="1522422" y="2275234"/>
                  <a:pt x="1530846" y="2274027"/>
                  <a:pt x="1537916" y="2271611"/>
                </a:cubicBezTo>
                <a:cubicBezTo>
                  <a:pt x="1544985" y="2269196"/>
                  <a:pt x="1550950" y="2265558"/>
                  <a:pt x="1555810" y="2260698"/>
                </a:cubicBezTo>
                <a:cubicBezTo>
                  <a:pt x="1560670" y="2255838"/>
                  <a:pt x="1564367" y="2249711"/>
                  <a:pt x="1566900" y="2242318"/>
                </a:cubicBezTo>
                <a:cubicBezTo>
                  <a:pt x="1569433" y="2234924"/>
                  <a:pt x="1570700" y="2226279"/>
                  <a:pt x="1570700" y="2216382"/>
                </a:cubicBezTo>
                <a:cubicBezTo>
                  <a:pt x="1570700" y="2207781"/>
                  <a:pt x="1569507" y="2200064"/>
                  <a:pt x="1567121" y="2193230"/>
                </a:cubicBezTo>
                <a:cubicBezTo>
                  <a:pt x="1564735" y="2186396"/>
                  <a:pt x="1561230" y="2180579"/>
                  <a:pt x="1556605" y="2175778"/>
                </a:cubicBezTo>
                <a:cubicBezTo>
                  <a:pt x="1551981" y="2170976"/>
                  <a:pt x="1546251" y="2167294"/>
                  <a:pt x="1539418" y="2164732"/>
                </a:cubicBezTo>
                <a:cubicBezTo>
                  <a:pt x="1532584" y="2162169"/>
                  <a:pt x="1524219" y="2160888"/>
                  <a:pt x="1514322" y="2160888"/>
                </a:cubicBezTo>
                <a:close/>
                <a:moveTo>
                  <a:pt x="1393534" y="2160888"/>
                </a:moveTo>
                <a:cubicBezTo>
                  <a:pt x="1392002" y="2160888"/>
                  <a:pt x="1390617" y="2161388"/>
                  <a:pt x="1389380" y="2162390"/>
                </a:cubicBezTo>
                <a:cubicBezTo>
                  <a:pt x="1388143" y="2163391"/>
                  <a:pt x="1387525" y="2165070"/>
                  <a:pt x="1387525" y="2167427"/>
                </a:cubicBezTo>
                <a:lnTo>
                  <a:pt x="1387525" y="2272937"/>
                </a:lnTo>
                <a:cubicBezTo>
                  <a:pt x="1387525" y="2273408"/>
                  <a:pt x="1387642" y="2273820"/>
                  <a:pt x="1387878" y="2274174"/>
                </a:cubicBezTo>
                <a:cubicBezTo>
                  <a:pt x="1388114" y="2274527"/>
                  <a:pt x="1388526" y="2274807"/>
                  <a:pt x="1389115" y="2275013"/>
                </a:cubicBezTo>
                <a:cubicBezTo>
                  <a:pt x="1389704" y="2275220"/>
                  <a:pt x="1390485" y="2275396"/>
                  <a:pt x="1391457" y="2275544"/>
                </a:cubicBezTo>
                <a:cubicBezTo>
                  <a:pt x="1392429" y="2275691"/>
                  <a:pt x="1393651" y="2275764"/>
                  <a:pt x="1395124" y="2275764"/>
                </a:cubicBezTo>
                <a:cubicBezTo>
                  <a:pt x="1396597" y="2275764"/>
                  <a:pt x="1397819" y="2275691"/>
                  <a:pt x="1398791" y="2275544"/>
                </a:cubicBezTo>
                <a:cubicBezTo>
                  <a:pt x="1399763" y="2275396"/>
                  <a:pt x="1400529" y="2275220"/>
                  <a:pt x="1401089" y="2275013"/>
                </a:cubicBezTo>
                <a:cubicBezTo>
                  <a:pt x="1401648" y="2274807"/>
                  <a:pt x="1402061" y="2274527"/>
                  <a:pt x="1402326" y="2274174"/>
                </a:cubicBezTo>
                <a:cubicBezTo>
                  <a:pt x="1402591" y="2273820"/>
                  <a:pt x="1402724" y="2273408"/>
                  <a:pt x="1402724" y="2272937"/>
                </a:cubicBezTo>
                <a:lnTo>
                  <a:pt x="1402724" y="2231758"/>
                </a:lnTo>
                <a:lnTo>
                  <a:pt x="1415714" y="2231758"/>
                </a:lnTo>
                <a:cubicBezTo>
                  <a:pt x="1422783" y="2231758"/>
                  <a:pt x="1428865" y="2230874"/>
                  <a:pt x="1433961" y="2229107"/>
                </a:cubicBezTo>
                <a:cubicBezTo>
                  <a:pt x="1439057" y="2227339"/>
                  <a:pt x="1443358" y="2224836"/>
                  <a:pt x="1446863" y="2221596"/>
                </a:cubicBezTo>
                <a:cubicBezTo>
                  <a:pt x="1450368" y="2218356"/>
                  <a:pt x="1453063" y="2214438"/>
                  <a:pt x="1454948" y="2209843"/>
                </a:cubicBezTo>
                <a:cubicBezTo>
                  <a:pt x="1456833" y="2205248"/>
                  <a:pt x="1457776" y="2200093"/>
                  <a:pt x="1457776" y="2194379"/>
                </a:cubicBezTo>
                <a:cubicBezTo>
                  <a:pt x="1457776" y="2190078"/>
                  <a:pt x="1457172" y="2186146"/>
                  <a:pt x="1455965" y="2182582"/>
                </a:cubicBezTo>
                <a:cubicBezTo>
                  <a:pt x="1454757" y="2179018"/>
                  <a:pt x="1453034" y="2175881"/>
                  <a:pt x="1450795" y="2173171"/>
                </a:cubicBezTo>
                <a:cubicBezTo>
                  <a:pt x="1448557" y="2170461"/>
                  <a:pt x="1445832" y="2168178"/>
                  <a:pt x="1442621" y="2166322"/>
                </a:cubicBezTo>
                <a:cubicBezTo>
                  <a:pt x="1439411" y="2164467"/>
                  <a:pt x="1436259" y="2163200"/>
                  <a:pt x="1433166" y="2162523"/>
                </a:cubicBezTo>
                <a:cubicBezTo>
                  <a:pt x="1430073" y="2161845"/>
                  <a:pt x="1427393" y="2161403"/>
                  <a:pt x="1425125" y="2161197"/>
                </a:cubicBezTo>
                <a:cubicBezTo>
                  <a:pt x="1422857" y="2160991"/>
                  <a:pt x="1420485" y="2160888"/>
                  <a:pt x="1418011" y="2160888"/>
                </a:cubicBezTo>
                <a:close/>
                <a:moveTo>
                  <a:pt x="1684479" y="2149842"/>
                </a:moveTo>
                <a:cubicBezTo>
                  <a:pt x="1683124" y="2149842"/>
                  <a:pt x="1682034" y="2149930"/>
                  <a:pt x="1681209" y="2150107"/>
                </a:cubicBezTo>
                <a:cubicBezTo>
                  <a:pt x="1680384" y="2150284"/>
                  <a:pt x="1679736" y="2150519"/>
                  <a:pt x="1679265" y="2150814"/>
                </a:cubicBezTo>
                <a:cubicBezTo>
                  <a:pt x="1678794" y="2151108"/>
                  <a:pt x="1678529" y="2151491"/>
                  <a:pt x="1678470" y="2151963"/>
                </a:cubicBezTo>
                <a:cubicBezTo>
                  <a:pt x="1678411" y="2152434"/>
                  <a:pt x="1678499" y="2152935"/>
                  <a:pt x="1678735" y="2153465"/>
                </a:cubicBezTo>
                <a:cubicBezTo>
                  <a:pt x="1684273" y="2165306"/>
                  <a:pt x="1688426" y="2177456"/>
                  <a:pt x="1691195" y="2189916"/>
                </a:cubicBezTo>
                <a:cubicBezTo>
                  <a:pt x="1693963" y="2202376"/>
                  <a:pt x="1695348" y="2214909"/>
                  <a:pt x="1695348" y="2227516"/>
                </a:cubicBezTo>
                <a:cubicBezTo>
                  <a:pt x="1695348" y="2240182"/>
                  <a:pt x="1693963" y="2252745"/>
                  <a:pt x="1691195" y="2265205"/>
                </a:cubicBezTo>
                <a:cubicBezTo>
                  <a:pt x="1688426" y="2277664"/>
                  <a:pt x="1684332" y="2289844"/>
                  <a:pt x="1678912" y="2301744"/>
                </a:cubicBezTo>
                <a:cubicBezTo>
                  <a:pt x="1678617" y="2302451"/>
                  <a:pt x="1678455" y="2303055"/>
                  <a:pt x="1678426" y="2303556"/>
                </a:cubicBezTo>
                <a:cubicBezTo>
                  <a:pt x="1678396" y="2304056"/>
                  <a:pt x="1678573" y="2304469"/>
                  <a:pt x="1678956" y="2304793"/>
                </a:cubicBezTo>
                <a:cubicBezTo>
                  <a:pt x="1679339" y="2305117"/>
                  <a:pt x="1679957" y="2305353"/>
                  <a:pt x="1680812" y="2305500"/>
                </a:cubicBezTo>
                <a:cubicBezTo>
                  <a:pt x="1681666" y="2305647"/>
                  <a:pt x="1682859" y="2305721"/>
                  <a:pt x="1684390" y="2305721"/>
                </a:cubicBezTo>
                <a:cubicBezTo>
                  <a:pt x="1685451" y="2305721"/>
                  <a:pt x="1686364" y="2305691"/>
                  <a:pt x="1687130" y="2305632"/>
                </a:cubicBezTo>
                <a:cubicBezTo>
                  <a:pt x="1687896" y="2305573"/>
                  <a:pt x="1688558" y="2305456"/>
                  <a:pt x="1689118" y="2305279"/>
                </a:cubicBezTo>
                <a:cubicBezTo>
                  <a:pt x="1689678" y="2305102"/>
                  <a:pt x="1690134" y="2304896"/>
                  <a:pt x="1690488" y="2304660"/>
                </a:cubicBezTo>
                <a:cubicBezTo>
                  <a:pt x="1690841" y="2304425"/>
                  <a:pt x="1691106" y="2304160"/>
                  <a:pt x="1691283" y="2303865"/>
                </a:cubicBezTo>
                <a:cubicBezTo>
                  <a:pt x="1694464" y="2297856"/>
                  <a:pt x="1697248" y="2291774"/>
                  <a:pt x="1699634" y="2285617"/>
                </a:cubicBezTo>
                <a:cubicBezTo>
                  <a:pt x="1702020" y="2279461"/>
                  <a:pt x="1704037" y="2273202"/>
                  <a:pt x="1705687" y="2266839"/>
                </a:cubicBezTo>
                <a:cubicBezTo>
                  <a:pt x="1707336" y="2260477"/>
                  <a:pt x="1708573" y="2254041"/>
                  <a:pt x="1709398" y="2247531"/>
                </a:cubicBezTo>
                <a:cubicBezTo>
                  <a:pt x="1710223" y="2241022"/>
                  <a:pt x="1710635" y="2234438"/>
                  <a:pt x="1710635" y="2227781"/>
                </a:cubicBezTo>
                <a:cubicBezTo>
                  <a:pt x="1710635" y="2214526"/>
                  <a:pt x="1708912" y="2201522"/>
                  <a:pt x="1705466" y="2188767"/>
                </a:cubicBezTo>
                <a:cubicBezTo>
                  <a:pt x="1702020" y="2176013"/>
                  <a:pt x="1697262" y="2163598"/>
                  <a:pt x="1691195" y="2151521"/>
                </a:cubicBezTo>
                <a:cubicBezTo>
                  <a:pt x="1691077" y="2151285"/>
                  <a:pt x="1690900" y="2151079"/>
                  <a:pt x="1690664" y="2150902"/>
                </a:cubicBezTo>
                <a:cubicBezTo>
                  <a:pt x="1690429" y="2150726"/>
                  <a:pt x="1690061" y="2150549"/>
                  <a:pt x="1689560" y="2150372"/>
                </a:cubicBezTo>
                <a:cubicBezTo>
                  <a:pt x="1689059" y="2150195"/>
                  <a:pt x="1688396" y="2150063"/>
                  <a:pt x="1687572" y="2149974"/>
                </a:cubicBezTo>
                <a:cubicBezTo>
                  <a:pt x="1686747" y="2149886"/>
                  <a:pt x="1685716" y="2149842"/>
                  <a:pt x="1684479" y="2149842"/>
                </a:cubicBezTo>
                <a:close/>
                <a:moveTo>
                  <a:pt x="791198" y="2149842"/>
                </a:moveTo>
                <a:cubicBezTo>
                  <a:pt x="789902" y="2149842"/>
                  <a:pt x="788842" y="2149886"/>
                  <a:pt x="788017" y="2149974"/>
                </a:cubicBezTo>
                <a:cubicBezTo>
                  <a:pt x="787192" y="2150063"/>
                  <a:pt x="786544" y="2150195"/>
                  <a:pt x="786073" y="2150372"/>
                </a:cubicBezTo>
                <a:cubicBezTo>
                  <a:pt x="785602" y="2150549"/>
                  <a:pt x="785234" y="2150726"/>
                  <a:pt x="784968" y="2150902"/>
                </a:cubicBezTo>
                <a:cubicBezTo>
                  <a:pt x="784703" y="2151079"/>
                  <a:pt x="784541" y="2151285"/>
                  <a:pt x="784482" y="2151521"/>
                </a:cubicBezTo>
                <a:cubicBezTo>
                  <a:pt x="781478" y="2157589"/>
                  <a:pt x="778768" y="2163715"/>
                  <a:pt x="776353" y="2169901"/>
                </a:cubicBezTo>
                <a:cubicBezTo>
                  <a:pt x="773937" y="2176087"/>
                  <a:pt x="771890" y="2182376"/>
                  <a:pt x="770211" y="2188767"/>
                </a:cubicBezTo>
                <a:cubicBezTo>
                  <a:pt x="768532" y="2195159"/>
                  <a:pt x="767236" y="2201595"/>
                  <a:pt x="766323" y="2208076"/>
                </a:cubicBezTo>
                <a:cubicBezTo>
                  <a:pt x="765410" y="2214556"/>
                  <a:pt x="764953" y="2221124"/>
                  <a:pt x="764953" y="2227781"/>
                </a:cubicBezTo>
                <a:cubicBezTo>
                  <a:pt x="764953" y="2234438"/>
                  <a:pt x="765366" y="2241022"/>
                  <a:pt x="766191" y="2247531"/>
                </a:cubicBezTo>
                <a:cubicBezTo>
                  <a:pt x="767015" y="2254041"/>
                  <a:pt x="768252" y="2260477"/>
                  <a:pt x="769902" y="2266839"/>
                </a:cubicBezTo>
                <a:cubicBezTo>
                  <a:pt x="771551" y="2273202"/>
                  <a:pt x="773584" y="2279461"/>
                  <a:pt x="775999" y="2285617"/>
                </a:cubicBezTo>
                <a:cubicBezTo>
                  <a:pt x="778415" y="2291774"/>
                  <a:pt x="781213" y="2297856"/>
                  <a:pt x="784394" y="2303865"/>
                </a:cubicBezTo>
                <a:cubicBezTo>
                  <a:pt x="784571" y="2304160"/>
                  <a:pt x="784836" y="2304425"/>
                  <a:pt x="785189" y="2304660"/>
                </a:cubicBezTo>
                <a:cubicBezTo>
                  <a:pt x="785543" y="2304896"/>
                  <a:pt x="785999" y="2305102"/>
                  <a:pt x="786559" y="2305279"/>
                </a:cubicBezTo>
                <a:cubicBezTo>
                  <a:pt x="787119" y="2305456"/>
                  <a:pt x="787781" y="2305573"/>
                  <a:pt x="788547" y="2305632"/>
                </a:cubicBezTo>
                <a:cubicBezTo>
                  <a:pt x="789313" y="2305691"/>
                  <a:pt x="790226" y="2305721"/>
                  <a:pt x="791287" y="2305721"/>
                </a:cubicBezTo>
                <a:cubicBezTo>
                  <a:pt x="792759" y="2305721"/>
                  <a:pt x="793923" y="2305647"/>
                  <a:pt x="794777" y="2305500"/>
                </a:cubicBezTo>
                <a:cubicBezTo>
                  <a:pt x="795631" y="2305353"/>
                  <a:pt x="796265" y="2305117"/>
                  <a:pt x="796677" y="2304793"/>
                </a:cubicBezTo>
                <a:cubicBezTo>
                  <a:pt x="797089" y="2304469"/>
                  <a:pt x="797281" y="2304056"/>
                  <a:pt x="797251" y="2303556"/>
                </a:cubicBezTo>
                <a:cubicBezTo>
                  <a:pt x="797222" y="2303055"/>
                  <a:pt x="797060" y="2302451"/>
                  <a:pt x="796765" y="2301744"/>
                </a:cubicBezTo>
                <a:cubicBezTo>
                  <a:pt x="791404" y="2289785"/>
                  <a:pt x="787325" y="2277591"/>
                  <a:pt x="784527" y="2265160"/>
                </a:cubicBezTo>
                <a:cubicBezTo>
                  <a:pt x="781728" y="2252730"/>
                  <a:pt x="780329" y="2240182"/>
                  <a:pt x="780329" y="2227516"/>
                </a:cubicBezTo>
                <a:cubicBezTo>
                  <a:pt x="780329" y="2214909"/>
                  <a:pt x="781699" y="2202376"/>
                  <a:pt x="784438" y="2189916"/>
                </a:cubicBezTo>
                <a:cubicBezTo>
                  <a:pt x="787178" y="2177456"/>
                  <a:pt x="791346" y="2165306"/>
                  <a:pt x="796942" y="2153465"/>
                </a:cubicBezTo>
                <a:cubicBezTo>
                  <a:pt x="797178" y="2152935"/>
                  <a:pt x="797266" y="2152434"/>
                  <a:pt x="797207" y="2151963"/>
                </a:cubicBezTo>
                <a:cubicBezTo>
                  <a:pt x="797148" y="2151491"/>
                  <a:pt x="796883" y="2151108"/>
                  <a:pt x="796412" y="2150814"/>
                </a:cubicBezTo>
                <a:cubicBezTo>
                  <a:pt x="795941" y="2150519"/>
                  <a:pt x="795293" y="2150284"/>
                  <a:pt x="794468" y="2150107"/>
                </a:cubicBezTo>
                <a:cubicBezTo>
                  <a:pt x="793643" y="2149930"/>
                  <a:pt x="792553" y="2149842"/>
                  <a:pt x="791198" y="2149842"/>
                </a:cubicBezTo>
                <a:close/>
                <a:moveTo>
                  <a:pt x="1900325" y="1906792"/>
                </a:moveTo>
                <a:cubicBezTo>
                  <a:pt x="1904120" y="1906792"/>
                  <a:pt x="1907291" y="1907690"/>
                  <a:pt x="1909839" y="1909487"/>
                </a:cubicBezTo>
                <a:cubicBezTo>
                  <a:pt x="1912388" y="1911284"/>
                  <a:pt x="1914433" y="1913655"/>
                  <a:pt x="1915974" y="1916600"/>
                </a:cubicBezTo>
                <a:cubicBezTo>
                  <a:pt x="1917515" y="1919546"/>
                  <a:pt x="1918597" y="1922933"/>
                  <a:pt x="1919219" y="1926762"/>
                </a:cubicBezTo>
                <a:cubicBezTo>
                  <a:pt x="1919842" y="1930592"/>
                  <a:pt x="1920153" y="1934539"/>
                  <a:pt x="1920153" y="1938604"/>
                </a:cubicBezTo>
                <a:cubicBezTo>
                  <a:pt x="1920153" y="1942315"/>
                  <a:pt x="1919782" y="1945982"/>
                  <a:pt x="1919041" y="1949605"/>
                </a:cubicBezTo>
                <a:cubicBezTo>
                  <a:pt x="1918300" y="1953228"/>
                  <a:pt x="1917115" y="1956498"/>
                  <a:pt x="1915485" y="1959414"/>
                </a:cubicBezTo>
                <a:cubicBezTo>
                  <a:pt x="1913855" y="1962330"/>
                  <a:pt x="1911736" y="1964672"/>
                  <a:pt x="1909128" y="1966439"/>
                </a:cubicBezTo>
                <a:cubicBezTo>
                  <a:pt x="1906520" y="1968206"/>
                  <a:pt x="1903379" y="1969090"/>
                  <a:pt x="1899704" y="1969090"/>
                </a:cubicBezTo>
                <a:cubicBezTo>
                  <a:pt x="1895732" y="1969090"/>
                  <a:pt x="1891909" y="1967809"/>
                  <a:pt x="1888234" y="1965246"/>
                </a:cubicBezTo>
                <a:cubicBezTo>
                  <a:pt x="1884560" y="1962684"/>
                  <a:pt x="1880707" y="1958957"/>
                  <a:pt x="1876676" y="1954068"/>
                </a:cubicBezTo>
                <a:lnTo>
                  <a:pt x="1876676" y="1922344"/>
                </a:lnTo>
                <a:cubicBezTo>
                  <a:pt x="1878988" y="1919399"/>
                  <a:pt x="1881166" y="1916954"/>
                  <a:pt x="1883211" y="1915010"/>
                </a:cubicBezTo>
                <a:cubicBezTo>
                  <a:pt x="1885255" y="1913066"/>
                  <a:pt x="1887226" y="1911475"/>
                  <a:pt x="1889124" y="1910238"/>
                </a:cubicBezTo>
                <a:cubicBezTo>
                  <a:pt x="1891021" y="1909001"/>
                  <a:pt x="1892888" y="1908117"/>
                  <a:pt x="1894725" y="1907587"/>
                </a:cubicBezTo>
                <a:cubicBezTo>
                  <a:pt x="1896563" y="1907057"/>
                  <a:pt x="1898429" y="1906792"/>
                  <a:pt x="1900325" y="1906792"/>
                </a:cubicBezTo>
                <a:close/>
                <a:moveTo>
                  <a:pt x="1528940" y="1906792"/>
                </a:moveTo>
                <a:cubicBezTo>
                  <a:pt x="1532733" y="1906792"/>
                  <a:pt x="1535905" y="1907675"/>
                  <a:pt x="1538453" y="1909443"/>
                </a:cubicBezTo>
                <a:cubicBezTo>
                  <a:pt x="1541002" y="1911210"/>
                  <a:pt x="1543032" y="1913566"/>
                  <a:pt x="1544544" y="1916512"/>
                </a:cubicBezTo>
                <a:cubicBezTo>
                  <a:pt x="1546055" y="1919458"/>
                  <a:pt x="1547122" y="1922830"/>
                  <a:pt x="1547744" y="1926630"/>
                </a:cubicBezTo>
                <a:cubicBezTo>
                  <a:pt x="1548367" y="1930430"/>
                  <a:pt x="1548678" y="1934362"/>
                  <a:pt x="1548678" y="1938427"/>
                </a:cubicBezTo>
                <a:cubicBezTo>
                  <a:pt x="1548678" y="1942138"/>
                  <a:pt x="1548292" y="1945820"/>
                  <a:pt x="1547522" y="1949473"/>
                </a:cubicBezTo>
                <a:cubicBezTo>
                  <a:pt x="1546752" y="1953125"/>
                  <a:pt x="1545551" y="1956424"/>
                  <a:pt x="1543921" y="1959370"/>
                </a:cubicBezTo>
                <a:cubicBezTo>
                  <a:pt x="1542291" y="1962315"/>
                  <a:pt x="1540157" y="1964672"/>
                  <a:pt x="1537519" y="1966439"/>
                </a:cubicBezTo>
                <a:cubicBezTo>
                  <a:pt x="1534882" y="1968206"/>
                  <a:pt x="1531726" y="1969090"/>
                  <a:pt x="1528051" y="1969090"/>
                </a:cubicBezTo>
                <a:cubicBezTo>
                  <a:pt x="1524080" y="1969090"/>
                  <a:pt x="1520287" y="1967794"/>
                  <a:pt x="1516671" y="1965202"/>
                </a:cubicBezTo>
                <a:cubicBezTo>
                  <a:pt x="1513055" y="1962610"/>
                  <a:pt x="1509232" y="1958869"/>
                  <a:pt x="1505201" y="1953979"/>
                </a:cubicBezTo>
                <a:lnTo>
                  <a:pt x="1505201" y="1922344"/>
                </a:lnTo>
                <a:cubicBezTo>
                  <a:pt x="1507513" y="1919458"/>
                  <a:pt x="1509706" y="1917027"/>
                  <a:pt x="1511780" y="1915054"/>
                </a:cubicBezTo>
                <a:cubicBezTo>
                  <a:pt x="1513855" y="1913080"/>
                  <a:pt x="1515841" y="1911490"/>
                  <a:pt x="1517738" y="1910282"/>
                </a:cubicBezTo>
                <a:cubicBezTo>
                  <a:pt x="1519634" y="1909074"/>
                  <a:pt x="1521501" y="1908191"/>
                  <a:pt x="1523339" y="1907631"/>
                </a:cubicBezTo>
                <a:cubicBezTo>
                  <a:pt x="1525176" y="1907071"/>
                  <a:pt x="1527043" y="1906792"/>
                  <a:pt x="1528940" y="1906792"/>
                </a:cubicBezTo>
                <a:close/>
                <a:moveTo>
                  <a:pt x="1368707" y="1906792"/>
                </a:moveTo>
                <a:cubicBezTo>
                  <a:pt x="1372713" y="1906792"/>
                  <a:pt x="1376557" y="1908073"/>
                  <a:pt x="1380239" y="1910636"/>
                </a:cubicBezTo>
                <a:cubicBezTo>
                  <a:pt x="1383921" y="1913198"/>
                  <a:pt x="1387735" y="1916924"/>
                  <a:pt x="1391683" y="1921814"/>
                </a:cubicBezTo>
                <a:lnTo>
                  <a:pt x="1391683" y="1953626"/>
                </a:lnTo>
                <a:cubicBezTo>
                  <a:pt x="1389385" y="1956513"/>
                  <a:pt x="1387205" y="1958943"/>
                  <a:pt x="1385143" y="1960916"/>
                </a:cubicBezTo>
                <a:cubicBezTo>
                  <a:pt x="1383081" y="1962890"/>
                  <a:pt x="1381108" y="1964495"/>
                  <a:pt x="1379223" y="1965732"/>
                </a:cubicBezTo>
                <a:cubicBezTo>
                  <a:pt x="1377338" y="1966969"/>
                  <a:pt x="1375497" y="1967853"/>
                  <a:pt x="1373700" y="1968383"/>
                </a:cubicBezTo>
                <a:cubicBezTo>
                  <a:pt x="1371903" y="1968913"/>
                  <a:pt x="1370033" y="1969179"/>
                  <a:pt x="1368089" y="1969179"/>
                </a:cubicBezTo>
                <a:cubicBezTo>
                  <a:pt x="1364259" y="1969179"/>
                  <a:pt x="1361078" y="1968280"/>
                  <a:pt x="1358545" y="1966483"/>
                </a:cubicBezTo>
                <a:cubicBezTo>
                  <a:pt x="1356012" y="1964687"/>
                  <a:pt x="1353979" y="1962301"/>
                  <a:pt x="1352448" y="1959326"/>
                </a:cubicBezTo>
                <a:cubicBezTo>
                  <a:pt x="1350916" y="1956351"/>
                  <a:pt x="1349841" y="1952948"/>
                  <a:pt x="1349222" y="1949119"/>
                </a:cubicBezTo>
                <a:cubicBezTo>
                  <a:pt x="1348604" y="1945290"/>
                  <a:pt x="1348294" y="1941372"/>
                  <a:pt x="1348294" y="1937366"/>
                </a:cubicBezTo>
                <a:cubicBezTo>
                  <a:pt x="1348294" y="1933596"/>
                  <a:pt x="1348663" y="1929885"/>
                  <a:pt x="1349399" y="1926232"/>
                </a:cubicBezTo>
                <a:cubicBezTo>
                  <a:pt x="1350135" y="1922580"/>
                  <a:pt x="1351314" y="1919310"/>
                  <a:pt x="1352934" y="1916424"/>
                </a:cubicBezTo>
                <a:cubicBezTo>
                  <a:pt x="1354554" y="1913537"/>
                  <a:pt x="1356660" y="1911210"/>
                  <a:pt x="1359252" y="1909443"/>
                </a:cubicBezTo>
                <a:cubicBezTo>
                  <a:pt x="1361844" y="1907675"/>
                  <a:pt x="1364996" y="1906792"/>
                  <a:pt x="1368707" y="1906792"/>
                </a:cubicBezTo>
                <a:close/>
                <a:moveTo>
                  <a:pt x="1281290" y="1906792"/>
                </a:moveTo>
                <a:cubicBezTo>
                  <a:pt x="1285083" y="1906792"/>
                  <a:pt x="1288254" y="1907675"/>
                  <a:pt x="1290803" y="1909443"/>
                </a:cubicBezTo>
                <a:cubicBezTo>
                  <a:pt x="1293352" y="1911210"/>
                  <a:pt x="1295382" y="1913566"/>
                  <a:pt x="1296894" y="1916512"/>
                </a:cubicBezTo>
                <a:cubicBezTo>
                  <a:pt x="1298405" y="1919458"/>
                  <a:pt x="1299472" y="1922830"/>
                  <a:pt x="1300094" y="1926630"/>
                </a:cubicBezTo>
                <a:cubicBezTo>
                  <a:pt x="1300716" y="1930430"/>
                  <a:pt x="1301028" y="1934362"/>
                  <a:pt x="1301028" y="1938427"/>
                </a:cubicBezTo>
                <a:cubicBezTo>
                  <a:pt x="1301028" y="1942138"/>
                  <a:pt x="1300642" y="1945820"/>
                  <a:pt x="1299872" y="1949473"/>
                </a:cubicBezTo>
                <a:cubicBezTo>
                  <a:pt x="1299101" y="1953125"/>
                  <a:pt x="1297901" y="1956424"/>
                  <a:pt x="1296271" y="1959370"/>
                </a:cubicBezTo>
                <a:cubicBezTo>
                  <a:pt x="1294641" y="1962315"/>
                  <a:pt x="1292507" y="1964672"/>
                  <a:pt x="1289869" y="1966439"/>
                </a:cubicBezTo>
                <a:cubicBezTo>
                  <a:pt x="1287232" y="1968206"/>
                  <a:pt x="1284076" y="1969090"/>
                  <a:pt x="1280401" y="1969090"/>
                </a:cubicBezTo>
                <a:cubicBezTo>
                  <a:pt x="1276430" y="1969090"/>
                  <a:pt x="1272637" y="1967794"/>
                  <a:pt x="1269021" y="1965202"/>
                </a:cubicBezTo>
                <a:cubicBezTo>
                  <a:pt x="1265405" y="1962610"/>
                  <a:pt x="1261582" y="1958869"/>
                  <a:pt x="1257551" y="1953979"/>
                </a:cubicBezTo>
                <a:lnTo>
                  <a:pt x="1257551" y="1922344"/>
                </a:lnTo>
                <a:cubicBezTo>
                  <a:pt x="1259862" y="1919458"/>
                  <a:pt x="1262056" y="1917027"/>
                  <a:pt x="1264130" y="1915054"/>
                </a:cubicBezTo>
                <a:cubicBezTo>
                  <a:pt x="1266205" y="1913080"/>
                  <a:pt x="1268191" y="1911490"/>
                  <a:pt x="1270087" y="1910282"/>
                </a:cubicBezTo>
                <a:cubicBezTo>
                  <a:pt x="1271984" y="1909074"/>
                  <a:pt x="1273851" y="1908191"/>
                  <a:pt x="1275688" y="1907631"/>
                </a:cubicBezTo>
                <a:cubicBezTo>
                  <a:pt x="1277526" y="1907071"/>
                  <a:pt x="1279393" y="1906792"/>
                  <a:pt x="1281290" y="1906792"/>
                </a:cubicBezTo>
                <a:close/>
                <a:moveTo>
                  <a:pt x="1989471" y="1905643"/>
                </a:moveTo>
                <a:cubicBezTo>
                  <a:pt x="1996525" y="1905643"/>
                  <a:pt x="2001844" y="1907823"/>
                  <a:pt x="2005430" y="1912182"/>
                </a:cubicBezTo>
                <a:cubicBezTo>
                  <a:pt x="2009015" y="1916541"/>
                  <a:pt x="2010719" y="1922550"/>
                  <a:pt x="2010543" y="1930209"/>
                </a:cubicBezTo>
                <a:lnTo>
                  <a:pt x="1967155" y="1930209"/>
                </a:lnTo>
                <a:cubicBezTo>
                  <a:pt x="1967273" y="1926969"/>
                  <a:pt x="1967836" y="1923861"/>
                  <a:pt x="1968844" y="1920886"/>
                </a:cubicBezTo>
                <a:cubicBezTo>
                  <a:pt x="1969851" y="1917911"/>
                  <a:pt x="1971274" y="1915304"/>
                  <a:pt x="1973112" y="1913066"/>
                </a:cubicBezTo>
                <a:cubicBezTo>
                  <a:pt x="1974950" y="1910827"/>
                  <a:pt x="1977232" y="1909030"/>
                  <a:pt x="1979958" y="1907675"/>
                </a:cubicBezTo>
                <a:cubicBezTo>
                  <a:pt x="1982685" y="1906320"/>
                  <a:pt x="1985856" y="1905643"/>
                  <a:pt x="1989471" y="1905643"/>
                </a:cubicBezTo>
                <a:close/>
                <a:moveTo>
                  <a:pt x="1630863" y="1895481"/>
                </a:moveTo>
                <a:cubicBezTo>
                  <a:pt x="1629450" y="1895481"/>
                  <a:pt x="1628271" y="1895525"/>
                  <a:pt x="1627329" y="1895613"/>
                </a:cubicBezTo>
                <a:cubicBezTo>
                  <a:pt x="1626386" y="1895702"/>
                  <a:pt x="1625620" y="1895878"/>
                  <a:pt x="1625031" y="1896143"/>
                </a:cubicBezTo>
                <a:cubicBezTo>
                  <a:pt x="1624442" y="1896409"/>
                  <a:pt x="1624044" y="1896703"/>
                  <a:pt x="1623838" y="1897027"/>
                </a:cubicBezTo>
                <a:cubicBezTo>
                  <a:pt x="1623632" y="1897351"/>
                  <a:pt x="1623529" y="1897749"/>
                  <a:pt x="1623529" y="1898220"/>
                </a:cubicBezTo>
                <a:lnTo>
                  <a:pt x="1623529" y="1946468"/>
                </a:lnTo>
                <a:cubicBezTo>
                  <a:pt x="1623529" y="1952242"/>
                  <a:pt x="1624015" y="1957146"/>
                  <a:pt x="1624987" y="1961181"/>
                </a:cubicBezTo>
                <a:cubicBezTo>
                  <a:pt x="1625959" y="1965217"/>
                  <a:pt x="1627564" y="1968751"/>
                  <a:pt x="1629803" y="1971785"/>
                </a:cubicBezTo>
                <a:cubicBezTo>
                  <a:pt x="1632042" y="1974819"/>
                  <a:pt x="1634972" y="1977220"/>
                  <a:pt x="1638595" y="1978987"/>
                </a:cubicBezTo>
                <a:cubicBezTo>
                  <a:pt x="1642219" y="1980755"/>
                  <a:pt x="1646681" y="1981638"/>
                  <a:pt x="1651983" y="1981638"/>
                </a:cubicBezTo>
                <a:cubicBezTo>
                  <a:pt x="1656519" y="1981638"/>
                  <a:pt x="1660996" y="1980489"/>
                  <a:pt x="1665415" y="1978192"/>
                </a:cubicBezTo>
                <a:cubicBezTo>
                  <a:pt x="1669833" y="1975894"/>
                  <a:pt x="1674310" y="1972242"/>
                  <a:pt x="1678847" y="1967234"/>
                </a:cubicBezTo>
                <a:lnTo>
                  <a:pt x="1678847" y="1977750"/>
                </a:lnTo>
                <a:cubicBezTo>
                  <a:pt x="1678847" y="1978221"/>
                  <a:pt x="1678935" y="1978619"/>
                  <a:pt x="1679112" y="1978943"/>
                </a:cubicBezTo>
                <a:cubicBezTo>
                  <a:pt x="1679288" y="1979267"/>
                  <a:pt x="1679627" y="1979547"/>
                  <a:pt x="1680128" y="1979783"/>
                </a:cubicBezTo>
                <a:cubicBezTo>
                  <a:pt x="1680629" y="1980018"/>
                  <a:pt x="1681306" y="1980195"/>
                  <a:pt x="1682160" y="1980313"/>
                </a:cubicBezTo>
                <a:cubicBezTo>
                  <a:pt x="1683014" y="1980431"/>
                  <a:pt x="1684119" y="1980489"/>
                  <a:pt x="1685474" y="1980489"/>
                </a:cubicBezTo>
                <a:cubicBezTo>
                  <a:pt x="1686711" y="1980489"/>
                  <a:pt x="1687757" y="1980431"/>
                  <a:pt x="1688611" y="1980313"/>
                </a:cubicBezTo>
                <a:cubicBezTo>
                  <a:pt x="1689465" y="1980195"/>
                  <a:pt x="1690157" y="1980018"/>
                  <a:pt x="1690688" y="1979783"/>
                </a:cubicBezTo>
                <a:cubicBezTo>
                  <a:pt x="1691218" y="1979547"/>
                  <a:pt x="1691586" y="1979267"/>
                  <a:pt x="1691792" y="1978943"/>
                </a:cubicBezTo>
                <a:cubicBezTo>
                  <a:pt x="1691998" y="1978619"/>
                  <a:pt x="1692102" y="1978221"/>
                  <a:pt x="1692102" y="1977750"/>
                </a:cubicBezTo>
                <a:lnTo>
                  <a:pt x="1692102" y="1898220"/>
                </a:lnTo>
                <a:cubicBezTo>
                  <a:pt x="1692102" y="1897749"/>
                  <a:pt x="1691969" y="1897351"/>
                  <a:pt x="1691704" y="1897027"/>
                </a:cubicBezTo>
                <a:cubicBezTo>
                  <a:pt x="1691439" y="1896703"/>
                  <a:pt x="1691041" y="1896409"/>
                  <a:pt x="1690511" y="1896143"/>
                </a:cubicBezTo>
                <a:cubicBezTo>
                  <a:pt x="1689981" y="1895878"/>
                  <a:pt x="1689244" y="1895702"/>
                  <a:pt x="1688302" y="1895613"/>
                </a:cubicBezTo>
                <a:cubicBezTo>
                  <a:pt x="1687359" y="1895525"/>
                  <a:pt x="1686181" y="1895481"/>
                  <a:pt x="1684767" y="1895481"/>
                </a:cubicBezTo>
                <a:cubicBezTo>
                  <a:pt x="1683294" y="1895481"/>
                  <a:pt x="1682101" y="1895525"/>
                  <a:pt x="1681188" y="1895613"/>
                </a:cubicBezTo>
                <a:cubicBezTo>
                  <a:pt x="1680275" y="1895702"/>
                  <a:pt x="1679524" y="1895878"/>
                  <a:pt x="1678935" y="1896143"/>
                </a:cubicBezTo>
                <a:cubicBezTo>
                  <a:pt x="1678346" y="1896409"/>
                  <a:pt x="1677948" y="1896703"/>
                  <a:pt x="1677742" y="1897027"/>
                </a:cubicBezTo>
                <a:cubicBezTo>
                  <a:pt x="1677536" y="1897351"/>
                  <a:pt x="1677433" y="1897749"/>
                  <a:pt x="1677433" y="1898220"/>
                </a:cubicBezTo>
                <a:lnTo>
                  <a:pt x="1677433" y="1953803"/>
                </a:lnTo>
                <a:cubicBezTo>
                  <a:pt x="1673368" y="1958810"/>
                  <a:pt x="1669524" y="1962610"/>
                  <a:pt x="1665901" y="1965202"/>
                </a:cubicBezTo>
                <a:cubicBezTo>
                  <a:pt x="1662278" y="1967794"/>
                  <a:pt x="1658640" y="1969090"/>
                  <a:pt x="1654988" y="1969090"/>
                </a:cubicBezTo>
                <a:cubicBezTo>
                  <a:pt x="1652160" y="1969090"/>
                  <a:pt x="1649686" y="1968545"/>
                  <a:pt x="1647565" y="1967455"/>
                </a:cubicBezTo>
                <a:cubicBezTo>
                  <a:pt x="1645444" y="1966366"/>
                  <a:pt x="1643691" y="1964834"/>
                  <a:pt x="1642307" y="1962860"/>
                </a:cubicBezTo>
                <a:cubicBezTo>
                  <a:pt x="1640923" y="1960887"/>
                  <a:pt x="1639891" y="1958501"/>
                  <a:pt x="1639214" y="1955703"/>
                </a:cubicBezTo>
                <a:cubicBezTo>
                  <a:pt x="1638537" y="1952904"/>
                  <a:pt x="1638198" y="1949178"/>
                  <a:pt x="1638198" y="1944524"/>
                </a:cubicBezTo>
                <a:lnTo>
                  <a:pt x="1638198" y="1898220"/>
                </a:lnTo>
                <a:cubicBezTo>
                  <a:pt x="1638198" y="1897749"/>
                  <a:pt x="1638080" y="1897351"/>
                  <a:pt x="1637844" y="1897027"/>
                </a:cubicBezTo>
                <a:cubicBezTo>
                  <a:pt x="1637609" y="1896703"/>
                  <a:pt x="1637211" y="1896409"/>
                  <a:pt x="1636651" y="1896143"/>
                </a:cubicBezTo>
                <a:cubicBezTo>
                  <a:pt x="1636092" y="1895878"/>
                  <a:pt x="1635341" y="1895702"/>
                  <a:pt x="1634398" y="1895613"/>
                </a:cubicBezTo>
                <a:cubicBezTo>
                  <a:pt x="1633456" y="1895525"/>
                  <a:pt x="1632277" y="1895481"/>
                  <a:pt x="1630863" y="1895481"/>
                </a:cubicBezTo>
                <a:close/>
                <a:moveTo>
                  <a:pt x="735513" y="1895481"/>
                </a:moveTo>
                <a:cubicBezTo>
                  <a:pt x="734099" y="1895481"/>
                  <a:pt x="732921" y="1895525"/>
                  <a:pt x="731979" y="1895613"/>
                </a:cubicBezTo>
                <a:cubicBezTo>
                  <a:pt x="731036" y="1895702"/>
                  <a:pt x="730270" y="1895878"/>
                  <a:pt x="729681" y="1896143"/>
                </a:cubicBezTo>
                <a:cubicBezTo>
                  <a:pt x="729092" y="1896409"/>
                  <a:pt x="728694" y="1896703"/>
                  <a:pt x="728488" y="1897027"/>
                </a:cubicBezTo>
                <a:cubicBezTo>
                  <a:pt x="728282" y="1897351"/>
                  <a:pt x="728179" y="1897749"/>
                  <a:pt x="728179" y="1898220"/>
                </a:cubicBezTo>
                <a:lnTo>
                  <a:pt x="728179" y="1946468"/>
                </a:lnTo>
                <a:cubicBezTo>
                  <a:pt x="728179" y="1952242"/>
                  <a:pt x="728665" y="1957146"/>
                  <a:pt x="729637" y="1961181"/>
                </a:cubicBezTo>
                <a:cubicBezTo>
                  <a:pt x="730609" y="1965217"/>
                  <a:pt x="732214" y="1968751"/>
                  <a:pt x="734453" y="1971785"/>
                </a:cubicBezTo>
                <a:cubicBezTo>
                  <a:pt x="736692" y="1974819"/>
                  <a:pt x="739622" y="1977220"/>
                  <a:pt x="743245" y="1978987"/>
                </a:cubicBezTo>
                <a:cubicBezTo>
                  <a:pt x="746868" y="1980755"/>
                  <a:pt x="751331" y="1981638"/>
                  <a:pt x="756633" y="1981638"/>
                </a:cubicBezTo>
                <a:cubicBezTo>
                  <a:pt x="761169" y="1981638"/>
                  <a:pt x="765646" y="1980489"/>
                  <a:pt x="770065" y="1978192"/>
                </a:cubicBezTo>
                <a:cubicBezTo>
                  <a:pt x="774483" y="1975894"/>
                  <a:pt x="778960" y="1972242"/>
                  <a:pt x="783496" y="1967234"/>
                </a:cubicBezTo>
                <a:lnTo>
                  <a:pt x="783496" y="1977750"/>
                </a:lnTo>
                <a:cubicBezTo>
                  <a:pt x="783496" y="1978221"/>
                  <a:pt x="783585" y="1978619"/>
                  <a:pt x="783762" y="1978943"/>
                </a:cubicBezTo>
                <a:cubicBezTo>
                  <a:pt x="783938" y="1979267"/>
                  <a:pt x="784277" y="1979547"/>
                  <a:pt x="784778" y="1979783"/>
                </a:cubicBezTo>
                <a:cubicBezTo>
                  <a:pt x="785279" y="1980018"/>
                  <a:pt x="785956" y="1980195"/>
                  <a:pt x="786810" y="1980313"/>
                </a:cubicBezTo>
                <a:cubicBezTo>
                  <a:pt x="787664" y="1980431"/>
                  <a:pt x="788769" y="1980489"/>
                  <a:pt x="790124" y="1980489"/>
                </a:cubicBezTo>
                <a:cubicBezTo>
                  <a:pt x="791361" y="1980489"/>
                  <a:pt x="792407" y="1980431"/>
                  <a:pt x="793261" y="1980313"/>
                </a:cubicBezTo>
                <a:cubicBezTo>
                  <a:pt x="794115" y="1980195"/>
                  <a:pt x="794807" y="1980018"/>
                  <a:pt x="795338" y="1979783"/>
                </a:cubicBezTo>
                <a:cubicBezTo>
                  <a:pt x="795868" y="1979547"/>
                  <a:pt x="796236" y="1979267"/>
                  <a:pt x="796442" y="1978943"/>
                </a:cubicBezTo>
                <a:cubicBezTo>
                  <a:pt x="796648" y="1978619"/>
                  <a:pt x="796751" y="1978221"/>
                  <a:pt x="796751" y="1977750"/>
                </a:cubicBezTo>
                <a:lnTo>
                  <a:pt x="796751" y="1898220"/>
                </a:lnTo>
                <a:cubicBezTo>
                  <a:pt x="796751" y="1897749"/>
                  <a:pt x="796619" y="1897351"/>
                  <a:pt x="796354" y="1897027"/>
                </a:cubicBezTo>
                <a:cubicBezTo>
                  <a:pt x="796089" y="1896703"/>
                  <a:pt x="795691" y="1896409"/>
                  <a:pt x="795161" y="1896143"/>
                </a:cubicBezTo>
                <a:cubicBezTo>
                  <a:pt x="794631" y="1895878"/>
                  <a:pt x="793894" y="1895702"/>
                  <a:pt x="792952" y="1895613"/>
                </a:cubicBezTo>
                <a:cubicBezTo>
                  <a:pt x="792009" y="1895525"/>
                  <a:pt x="790831" y="1895481"/>
                  <a:pt x="789417" y="1895481"/>
                </a:cubicBezTo>
                <a:cubicBezTo>
                  <a:pt x="787944" y="1895481"/>
                  <a:pt x="786751" y="1895525"/>
                  <a:pt x="785838" y="1895613"/>
                </a:cubicBezTo>
                <a:cubicBezTo>
                  <a:pt x="784925" y="1895702"/>
                  <a:pt x="784174" y="1895878"/>
                  <a:pt x="783585" y="1896143"/>
                </a:cubicBezTo>
                <a:cubicBezTo>
                  <a:pt x="782996" y="1896409"/>
                  <a:pt x="782598" y="1896703"/>
                  <a:pt x="782392" y="1897027"/>
                </a:cubicBezTo>
                <a:cubicBezTo>
                  <a:pt x="782186" y="1897351"/>
                  <a:pt x="782083" y="1897749"/>
                  <a:pt x="782083" y="1898220"/>
                </a:cubicBezTo>
                <a:lnTo>
                  <a:pt x="782083" y="1953803"/>
                </a:lnTo>
                <a:cubicBezTo>
                  <a:pt x="778018" y="1958810"/>
                  <a:pt x="774174" y="1962610"/>
                  <a:pt x="770551" y="1965202"/>
                </a:cubicBezTo>
                <a:cubicBezTo>
                  <a:pt x="766928" y="1967794"/>
                  <a:pt x="763290" y="1969090"/>
                  <a:pt x="759637" y="1969090"/>
                </a:cubicBezTo>
                <a:cubicBezTo>
                  <a:pt x="756810" y="1969090"/>
                  <a:pt x="754335" y="1968545"/>
                  <a:pt x="752215" y="1967455"/>
                </a:cubicBezTo>
                <a:cubicBezTo>
                  <a:pt x="750094" y="1966366"/>
                  <a:pt x="748341" y="1964834"/>
                  <a:pt x="746957" y="1962860"/>
                </a:cubicBezTo>
                <a:cubicBezTo>
                  <a:pt x="745572" y="1960887"/>
                  <a:pt x="744542" y="1958501"/>
                  <a:pt x="743864" y="1955703"/>
                </a:cubicBezTo>
                <a:cubicBezTo>
                  <a:pt x="743187" y="1952904"/>
                  <a:pt x="742848" y="1949178"/>
                  <a:pt x="742848" y="1944524"/>
                </a:cubicBezTo>
                <a:lnTo>
                  <a:pt x="742848" y="1898220"/>
                </a:lnTo>
                <a:cubicBezTo>
                  <a:pt x="742848" y="1897749"/>
                  <a:pt x="742730" y="1897351"/>
                  <a:pt x="742494" y="1897027"/>
                </a:cubicBezTo>
                <a:cubicBezTo>
                  <a:pt x="742259" y="1896703"/>
                  <a:pt x="741861" y="1896409"/>
                  <a:pt x="741301" y="1896143"/>
                </a:cubicBezTo>
                <a:cubicBezTo>
                  <a:pt x="740742" y="1895878"/>
                  <a:pt x="739991" y="1895702"/>
                  <a:pt x="739048" y="1895613"/>
                </a:cubicBezTo>
                <a:cubicBezTo>
                  <a:pt x="738105" y="1895525"/>
                  <a:pt x="736927" y="1895481"/>
                  <a:pt x="735513" y="1895481"/>
                </a:cubicBezTo>
                <a:close/>
                <a:moveTo>
                  <a:pt x="487226" y="1895481"/>
                </a:moveTo>
                <a:cubicBezTo>
                  <a:pt x="485459" y="1895481"/>
                  <a:pt x="484045" y="1895554"/>
                  <a:pt x="482985" y="1895702"/>
                </a:cubicBezTo>
                <a:cubicBezTo>
                  <a:pt x="481924" y="1895849"/>
                  <a:pt x="481158" y="1896129"/>
                  <a:pt x="480687" y="1896541"/>
                </a:cubicBezTo>
                <a:cubicBezTo>
                  <a:pt x="480216" y="1896953"/>
                  <a:pt x="479980" y="1897513"/>
                  <a:pt x="479980" y="1898220"/>
                </a:cubicBezTo>
                <a:cubicBezTo>
                  <a:pt x="479980" y="1898927"/>
                  <a:pt x="480216" y="1899899"/>
                  <a:pt x="480687" y="1901136"/>
                </a:cubicBezTo>
                <a:lnTo>
                  <a:pt x="509053" y="1977132"/>
                </a:lnTo>
                <a:cubicBezTo>
                  <a:pt x="509229" y="1977721"/>
                  <a:pt x="509553" y="1978280"/>
                  <a:pt x="510025" y="1978810"/>
                </a:cubicBezTo>
                <a:cubicBezTo>
                  <a:pt x="510496" y="1979341"/>
                  <a:pt x="510997" y="1979724"/>
                  <a:pt x="511527" y="1979959"/>
                </a:cubicBezTo>
                <a:lnTo>
                  <a:pt x="500570" y="2007618"/>
                </a:lnTo>
                <a:cubicBezTo>
                  <a:pt x="500216" y="2008443"/>
                  <a:pt x="500069" y="2009150"/>
                  <a:pt x="500128" y="2009739"/>
                </a:cubicBezTo>
                <a:cubicBezTo>
                  <a:pt x="500187" y="2010328"/>
                  <a:pt x="500466" y="2010799"/>
                  <a:pt x="500967" y="2011153"/>
                </a:cubicBezTo>
                <a:cubicBezTo>
                  <a:pt x="501468" y="2011506"/>
                  <a:pt x="502190" y="2011757"/>
                  <a:pt x="503132" y="2011904"/>
                </a:cubicBezTo>
                <a:cubicBezTo>
                  <a:pt x="504075" y="2012051"/>
                  <a:pt x="505312" y="2012125"/>
                  <a:pt x="506844" y="2012125"/>
                </a:cubicBezTo>
                <a:cubicBezTo>
                  <a:pt x="509789" y="2012125"/>
                  <a:pt x="511984" y="2011874"/>
                  <a:pt x="513427" y="2011374"/>
                </a:cubicBezTo>
                <a:cubicBezTo>
                  <a:pt x="514870" y="2010873"/>
                  <a:pt x="515769" y="2010151"/>
                  <a:pt x="516122" y="2009209"/>
                </a:cubicBezTo>
                <a:lnTo>
                  <a:pt x="526726" y="1979959"/>
                </a:lnTo>
                <a:lnTo>
                  <a:pt x="555269" y="1900871"/>
                </a:lnTo>
                <a:cubicBezTo>
                  <a:pt x="555622" y="1899811"/>
                  <a:pt x="555799" y="1898927"/>
                  <a:pt x="555799" y="1898220"/>
                </a:cubicBezTo>
                <a:cubicBezTo>
                  <a:pt x="555799" y="1897513"/>
                  <a:pt x="555548" y="1896953"/>
                  <a:pt x="555048" y="1896541"/>
                </a:cubicBezTo>
                <a:cubicBezTo>
                  <a:pt x="554547" y="1896129"/>
                  <a:pt x="553766" y="1895849"/>
                  <a:pt x="552706" y="1895702"/>
                </a:cubicBezTo>
                <a:cubicBezTo>
                  <a:pt x="551645" y="1895554"/>
                  <a:pt x="550291" y="1895481"/>
                  <a:pt x="548641" y="1895481"/>
                </a:cubicBezTo>
                <a:cubicBezTo>
                  <a:pt x="546756" y="1895481"/>
                  <a:pt x="545313" y="1895554"/>
                  <a:pt x="544311" y="1895702"/>
                </a:cubicBezTo>
                <a:cubicBezTo>
                  <a:pt x="543310" y="1895849"/>
                  <a:pt x="542558" y="1896085"/>
                  <a:pt x="542058" y="1896409"/>
                </a:cubicBezTo>
                <a:cubicBezTo>
                  <a:pt x="541557" y="1896733"/>
                  <a:pt x="541130" y="1897454"/>
                  <a:pt x="540776" y="1898574"/>
                </a:cubicBezTo>
                <a:lnTo>
                  <a:pt x="518861" y="1962728"/>
                </a:lnTo>
                <a:lnTo>
                  <a:pt x="518596" y="1962728"/>
                </a:lnTo>
                <a:lnTo>
                  <a:pt x="495886" y="1898927"/>
                </a:lnTo>
                <a:cubicBezTo>
                  <a:pt x="495591" y="1898161"/>
                  <a:pt x="495312" y="1897557"/>
                  <a:pt x="495047" y="1897115"/>
                </a:cubicBezTo>
                <a:cubicBezTo>
                  <a:pt x="494782" y="1896674"/>
                  <a:pt x="494354" y="1896335"/>
                  <a:pt x="493765" y="1896099"/>
                </a:cubicBezTo>
                <a:cubicBezTo>
                  <a:pt x="493176" y="1895864"/>
                  <a:pt x="492381" y="1895702"/>
                  <a:pt x="491379" y="1895613"/>
                </a:cubicBezTo>
                <a:cubicBezTo>
                  <a:pt x="490378" y="1895525"/>
                  <a:pt x="488993" y="1895481"/>
                  <a:pt x="487226" y="1895481"/>
                </a:cubicBezTo>
                <a:close/>
                <a:moveTo>
                  <a:pt x="2077976" y="1894244"/>
                </a:moveTo>
                <a:cubicBezTo>
                  <a:pt x="2076267" y="1894244"/>
                  <a:pt x="2074574" y="1894464"/>
                  <a:pt x="2072895" y="1894906"/>
                </a:cubicBezTo>
                <a:cubicBezTo>
                  <a:pt x="2071216" y="1895348"/>
                  <a:pt x="2069522" y="1896143"/>
                  <a:pt x="2067813" y="1897292"/>
                </a:cubicBezTo>
                <a:cubicBezTo>
                  <a:pt x="2066105" y="1898441"/>
                  <a:pt x="2064294" y="1900017"/>
                  <a:pt x="2062379" y="1902020"/>
                </a:cubicBezTo>
                <a:cubicBezTo>
                  <a:pt x="2060464" y="1904023"/>
                  <a:pt x="2058417" y="1906615"/>
                  <a:pt x="2056237" y="1909796"/>
                </a:cubicBezTo>
                <a:lnTo>
                  <a:pt x="2056237" y="1898220"/>
                </a:lnTo>
                <a:cubicBezTo>
                  <a:pt x="2056237" y="1897749"/>
                  <a:pt x="2056134" y="1897351"/>
                  <a:pt x="2055928" y="1897027"/>
                </a:cubicBezTo>
                <a:cubicBezTo>
                  <a:pt x="2055722" y="1896703"/>
                  <a:pt x="2055383" y="1896409"/>
                  <a:pt x="2054912" y="1896143"/>
                </a:cubicBezTo>
                <a:cubicBezTo>
                  <a:pt x="2054441" y="1895878"/>
                  <a:pt x="2053778" y="1895702"/>
                  <a:pt x="2052924" y="1895613"/>
                </a:cubicBezTo>
                <a:cubicBezTo>
                  <a:pt x="2052070" y="1895525"/>
                  <a:pt x="2050994" y="1895481"/>
                  <a:pt x="2049698" y="1895481"/>
                </a:cubicBezTo>
                <a:cubicBezTo>
                  <a:pt x="2048343" y="1895481"/>
                  <a:pt x="2047254" y="1895525"/>
                  <a:pt x="2046429" y="1895613"/>
                </a:cubicBezTo>
                <a:cubicBezTo>
                  <a:pt x="2045604" y="1895702"/>
                  <a:pt x="2044927" y="1895878"/>
                  <a:pt x="2044396" y="1896143"/>
                </a:cubicBezTo>
                <a:cubicBezTo>
                  <a:pt x="2043866" y="1896409"/>
                  <a:pt x="2043513" y="1896703"/>
                  <a:pt x="2043336" y="1897027"/>
                </a:cubicBezTo>
                <a:cubicBezTo>
                  <a:pt x="2043159" y="1897351"/>
                  <a:pt x="2043071" y="1897749"/>
                  <a:pt x="2043071" y="1898220"/>
                </a:cubicBezTo>
                <a:lnTo>
                  <a:pt x="2043071" y="1977750"/>
                </a:lnTo>
                <a:cubicBezTo>
                  <a:pt x="2043071" y="1978221"/>
                  <a:pt x="2043174" y="1978619"/>
                  <a:pt x="2043380" y="1978943"/>
                </a:cubicBezTo>
                <a:cubicBezTo>
                  <a:pt x="2043586" y="1979267"/>
                  <a:pt x="2043969" y="1979547"/>
                  <a:pt x="2044529" y="1979783"/>
                </a:cubicBezTo>
                <a:cubicBezTo>
                  <a:pt x="2045089" y="1980018"/>
                  <a:pt x="2045840" y="1980195"/>
                  <a:pt x="2046782" y="1980313"/>
                </a:cubicBezTo>
                <a:cubicBezTo>
                  <a:pt x="2047725" y="1980431"/>
                  <a:pt x="2048903" y="1980489"/>
                  <a:pt x="2050317" y="1980489"/>
                </a:cubicBezTo>
                <a:cubicBezTo>
                  <a:pt x="2051790" y="1980489"/>
                  <a:pt x="2052997" y="1980431"/>
                  <a:pt x="2053940" y="1980313"/>
                </a:cubicBezTo>
                <a:cubicBezTo>
                  <a:pt x="2054883" y="1980195"/>
                  <a:pt x="2055619" y="1980018"/>
                  <a:pt x="2056149" y="1979783"/>
                </a:cubicBezTo>
                <a:cubicBezTo>
                  <a:pt x="2056679" y="1979547"/>
                  <a:pt x="2057062" y="1979267"/>
                  <a:pt x="2057298" y="1978943"/>
                </a:cubicBezTo>
                <a:cubicBezTo>
                  <a:pt x="2057534" y="1978619"/>
                  <a:pt x="2057651" y="1978221"/>
                  <a:pt x="2057651" y="1977750"/>
                </a:cubicBezTo>
                <a:lnTo>
                  <a:pt x="2057651" y="1925437"/>
                </a:lnTo>
                <a:cubicBezTo>
                  <a:pt x="2059713" y="1922197"/>
                  <a:pt x="2061598" y="1919458"/>
                  <a:pt x="2063307" y="1917219"/>
                </a:cubicBezTo>
                <a:cubicBezTo>
                  <a:pt x="2065015" y="1914980"/>
                  <a:pt x="2066650" y="1913183"/>
                  <a:pt x="2068211" y="1911829"/>
                </a:cubicBezTo>
                <a:cubicBezTo>
                  <a:pt x="2069772" y="1910474"/>
                  <a:pt x="2071260" y="1909502"/>
                  <a:pt x="2072674" y="1908912"/>
                </a:cubicBezTo>
                <a:cubicBezTo>
                  <a:pt x="2074088" y="1908323"/>
                  <a:pt x="2075531" y="1908029"/>
                  <a:pt x="2077004" y="1908029"/>
                </a:cubicBezTo>
                <a:cubicBezTo>
                  <a:pt x="2078241" y="1908029"/>
                  <a:pt x="2079390" y="1908147"/>
                  <a:pt x="2080450" y="1908382"/>
                </a:cubicBezTo>
                <a:cubicBezTo>
                  <a:pt x="2081510" y="1908618"/>
                  <a:pt x="2082468" y="1908868"/>
                  <a:pt x="2083322" y="1909133"/>
                </a:cubicBezTo>
                <a:cubicBezTo>
                  <a:pt x="2084176" y="1909398"/>
                  <a:pt x="2084942" y="1909664"/>
                  <a:pt x="2085619" y="1909929"/>
                </a:cubicBezTo>
                <a:cubicBezTo>
                  <a:pt x="2086297" y="1910194"/>
                  <a:pt x="2086871" y="1910326"/>
                  <a:pt x="2087343" y="1910326"/>
                </a:cubicBezTo>
                <a:cubicBezTo>
                  <a:pt x="2087814" y="1910326"/>
                  <a:pt x="2088182" y="1910194"/>
                  <a:pt x="2088447" y="1909929"/>
                </a:cubicBezTo>
                <a:cubicBezTo>
                  <a:pt x="2088712" y="1909664"/>
                  <a:pt x="2088933" y="1909281"/>
                  <a:pt x="2089110" y="1908780"/>
                </a:cubicBezTo>
                <a:cubicBezTo>
                  <a:pt x="2089287" y="1908279"/>
                  <a:pt x="2089404" y="1907587"/>
                  <a:pt x="2089463" y="1906703"/>
                </a:cubicBezTo>
                <a:cubicBezTo>
                  <a:pt x="2089522" y="1905820"/>
                  <a:pt x="2089552" y="1904730"/>
                  <a:pt x="2089552" y="1903434"/>
                </a:cubicBezTo>
                <a:cubicBezTo>
                  <a:pt x="2089552" y="1902079"/>
                  <a:pt x="2089537" y="1901004"/>
                  <a:pt x="2089508" y="1900208"/>
                </a:cubicBezTo>
                <a:cubicBezTo>
                  <a:pt x="2089478" y="1899413"/>
                  <a:pt x="2089419" y="1898809"/>
                  <a:pt x="2089331" y="1898397"/>
                </a:cubicBezTo>
                <a:cubicBezTo>
                  <a:pt x="2089242" y="1897984"/>
                  <a:pt x="2089139" y="1897646"/>
                  <a:pt x="2089021" y="1897381"/>
                </a:cubicBezTo>
                <a:cubicBezTo>
                  <a:pt x="2088904" y="1897115"/>
                  <a:pt x="2088668" y="1896836"/>
                  <a:pt x="2088315" y="1896541"/>
                </a:cubicBezTo>
                <a:cubicBezTo>
                  <a:pt x="2087961" y="1896247"/>
                  <a:pt x="2087357" y="1895952"/>
                  <a:pt x="2086503" y="1895657"/>
                </a:cubicBezTo>
                <a:cubicBezTo>
                  <a:pt x="2085649" y="1895363"/>
                  <a:pt x="2084692" y="1895098"/>
                  <a:pt x="2083631" y="1894862"/>
                </a:cubicBezTo>
                <a:cubicBezTo>
                  <a:pt x="2082571" y="1894626"/>
                  <a:pt x="2081555" y="1894464"/>
                  <a:pt x="2080582" y="1894376"/>
                </a:cubicBezTo>
                <a:cubicBezTo>
                  <a:pt x="2079610" y="1894288"/>
                  <a:pt x="2078742" y="1894244"/>
                  <a:pt x="2077976" y="1894244"/>
                </a:cubicBezTo>
                <a:close/>
                <a:moveTo>
                  <a:pt x="1990218" y="1894244"/>
                </a:moveTo>
                <a:cubicBezTo>
                  <a:pt x="1984386" y="1894244"/>
                  <a:pt x="1979113" y="1895260"/>
                  <a:pt x="1974401" y="1897292"/>
                </a:cubicBezTo>
                <a:cubicBezTo>
                  <a:pt x="1969688" y="1899325"/>
                  <a:pt x="1965667" y="1902241"/>
                  <a:pt x="1962339" y="1906040"/>
                </a:cubicBezTo>
                <a:cubicBezTo>
                  <a:pt x="1959010" y="1909840"/>
                  <a:pt x="1956462" y="1914465"/>
                  <a:pt x="1954695" y="1919914"/>
                </a:cubicBezTo>
                <a:cubicBezTo>
                  <a:pt x="1952928" y="1925363"/>
                  <a:pt x="1952044" y="1931505"/>
                  <a:pt x="1952044" y="1938339"/>
                </a:cubicBezTo>
                <a:cubicBezTo>
                  <a:pt x="1952044" y="1945526"/>
                  <a:pt x="1952898" y="1951829"/>
                  <a:pt x="1954607" y="1957249"/>
                </a:cubicBezTo>
                <a:cubicBezTo>
                  <a:pt x="1956315" y="1962669"/>
                  <a:pt x="1958848" y="1967176"/>
                  <a:pt x="1962206" y="1970769"/>
                </a:cubicBezTo>
                <a:cubicBezTo>
                  <a:pt x="1965564" y="1974363"/>
                  <a:pt x="1969702" y="1977073"/>
                  <a:pt x="1974622" y="1978899"/>
                </a:cubicBezTo>
                <a:cubicBezTo>
                  <a:pt x="1979541" y="1980725"/>
                  <a:pt x="1985270" y="1981638"/>
                  <a:pt x="1991809" y="1981638"/>
                </a:cubicBezTo>
                <a:cubicBezTo>
                  <a:pt x="1995579" y="1981638"/>
                  <a:pt x="1999128" y="1981358"/>
                  <a:pt x="2002457" y="1980799"/>
                </a:cubicBezTo>
                <a:cubicBezTo>
                  <a:pt x="2005786" y="1980239"/>
                  <a:pt x="2008716" y="1979606"/>
                  <a:pt x="2011250" y="1978899"/>
                </a:cubicBezTo>
                <a:cubicBezTo>
                  <a:pt x="2013783" y="1978192"/>
                  <a:pt x="2015845" y="1977470"/>
                  <a:pt x="2017435" y="1976734"/>
                </a:cubicBezTo>
                <a:cubicBezTo>
                  <a:pt x="2019026" y="1975997"/>
                  <a:pt x="2019983" y="1975467"/>
                  <a:pt x="2020307" y="1975143"/>
                </a:cubicBezTo>
                <a:cubicBezTo>
                  <a:pt x="2020631" y="1974819"/>
                  <a:pt x="2020896" y="1974481"/>
                  <a:pt x="2021103" y="1974127"/>
                </a:cubicBezTo>
                <a:cubicBezTo>
                  <a:pt x="2021308" y="1973774"/>
                  <a:pt x="2021456" y="1973376"/>
                  <a:pt x="2021544" y="1972934"/>
                </a:cubicBezTo>
                <a:cubicBezTo>
                  <a:pt x="2021633" y="1972492"/>
                  <a:pt x="2021706" y="1971992"/>
                  <a:pt x="2021765" y="1971432"/>
                </a:cubicBezTo>
                <a:cubicBezTo>
                  <a:pt x="2021824" y="1970872"/>
                  <a:pt x="2021854" y="1970209"/>
                  <a:pt x="2021854" y="1969444"/>
                </a:cubicBezTo>
                <a:cubicBezTo>
                  <a:pt x="2021854" y="1968383"/>
                  <a:pt x="2021809" y="1967485"/>
                  <a:pt x="2021720" y="1966748"/>
                </a:cubicBezTo>
                <a:cubicBezTo>
                  <a:pt x="2021631" y="1966012"/>
                  <a:pt x="2021498" y="1965438"/>
                  <a:pt x="2021321" y="1965025"/>
                </a:cubicBezTo>
                <a:cubicBezTo>
                  <a:pt x="2021143" y="1964613"/>
                  <a:pt x="2020891" y="1964304"/>
                  <a:pt x="2020566" y="1964097"/>
                </a:cubicBezTo>
                <a:cubicBezTo>
                  <a:pt x="2020241" y="1963891"/>
                  <a:pt x="2019871" y="1963788"/>
                  <a:pt x="2019457" y="1963788"/>
                </a:cubicBezTo>
                <a:cubicBezTo>
                  <a:pt x="2018746" y="1963788"/>
                  <a:pt x="2017695" y="1964097"/>
                  <a:pt x="2016304" y="1964716"/>
                </a:cubicBezTo>
                <a:cubicBezTo>
                  <a:pt x="2014912" y="1965335"/>
                  <a:pt x="2013136" y="1966027"/>
                  <a:pt x="2010976" y="1966793"/>
                </a:cubicBezTo>
                <a:cubicBezTo>
                  <a:pt x="2008815" y="1967558"/>
                  <a:pt x="2006254" y="1968251"/>
                  <a:pt x="2003294" y="1968869"/>
                </a:cubicBezTo>
                <a:cubicBezTo>
                  <a:pt x="2000335" y="1969488"/>
                  <a:pt x="1996960" y="1969797"/>
                  <a:pt x="1993172" y="1969797"/>
                </a:cubicBezTo>
                <a:cubicBezTo>
                  <a:pt x="1988377" y="1969797"/>
                  <a:pt x="1984322" y="1969120"/>
                  <a:pt x="1981007" y="1967765"/>
                </a:cubicBezTo>
                <a:cubicBezTo>
                  <a:pt x="1977692" y="1966410"/>
                  <a:pt x="1974998" y="1964466"/>
                  <a:pt x="1972926" y="1961932"/>
                </a:cubicBezTo>
                <a:cubicBezTo>
                  <a:pt x="1970854" y="1959399"/>
                  <a:pt x="1969374" y="1956365"/>
                  <a:pt x="1968486" y="1952831"/>
                </a:cubicBezTo>
                <a:cubicBezTo>
                  <a:pt x="1967599" y="1949296"/>
                  <a:pt x="1967155" y="1945319"/>
                  <a:pt x="1967155" y="1940901"/>
                </a:cubicBezTo>
                <a:lnTo>
                  <a:pt x="2019530" y="1940901"/>
                </a:lnTo>
                <a:cubicBezTo>
                  <a:pt x="2021010" y="1940901"/>
                  <a:pt x="2022327" y="1940415"/>
                  <a:pt x="2023481" y="1939443"/>
                </a:cubicBezTo>
                <a:cubicBezTo>
                  <a:pt x="2024635" y="1938471"/>
                  <a:pt x="2025212" y="1936836"/>
                  <a:pt x="2025212" y="1934539"/>
                </a:cubicBezTo>
                <a:lnTo>
                  <a:pt x="2025212" y="1931888"/>
                </a:lnTo>
                <a:cubicBezTo>
                  <a:pt x="2025212" y="1926704"/>
                  <a:pt x="2024549" y="1921829"/>
                  <a:pt x="2023223" y="1917263"/>
                </a:cubicBezTo>
                <a:cubicBezTo>
                  <a:pt x="2021898" y="1912697"/>
                  <a:pt x="2019821" y="1908721"/>
                  <a:pt x="2016993" y="1905334"/>
                </a:cubicBezTo>
                <a:cubicBezTo>
                  <a:pt x="2014166" y="1901946"/>
                  <a:pt x="2010557" y="1899251"/>
                  <a:pt x="2006169" y="1897248"/>
                </a:cubicBezTo>
                <a:cubicBezTo>
                  <a:pt x="2001779" y="1895245"/>
                  <a:pt x="1996463" y="1894244"/>
                  <a:pt x="1990218" y="1894244"/>
                </a:cubicBezTo>
                <a:close/>
                <a:moveTo>
                  <a:pt x="1758191" y="1894244"/>
                </a:moveTo>
                <a:cubicBezTo>
                  <a:pt x="1753890" y="1894244"/>
                  <a:pt x="1749634" y="1895407"/>
                  <a:pt x="1745422" y="1897734"/>
                </a:cubicBezTo>
                <a:cubicBezTo>
                  <a:pt x="1741209" y="1900061"/>
                  <a:pt x="1736865" y="1903728"/>
                  <a:pt x="1732387" y="1908736"/>
                </a:cubicBezTo>
                <a:lnTo>
                  <a:pt x="1732387" y="1898220"/>
                </a:lnTo>
                <a:cubicBezTo>
                  <a:pt x="1732387" y="1897749"/>
                  <a:pt x="1732284" y="1897351"/>
                  <a:pt x="1732078" y="1897027"/>
                </a:cubicBezTo>
                <a:cubicBezTo>
                  <a:pt x="1731872" y="1896703"/>
                  <a:pt x="1731533" y="1896409"/>
                  <a:pt x="1731062" y="1896143"/>
                </a:cubicBezTo>
                <a:cubicBezTo>
                  <a:pt x="1730591" y="1895878"/>
                  <a:pt x="1729928" y="1895702"/>
                  <a:pt x="1729074" y="1895613"/>
                </a:cubicBezTo>
                <a:cubicBezTo>
                  <a:pt x="1728220" y="1895525"/>
                  <a:pt x="1727144" y="1895481"/>
                  <a:pt x="1725848" y="1895481"/>
                </a:cubicBezTo>
                <a:cubicBezTo>
                  <a:pt x="1724493" y="1895481"/>
                  <a:pt x="1723404" y="1895525"/>
                  <a:pt x="1722579" y="1895613"/>
                </a:cubicBezTo>
                <a:cubicBezTo>
                  <a:pt x="1721754" y="1895702"/>
                  <a:pt x="1721077" y="1895878"/>
                  <a:pt x="1720546" y="1896143"/>
                </a:cubicBezTo>
                <a:cubicBezTo>
                  <a:pt x="1720016" y="1896409"/>
                  <a:pt x="1719663" y="1896703"/>
                  <a:pt x="1719486" y="1897027"/>
                </a:cubicBezTo>
                <a:cubicBezTo>
                  <a:pt x="1719309" y="1897351"/>
                  <a:pt x="1719221" y="1897749"/>
                  <a:pt x="1719221" y="1898220"/>
                </a:cubicBezTo>
                <a:lnTo>
                  <a:pt x="1719221" y="1977750"/>
                </a:lnTo>
                <a:cubicBezTo>
                  <a:pt x="1719221" y="1978221"/>
                  <a:pt x="1719324" y="1978619"/>
                  <a:pt x="1719530" y="1978943"/>
                </a:cubicBezTo>
                <a:cubicBezTo>
                  <a:pt x="1719736" y="1979267"/>
                  <a:pt x="1720119" y="1979547"/>
                  <a:pt x="1720679" y="1979783"/>
                </a:cubicBezTo>
                <a:cubicBezTo>
                  <a:pt x="1721239" y="1980018"/>
                  <a:pt x="1721990" y="1980195"/>
                  <a:pt x="1722932" y="1980313"/>
                </a:cubicBezTo>
                <a:cubicBezTo>
                  <a:pt x="1723875" y="1980431"/>
                  <a:pt x="1725053" y="1980489"/>
                  <a:pt x="1726467" y="1980489"/>
                </a:cubicBezTo>
                <a:cubicBezTo>
                  <a:pt x="1727940" y="1980489"/>
                  <a:pt x="1729147" y="1980431"/>
                  <a:pt x="1730090" y="1980313"/>
                </a:cubicBezTo>
                <a:cubicBezTo>
                  <a:pt x="1731032" y="1980195"/>
                  <a:pt x="1731769" y="1980018"/>
                  <a:pt x="1732299" y="1979783"/>
                </a:cubicBezTo>
                <a:cubicBezTo>
                  <a:pt x="1732829" y="1979547"/>
                  <a:pt x="1733212" y="1979267"/>
                  <a:pt x="1733448" y="1978943"/>
                </a:cubicBezTo>
                <a:cubicBezTo>
                  <a:pt x="1733683" y="1978619"/>
                  <a:pt x="1733801" y="1978221"/>
                  <a:pt x="1733801" y="1977750"/>
                </a:cubicBezTo>
                <a:lnTo>
                  <a:pt x="1733801" y="1922167"/>
                </a:lnTo>
                <a:cubicBezTo>
                  <a:pt x="1737807" y="1917160"/>
                  <a:pt x="1741519" y="1913360"/>
                  <a:pt x="1744936" y="1910768"/>
                </a:cubicBezTo>
                <a:cubicBezTo>
                  <a:pt x="1748352" y="1908176"/>
                  <a:pt x="1751740" y="1906880"/>
                  <a:pt x="1755098" y="1906880"/>
                </a:cubicBezTo>
                <a:cubicBezTo>
                  <a:pt x="1757808" y="1906880"/>
                  <a:pt x="1760149" y="1907410"/>
                  <a:pt x="1762123" y="1908471"/>
                </a:cubicBezTo>
                <a:cubicBezTo>
                  <a:pt x="1764096" y="1909531"/>
                  <a:pt x="1765731" y="1911063"/>
                  <a:pt x="1767027" y="1913066"/>
                </a:cubicBezTo>
                <a:cubicBezTo>
                  <a:pt x="1768323" y="1915069"/>
                  <a:pt x="1769295" y="1917455"/>
                  <a:pt x="1769943" y="1920223"/>
                </a:cubicBezTo>
                <a:cubicBezTo>
                  <a:pt x="1770591" y="1922992"/>
                  <a:pt x="1770915" y="1926056"/>
                  <a:pt x="1770915" y="1929413"/>
                </a:cubicBezTo>
                <a:lnTo>
                  <a:pt x="1770915" y="1977750"/>
                </a:lnTo>
                <a:cubicBezTo>
                  <a:pt x="1770915" y="1978221"/>
                  <a:pt x="1771018" y="1978619"/>
                  <a:pt x="1771225" y="1978943"/>
                </a:cubicBezTo>
                <a:cubicBezTo>
                  <a:pt x="1771431" y="1979267"/>
                  <a:pt x="1771814" y="1979547"/>
                  <a:pt x="1772373" y="1979783"/>
                </a:cubicBezTo>
                <a:cubicBezTo>
                  <a:pt x="1772933" y="1980018"/>
                  <a:pt x="1773699" y="1980195"/>
                  <a:pt x="1774671" y="1980313"/>
                </a:cubicBezTo>
                <a:cubicBezTo>
                  <a:pt x="1775643" y="1980431"/>
                  <a:pt x="1776806" y="1980489"/>
                  <a:pt x="1778161" y="1980489"/>
                </a:cubicBezTo>
                <a:cubicBezTo>
                  <a:pt x="1779575" y="1980489"/>
                  <a:pt x="1780754" y="1980431"/>
                  <a:pt x="1781696" y="1980313"/>
                </a:cubicBezTo>
                <a:cubicBezTo>
                  <a:pt x="1782639" y="1980195"/>
                  <a:pt x="1783390" y="1980018"/>
                  <a:pt x="1783949" y="1979783"/>
                </a:cubicBezTo>
                <a:cubicBezTo>
                  <a:pt x="1784509" y="1979547"/>
                  <a:pt x="1784907" y="1979267"/>
                  <a:pt x="1785142" y="1978943"/>
                </a:cubicBezTo>
                <a:cubicBezTo>
                  <a:pt x="1785378" y="1978619"/>
                  <a:pt x="1785496" y="1978221"/>
                  <a:pt x="1785496" y="1977750"/>
                </a:cubicBezTo>
                <a:lnTo>
                  <a:pt x="1785496" y="1922167"/>
                </a:lnTo>
                <a:cubicBezTo>
                  <a:pt x="1789561" y="1917160"/>
                  <a:pt x="1793287" y="1913360"/>
                  <a:pt x="1796674" y="1910768"/>
                </a:cubicBezTo>
                <a:cubicBezTo>
                  <a:pt x="1800062" y="1908176"/>
                  <a:pt x="1803434" y="1906880"/>
                  <a:pt x="1806792" y="1906880"/>
                </a:cubicBezTo>
                <a:cubicBezTo>
                  <a:pt x="1809502" y="1906880"/>
                  <a:pt x="1811859" y="1907410"/>
                  <a:pt x="1813862" y="1908471"/>
                </a:cubicBezTo>
                <a:cubicBezTo>
                  <a:pt x="1815864" y="1909531"/>
                  <a:pt x="1817514" y="1911063"/>
                  <a:pt x="1818810" y="1913066"/>
                </a:cubicBezTo>
                <a:cubicBezTo>
                  <a:pt x="1820106" y="1915069"/>
                  <a:pt x="1821049" y="1917455"/>
                  <a:pt x="1821638" y="1920223"/>
                </a:cubicBezTo>
                <a:cubicBezTo>
                  <a:pt x="1822227" y="1922992"/>
                  <a:pt x="1822521" y="1926056"/>
                  <a:pt x="1822521" y="1929413"/>
                </a:cubicBezTo>
                <a:lnTo>
                  <a:pt x="1822521" y="1977750"/>
                </a:lnTo>
                <a:cubicBezTo>
                  <a:pt x="1822521" y="1978221"/>
                  <a:pt x="1822639" y="1978619"/>
                  <a:pt x="1822875" y="1978943"/>
                </a:cubicBezTo>
                <a:cubicBezTo>
                  <a:pt x="1823111" y="1979267"/>
                  <a:pt x="1823508" y="1979547"/>
                  <a:pt x="1824068" y="1979783"/>
                </a:cubicBezTo>
                <a:cubicBezTo>
                  <a:pt x="1824628" y="1980018"/>
                  <a:pt x="1825379" y="1980195"/>
                  <a:pt x="1826321" y="1980313"/>
                </a:cubicBezTo>
                <a:cubicBezTo>
                  <a:pt x="1827264" y="1980431"/>
                  <a:pt x="1828472" y="1980489"/>
                  <a:pt x="1829944" y="1980489"/>
                </a:cubicBezTo>
                <a:cubicBezTo>
                  <a:pt x="1831358" y="1980489"/>
                  <a:pt x="1832536" y="1980431"/>
                  <a:pt x="1833479" y="1980313"/>
                </a:cubicBezTo>
                <a:cubicBezTo>
                  <a:pt x="1834422" y="1980195"/>
                  <a:pt x="1835158" y="1980018"/>
                  <a:pt x="1835688" y="1979783"/>
                </a:cubicBezTo>
                <a:cubicBezTo>
                  <a:pt x="1836218" y="1979547"/>
                  <a:pt x="1836601" y="1979267"/>
                  <a:pt x="1836837" y="1978943"/>
                </a:cubicBezTo>
                <a:cubicBezTo>
                  <a:pt x="1837073" y="1978619"/>
                  <a:pt x="1837190" y="1978221"/>
                  <a:pt x="1837190" y="1977750"/>
                </a:cubicBezTo>
                <a:lnTo>
                  <a:pt x="1837190" y="1927469"/>
                </a:lnTo>
                <a:cubicBezTo>
                  <a:pt x="1837190" y="1922992"/>
                  <a:pt x="1836734" y="1918736"/>
                  <a:pt x="1835821" y="1914700"/>
                </a:cubicBezTo>
                <a:cubicBezTo>
                  <a:pt x="1834908" y="1910665"/>
                  <a:pt x="1833376" y="1907145"/>
                  <a:pt x="1831226" y="1904141"/>
                </a:cubicBezTo>
                <a:cubicBezTo>
                  <a:pt x="1829075" y="1901136"/>
                  <a:pt x="1826262" y="1898736"/>
                  <a:pt x="1822787" y="1896939"/>
                </a:cubicBezTo>
                <a:cubicBezTo>
                  <a:pt x="1819311" y="1895142"/>
                  <a:pt x="1815010" y="1894244"/>
                  <a:pt x="1809885" y="1894244"/>
                </a:cubicBezTo>
                <a:cubicBezTo>
                  <a:pt x="1807764" y="1894244"/>
                  <a:pt x="1805658" y="1894523"/>
                  <a:pt x="1803567" y="1895083"/>
                </a:cubicBezTo>
                <a:cubicBezTo>
                  <a:pt x="1801476" y="1895643"/>
                  <a:pt x="1799325" y="1896541"/>
                  <a:pt x="1797116" y="1897778"/>
                </a:cubicBezTo>
                <a:cubicBezTo>
                  <a:pt x="1794907" y="1899015"/>
                  <a:pt x="1792609" y="1900635"/>
                  <a:pt x="1790223" y="1902638"/>
                </a:cubicBezTo>
                <a:cubicBezTo>
                  <a:pt x="1787838" y="1904641"/>
                  <a:pt x="1785319" y="1907086"/>
                  <a:pt x="1782668" y="1909973"/>
                </a:cubicBezTo>
                <a:cubicBezTo>
                  <a:pt x="1781726" y="1907616"/>
                  <a:pt x="1780547" y="1905481"/>
                  <a:pt x="1779133" y="1903566"/>
                </a:cubicBezTo>
                <a:cubicBezTo>
                  <a:pt x="1777720" y="1901652"/>
                  <a:pt x="1776011" y="1900002"/>
                  <a:pt x="1774008" y="1898618"/>
                </a:cubicBezTo>
                <a:cubicBezTo>
                  <a:pt x="1772005" y="1897233"/>
                  <a:pt x="1769693" y="1896158"/>
                  <a:pt x="1767071" y="1895392"/>
                </a:cubicBezTo>
                <a:cubicBezTo>
                  <a:pt x="1764450" y="1894626"/>
                  <a:pt x="1761490" y="1894244"/>
                  <a:pt x="1758191" y="1894244"/>
                </a:cubicBezTo>
                <a:close/>
                <a:moveTo>
                  <a:pt x="1531711" y="1894244"/>
                </a:moveTo>
                <a:cubicBezTo>
                  <a:pt x="1529060" y="1894244"/>
                  <a:pt x="1526542" y="1894553"/>
                  <a:pt x="1524156" y="1895171"/>
                </a:cubicBezTo>
                <a:cubicBezTo>
                  <a:pt x="1521770" y="1895790"/>
                  <a:pt x="1519443" y="1896703"/>
                  <a:pt x="1517175" y="1897911"/>
                </a:cubicBezTo>
                <a:cubicBezTo>
                  <a:pt x="1514907" y="1899118"/>
                  <a:pt x="1512654" y="1900635"/>
                  <a:pt x="1510415" y="1902462"/>
                </a:cubicBezTo>
                <a:cubicBezTo>
                  <a:pt x="1508176" y="1904288"/>
                  <a:pt x="1505849" y="1906438"/>
                  <a:pt x="1503434" y="1908912"/>
                </a:cubicBezTo>
                <a:lnTo>
                  <a:pt x="1503434" y="1898220"/>
                </a:lnTo>
                <a:cubicBezTo>
                  <a:pt x="1503434" y="1897690"/>
                  <a:pt x="1503331" y="1897263"/>
                  <a:pt x="1503125" y="1896939"/>
                </a:cubicBezTo>
                <a:cubicBezTo>
                  <a:pt x="1502918" y="1896615"/>
                  <a:pt x="1502550" y="1896335"/>
                  <a:pt x="1502020" y="1896099"/>
                </a:cubicBezTo>
                <a:cubicBezTo>
                  <a:pt x="1501490" y="1895864"/>
                  <a:pt x="1500827" y="1895702"/>
                  <a:pt x="1500032" y="1895613"/>
                </a:cubicBezTo>
                <a:cubicBezTo>
                  <a:pt x="1499237" y="1895525"/>
                  <a:pt x="1498220" y="1895481"/>
                  <a:pt x="1496983" y="1895481"/>
                </a:cubicBezTo>
                <a:cubicBezTo>
                  <a:pt x="1495805" y="1895481"/>
                  <a:pt x="1494804" y="1895525"/>
                  <a:pt x="1493979" y="1895613"/>
                </a:cubicBezTo>
                <a:cubicBezTo>
                  <a:pt x="1493154" y="1895702"/>
                  <a:pt x="1492477" y="1895864"/>
                  <a:pt x="1491946" y="1896099"/>
                </a:cubicBezTo>
                <a:cubicBezTo>
                  <a:pt x="1491416" y="1896335"/>
                  <a:pt x="1491063" y="1896615"/>
                  <a:pt x="1490886" y="1896939"/>
                </a:cubicBezTo>
                <a:cubicBezTo>
                  <a:pt x="1490709" y="1897263"/>
                  <a:pt x="1490621" y="1897690"/>
                  <a:pt x="1490621" y="1898220"/>
                </a:cubicBezTo>
                <a:lnTo>
                  <a:pt x="1490621" y="2009297"/>
                </a:lnTo>
                <a:cubicBezTo>
                  <a:pt x="1490621" y="2009768"/>
                  <a:pt x="1490724" y="2010181"/>
                  <a:pt x="1490930" y="2010534"/>
                </a:cubicBezTo>
                <a:cubicBezTo>
                  <a:pt x="1491136" y="2010888"/>
                  <a:pt x="1491519" y="2011182"/>
                  <a:pt x="1492079" y="2011418"/>
                </a:cubicBezTo>
                <a:cubicBezTo>
                  <a:pt x="1492639" y="2011653"/>
                  <a:pt x="1493390" y="2011830"/>
                  <a:pt x="1494332" y="2011948"/>
                </a:cubicBezTo>
                <a:cubicBezTo>
                  <a:pt x="1495275" y="2012066"/>
                  <a:pt x="1496453" y="2012125"/>
                  <a:pt x="1497867" y="2012125"/>
                </a:cubicBezTo>
                <a:cubicBezTo>
                  <a:pt x="1499340" y="2012125"/>
                  <a:pt x="1500547" y="2012066"/>
                  <a:pt x="1501490" y="2011948"/>
                </a:cubicBezTo>
                <a:cubicBezTo>
                  <a:pt x="1502432" y="2011830"/>
                  <a:pt x="1503169" y="2011653"/>
                  <a:pt x="1503699" y="2011418"/>
                </a:cubicBezTo>
                <a:cubicBezTo>
                  <a:pt x="1504229" y="2011182"/>
                  <a:pt x="1504612" y="2010888"/>
                  <a:pt x="1504848" y="2010534"/>
                </a:cubicBezTo>
                <a:cubicBezTo>
                  <a:pt x="1505083" y="2010181"/>
                  <a:pt x="1505201" y="2009768"/>
                  <a:pt x="1505201" y="2009297"/>
                </a:cubicBezTo>
                <a:lnTo>
                  <a:pt x="1505201" y="1969532"/>
                </a:lnTo>
                <a:cubicBezTo>
                  <a:pt x="1507322" y="1971594"/>
                  <a:pt x="1509325" y="1973391"/>
                  <a:pt x="1511210" y="1974922"/>
                </a:cubicBezTo>
                <a:cubicBezTo>
                  <a:pt x="1513095" y="1976454"/>
                  <a:pt x="1514995" y="1977721"/>
                  <a:pt x="1516910" y="1978722"/>
                </a:cubicBezTo>
                <a:cubicBezTo>
                  <a:pt x="1518824" y="1979724"/>
                  <a:pt x="1520783" y="1980460"/>
                  <a:pt x="1522786" y="1980931"/>
                </a:cubicBezTo>
                <a:cubicBezTo>
                  <a:pt x="1524789" y="1981403"/>
                  <a:pt x="1526969" y="1981638"/>
                  <a:pt x="1529325" y="1981638"/>
                </a:cubicBezTo>
                <a:cubicBezTo>
                  <a:pt x="1534863" y="1981638"/>
                  <a:pt x="1539782" y="1980593"/>
                  <a:pt x="1544083" y="1978501"/>
                </a:cubicBezTo>
                <a:cubicBezTo>
                  <a:pt x="1548383" y="1976410"/>
                  <a:pt x="1551991" y="1973435"/>
                  <a:pt x="1554908" y="1969576"/>
                </a:cubicBezTo>
                <a:cubicBezTo>
                  <a:pt x="1557824" y="1965717"/>
                  <a:pt x="1560033" y="1961019"/>
                  <a:pt x="1561535" y="1955482"/>
                </a:cubicBezTo>
                <a:cubicBezTo>
                  <a:pt x="1563037" y="1949944"/>
                  <a:pt x="1563788" y="1943699"/>
                  <a:pt x="1563788" y="1936748"/>
                </a:cubicBezTo>
                <a:cubicBezTo>
                  <a:pt x="1563788" y="1930975"/>
                  <a:pt x="1563199" y="1925511"/>
                  <a:pt x="1562021" y="1920356"/>
                </a:cubicBezTo>
                <a:cubicBezTo>
                  <a:pt x="1560843" y="1915201"/>
                  <a:pt x="1558972" y="1910680"/>
                  <a:pt x="1556410" y="1906792"/>
                </a:cubicBezTo>
                <a:cubicBezTo>
                  <a:pt x="1553847" y="1902903"/>
                  <a:pt x="1550533" y="1899840"/>
                  <a:pt x="1546469" y="1897601"/>
                </a:cubicBezTo>
                <a:cubicBezTo>
                  <a:pt x="1542404" y="1895363"/>
                  <a:pt x="1537485" y="1894244"/>
                  <a:pt x="1531711" y="1894244"/>
                </a:cubicBezTo>
                <a:close/>
                <a:moveTo>
                  <a:pt x="1284061" y="1894244"/>
                </a:moveTo>
                <a:cubicBezTo>
                  <a:pt x="1281410" y="1894244"/>
                  <a:pt x="1278892" y="1894553"/>
                  <a:pt x="1276506" y="1895171"/>
                </a:cubicBezTo>
                <a:cubicBezTo>
                  <a:pt x="1274120" y="1895790"/>
                  <a:pt x="1271793" y="1896703"/>
                  <a:pt x="1269525" y="1897911"/>
                </a:cubicBezTo>
                <a:cubicBezTo>
                  <a:pt x="1267257" y="1899118"/>
                  <a:pt x="1265003" y="1900635"/>
                  <a:pt x="1262765" y="1902462"/>
                </a:cubicBezTo>
                <a:cubicBezTo>
                  <a:pt x="1260526" y="1904288"/>
                  <a:pt x="1258199" y="1906438"/>
                  <a:pt x="1255784" y="1908912"/>
                </a:cubicBezTo>
                <a:lnTo>
                  <a:pt x="1255784" y="1898220"/>
                </a:lnTo>
                <a:cubicBezTo>
                  <a:pt x="1255784" y="1897690"/>
                  <a:pt x="1255681" y="1897263"/>
                  <a:pt x="1255474" y="1896939"/>
                </a:cubicBezTo>
                <a:cubicBezTo>
                  <a:pt x="1255268" y="1896615"/>
                  <a:pt x="1254900" y="1896335"/>
                  <a:pt x="1254370" y="1896099"/>
                </a:cubicBezTo>
                <a:cubicBezTo>
                  <a:pt x="1253840" y="1895864"/>
                  <a:pt x="1253177" y="1895702"/>
                  <a:pt x="1252382" y="1895613"/>
                </a:cubicBezTo>
                <a:cubicBezTo>
                  <a:pt x="1251586" y="1895525"/>
                  <a:pt x="1250570" y="1895481"/>
                  <a:pt x="1249333" y="1895481"/>
                </a:cubicBezTo>
                <a:cubicBezTo>
                  <a:pt x="1248155" y="1895481"/>
                  <a:pt x="1247153" y="1895525"/>
                  <a:pt x="1246329" y="1895613"/>
                </a:cubicBezTo>
                <a:cubicBezTo>
                  <a:pt x="1245504" y="1895702"/>
                  <a:pt x="1244826" y="1895864"/>
                  <a:pt x="1244296" y="1896099"/>
                </a:cubicBezTo>
                <a:cubicBezTo>
                  <a:pt x="1243766" y="1896335"/>
                  <a:pt x="1243412" y="1896615"/>
                  <a:pt x="1243236" y="1896939"/>
                </a:cubicBezTo>
                <a:cubicBezTo>
                  <a:pt x="1243059" y="1897263"/>
                  <a:pt x="1242971" y="1897690"/>
                  <a:pt x="1242971" y="1898220"/>
                </a:cubicBezTo>
                <a:lnTo>
                  <a:pt x="1242971" y="2009297"/>
                </a:lnTo>
                <a:cubicBezTo>
                  <a:pt x="1242971" y="2009768"/>
                  <a:pt x="1243074" y="2010181"/>
                  <a:pt x="1243280" y="2010534"/>
                </a:cubicBezTo>
                <a:cubicBezTo>
                  <a:pt x="1243486" y="2010888"/>
                  <a:pt x="1243869" y="2011182"/>
                  <a:pt x="1244429" y="2011418"/>
                </a:cubicBezTo>
                <a:cubicBezTo>
                  <a:pt x="1244988" y="2011653"/>
                  <a:pt x="1245740" y="2011830"/>
                  <a:pt x="1246682" y="2011948"/>
                </a:cubicBezTo>
                <a:cubicBezTo>
                  <a:pt x="1247625" y="2012066"/>
                  <a:pt x="1248803" y="2012125"/>
                  <a:pt x="1250217" y="2012125"/>
                </a:cubicBezTo>
                <a:cubicBezTo>
                  <a:pt x="1251689" y="2012125"/>
                  <a:pt x="1252897" y="2012066"/>
                  <a:pt x="1253840" y="2011948"/>
                </a:cubicBezTo>
                <a:cubicBezTo>
                  <a:pt x="1254782" y="2011830"/>
                  <a:pt x="1255519" y="2011653"/>
                  <a:pt x="1256049" y="2011418"/>
                </a:cubicBezTo>
                <a:cubicBezTo>
                  <a:pt x="1256579" y="2011182"/>
                  <a:pt x="1256962" y="2010888"/>
                  <a:pt x="1257198" y="2010534"/>
                </a:cubicBezTo>
                <a:cubicBezTo>
                  <a:pt x="1257433" y="2010181"/>
                  <a:pt x="1257551" y="2009768"/>
                  <a:pt x="1257551" y="2009297"/>
                </a:cubicBezTo>
                <a:lnTo>
                  <a:pt x="1257551" y="1969532"/>
                </a:lnTo>
                <a:cubicBezTo>
                  <a:pt x="1259672" y="1971594"/>
                  <a:pt x="1261675" y="1973391"/>
                  <a:pt x="1263560" y="1974922"/>
                </a:cubicBezTo>
                <a:cubicBezTo>
                  <a:pt x="1265445" y="1976454"/>
                  <a:pt x="1267345" y="1977721"/>
                  <a:pt x="1269260" y="1978722"/>
                </a:cubicBezTo>
                <a:cubicBezTo>
                  <a:pt x="1271174" y="1979724"/>
                  <a:pt x="1273133" y="1980460"/>
                  <a:pt x="1275136" y="1980931"/>
                </a:cubicBezTo>
                <a:cubicBezTo>
                  <a:pt x="1277139" y="1981403"/>
                  <a:pt x="1279319" y="1981638"/>
                  <a:pt x="1281675" y="1981638"/>
                </a:cubicBezTo>
                <a:cubicBezTo>
                  <a:pt x="1287213" y="1981638"/>
                  <a:pt x="1292132" y="1980593"/>
                  <a:pt x="1296432" y="1978501"/>
                </a:cubicBezTo>
                <a:cubicBezTo>
                  <a:pt x="1300733" y="1976410"/>
                  <a:pt x="1304341" y="1973435"/>
                  <a:pt x="1307257" y="1969576"/>
                </a:cubicBezTo>
                <a:cubicBezTo>
                  <a:pt x="1310173" y="1965717"/>
                  <a:pt x="1312383" y="1961019"/>
                  <a:pt x="1313885" y="1955482"/>
                </a:cubicBezTo>
                <a:cubicBezTo>
                  <a:pt x="1315387" y="1949944"/>
                  <a:pt x="1316138" y="1943699"/>
                  <a:pt x="1316138" y="1936748"/>
                </a:cubicBezTo>
                <a:cubicBezTo>
                  <a:pt x="1316138" y="1930975"/>
                  <a:pt x="1315549" y="1925511"/>
                  <a:pt x="1314371" y="1920356"/>
                </a:cubicBezTo>
                <a:cubicBezTo>
                  <a:pt x="1313193" y="1915201"/>
                  <a:pt x="1311322" y="1910680"/>
                  <a:pt x="1308760" y="1906792"/>
                </a:cubicBezTo>
                <a:cubicBezTo>
                  <a:pt x="1306197" y="1902903"/>
                  <a:pt x="1302883" y="1899840"/>
                  <a:pt x="1298818" y="1897601"/>
                </a:cubicBezTo>
                <a:cubicBezTo>
                  <a:pt x="1294753" y="1895363"/>
                  <a:pt x="1289835" y="1894244"/>
                  <a:pt x="1284061" y="1894244"/>
                </a:cubicBezTo>
                <a:close/>
                <a:moveTo>
                  <a:pt x="935999" y="1878249"/>
                </a:moveTo>
                <a:lnTo>
                  <a:pt x="951463" y="1878249"/>
                </a:lnTo>
                <a:cubicBezTo>
                  <a:pt x="959357" y="1878249"/>
                  <a:pt x="965808" y="1879339"/>
                  <a:pt x="970815" y="1881519"/>
                </a:cubicBezTo>
                <a:cubicBezTo>
                  <a:pt x="975823" y="1883698"/>
                  <a:pt x="979961" y="1886732"/>
                  <a:pt x="983231" y="1890621"/>
                </a:cubicBezTo>
                <a:cubicBezTo>
                  <a:pt x="986500" y="1894509"/>
                  <a:pt x="988901" y="1899118"/>
                  <a:pt x="990433" y="1904450"/>
                </a:cubicBezTo>
                <a:cubicBezTo>
                  <a:pt x="991964" y="1909781"/>
                  <a:pt x="992730" y="1915540"/>
                  <a:pt x="992730" y="1921726"/>
                </a:cubicBezTo>
                <a:cubicBezTo>
                  <a:pt x="992730" y="1929502"/>
                  <a:pt x="991891" y="1936232"/>
                  <a:pt x="990212" y="1941917"/>
                </a:cubicBezTo>
                <a:cubicBezTo>
                  <a:pt x="988533" y="1947602"/>
                  <a:pt x="986014" y="1952330"/>
                  <a:pt x="982656" y="1956100"/>
                </a:cubicBezTo>
                <a:cubicBezTo>
                  <a:pt x="979298" y="1959871"/>
                  <a:pt x="975116" y="1962669"/>
                  <a:pt x="970108" y="1964495"/>
                </a:cubicBezTo>
                <a:cubicBezTo>
                  <a:pt x="965101" y="1966321"/>
                  <a:pt x="958945" y="1967234"/>
                  <a:pt x="951640" y="1967234"/>
                </a:cubicBezTo>
                <a:lnTo>
                  <a:pt x="935999" y="1967234"/>
                </a:lnTo>
                <a:close/>
                <a:moveTo>
                  <a:pt x="840749" y="1878161"/>
                </a:moveTo>
                <a:lnTo>
                  <a:pt x="854799" y="1878161"/>
                </a:lnTo>
                <a:cubicBezTo>
                  <a:pt x="857391" y="1878161"/>
                  <a:pt x="860057" y="1878367"/>
                  <a:pt x="862796" y="1878779"/>
                </a:cubicBezTo>
                <a:cubicBezTo>
                  <a:pt x="865536" y="1879192"/>
                  <a:pt x="868187" y="1880164"/>
                  <a:pt x="870749" y="1881695"/>
                </a:cubicBezTo>
                <a:cubicBezTo>
                  <a:pt x="873312" y="1883227"/>
                  <a:pt x="875462" y="1885554"/>
                  <a:pt x="877200" y="1888676"/>
                </a:cubicBezTo>
                <a:cubicBezTo>
                  <a:pt x="878938" y="1891799"/>
                  <a:pt x="879807" y="1895687"/>
                  <a:pt x="879807" y="1900341"/>
                </a:cubicBezTo>
                <a:cubicBezTo>
                  <a:pt x="879807" y="1903758"/>
                  <a:pt x="879277" y="1906924"/>
                  <a:pt x="878216" y="1909840"/>
                </a:cubicBezTo>
                <a:cubicBezTo>
                  <a:pt x="877156" y="1912756"/>
                  <a:pt x="875595" y="1915260"/>
                  <a:pt x="873533" y="1917351"/>
                </a:cubicBezTo>
                <a:cubicBezTo>
                  <a:pt x="871471" y="1919443"/>
                  <a:pt x="868923" y="1921078"/>
                  <a:pt x="865889" y="1922256"/>
                </a:cubicBezTo>
                <a:cubicBezTo>
                  <a:pt x="862855" y="1923434"/>
                  <a:pt x="859041" y="1924023"/>
                  <a:pt x="854446" y="1924023"/>
                </a:cubicBezTo>
                <a:lnTo>
                  <a:pt x="840749" y="1924023"/>
                </a:lnTo>
                <a:close/>
                <a:moveTo>
                  <a:pt x="412124" y="1878161"/>
                </a:moveTo>
                <a:lnTo>
                  <a:pt x="426174" y="1878161"/>
                </a:lnTo>
                <a:cubicBezTo>
                  <a:pt x="428766" y="1878161"/>
                  <a:pt x="431432" y="1878367"/>
                  <a:pt x="434171" y="1878779"/>
                </a:cubicBezTo>
                <a:cubicBezTo>
                  <a:pt x="436911" y="1879192"/>
                  <a:pt x="439562" y="1880164"/>
                  <a:pt x="442124" y="1881695"/>
                </a:cubicBezTo>
                <a:cubicBezTo>
                  <a:pt x="444687" y="1883227"/>
                  <a:pt x="446837" y="1885554"/>
                  <a:pt x="448575" y="1888676"/>
                </a:cubicBezTo>
                <a:cubicBezTo>
                  <a:pt x="450313" y="1891799"/>
                  <a:pt x="451182" y="1895687"/>
                  <a:pt x="451182" y="1900341"/>
                </a:cubicBezTo>
                <a:cubicBezTo>
                  <a:pt x="451182" y="1903758"/>
                  <a:pt x="450652" y="1906924"/>
                  <a:pt x="449591" y="1909840"/>
                </a:cubicBezTo>
                <a:cubicBezTo>
                  <a:pt x="448531" y="1912756"/>
                  <a:pt x="446970" y="1915260"/>
                  <a:pt x="444908" y="1917351"/>
                </a:cubicBezTo>
                <a:cubicBezTo>
                  <a:pt x="442846" y="1919443"/>
                  <a:pt x="440298" y="1921078"/>
                  <a:pt x="437264" y="1922256"/>
                </a:cubicBezTo>
                <a:cubicBezTo>
                  <a:pt x="434230" y="1923434"/>
                  <a:pt x="430416" y="1924023"/>
                  <a:pt x="425821" y="1924023"/>
                </a:cubicBezTo>
                <a:lnTo>
                  <a:pt x="412124" y="1924023"/>
                </a:lnTo>
                <a:close/>
                <a:moveTo>
                  <a:pt x="1040755" y="1865613"/>
                </a:moveTo>
                <a:cubicBezTo>
                  <a:pt x="1039400" y="1865613"/>
                  <a:pt x="1038119" y="1866069"/>
                  <a:pt x="1036911" y="1866982"/>
                </a:cubicBezTo>
                <a:cubicBezTo>
                  <a:pt x="1035703" y="1867896"/>
                  <a:pt x="1035100" y="1869501"/>
                  <a:pt x="1035100" y="1871798"/>
                </a:cubicBezTo>
                <a:lnTo>
                  <a:pt x="1035100" y="1977662"/>
                </a:lnTo>
                <a:cubicBezTo>
                  <a:pt x="1035100" y="1978074"/>
                  <a:pt x="1035217" y="1978472"/>
                  <a:pt x="1035453" y="1978855"/>
                </a:cubicBezTo>
                <a:cubicBezTo>
                  <a:pt x="1035689" y="1979238"/>
                  <a:pt x="1036101" y="1979532"/>
                  <a:pt x="1036690" y="1979738"/>
                </a:cubicBezTo>
                <a:cubicBezTo>
                  <a:pt x="1037279" y="1979945"/>
                  <a:pt x="1038075" y="1980121"/>
                  <a:pt x="1039076" y="1980269"/>
                </a:cubicBezTo>
                <a:cubicBezTo>
                  <a:pt x="1040078" y="1980416"/>
                  <a:pt x="1041285" y="1980489"/>
                  <a:pt x="1042699" y="1980489"/>
                </a:cubicBezTo>
                <a:cubicBezTo>
                  <a:pt x="1044231" y="1980489"/>
                  <a:pt x="1045468" y="1980416"/>
                  <a:pt x="1046411" y="1980269"/>
                </a:cubicBezTo>
                <a:cubicBezTo>
                  <a:pt x="1047353" y="1980121"/>
                  <a:pt x="1048119" y="1979945"/>
                  <a:pt x="1048708" y="1979738"/>
                </a:cubicBezTo>
                <a:cubicBezTo>
                  <a:pt x="1049297" y="1979532"/>
                  <a:pt x="1049710" y="1979238"/>
                  <a:pt x="1049945" y="1978855"/>
                </a:cubicBezTo>
                <a:cubicBezTo>
                  <a:pt x="1050181" y="1978472"/>
                  <a:pt x="1050299" y="1978074"/>
                  <a:pt x="1050299" y="1977662"/>
                </a:cubicBezTo>
                <a:lnTo>
                  <a:pt x="1050299" y="1930032"/>
                </a:lnTo>
                <a:lnTo>
                  <a:pt x="1089887" y="1930032"/>
                </a:lnTo>
                <a:cubicBezTo>
                  <a:pt x="1090299" y="1930032"/>
                  <a:pt x="1090697" y="1929900"/>
                  <a:pt x="1091080" y="1929634"/>
                </a:cubicBezTo>
                <a:cubicBezTo>
                  <a:pt x="1091463" y="1929369"/>
                  <a:pt x="1091802" y="1928986"/>
                  <a:pt x="1092096" y="1928486"/>
                </a:cubicBezTo>
                <a:cubicBezTo>
                  <a:pt x="1092391" y="1927985"/>
                  <a:pt x="1092597" y="1927337"/>
                  <a:pt x="1092715" y="1926542"/>
                </a:cubicBezTo>
                <a:cubicBezTo>
                  <a:pt x="1092833" y="1925746"/>
                  <a:pt x="1092892" y="1924789"/>
                  <a:pt x="1092892" y="1923670"/>
                </a:cubicBezTo>
                <a:cubicBezTo>
                  <a:pt x="1092892" y="1922433"/>
                  <a:pt x="1092833" y="1921416"/>
                  <a:pt x="1092715" y="1920621"/>
                </a:cubicBezTo>
                <a:cubicBezTo>
                  <a:pt x="1092597" y="1919826"/>
                  <a:pt x="1092391" y="1919192"/>
                  <a:pt x="1092096" y="1918721"/>
                </a:cubicBezTo>
                <a:cubicBezTo>
                  <a:pt x="1091802" y="1918250"/>
                  <a:pt x="1091463" y="1917911"/>
                  <a:pt x="1091080" y="1917705"/>
                </a:cubicBezTo>
                <a:cubicBezTo>
                  <a:pt x="1090697" y="1917499"/>
                  <a:pt x="1090299" y="1917396"/>
                  <a:pt x="1089887" y="1917396"/>
                </a:cubicBezTo>
                <a:lnTo>
                  <a:pt x="1050299" y="1917396"/>
                </a:lnTo>
                <a:lnTo>
                  <a:pt x="1050299" y="1878514"/>
                </a:lnTo>
                <a:lnTo>
                  <a:pt x="1092185" y="1878514"/>
                </a:lnTo>
                <a:cubicBezTo>
                  <a:pt x="1092597" y="1878514"/>
                  <a:pt x="1092995" y="1878396"/>
                  <a:pt x="1093378" y="1878161"/>
                </a:cubicBezTo>
                <a:cubicBezTo>
                  <a:pt x="1093760" y="1877925"/>
                  <a:pt x="1094099" y="1877557"/>
                  <a:pt x="1094394" y="1877056"/>
                </a:cubicBezTo>
                <a:cubicBezTo>
                  <a:pt x="1094688" y="1876555"/>
                  <a:pt x="1094895" y="1875893"/>
                  <a:pt x="1095012" y="1875068"/>
                </a:cubicBezTo>
                <a:cubicBezTo>
                  <a:pt x="1095130" y="1874243"/>
                  <a:pt x="1095189" y="1873271"/>
                  <a:pt x="1095189" y="1872152"/>
                </a:cubicBezTo>
                <a:cubicBezTo>
                  <a:pt x="1095189" y="1871033"/>
                  <a:pt x="1095130" y="1870046"/>
                  <a:pt x="1095012" y="1869192"/>
                </a:cubicBezTo>
                <a:cubicBezTo>
                  <a:pt x="1094895" y="1868337"/>
                  <a:pt x="1094688" y="1867645"/>
                  <a:pt x="1094394" y="1867115"/>
                </a:cubicBezTo>
                <a:cubicBezTo>
                  <a:pt x="1094099" y="1866585"/>
                  <a:pt x="1093760" y="1866202"/>
                  <a:pt x="1093378" y="1865966"/>
                </a:cubicBezTo>
                <a:cubicBezTo>
                  <a:pt x="1092995" y="1865731"/>
                  <a:pt x="1092597" y="1865613"/>
                  <a:pt x="1092185" y="1865613"/>
                </a:cubicBezTo>
                <a:close/>
                <a:moveTo>
                  <a:pt x="926455" y="1865613"/>
                </a:moveTo>
                <a:cubicBezTo>
                  <a:pt x="925100" y="1865613"/>
                  <a:pt x="923819" y="1866069"/>
                  <a:pt x="922611" y="1866982"/>
                </a:cubicBezTo>
                <a:cubicBezTo>
                  <a:pt x="921404" y="1867896"/>
                  <a:pt x="920800" y="1869501"/>
                  <a:pt x="920800" y="1871798"/>
                </a:cubicBezTo>
                <a:lnTo>
                  <a:pt x="920800" y="1973774"/>
                </a:lnTo>
                <a:cubicBezTo>
                  <a:pt x="920800" y="1976071"/>
                  <a:pt x="921404" y="1977676"/>
                  <a:pt x="922611" y="1978590"/>
                </a:cubicBezTo>
                <a:cubicBezTo>
                  <a:pt x="923819" y="1979503"/>
                  <a:pt x="925100" y="1979959"/>
                  <a:pt x="926455" y="1979959"/>
                </a:cubicBezTo>
                <a:lnTo>
                  <a:pt x="950668" y="1979959"/>
                </a:lnTo>
                <a:cubicBezTo>
                  <a:pt x="960447" y="1979959"/>
                  <a:pt x="968871" y="1978752"/>
                  <a:pt x="975940" y="1976336"/>
                </a:cubicBezTo>
                <a:cubicBezTo>
                  <a:pt x="983010" y="1973921"/>
                  <a:pt x="988975" y="1970283"/>
                  <a:pt x="993835" y="1965423"/>
                </a:cubicBezTo>
                <a:cubicBezTo>
                  <a:pt x="998695" y="1960563"/>
                  <a:pt x="1002392" y="1954436"/>
                  <a:pt x="1004925" y="1947043"/>
                </a:cubicBezTo>
                <a:cubicBezTo>
                  <a:pt x="1007458" y="1939649"/>
                  <a:pt x="1008725" y="1931004"/>
                  <a:pt x="1008725" y="1921107"/>
                </a:cubicBezTo>
                <a:cubicBezTo>
                  <a:pt x="1008725" y="1912506"/>
                  <a:pt x="1007532" y="1904789"/>
                  <a:pt x="1005146" y="1897955"/>
                </a:cubicBezTo>
                <a:cubicBezTo>
                  <a:pt x="1002760" y="1891121"/>
                  <a:pt x="999255" y="1885304"/>
                  <a:pt x="994630" y="1880503"/>
                </a:cubicBezTo>
                <a:cubicBezTo>
                  <a:pt x="990006" y="1875701"/>
                  <a:pt x="984276" y="1872019"/>
                  <a:pt x="977443" y="1869457"/>
                </a:cubicBezTo>
                <a:cubicBezTo>
                  <a:pt x="970609" y="1866894"/>
                  <a:pt x="962244" y="1865613"/>
                  <a:pt x="952347" y="1865613"/>
                </a:cubicBezTo>
                <a:close/>
                <a:moveTo>
                  <a:pt x="831559" y="1865613"/>
                </a:moveTo>
                <a:cubicBezTo>
                  <a:pt x="830027" y="1865613"/>
                  <a:pt x="828643" y="1866113"/>
                  <a:pt x="827405" y="1867115"/>
                </a:cubicBezTo>
                <a:cubicBezTo>
                  <a:pt x="826168" y="1868116"/>
                  <a:pt x="825550" y="1869795"/>
                  <a:pt x="825550" y="1872152"/>
                </a:cubicBezTo>
                <a:lnTo>
                  <a:pt x="825550" y="1977662"/>
                </a:lnTo>
                <a:cubicBezTo>
                  <a:pt x="825550" y="1978133"/>
                  <a:pt x="825668" y="1978545"/>
                  <a:pt x="825903" y="1978899"/>
                </a:cubicBezTo>
                <a:cubicBezTo>
                  <a:pt x="826139" y="1979252"/>
                  <a:pt x="826551" y="1979532"/>
                  <a:pt x="827140" y="1979738"/>
                </a:cubicBezTo>
                <a:cubicBezTo>
                  <a:pt x="827729" y="1979945"/>
                  <a:pt x="828510" y="1980121"/>
                  <a:pt x="829482" y="1980269"/>
                </a:cubicBezTo>
                <a:cubicBezTo>
                  <a:pt x="830454" y="1980416"/>
                  <a:pt x="831676" y="1980489"/>
                  <a:pt x="833149" y="1980489"/>
                </a:cubicBezTo>
                <a:cubicBezTo>
                  <a:pt x="834622" y="1980489"/>
                  <a:pt x="835844" y="1980416"/>
                  <a:pt x="836816" y="1980269"/>
                </a:cubicBezTo>
                <a:cubicBezTo>
                  <a:pt x="837788" y="1980121"/>
                  <a:pt x="838554" y="1979945"/>
                  <a:pt x="839114" y="1979738"/>
                </a:cubicBezTo>
                <a:cubicBezTo>
                  <a:pt x="839674" y="1979532"/>
                  <a:pt x="840086" y="1979252"/>
                  <a:pt x="840351" y="1978899"/>
                </a:cubicBezTo>
                <a:cubicBezTo>
                  <a:pt x="840616" y="1978545"/>
                  <a:pt x="840749" y="1978133"/>
                  <a:pt x="840749" y="1977662"/>
                </a:cubicBezTo>
                <a:lnTo>
                  <a:pt x="840749" y="1936483"/>
                </a:lnTo>
                <a:lnTo>
                  <a:pt x="853739" y="1936483"/>
                </a:lnTo>
                <a:cubicBezTo>
                  <a:pt x="860808" y="1936483"/>
                  <a:pt x="866891" y="1935599"/>
                  <a:pt x="871986" y="1933832"/>
                </a:cubicBezTo>
                <a:cubicBezTo>
                  <a:pt x="877082" y="1932064"/>
                  <a:pt x="881383" y="1929561"/>
                  <a:pt x="884888" y="1926321"/>
                </a:cubicBezTo>
                <a:cubicBezTo>
                  <a:pt x="888393" y="1923081"/>
                  <a:pt x="891088" y="1919163"/>
                  <a:pt x="892973" y="1914568"/>
                </a:cubicBezTo>
                <a:cubicBezTo>
                  <a:pt x="894859" y="1909973"/>
                  <a:pt x="895801" y="1904818"/>
                  <a:pt x="895801" y="1899104"/>
                </a:cubicBezTo>
                <a:cubicBezTo>
                  <a:pt x="895801" y="1894803"/>
                  <a:pt x="895197" y="1890871"/>
                  <a:pt x="893990" y="1887307"/>
                </a:cubicBezTo>
                <a:cubicBezTo>
                  <a:pt x="892782" y="1883743"/>
                  <a:pt x="891059" y="1880606"/>
                  <a:pt x="888820" y="1877896"/>
                </a:cubicBezTo>
                <a:cubicBezTo>
                  <a:pt x="886582" y="1875186"/>
                  <a:pt x="883857" y="1872903"/>
                  <a:pt x="880646" y="1871047"/>
                </a:cubicBezTo>
                <a:cubicBezTo>
                  <a:pt x="877436" y="1869192"/>
                  <a:pt x="874284" y="1867925"/>
                  <a:pt x="871191" y="1867248"/>
                </a:cubicBezTo>
                <a:cubicBezTo>
                  <a:pt x="868098" y="1866570"/>
                  <a:pt x="865418" y="1866128"/>
                  <a:pt x="863150" y="1865922"/>
                </a:cubicBezTo>
                <a:cubicBezTo>
                  <a:pt x="860882" y="1865716"/>
                  <a:pt x="858510" y="1865613"/>
                  <a:pt x="856036" y="1865613"/>
                </a:cubicBezTo>
                <a:close/>
                <a:moveTo>
                  <a:pt x="584270" y="1865613"/>
                </a:moveTo>
                <a:cubicBezTo>
                  <a:pt x="582655" y="1865613"/>
                  <a:pt x="581189" y="1866143"/>
                  <a:pt x="579873" y="1867203"/>
                </a:cubicBezTo>
                <a:cubicBezTo>
                  <a:pt x="578558" y="1868264"/>
                  <a:pt x="577900" y="1870031"/>
                  <a:pt x="577900" y="1872505"/>
                </a:cubicBezTo>
                <a:lnTo>
                  <a:pt x="577900" y="1977662"/>
                </a:lnTo>
                <a:cubicBezTo>
                  <a:pt x="577900" y="1978133"/>
                  <a:pt x="578006" y="1978545"/>
                  <a:pt x="578218" y="1978899"/>
                </a:cubicBezTo>
                <a:cubicBezTo>
                  <a:pt x="578430" y="1979252"/>
                  <a:pt x="578825" y="1979532"/>
                  <a:pt x="579401" y="1979738"/>
                </a:cubicBezTo>
                <a:cubicBezTo>
                  <a:pt x="579978" y="1979945"/>
                  <a:pt x="580752" y="1980121"/>
                  <a:pt x="581722" y="1980269"/>
                </a:cubicBezTo>
                <a:cubicBezTo>
                  <a:pt x="582693" y="1980416"/>
                  <a:pt x="583906" y="1980489"/>
                  <a:pt x="585363" y="1980489"/>
                </a:cubicBezTo>
                <a:cubicBezTo>
                  <a:pt x="586879" y="1980489"/>
                  <a:pt x="588123" y="1980416"/>
                  <a:pt x="589094" y="1980269"/>
                </a:cubicBezTo>
                <a:cubicBezTo>
                  <a:pt x="590065" y="1980121"/>
                  <a:pt x="590853" y="1979945"/>
                  <a:pt x="591460" y="1979738"/>
                </a:cubicBezTo>
                <a:cubicBezTo>
                  <a:pt x="592068" y="1979532"/>
                  <a:pt x="592492" y="1979252"/>
                  <a:pt x="592735" y="1978899"/>
                </a:cubicBezTo>
                <a:cubicBezTo>
                  <a:pt x="592977" y="1978545"/>
                  <a:pt x="593099" y="1978133"/>
                  <a:pt x="593099" y="1977662"/>
                </a:cubicBezTo>
                <a:lnTo>
                  <a:pt x="593099" y="1878072"/>
                </a:lnTo>
                <a:lnTo>
                  <a:pt x="593187" y="1878072"/>
                </a:lnTo>
                <a:lnTo>
                  <a:pt x="631715" y="1978104"/>
                </a:lnTo>
                <a:cubicBezTo>
                  <a:pt x="631833" y="1978457"/>
                  <a:pt x="632054" y="1978781"/>
                  <a:pt x="632378" y="1979076"/>
                </a:cubicBezTo>
                <a:cubicBezTo>
                  <a:pt x="632702" y="1979370"/>
                  <a:pt x="633158" y="1979621"/>
                  <a:pt x="633747" y="1979827"/>
                </a:cubicBezTo>
                <a:cubicBezTo>
                  <a:pt x="634337" y="1980033"/>
                  <a:pt x="635073" y="1980195"/>
                  <a:pt x="635957" y="1980313"/>
                </a:cubicBezTo>
                <a:cubicBezTo>
                  <a:pt x="636840" y="1980431"/>
                  <a:pt x="637901" y="1980489"/>
                  <a:pt x="639138" y="1980489"/>
                </a:cubicBezTo>
                <a:cubicBezTo>
                  <a:pt x="640316" y="1980489"/>
                  <a:pt x="641332" y="1980445"/>
                  <a:pt x="642186" y="1980357"/>
                </a:cubicBezTo>
                <a:cubicBezTo>
                  <a:pt x="643041" y="1980269"/>
                  <a:pt x="643777" y="1980121"/>
                  <a:pt x="644396" y="1979915"/>
                </a:cubicBezTo>
                <a:cubicBezTo>
                  <a:pt x="645014" y="1979709"/>
                  <a:pt x="645485" y="1979458"/>
                  <a:pt x="645809" y="1979164"/>
                </a:cubicBezTo>
                <a:cubicBezTo>
                  <a:pt x="646134" y="1978869"/>
                  <a:pt x="646384" y="1978516"/>
                  <a:pt x="646561" y="1978104"/>
                </a:cubicBezTo>
                <a:lnTo>
                  <a:pt x="686856" y="1878072"/>
                </a:lnTo>
                <a:lnTo>
                  <a:pt x="687033" y="1878072"/>
                </a:lnTo>
                <a:lnTo>
                  <a:pt x="687033" y="1977662"/>
                </a:lnTo>
                <a:cubicBezTo>
                  <a:pt x="687033" y="1978133"/>
                  <a:pt x="687154" y="1978545"/>
                  <a:pt x="687396" y="1978899"/>
                </a:cubicBezTo>
                <a:cubicBezTo>
                  <a:pt x="687639" y="1979252"/>
                  <a:pt x="688049" y="1979532"/>
                  <a:pt x="688625" y="1979738"/>
                </a:cubicBezTo>
                <a:cubicBezTo>
                  <a:pt x="689202" y="1979945"/>
                  <a:pt x="689991" y="1980121"/>
                  <a:pt x="690992" y="1980269"/>
                </a:cubicBezTo>
                <a:cubicBezTo>
                  <a:pt x="691993" y="1980416"/>
                  <a:pt x="693191" y="1980489"/>
                  <a:pt x="694587" y="1980489"/>
                </a:cubicBezTo>
                <a:cubicBezTo>
                  <a:pt x="696104" y="1980489"/>
                  <a:pt x="697332" y="1980416"/>
                  <a:pt x="698272" y="1980269"/>
                </a:cubicBezTo>
                <a:cubicBezTo>
                  <a:pt x="699213" y="1980121"/>
                  <a:pt x="699986" y="1979945"/>
                  <a:pt x="700593" y="1979738"/>
                </a:cubicBezTo>
                <a:cubicBezTo>
                  <a:pt x="701200" y="1979532"/>
                  <a:pt x="701625" y="1979252"/>
                  <a:pt x="701868" y="1978899"/>
                </a:cubicBezTo>
                <a:cubicBezTo>
                  <a:pt x="702110" y="1978545"/>
                  <a:pt x="702232" y="1978133"/>
                  <a:pt x="702232" y="1977662"/>
                </a:cubicBezTo>
                <a:lnTo>
                  <a:pt x="702232" y="1872505"/>
                </a:lnTo>
                <a:cubicBezTo>
                  <a:pt x="702232" y="1871268"/>
                  <a:pt x="702052" y="1870223"/>
                  <a:pt x="701693" y="1869368"/>
                </a:cubicBezTo>
                <a:cubicBezTo>
                  <a:pt x="701334" y="1868514"/>
                  <a:pt x="700870" y="1867807"/>
                  <a:pt x="700301" y="1867248"/>
                </a:cubicBezTo>
                <a:cubicBezTo>
                  <a:pt x="699733" y="1866688"/>
                  <a:pt x="699044" y="1866275"/>
                  <a:pt x="698237" y="1866010"/>
                </a:cubicBezTo>
                <a:cubicBezTo>
                  <a:pt x="697429" y="1865745"/>
                  <a:pt x="696576" y="1865613"/>
                  <a:pt x="695677" y="1865613"/>
                </a:cubicBezTo>
                <a:lnTo>
                  <a:pt x="685892" y="1865613"/>
                </a:lnTo>
                <a:cubicBezTo>
                  <a:pt x="684395" y="1865613"/>
                  <a:pt x="683079" y="1865775"/>
                  <a:pt x="681942" y="1866099"/>
                </a:cubicBezTo>
                <a:cubicBezTo>
                  <a:pt x="680805" y="1866423"/>
                  <a:pt x="679773" y="1866953"/>
                  <a:pt x="678845" y="1867689"/>
                </a:cubicBezTo>
                <a:cubicBezTo>
                  <a:pt x="677917" y="1868426"/>
                  <a:pt x="677064" y="1869413"/>
                  <a:pt x="676286" y="1870650"/>
                </a:cubicBezTo>
                <a:cubicBezTo>
                  <a:pt x="675507" y="1871887"/>
                  <a:pt x="674789" y="1873389"/>
                  <a:pt x="674131" y="1875156"/>
                </a:cubicBezTo>
                <a:lnTo>
                  <a:pt x="640110" y="1957691"/>
                </a:lnTo>
                <a:lnTo>
                  <a:pt x="639668" y="1957691"/>
                </a:lnTo>
                <a:lnTo>
                  <a:pt x="606972" y="1874891"/>
                </a:lnTo>
                <a:cubicBezTo>
                  <a:pt x="606434" y="1873301"/>
                  <a:pt x="605806" y="1871916"/>
                  <a:pt x="605088" y="1870738"/>
                </a:cubicBezTo>
                <a:cubicBezTo>
                  <a:pt x="604370" y="1869560"/>
                  <a:pt x="603472" y="1868588"/>
                  <a:pt x="602396" y="1867822"/>
                </a:cubicBezTo>
                <a:cubicBezTo>
                  <a:pt x="601319" y="1867056"/>
                  <a:pt x="600063" y="1866496"/>
                  <a:pt x="598627" y="1866143"/>
                </a:cubicBezTo>
                <a:cubicBezTo>
                  <a:pt x="597191" y="1865789"/>
                  <a:pt x="595516" y="1865613"/>
                  <a:pt x="593603" y="1865613"/>
                </a:cubicBezTo>
                <a:close/>
                <a:moveTo>
                  <a:pt x="402934" y="1865613"/>
                </a:moveTo>
                <a:cubicBezTo>
                  <a:pt x="401402" y="1865613"/>
                  <a:pt x="400017" y="1866113"/>
                  <a:pt x="398780" y="1867115"/>
                </a:cubicBezTo>
                <a:cubicBezTo>
                  <a:pt x="397543" y="1868116"/>
                  <a:pt x="396925" y="1869795"/>
                  <a:pt x="396925" y="1872152"/>
                </a:cubicBezTo>
                <a:lnTo>
                  <a:pt x="396925" y="1977662"/>
                </a:lnTo>
                <a:cubicBezTo>
                  <a:pt x="396925" y="1978133"/>
                  <a:pt x="397043" y="1978545"/>
                  <a:pt x="397278" y="1978899"/>
                </a:cubicBezTo>
                <a:cubicBezTo>
                  <a:pt x="397514" y="1979252"/>
                  <a:pt x="397926" y="1979532"/>
                  <a:pt x="398515" y="1979738"/>
                </a:cubicBezTo>
                <a:cubicBezTo>
                  <a:pt x="399104" y="1979945"/>
                  <a:pt x="399885" y="1980121"/>
                  <a:pt x="400857" y="1980269"/>
                </a:cubicBezTo>
                <a:cubicBezTo>
                  <a:pt x="401829" y="1980416"/>
                  <a:pt x="403051" y="1980489"/>
                  <a:pt x="404524" y="1980489"/>
                </a:cubicBezTo>
                <a:cubicBezTo>
                  <a:pt x="405997" y="1980489"/>
                  <a:pt x="407219" y="1980416"/>
                  <a:pt x="408192" y="1980269"/>
                </a:cubicBezTo>
                <a:cubicBezTo>
                  <a:pt x="409163" y="1980121"/>
                  <a:pt x="409929" y="1979945"/>
                  <a:pt x="410489" y="1979738"/>
                </a:cubicBezTo>
                <a:cubicBezTo>
                  <a:pt x="411049" y="1979532"/>
                  <a:pt x="411461" y="1979252"/>
                  <a:pt x="411726" y="1978899"/>
                </a:cubicBezTo>
                <a:cubicBezTo>
                  <a:pt x="411991" y="1978545"/>
                  <a:pt x="412124" y="1978133"/>
                  <a:pt x="412124" y="1977662"/>
                </a:cubicBezTo>
                <a:lnTo>
                  <a:pt x="412124" y="1936483"/>
                </a:lnTo>
                <a:lnTo>
                  <a:pt x="425114" y="1936483"/>
                </a:lnTo>
                <a:cubicBezTo>
                  <a:pt x="432183" y="1936483"/>
                  <a:pt x="438266" y="1935599"/>
                  <a:pt x="443361" y="1933832"/>
                </a:cubicBezTo>
                <a:cubicBezTo>
                  <a:pt x="448457" y="1932064"/>
                  <a:pt x="452758" y="1929561"/>
                  <a:pt x="456263" y="1926321"/>
                </a:cubicBezTo>
                <a:cubicBezTo>
                  <a:pt x="459768" y="1923081"/>
                  <a:pt x="462463" y="1919163"/>
                  <a:pt x="464348" y="1914568"/>
                </a:cubicBezTo>
                <a:cubicBezTo>
                  <a:pt x="466234" y="1909973"/>
                  <a:pt x="467176" y="1904818"/>
                  <a:pt x="467176" y="1899104"/>
                </a:cubicBezTo>
                <a:cubicBezTo>
                  <a:pt x="467176" y="1894803"/>
                  <a:pt x="466572" y="1890871"/>
                  <a:pt x="465365" y="1887307"/>
                </a:cubicBezTo>
                <a:cubicBezTo>
                  <a:pt x="464157" y="1883743"/>
                  <a:pt x="462434" y="1880606"/>
                  <a:pt x="460195" y="1877896"/>
                </a:cubicBezTo>
                <a:cubicBezTo>
                  <a:pt x="457957" y="1875186"/>
                  <a:pt x="455232" y="1872903"/>
                  <a:pt x="452021" y="1871047"/>
                </a:cubicBezTo>
                <a:cubicBezTo>
                  <a:pt x="448811" y="1869192"/>
                  <a:pt x="445659" y="1867925"/>
                  <a:pt x="442566" y="1867248"/>
                </a:cubicBezTo>
                <a:cubicBezTo>
                  <a:pt x="439473" y="1866570"/>
                  <a:pt x="436793" y="1866128"/>
                  <a:pt x="434525" y="1865922"/>
                </a:cubicBezTo>
                <a:cubicBezTo>
                  <a:pt x="432257" y="1865716"/>
                  <a:pt x="429885" y="1865613"/>
                  <a:pt x="427411" y="1865613"/>
                </a:cubicBezTo>
                <a:close/>
                <a:moveTo>
                  <a:pt x="1398929" y="1857218"/>
                </a:moveTo>
                <a:cubicBezTo>
                  <a:pt x="1397515" y="1857218"/>
                  <a:pt x="1396351" y="1857292"/>
                  <a:pt x="1395438" y="1857439"/>
                </a:cubicBezTo>
                <a:cubicBezTo>
                  <a:pt x="1394525" y="1857586"/>
                  <a:pt x="1393774" y="1857763"/>
                  <a:pt x="1393185" y="1857969"/>
                </a:cubicBezTo>
                <a:cubicBezTo>
                  <a:pt x="1392596" y="1858175"/>
                  <a:pt x="1392198" y="1858470"/>
                  <a:pt x="1391992" y="1858853"/>
                </a:cubicBezTo>
                <a:cubicBezTo>
                  <a:pt x="1391786" y="1859236"/>
                  <a:pt x="1391683" y="1859633"/>
                  <a:pt x="1391683" y="1860046"/>
                </a:cubicBezTo>
                <a:lnTo>
                  <a:pt x="1391683" y="1906261"/>
                </a:lnTo>
                <a:cubicBezTo>
                  <a:pt x="1387912" y="1902314"/>
                  <a:pt x="1384098" y="1899325"/>
                  <a:pt x="1380239" y="1897292"/>
                </a:cubicBezTo>
                <a:cubicBezTo>
                  <a:pt x="1376380" y="1895260"/>
                  <a:pt x="1372124" y="1894244"/>
                  <a:pt x="1367470" y="1894244"/>
                </a:cubicBezTo>
                <a:cubicBezTo>
                  <a:pt x="1361873" y="1894244"/>
                  <a:pt x="1356940" y="1895289"/>
                  <a:pt x="1352669" y="1897381"/>
                </a:cubicBezTo>
                <a:cubicBezTo>
                  <a:pt x="1348398" y="1899472"/>
                  <a:pt x="1344819" y="1902462"/>
                  <a:pt x="1341932" y="1906350"/>
                </a:cubicBezTo>
                <a:cubicBezTo>
                  <a:pt x="1339045" y="1910238"/>
                  <a:pt x="1336866" y="1914936"/>
                  <a:pt x="1335393" y="1920444"/>
                </a:cubicBezTo>
                <a:cubicBezTo>
                  <a:pt x="1333920" y="1925952"/>
                  <a:pt x="1333184" y="1932123"/>
                  <a:pt x="1333184" y="1938957"/>
                </a:cubicBezTo>
                <a:cubicBezTo>
                  <a:pt x="1333184" y="1944730"/>
                  <a:pt x="1333773" y="1950224"/>
                  <a:pt x="1334951" y="1955437"/>
                </a:cubicBezTo>
                <a:cubicBezTo>
                  <a:pt x="1336129" y="1960651"/>
                  <a:pt x="1338000" y="1965187"/>
                  <a:pt x="1340562" y="1969046"/>
                </a:cubicBezTo>
                <a:cubicBezTo>
                  <a:pt x="1343125" y="1972905"/>
                  <a:pt x="1346468" y="1975968"/>
                  <a:pt x="1350592" y="1978236"/>
                </a:cubicBezTo>
                <a:cubicBezTo>
                  <a:pt x="1354716" y="1980504"/>
                  <a:pt x="1359694" y="1981638"/>
                  <a:pt x="1365526" y="1981638"/>
                </a:cubicBezTo>
                <a:cubicBezTo>
                  <a:pt x="1370887" y="1981638"/>
                  <a:pt x="1375821" y="1980372"/>
                  <a:pt x="1380327" y="1977838"/>
                </a:cubicBezTo>
                <a:cubicBezTo>
                  <a:pt x="1384834" y="1975305"/>
                  <a:pt x="1389179" y="1971771"/>
                  <a:pt x="1393362" y="1967234"/>
                </a:cubicBezTo>
                <a:lnTo>
                  <a:pt x="1393362" y="1977750"/>
                </a:lnTo>
                <a:cubicBezTo>
                  <a:pt x="1393362" y="1978221"/>
                  <a:pt x="1393479" y="1978634"/>
                  <a:pt x="1393715" y="1978987"/>
                </a:cubicBezTo>
                <a:cubicBezTo>
                  <a:pt x="1393951" y="1979341"/>
                  <a:pt x="1394334" y="1979621"/>
                  <a:pt x="1394864" y="1979827"/>
                </a:cubicBezTo>
                <a:cubicBezTo>
                  <a:pt x="1395394" y="1980033"/>
                  <a:pt x="1396071" y="1980195"/>
                  <a:pt x="1396896" y="1980313"/>
                </a:cubicBezTo>
                <a:cubicBezTo>
                  <a:pt x="1397721" y="1980431"/>
                  <a:pt x="1398752" y="1980489"/>
                  <a:pt x="1399989" y="1980489"/>
                </a:cubicBezTo>
                <a:cubicBezTo>
                  <a:pt x="1401167" y="1980489"/>
                  <a:pt x="1402169" y="1980431"/>
                  <a:pt x="1402993" y="1980313"/>
                </a:cubicBezTo>
                <a:cubicBezTo>
                  <a:pt x="1403818" y="1980195"/>
                  <a:pt x="1404481" y="1980033"/>
                  <a:pt x="1404982" y="1979827"/>
                </a:cubicBezTo>
                <a:cubicBezTo>
                  <a:pt x="1405482" y="1979621"/>
                  <a:pt x="1405836" y="1979341"/>
                  <a:pt x="1406042" y="1978987"/>
                </a:cubicBezTo>
                <a:cubicBezTo>
                  <a:pt x="1406248" y="1978634"/>
                  <a:pt x="1406351" y="1978221"/>
                  <a:pt x="1406351" y="1977750"/>
                </a:cubicBezTo>
                <a:lnTo>
                  <a:pt x="1406351" y="1860046"/>
                </a:lnTo>
                <a:cubicBezTo>
                  <a:pt x="1406351" y="1859633"/>
                  <a:pt x="1406219" y="1859236"/>
                  <a:pt x="1405954" y="1858853"/>
                </a:cubicBezTo>
                <a:cubicBezTo>
                  <a:pt x="1405689" y="1858470"/>
                  <a:pt x="1405291" y="1858175"/>
                  <a:pt x="1404761" y="1857969"/>
                </a:cubicBezTo>
                <a:cubicBezTo>
                  <a:pt x="1404231" y="1857763"/>
                  <a:pt x="1403494" y="1857586"/>
                  <a:pt x="1402552" y="1857439"/>
                </a:cubicBezTo>
                <a:cubicBezTo>
                  <a:pt x="1401609" y="1857292"/>
                  <a:pt x="1400401" y="1857218"/>
                  <a:pt x="1398929" y="1857218"/>
                </a:cubicBezTo>
                <a:close/>
                <a:moveTo>
                  <a:pt x="1869342" y="1856864"/>
                </a:moveTo>
                <a:cubicBezTo>
                  <a:pt x="1867928" y="1856864"/>
                  <a:pt x="1866750" y="1856923"/>
                  <a:pt x="1865807" y="1857041"/>
                </a:cubicBezTo>
                <a:cubicBezTo>
                  <a:pt x="1864865" y="1857159"/>
                  <a:pt x="1864114" y="1857336"/>
                  <a:pt x="1863554" y="1857571"/>
                </a:cubicBezTo>
                <a:cubicBezTo>
                  <a:pt x="1862994" y="1857807"/>
                  <a:pt x="1862611" y="1858102"/>
                  <a:pt x="1862405" y="1858455"/>
                </a:cubicBezTo>
                <a:cubicBezTo>
                  <a:pt x="1862199" y="1858809"/>
                  <a:pt x="1862096" y="1859221"/>
                  <a:pt x="1862096" y="1859692"/>
                </a:cubicBezTo>
                <a:lnTo>
                  <a:pt x="1862096" y="1977750"/>
                </a:lnTo>
                <a:cubicBezTo>
                  <a:pt x="1862096" y="1978221"/>
                  <a:pt x="1862184" y="1978634"/>
                  <a:pt x="1862361" y="1978987"/>
                </a:cubicBezTo>
                <a:cubicBezTo>
                  <a:pt x="1862538" y="1979341"/>
                  <a:pt x="1862891" y="1979621"/>
                  <a:pt x="1863421" y="1979827"/>
                </a:cubicBezTo>
                <a:cubicBezTo>
                  <a:pt x="1863952" y="1980033"/>
                  <a:pt x="1864629" y="1980195"/>
                  <a:pt x="1865454" y="1980313"/>
                </a:cubicBezTo>
                <a:cubicBezTo>
                  <a:pt x="1866279" y="1980431"/>
                  <a:pt x="1867280" y="1980489"/>
                  <a:pt x="1868458" y="1980489"/>
                </a:cubicBezTo>
                <a:cubicBezTo>
                  <a:pt x="1869695" y="1980489"/>
                  <a:pt x="1870712" y="1980431"/>
                  <a:pt x="1871507" y="1980313"/>
                </a:cubicBezTo>
                <a:cubicBezTo>
                  <a:pt x="1872302" y="1980195"/>
                  <a:pt x="1872965" y="1980033"/>
                  <a:pt x="1873495" y="1979827"/>
                </a:cubicBezTo>
                <a:cubicBezTo>
                  <a:pt x="1874025" y="1979621"/>
                  <a:pt x="1874408" y="1979341"/>
                  <a:pt x="1874644" y="1978987"/>
                </a:cubicBezTo>
                <a:cubicBezTo>
                  <a:pt x="1874880" y="1978634"/>
                  <a:pt x="1874997" y="1978221"/>
                  <a:pt x="1874997" y="1977750"/>
                </a:cubicBezTo>
                <a:lnTo>
                  <a:pt x="1874997" y="1968030"/>
                </a:lnTo>
                <a:cubicBezTo>
                  <a:pt x="1877295" y="1970445"/>
                  <a:pt x="1879475" y="1972507"/>
                  <a:pt x="1881536" y="1974215"/>
                </a:cubicBezTo>
                <a:cubicBezTo>
                  <a:pt x="1883598" y="1975924"/>
                  <a:pt x="1885660" y="1977338"/>
                  <a:pt x="1887722" y="1978457"/>
                </a:cubicBezTo>
                <a:cubicBezTo>
                  <a:pt x="1889784" y="1979576"/>
                  <a:pt x="1891890" y="1980386"/>
                  <a:pt x="1894040" y="1980887"/>
                </a:cubicBezTo>
                <a:cubicBezTo>
                  <a:pt x="1896191" y="1981388"/>
                  <a:pt x="1898532" y="1981638"/>
                  <a:pt x="1901066" y="1981638"/>
                </a:cubicBezTo>
                <a:cubicBezTo>
                  <a:pt x="1906544" y="1981638"/>
                  <a:pt x="1911404" y="1980607"/>
                  <a:pt x="1915646" y="1978545"/>
                </a:cubicBezTo>
                <a:cubicBezTo>
                  <a:pt x="1919888" y="1976483"/>
                  <a:pt x="1923466" y="1973508"/>
                  <a:pt x="1926383" y="1969620"/>
                </a:cubicBezTo>
                <a:cubicBezTo>
                  <a:pt x="1929299" y="1965732"/>
                  <a:pt x="1931508" y="1961034"/>
                  <a:pt x="1933010" y="1955526"/>
                </a:cubicBezTo>
                <a:cubicBezTo>
                  <a:pt x="1934512" y="1950018"/>
                  <a:pt x="1935263" y="1943817"/>
                  <a:pt x="1935263" y="1936925"/>
                </a:cubicBezTo>
                <a:cubicBezTo>
                  <a:pt x="1935263" y="1931151"/>
                  <a:pt x="1934674" y="1925673"/>
                  <a:pt x="1933496" y="1920488"/>
                </a:cubicBezTo>
                <a:cubicBezTo>
                  <a:pt x="1932318" y="1915304"/>
                  <a:pt x="1930447" y="1910783"/>
                  <a:pt x="1927885" y="1906924"/>
                </a:cubicBezTo>
                <a:cubicBezTo>
                  <a:pt x="1925322" y="1903065"/>
                  <a:pt x="1921994" y="1899987"/>
                  <a:pt x="1917899" y="1897690"/>
                </a:cubicBezTo>
                <a:cubicBezTo>
                  <a:pt x="1913805" y="1895392"/>
                  <a:pt x="1908871" y="1894244"/>
                  <a:pt x="1903098" y="1894244"/>
                </a:cubicBezTo>
                <a:cubicBezTo>
                  <a:pt x="1900742" y="1894244"/>
                  <a:pt x="1898503" y="1894479"/>
                  <a:pt x="1896382" y="1894950"/>
                </a:cubicBezTo>
                <a:cubicBezTo>
                  <a:pt x="1894261" y="1895422"/>
                  <a:pt x="1892140" y="1896173"/>
                  <a:pt x="1890020" y="1897204"/>
                </a:cubicBezTo>
                <a:cubicBezTo>
                  <a:pt x="1887899" y="1898235"/>
                  <a:pt x="1885734" y="1899575"/>
                  <a:pt x="1883525" y="1901225"/>
                </a:cubicBezTo>
                <a:cubicBezTo>
                  <a:pt x="1881316" y="1902874"/>
                  <a:pt x="1879033" y="1904906"/>
                  <a:pt x="1876676" y="1907322"/>
                </a:cubicBezTo>
                <a:lnTo>
                  <a:pt x="1876676" y="1859692"/>
                </a:lnTo>
                <a:cubicBezTo>
                  <a:pt x="1876676" y="1859221"/>
                  <a:pt x="1876559" y="1858809"/>
                  <a:pt x="1876323" y="1858455"/>
                </a:cubicBezTo>
                <a:cubicBezTo>
                  <a:pt x="1876087" y="1858102"/>
                  <a:pt x="1875704" y="1857807"/>
                  <a:pt x="1875174" y="1857571"/>
                </a:cubicBezTo>
                <a:cubicBezTo>
                  <a:pt x="1874644" y="1857336"/>
                  <a:pt x="1873908" y="1857159"/>
                  <a:pt x="1872965" y="1857041"/>
                </a:cubicBezTo>
                <a:cubicBezTo>
                  <a:pt x="1872022" y="1856923"/>
                  <a:pt x="1870815" y="1856864"/>
                  <a:pt x="1869342" y="1856864"/>
                </a:cubicBezTo>
                <a:close/>
                <a:moveTo>
                  <a:pt x="1593117" y="1856864"/>
                </a:moveTo>
                <a:cubicBezTo>
                  <a:pt x="1591703" y="1856864"/>
                  <a:pt x="1590525" y="1856923"/>
                  <a:pt x="1589582" y="1857041"/>
                </a:cubicBezTo>
                <a:cubicBezTo>
                  <a:pt x="1588640" y="1857159"/>
                  <a:pt x="1587888" y="1857336"/>
                  <a:pt x="1587329" y="1857571"/>
                </a:cubicBezTo>
                <a:cubicBezTo>
                  <a:pt x="1586769" y="1857807"/>
                  <a:pt x="1586386" y="1858102"/>
                  <a:pt x="1586180" y="1858455"/>
                </a:cubicBezTo>
                <a:cubicBezTo>
                  <a:pt x="1585974" y="1858809"/>
                  <a:pt x="1585871" y="1859221"/>
                  <a:pt x="1585871" y="1859692"/>
                </a:cubicBezTo>
                <a:lnTo>
                  <a:pt x="1585871" y="1977750"/>
                </a:lnTo>
                <a:cubicBezTo>
                  <a:pt x="1585871" y="1978221"/>
                  <a:pt x="1585974" y="1978619"/>
                  <a:pt x="1586180" y="1978943"/>
                </a:cubicBezTo>
                <a:cubicBezTo>
                  <a:pt x="1586386" y="1979267"/>
                  <a:pt x="1586769" y="1979547"/>
                  <a:pt x="1587329" y="1979783"/>
                </a:cubicBezTo>
                <a:cubicBezTo>
                  <a:pt x="1587888" y="1980018"/>
                  <a:pt x="1588640" y="1980195"/>
                  <a:pt x="1589582" y="1980313"/>
                </a:cubicBezTo>
                <a:cubicBezTo>
                  <a:pt x="1590525" y="1980431"/>
                  <a:pt x="1591703" y="1980489"/>
                  <a:pt x="1593117" y="1980489"/>
                </a:cubicBezTo>
                <a:cubicBezTo>
                  <a:pt x="1594590" y="1980489"/>
                  <a:pt x="1595797" y="1980431"/>
                  <a:pt x="1596740" y="1980313"/>
                </a:cubicBezTo>
                <a:cubicBezTo>
                  <a:pt x="1597682" y="1980195"/>
                  <a:pt x="1598419" y="1980018"/>
                  <a:pt x="1598949" y="1979783"/>
                </a:cubicBezTo>
                <a:cubicBezTo>
                  <a:pt x="1599479" y="1979547"/>
                  <a:pt x="1599862" y="1979267"/>
                  <a:pt x="1600098" y="1978943"/>
                </a:cubicBezTo>
                <a:cubicBezTo>
                  <a:pt x="1600333" y="1978619"/>
                  <a:pt x="1600451" y="1978221"/>
                  <a:pt x="1600451" y="1977750"/>
                </a:cubicBezTo>
                <a:lnTo>
                  <a:pt x="1600451" y="1859692"/>
                </a:lnTo>
                <a:cubicBezTo>
                  <a:pt x="1600451" y="1859221"/>
                  <a:pt x="1600333" y="1858809"/>
                  <a:pt x="1600098" y="1858455"/>
                </a:cubicBezTo>
                <a:cubicBezTo>
                  <a:pt x="1599862" y="1858102"/>
                  <a:pt x="1599479" y="1857807"/>
                  <a:pt x="1598949" y="1857571"/>
                </a:cubicBezTo>
                <a:cubicBezTo>
                  <a:pt x="1598419" y="1857336"/>
                  <a:pt x="1597682" y="1857159"/>
                  <a:pt x="1596740" y="1857041"/>
                </a:cubicBezTo>
                <a:cubicBezTo>
                  <a:pt x="1595797" y="1856923"/>
                  <a:pt x="1594590" y="1856864"/>
                  <a:pt x="1593117" y="1856864"/>
                </a:cubicBezTo>
                <a:close/>
                <a:moveTo>
                  <a:pt x="1462897" y="1856246"/>
                </a:moveTo>
                <a:cubicBezTo>
                  <a:pt x="1458537" y="1856246"/>
                  <a:pt x="1454752" y="1856850"/>
                  <a:pt x="1451542" y="1858057"/>
                </a:cubicBezTo>
                <a:cubicBezTo>
                  <a:pt x="1448331" y="1859265"/>
                  <a:pt x="1445665" y="1861135"/>
                  <a:pt x="1443544" y="1863669"/>
                </a:cubicBezTo>
                <a:cubicBezTo>
                  <a:pt x="1441424" y="1866202"/>
                  <a:pt x="1439848" y="1869457"/>
                  <a:pt x="1438817" y="1873433"/>
                </a:cubicBezTo>
                <a:cubicBezTo>
                  <a:pt x="1437786" y="1877410"/>
                  <a:pt x="1437270" y="1882167"/>
                  <a:pt x="1437270" y="1887704"/>
                </a:cubicBezTo>
                <a:lnTo>
                  <a:pt x="1437270" y="1895923"/>
                </a:lnTo>
                <a:lnTo>
                  <a:pt x="1426048" y="1895923"/>
                </a:lnTo>
                <a:cubicBezTo>
                  <a:pt x="1425577" y="1895923"/>
                  <a:pt x="1425164" y="1896026"/>
                  <a:pt x="1424811" y="1896232"/>
                </a:cubicBezTo>
                <a:cubicBezTo>
                  <a:pt x="1424457" y="1896438"/>
                  <a:pt x="1424163" y="1896791"/>
                  <a:pt x="1423927" y="1897292"/>
                </a:cubicBezTo>
                <a:cubicBezTo>
                  <a:pt x="1423691" y="1897793"/>
                  <a:pt x="1423515" y="1898426"/>
                  <a:pt x="1423397" y="1899192"/>
                </a:cubicBezTo>
                <a:cubicBezTo>
                  <a:pt x="1423279" y="1899958"/>
                  <a:pt x="1423220" y="1900900"/>
                  <a:pt x="1423220" y="1902020"/>
                </a:cubicBezTo>
                <a:cubicBezTo>
                  <a:pt x="1423220" y="1904141"/>
                  <a:pt x="1423456" y="1905672"/>
                  <a:pt x="1423927" y="1906615"/>
                </a:cubicBezTo>
                <a:cubicBezTo>
                  <a:pt x="1424398" y="1907557"/>
                  <a:pt x="1425105" y="1908029"/>
                  <a:pt x="1426048" y="1908029"/>
                </a:cubicBezTo>
                <a:lnTo>
                  <a:pt x="1437270" y="1908029"/>
                </a:lnTo>
                <a:lnTo>
                  <a:pt x="1437270" y="1977750"/>
                </a:lnTo>
                <a:cubicBezTo>
                  <a:pt x="1437270" y="1978221"/>
                  <a:pt x="1437388" y="1978619"/>
                  <a:pt x="1437624" y="1978943"/>
                </a:cubicBezTo>
                <a:cubicBezTo>
                  <a:pt x="1437860" y="1979267"/>
                  <a:pt x="1438257" y="1979547"/>
                  <a:pt x="1438817" y="1979783"/>
                </a:cubicBezTo>
                <a:cubicBezTo>
                  <a:pt x="1439376" y="1980018"/>
                  <a:pt x="1440128" y="1980195"/>
                  <a:pt x="1441070" y="1980313"/>
                </a:cubicBezTo>
                <a:cubicBezTo>
                  <a:pt x="1442013" y="1980431"/>
                  <a:pt x="1443191" y="1980489"/>
                  <a:pt x="1444605" y="1980489"/>
                </a:cubicBezTo>
                <a:cubicBezTo>
                  <a:pt x="1446019" y="1980489"/>
                  <a:pt x="1447197" y="1980431"/>
                  <a:pt x="1448140" y="1980313"/>
                </a:cubicBezTo>
                <a:cubicBezTo>
                  <a:pt x="1449082" y="1980195"/>
                  <a:pt x="1449833" y="1980018"/>
                  <a:pt x="1450393" y="1979783"/>
                </a:cubicBezTo>
                <a:cubicBezTo>
                  <a:pt x="1450952" y="1979547"/>
                  <a:pt x="1451350" y="1979267"/>
                  <a:pt x="1451586" y="1978943"/>
                </a:cubicBezTo>
                <a:cubicBezTo>
                  <a:pt x="1451821" y="1978619"/>
                  <a:pt x="1451939" y="1978221"/>
                  <a:pt x="1451939" y="1977750"/>
                </a:cubicBezTo>
                <a:lnTo>
                  <a:pt x="1451939" y="1908029"/>
                </a:lnTo>
                <a:lnTo>
                  <a:pt x="1469701" y="1908029"/>
                </a:lnTo>
                <a:cubicBezTo>
                  <a:pt x="1470585" y="1908029"/>
                  <a:pt x="1471292" y="1907557"/>
                  <a:pt x="1471822" y="1906615"/>
                </a:cubicBezTo>
                <a:cubicBezTo>
                  <a:pt x="1472352" y="1905672"/>
                  <a:pt x="1472617" y="1904141"/>
                  <a:pt x="1472617" y="1902020"/>
                </a:cubicBezTo>
                <a:cubicBezTo>
                  <a:pt x="1472617" y="1900900"/>
                  <a:pt x="1472544" y="1899958"/>
                  <a:pt x="1472396" y="1899192"/>
                </a:cubicBezTo>
                <a:cubicBezTo>
                  <a:pt x="1472249" y="1898426"/>
                  <a:pt x="1472043" y="1897793"/>
                  <a:pt x="1471778" y="1897292"/>
                </a:cubicBezTo>
                <a:cubicBezTo>
                  <a:pt x="1471513" y="1896791"/>
                  <a:pt x="1471218" y="1896438"/>
                  <a:pt x="1470894" y="1896232"/>
                </a:cubicBezTo>
                <a:cubicBezTo>
                  <a:pt x="1470570" y="1896026"/>
                  <a:pt x="1470172" y="1895923"/>
                  <a:pt x="1469701" y="1895923"/>
                </a:cubicBezTo>
                <a:lnTo>
                  <a:pt x="1451939" y="1895923"/>
                </a:lnTo>
                <a:lnTo>
                  <a:pt x="1451939" y="1887263"/>
                </a:lnTo>
                <a:cubicBezTo>
                  <a:pt x="1451939" y="1883846"/>
                  <a:pt x="1452145" y="1880944"/>
                  <a:pt x="1452558" y="1878558"/>
                </a:cubicBezTo>
                <a:cubicBezTo>
                  <a:pt x="1452970" y="1876173"/>
                  <a:pt x="1453648" y="1874228"/>
                  <a:pt x="1454590" y="1872726"/>
                </a:cubicBezTo>
                <a:cubicBezTo>
                  <a:pt x="1455533" y="1871224"/>
                  <a:pt x="1456770" y="1870119"/>
                  <a:pt x="1458302" y="1869413"/>
                </a:cubicBezTo>
                <a:cubicBezTo>
                  <a:pt x="1459833" y="1868706"/>
                  <a:pt x="1461689" y="1868352"/>
                  <a:pt x="1463869" y="1868352"/>
                </a:cubicBezTo>
                <a:cubicBezTo>
                  <a:pt x="1465459" y="1868352"/>
                  <a:pt x="1466859" y="1868485"/>
                  <a:pt x="1468066" y="1868750"/>
                </a:cubicBezTo>
                <a:cubicBezTo>
                  <a:pt x="1469274" y="1869015"/>
                  <a:pt x="1470320" y="1869309"/>
                  <a:pt x="1471203" y="1869633"/>
                </a:cubicBezTo>
                <a:cubicBezTo>
                  <a:pt x="1472087" y="1869957"/>
                  <a:pt x="1472838" y="1870252"/>
                  <a:pt x="1473457" y="1870517"/>
                </a:cubicBezTo>
                <a:cubicBezTo>
                  <a:pt x="1474075" y="1870782"/>
                  <a:pt x="1474591" y="1870915"/>
                  <a:pt x="1475003" y="1870915"/>
                </a:cubicBezTo>
                <a:cubicBezTo>
                  <a:pt x="1475357" y="1870915"/>
                  <a:pt x="1475651" y="1870841"/>
                  <a:pt x="1475887" y="1870694"/>
                </a:cubicBezTo>
                <a:cubicBezTo>
                  <a:pt x="1476122" y="1870547"/>
                  <a:pt x="1476314" y="1870267"/>
                  <a:pt x="1476461" y="1869854"/>
                </a:cubicBezTo>
                <a:cubicBezTo>
                  <a:pt x="1476608" y="1869442"/>
                  <a:pt x="1476741" y="1868897"/>
                  <a:pt x="1476859" y="1868220"/>
                </a:cubicBezTo>
                <a:cubicBezTo>
                  <a:pt x="1476977" y="1867542"/>
                  <a:pt x="1477036" y="1866644"/>
                  <a:pt x="1477036" y="1865524"/>
                </a:cubicBezTo>
                <a:cubicBezTo>
                  <a:pt x="1477036" y="1864405"/>
                  <a:pt x="1476991" y="1863448"/>
                  <a:pt x="1476903" y="1862652"/>
                </a:cubicBezTo>
                <a:cubicBezTo>
                  <a:pt x="1476815" y="1861857"/>
                  <a:pt x="1476653" y="1861180"/>
                  <a:pt x="1476417" y="1860620"/>
                </a:cubicBezTo>
                <a:cubicBezTo>
                  <a:pt x="1476181" y="1860060"/>
                  <a:pt x="1475887" y="1859604"/>
                  <a:pt x="1475533" y="1859250"/>
                </a:cubicBezTo>
                <a:cubicBezTo>
                  <a:pt x="1475180" y="1858897"/>
                  <a:pt x="1474473" y="1858499"/>
                  <a:pt x="1473413" y="1858057"/>
                </a:cubicBezTo>
                <a:cubicBezTo>
                  <a:pt x="1472352" y="1857616"/>
                  <a:pt x="1470850" y="1857203"/>
                  <a:pt x="1468906" y="1856820"/>
                </a:cubicBezTo>
                <a:cubicBezTo>
                  <a:pt x="1466962" y="1856437"/>
                  <a:pt x="1464959" y="1856246"/>
                  <a:pt x="1462897" y="1856246"/>
                </a:cubicBezTo>
                <a:close/>
                <a:moveTo>
                  <a:pt x="1195969" y="1850060"/>
                </a:moveTo>
                <a:cubicBezTo>
                  <a:pt x="1194732" y="1850060"/>
                  <a:pt x="1193671" y="1850104"/>
                  <a:pt x="1192788" y="1850193"/>
                </a:cubicBezTo>
                <a:cubicBezTo>
                  <a:pt x="1191904" y="1850281"/>
                  <a:pt x="1191182" y="1850458"/>
                  <a:pt x="1190623" y="1850723"/>
                </a:cubicBezTo>
                <a:cubicBezTo>
                  <a:pt x="1190063" y="1850988"/>
                  <a:pt x="1189592" y="1851342"/>
                  <a:pt x="1189209" y="1851783"/>
                </a:cubicBezTo>
                <a:cubicBezTo>
                  <a:pt x="1188826" y="1852225"/>
                  <a:pt x="1188517" y="1852829"/>
                  <a:pt x="1188281" y="1853595"/>
                </a:cubicBezTo>
                <a:lnTo>
                  <a:pt x="1134819" y="2000195"/>
                </a:lnTo>
                <a:cubicBezTo>
                  <a:pt x="1134466" y="2000961"/>
                  <a:pt x="1134348" y="2001624"/>
                  <a:pt x="1134466" y="2002183"/>
                </a:cubicBezTo>
                <a:cubicBezTo>
                  <a:pt x="1134584" y="2002743"/>
                  <a:pt x="1134908" y="2003214"/>
                  <a:pt x="1135438" y="2003597"/>
                </a:cubicBezTo>
                <a:cubicBezTo>
                  <a:pt x="1135968" y="2003980"/>
                  <a:pt x="1136719" y="2004275"/>
                  <a:pt x="1137691" y="2004481"/>
                </a:cubicBezTo>
                <a:cubicBezTo>
                  <a:pt x="1138663" y="2004687"/>
                  <a:pt x="1139886" y="2004790"/>
                  <a:pt x="1141358" y="2004790"/>
                </a:cubicBezTo>
                <a:cubicBezTo>
                  <a:pt x="1142595" y="2004790"/>
                  <a:pt x="1143641" y="2004731"/>
                  <a:pt x="1144495" y="2004614"/>
                </a:cubicBezTo>
                <a:cubicBezTo>
                  <a:pt x="1145350" y="2004496"/>
                  <a:pt x="1146071" y="2004319"/>
                  <a:pt x="1146660" y="2004083"/>
                </a:cubicBezTo>
                <a:cubicBezTo>
                  <a:pt x="1147249" y="2003848"/>
                  <a:pt x="1147735" y="2003509"/>
                  <a:pt x="1148118" y="2003067"/>
                </a:cubicBezTo>
                <a:cubicBezTo>
                  <a:pt x="1148501" y="2002625"/>
                  <a:pt x="1148811" y="2002021"/>
                  <a:pt x="1149046" y="2001256"/>
                </a:cubicBezTo>
                <a:lnTo>
                  <a:pt x="1202508" y="1854655"/>
                </a:lnTo>
                <a:cubicBezTo>
                  <a:pt x="1202803" y="1853889"/>
                  <a:pt x="1202891" y="1853212"/>
                  <a:pt x="1202773" y="1852623"/>
                </a:cubicBezTo>
                <a:cubicBezTo>
                  <a:pt x="1202655" y="1852034"/>
                  <a:pt x="1202331" y="1851562"/>
                  <a:pt x="1201801" y="1851209"/>
                </a:cubicBezTo>
                <a:cubicBezTo>
                  <a:pt x="1201271" y="1850855"/>
                  <a:pt x="1200535" y="1850576"/>
                  <a:pt x="1199592" y="1850369"/>
                </a:cubicBezTo>
                <a:cubicBezTo>
                  <a:pt x="1198649" y="1850163"/>
                  <a:pt x="1197442" y="1850060"/>
                  <a:pt x="1195969" y="1850060"/>
                </a:cubicBezTo>
                <a:close/>
                <a:moveTo>
                  <a:pt x="552063" y="1447172"/>
                </a:moveTo>
                <a:lnTo>
                  <a:pt x="564523" y="1447172"/>
                </a:lnTo>
                <a:lnTo>
                  <a:pt x="564523" y="1464050"/>
                </a:lnTo>
                <a:cubicBezTo>
                  <a:pt x="560929" y="1468056"/>
                  <a:pt x="557498" y="1471031"/>
                  <a:pt x="554228" y="1472975"/>
                </a:cubicBezTo>
                <a:cubicBezTo>
                  <a:pt x="550958" y="1474919"/>
                  <a:pt x="547409" y="1475891"/>
                  <a:pt x="543580" y="1475891"/>
                </a:cubicBezTo>
                <a:cubicBezTo>
                  <a:pt x="538867" y="1475891"/>
                  <a:pt x="535200" y="1474669"/>
                  <a:pt x="532578" y="1472224"/>
                </a:cubicBezTo>
                <a:cubicBezTo>
                  <a:pt x="529957" y="1469779"/>
                  <a:pt x="528646" y="1466495"/>
                  <a:pt x="528646" y="1462371"/>
                </a:cubicBezTo>
                <a:cubicBezTo>
                  <a:pt x="528646" y="1459955"/>
                  <a:pt x="529102" y="1457820"/>
                  <a:pt x="530015" y="1455964"/>
                </a:cubicBezTo>
                <a:cubicBezTo>
                  <a:pt x="530929" y="1454109"/>
                  <a:pt x="532357" y="1452518"/>
                  <a:pt x="534301" y="1451192"/>
                </a:cubicBezTo>
                <a:cubicBezTo>
                  <a:pt x="536245" y="1449867"/>
                  <a:pt x="538690" y="1448865"/>
                  <a:pt x="541636" y="1448188"/>
                </a:cubicBezTo>
                <a:cubicBezTo>
                  <a:pt x="544581" y="1447510"/>
                  <a:pt x="548057" y="1447172"/>
                  <a:pt x="552063" y="1447172"/>
                </a:cubicBezTo>
                <a:close/>
                <a:moveTo>
                  <a:pt x="1704816" y="1446553"/>
                </a:moveTo>
                <a:lnTo>
                  <a:pt x="1719043" y="1446553"/>
                </a:lnTo>
                <a:cubicBezTo>
                  <a:pt x="1722872" y="1446553"/>
                  <a:pt x="1726186" y="1446848"/>
                  <a:pt x="1728984" y="1447437"/>
                </a:cubicBezTo>
                <a:cubicBezTo>
                  <a:pt x="1731783" y="1448026"/>
                  <a:pt x="1734080" y="1448910"/>
                  <a:pt x="1735877" y="1450088"/>
                </a:cubicBezTo>
                <a:cubicBezTo>
                  <a:pt x="1737674" y="1451266"/>
                  <a:pt x="1738984" y="1452754"/>
                  <a:pt x="1739809" y="1454550"/>
                </a:cubicBezTo>
                <a:cubicBezTo>
                  <a:pt x="1740634" y="1456347"/>
                  <a:pt x="1741046" y="1458424"/>
                  <a:pt x="1741046" y="1460780"/>
                </a:cubicBezTo>
                <a:cubicBezTo>
                  <a:pt x="1741046" y="1463078"/>
                  <a:pt x="1740634" y="1465154"/>
                  <a:pt x="1739809" y="1467010"/>
                </a:cubicBezTo>
                <a:cubicBezTo>
                  <a:pt x="1738984" y="1468866"/>
                  <a:pt x="1737674" y="1470442"/>
                  <a:pt x="1735877" y="1471738"/>
                </a:cubicBezTo>
                <a:cubicBezTo>
                  <a:pt x="1734080" y="1473034"/>
                  <a:pt x="1731827" y="1474020"/>
                  <a:pt x="1729117" y="1474698"/>
                </a:cubicBezTo>
                <a:cubicBezTo>
                  <a:pt x="1726407" y="1475375"/>
                  <a:pt x="1723137" y="1475714"/>
                  <a:pt x="1719308" y="1475714"/>
                </a:cubicBezTo>
                <a:cubicBezTo>
                  <a:pt x="1718248" y="1475714"/>
                  <a:pt x="1717084" y="1475685"/>
                  <a:pt x="1715818" y="1475626"/>
                </a:cubicBezTo>
                <a:cubicBezTo>
                  <a:pt x="1714551" y="1475567"/>
                  <a:pt x="1713284" y="1475493"/>
                  <a:pt x="1712018" y="1475405"/>
                </a:cubicBezTo>
                <a:cubicBezTo>
                  <a:pt x="1710751" y="1475317"/>
                  <a:pt x="1709514" y="1475228"/>
                  <a:pt x="1708306" y="1475140"/>
                </a:cubicBezTo>
                <a:cubicBezTo>
                  <a:pt x="1707099" y="1475051"/>
                  <a:pt x="1705935" y="1474919"/>
                  <a:pt x="1704816" y="1474742"/>
                </a:cubicBezTo>
                <a:close/>
                <a:moveTo>
                  <a:pt x="866616" y="1446553"/>
                </a:moveTo>
                <a:lnTo>
                  <a:pt x="880843" y="1446553"/>
                </a:lnTo>
                <a:cubicBezTo>
                  <a:pt x="884672" y="1446553"/>
                  <a:pt x="887986" y="1446848"/>
                  <a:pt x="890784" y="1447437"/>
                </a:cubicBezTo>
                <a:cubicBezTo>
                  <a:pt x="893582" y="1448026"/>
                  <a:pt x="895880" y="1448910"/>
                  <a:pt x="897677" y="1450088"/>
                </a:cubicBezTo>
                <a:cubicBezTo>
                  <a:pt x="899474" y="1451266"/>
                  <a:pt x="900784" y="1452754"/>
                  <a:pt x="901609" y="1454550"/>
                </a:cubicBezTo>
                <a:cubicBezTo>
                  <a:pt x="902434" y="1456347"/>
                  <a:pt x="902846" y="1458424"/>
                  <a:pt x="902846" y="1460780"/>
                </a:cubicBezTo>
                <a:cubicBezTo>
                  <a:pt x="902846" y="1463078"/>
                  <a:pt x="902434" y="1465154"/>
                  <a:pt x="901609" y="1467010"/>
                </a:cubicBezTo>
                <a:cubicBezTo>
                  <a:pt x="900784" y="1468866"/>
                  <a:pt x="899474" y="1470442"/>
                  <a:pt x="897677" y="1471738"/>
                </a:cubicBezTo>
                <a:cubicBezTo>
                  <a:pt x="895880" y="1473034"/>
                  <a:pt x="893627" y="1474020"/>
                  <a:pt x="890917" y="1474698"/>
                </a:cubicBezTo>
                <a:cubicBezTo>
                  <a:pt x="888207" y="1475375"/>
                  <a:pt x="884937" y="1475714"/>
                  <a:pt x="881108" y="1475714"/>
                </a:cubicBezTo>
                <a:cubicBezTo>
                  <a:pt x="880048" y="1475714"/>
                  <a:pt x="878884" y="1475685"/>
                  <a:pt x="877618" y="1475626"/>
                </a:cubicBezTo>
                <a:cubicBezTo>
                  <a:pt x="876351" y="1475567"/>
                  <a:pt x="875084" y="1475493"/>
                  <a:pt x="873818" y="1475405"/>
                </a:cubicBezTo>
                <a:cubicBezTo>
                  <a:pt x="872551" y="1475317"/>
                  <a:pt x="871314" y="1475228"/>
                  <a:pt x="870106" y="1475140"/>
                </a:cubicBezTo>
                <a:cubicBezTo>
                  <a:pt x="868899" y="1475051"/>
                  <a:pt x="867735" y="1474919"/>
                  <a:pt x="866616" y="1474742"/>
                </a:cubicBezTo>
                <a:close/>
                <a:moveTo>
                  <a:pt x="1114936" y="1434977"/>
                </a:moveTo>
                <a:cubicBezTo>
                  <a:pt x="1113875" y="1434977"/>
                  <a:pt x="1113080" y="1435419"/>
                  <a:pt x="1112550" y="1436303"/>
                </a:cubicBezTo>
                <a:cubicBezTo>
                  <a:pt x="1112019" y="1437186"/>
                  <a:pt x="1111754" y="1438747"/>
                  <a:pt x="1111754" y="1440986"/>
                </a:cubicBezTo>
                <a:cubicBezTo>
                  <a:pt x="1111754" y="1443225"/>
                  <a:pt x="1112019" y="1444801"/>
                  <a:pt x="1112550" y="1445714"/>
                </a:cubicBezTo>
                <a:cubicBezTo>
                  <a:pt x="1113080" y="1446627"/>
                  <a:pt x="1113875" y="1447083"/>
                  <a:pt x="1114936" y="1447083"/>
                </a:cubicBezTo>
                <a:lnTo>
                  <a:pt x="1151873" y="1447083"/>
                </a:lnTo>
                <a:cubicBezTo>
                  <a:pt x="1152874" y="1447083"/>
                  <a:pt x="1153640" y="1446642"/>
                  <a:pt x="1154170" y="1445758"/>
                </a:cubicBezTo>
                <a:cubicBezTo>
                  <a:pt x="1154701" y="1444874"/>
                  <a:pt x="1154966" y="1443284"/>
                  <a:pt x="1154966" y="1440986"/>
                </a:cubicBezTo>
                <a:cubicBezTo>
                  <a:pt x="1154966" y="1439867"/>
                  <a:pt x="1154892" y="1438924"/>
                  <a:pt x="1154745" y="1438158"/>
                </a:cubicBezTo>
                <a:cubicBezTo>
                  <a:pt x="1154598" y="1437392"/>
                  <a:pt x="1154391" y="1436759"/>
                  <a:pt x="1154126" y="1436258"/>
                </a:cubicBezTo>
                <a:cubicBezTo>
                  <a:pt x="1153861" y="1435758"/>
                  <a:pt x="1153537" y="1435419"/>
                  <a:pt x="1153154" y="1435242"/>
                </a:cubicBezTo>
                <a:cubicBezTo>
                  <a:pt x="1152771" y="1435065"/>
                  <a:pt x="1152344" y="1434977"/>
                  <a:pt x="1151873" y="1434977"/>
                </a:cubicBezTo>
                <a:close/>
                <a:moveTo>
                  <a:pt x="1061660" y="1414299"/>
                </a:moveTo>
                <a:cubicBezTo>
                  <a:pt x="1065666" y="1414299"/>
                  <a:pt x="1069038" y="1415109"/>
                  <a:pt x="1071778" y="1416729"/>
                </a:cubicBezTo>
                <a:cubicBezTo>
                  <a:pt x="1074517" y="1418349"/>
                  <a:pt x="1076697" y="1420500"/>
                  <a:pt x="1078317" y="1423180"/>
                </a:cubicBezTo>
                <a:cubicBezTo>
                  <a:pt x="1079937" y="1425861"/>
                  <a:pt x="1081115" y="1428968"/>
                  <a:pt x="1081852" y="1432503"/>
                </a:cubicBezTo>
                <a:cubicBezTo>
                  <a:pt x="1082588" y="1436038"/>
                  <a:pt x="1082956" y="1439749"/>
                  <a:pt x="1082956" y="1443637"/>
                </a:cubicBezTo>
                <a:cubicBezTo>
                  <a:pt x="1082956" y="1448409"/>
                  <a:pt x="1082426" y="1452739"/>
                  <a:pt x="1081366" y="1456627"/>
                </a:cubicBezTo>
                <a:cubicBezTo>
                  <a:pt x="1080305" y="1460515"/>
                  <a:pt x="1078759" y="1463814"/>
                  <a:pt x="1076726" y="1466524"/>
                </a:cubicBezTo>
                <a:cubicBezTo>
                  <a:pt x="1074694" y="1469234"/>
                  <a:pt x="1072175" y="1471340"/>
                  <a:pt x="1069171" y="1472842"/>
                </a:cubicBezTo>
                <a:cubicBezTo>
                  <a:pt x="1066166" y="1474344"/>
                  <a:pt x="1062750" y="1475096"/>
                  <a:pt x="1058920" y="1475096"/>
                </a:cubicBezTo>
                <a:cubicBezTo>
                  <a:pt x="1054561" y="1475096"/>
                  <a:pt x="1050879" y="1474271"/>
                  <a:pt x="1047875" y="1472621"/>
                </a:cubicBezTo>
                <a:cubicBezTo>
                  <a:pt x="1044870" y="1470972"/>
                  <a:pt x="1042455" y="1468527"/>
                  <a:pt x="1040628" y="1465287"/>
                </a:cubicBezTo>
                <a:cubicBezTo>
                  <a:pt x="1038802" y="1462047"/>
                  <a:pt x="1037491" y="1458011"/>
                  <a:pt x="1036696" y="1453181"/>
                </a:cubicBezTo>
                <a:cubicBezTo>
                  <a:pt x="1035901" y="1448350"/>
                  <a:pt x="1035503" y="1442753"/>
                  <a:pt x="1035503" y="1436391"/>
                </a:cubicBezTo>
                <a:cubicBezTo>
                  <a:pt x="1035503" y="1435095"/>
                  <a:pt x="1035503" y="1433828"/>
                  <a:pt x="1035503" y="1432591"/>
                </a:cubicBezTo>
                <a:cubicBezTo>
                  <a:pt x="1035503" y="1431354"/>
                  <a:pt x="1035533" y="1430264"/>
                  <a:pt x="1035592" y="1429322"/>
                </a:cubicBezTo>
                <a:cubicBezTo>
                  <a:pt x="1037948" y="1426788"/>
                  <a:pt x="1040157" y="1424594"/>
                  <a:pt x="1042219" y="1422738"/>
                </a:cubicBezTo>
                <a:cubicBezTo>
                  <a:pt x="1044281" y="1420883"/>
                  <a:pt x="1046343" y="1419321"/>
                  <a:pt x="1048405" y="1418055"/>
                </a:cubicBezTo>
                <a:cubicBezTo>
                  <a:pt x="1050467" y="1416788"/>
                  <a:pt x="1052573" y="1415846"/>
                  <a:pt x="1054723" y="1415227"/>
                </a:cubicBezTo>
                <a:cubicBezTo>
                  <a:pt x="1056873" y="1414609"/>
                  <a:pt x="1059185" y="1414299"/>
                  <a:pt x="1061660" y="1414299"/>
                </a:cubicBezTo>
                <a:close/>
                <a:moveTo>
                  <a:pt x="1909972" y="1412444"/>
                </a:moveTo>
                <a:cubicBezTo>
                  <a:pt x="1913765" y="1412444"/>
                  <a:pt x="1916936" y="1413327"/>
                  <a:pt x="1919485" y="1415095"/>
                </a:cubicBezTo>
                <a:cubicBezTo>
                  <a:pt x="1922034" y="1416862"/>
                  <a:pt x="1924064" y="1419218"/>
                  <a:pt x="1925575" y="1422164"/>
                </a:cubicBezTo>
                <a:cubicBezTo>
                  <a:pt x="1927087" y="1425110"/>
                  <a:pt x="1928154" y="1428482"/>
                  <a:pt x="1928776" y="1432282"/>
                </a:cubicBezTo>
                <a:cubicBezTo>
                  <a:pt x="1929398" y="1436082"/>
                  <a:pt x="1929709" y="1440014"/>
                  <a:pt x="1929709" y="1444079"/>
                </a:cubicBezTo>
                <a:cubicBezTo>
                  <a:pt x="1929709" y="1447790"/>
                  <a:pt x="1929324" y="1451472"/>
                  <a:pt x="1928554" y="1455125"/>
                </a:cubicBezTo>
                <a:cubicBezTo>
                  <a:pt x="1927783" y="1458777"/>
                  <a:pt x="1926583" y="1462076"/>
                  <a:pt x="1924953" y="1465022"/>
                </a:cubicBezTo>
                <a:cubicBezTo>
                  <a:pt x="1923322" y="1467967"/>
                  <a:pt x="1921189" y="1470324"/>
                  <a:pt x="1918551" y="1472091"/>
                </a:cubicBezTo>
                <a:cubicBezTo>
                  <a:pt x="1915913" y="1473858"/>
                  <a:pt x="1912757" y="1474742"/>
                  <a:pt x="1909082" y="1474742"/>
                </a:cubicBezTo>
                <a:cubicBezTo>
                  <a:pt x="1905111" y="1474742"/>
                  <a:pt x="1901318" y="1473446"/>
                  <a:pt x="1897702" y="1470854"/>
                </a:cubicBezTo>
                <a:cubicBezTo>
                  <a:pt x="1894087" y="1468262"/>
                  <a:pt x="1890264" y="1464521"/>
                  <a:pt x="1886233" y="1459631"/>
                </a:cubicBezTo>
                <a:lnTo>
                  <a:pt x="1886233" y="1427996"/>
                </a:lnTo>
                <a:cubicBezTo>
                  <a:pt x="1888544" y="1425110"/>
                  <a:pt x="1890737" y="1422679"/>
                  <a:pt x="1892812" y="1420706"/>
                </a:cubicBezTo>
                <a:cubicBezTo>
                  <a:pt x="1894887" y="1418732"/>
                  <a:pt x="1896872" y="1417142"/>
                  <a:pt x="1898769" y="1415934"/>
                </a:cubicBezTo>
                <a:cubicBezTo>
                  <a:pt x="1900666" y="1414726"/>
                  <a:pt x="1902533" y="1413843"/>
                  <a:pt x="1904370" y="1413283"/>
                </a:cubicBezTo>
                <a:cubicBezTo>
                  <a:pt x="1906207" y="1412723"/>
                  <a:pt x="1908075" y="1412444"/>
                  <a:pt x="1909972" y="1412444"/>
                </a:cubicBezTo>
                <a:close/>
                <a:moveTo>
                  <a:pt x="1328947" y="1412444"/>
                </a:moveTo>
                <a:cubicBezTo>
                  <a:pt x="1332740" y="1412444"/>
                  <a:pt x="1335911" y="1413327"/>
                  <a:pt x="1338460" y="1415095"/>
                </a:cubicBezTo>
                <a:cubicBezTo>
                  <a:pt x="1341009" y="1416862"/>
                  <a:pt x="1343039" y="1419218"/>
                  <a:pt x="1344550" y="1422164"/>
                </a:cubicBezTo>
                <a:cubicBezTo>
                  <a:pt x="1346062" y="1425110"/>
                  <a:pt x="1347128" y="1428482"/>
                  <a:pt x="1347751" y="1432282"/>
                </a:cubicBezTo>
                <a:cubicBezTo>
                  <a:pt x="1348373" y="1436082"/>
                  <a:pt x="1348684" y="1440014"/>
                  <a:pt x="1348684" y="1444079"/>
                </a:cubicBezTo>
                <a:cubicBezTo>
                  <a:pt x="1348684" y="1447790"/>
                  <a:pt x="1348299" y="1451472"/>
                  <a:pt x="1347528" y="1455125"/>
                </a:cubicBezTo>
                <a:cubicBezTo>
                  <a:pt x="1346758" y="1458777"/>
                  <a:pt x="1345558" y="1462076"/>
                  <a:pt x="1343928" y="1465022"/>
                </a:cubicBezTo>
                <a:cubicBezTo>
                  <a:pt x="1342297" y="1467967"/>
                  <a:pt x="1340163" y="1470324"/>
                  <a:pt x="1337526" y="1472091"/>
                </a:cubicBezTo>
                <a:cubicBezTo>
                  <a:pt x="1334888" y="1473858"/>
                  <a:pt x="1331732" y="1474742"/>
                  <a:pt x="1328057" y="1474742"/>
                </a:cubicBezTo>
                <a:cubicBezTo>
                  <a:pt x="1324086" y="1474742"/>
                  <a:pt x="1320293" y="1473446"/>
                  <a:pt x="1316677" y="1470854"/>
                </a:cubicBezTo>
                <a:cubicBezTo>
                  <a:pt x="1313062" y="1468262"/>
                  <a:pt x="1309239" y="1464521"/>
                  <a:pt x="1305208" y="1459631"/>
                </a:cubicBezTo>
                <a:lnTo>
                  <a:pt x="1305208" y="1427996"/>
                </a:lnTo>
                <a:cubicBezTo>
                  <a:pt x="1307519" y="1425110"/>
                  <a:pt x="1309712" y="1422679"/>
                  <a:pt x="1311787" y="1420706"/>
                </a:cubicBezTo>
                <a:cubicBezTo>
                  <a:pt x="1313862" y="1418732"/>
                  <a:pt x="1315847" y="1417142"/>
                  <a:pt x="1317744" y="1415934"/>
                </a:cubicBezTo>
                <a:cubicBezTo>
                  <a:pt x="1319641" y="1414726"/>
                  <a:pt x="1321508" y="1413843"/>
                  <a:pt x="1323345" y="1413283"/>
                </a:cubicBezTo>
                <a:cubicBezTo>
                  <a:pt x="1325182" y="1412723"/>
                  <a:pt x="1327049" y="1412444"/>
                  <a:pt x="1328947" y="1412444"/>
                </a:cubicBezTo>
                <a:close/>
                <a:moveTo>
                  <a:pt x="1226519" y="1412179"/>
                </a:moveTo>
                <a:cubicBezTo>
                  <a:pt x="1236063" y="1413003"/>
                  <a:pt x="1242941" y="1416096"/>
                  <a:pt x="1247153" y="1421457"/>
                </a:cubicBezTo>
                <a:cubicBezTo>
                  <a:pt x="1251365" y="1426818"/>
                  <a:pt x="1253471" y="1434300"/>
                  <a:pt x="1253471" y="1443902"/>
                </a:cubicBezTo>
                <a:cubicBezTo>
                  <a:pt x="1253471" y="1453681"/>
                  <a:pt x="1251174" y="1461193"/>
                  <a:pt x="1246579" y="1466436"/>
                </a:cubicBezTo>
                <a:cubicBezTo>
                  <a:pt x="1241984" y="1471679"/>
                  <a:pt x="1235297" y="1474565"/>
                  <a:pt x="1226519" y="1475096"/>
                </a:cubicBezTo>
                <a:close/>
                <a:moveTo>
                  <a:pt x="1211939" y="1412179"/>
                </a:moveTo>
                <a:lnTo>
                  <a:pt x="1211939" y="1475096"/>
                </a:lnTo>
                <a:cubicBezTo>
                  <a:pt x="1207108" y="1474683"/>
                  <a:pt x="1202984" y="1473667"/>
                  <a:pt x="1199568" y="1472047"/>
                </a:cubicBezTo>
                <a:cubicBezTo>
                  <a:pt x="1196151" y="1470427"/>
                  <a:pt x="1193367" y="1468277"/>
                  <a:pt x="1191217" y="1465596"/>
                </a:cubicBezTo>
                <a:cubicBezTo>
                  <a:pt x="1189067" y="1462916"/>
                  <a:pt x="1187506" y="1459705"/>
                  <a:pt x="1186534" y="1455964"/>
                </a:cubicBezTo>
                <a:cubicBezTo>
                  <a:pt x="1185561" y="1452223"/>
                  <a:pt x="1185075" y="1448026"/>
                  <a:pt x="1185075" y="1443372"/>
                </a:cubicBezTo>
                <a:cubicBezTo>
                  <a:pt x="1185075" y="1433475"/>
                  <a:pt x="1187373" y="1425920"/>
                  <a:pt x="1191968" y="1420706"/>
                </a:cubicBezTo>
                <a:cubicBezTo>
                  <a:pt x="1196563" y="1415492"/>
                  <a:pt x="1203220" y="1412650"/>
                  <a:pt x="1211939" y="1412179"/>
                </a:cubicBezTo>
                <a:close/>
                <a:moveTo>
                  <a:pt x="1810822" y="1412090"/>
                </a:moveTo>
                <a:cubicBezTo>
                  <a:pt x="1815519" y="1412090"/>
                  <a:pt x="1819442" y="1412930"/>
                  <a:pt x="1822593" y="1414609"/>
                </a:cubicBezTo>
                <a:cubicBezTo>
                  <a:pt x="1825743" y="1416288"/>
                  <a:pt x="1828240" y="1418570"/>
                  <a:pt x="1830082" y="1421457"/>
                </a:cubicBezTo>
                <a:cubicBezTo>
                  <a:pt x="1831925" y="1424344"/>
                  <a:pt x="1833248" y="1427702"/>
                  <a:pt x="1834051" y="1431531"/>
                </a:cubicBezTo>
                <a:cubicBezTo>
                  <a:pt x="1834853" y="1435360"/>
                  <a:pt x="1835255" y="1439425"/>
                  <a:pt x="1835255" y="1443725"/>
                </a:cubicBezTo>
                <a:cubicBezTo>
                  <a:pt x="1835255" y="1448320"/>
                  <a:pt x="1834779" y="1452533"/>
                  <a:pt x="1833827" y="1456362"/>
                </a:cubicBezTo>
                <a:cubicBezTo>
                  <a:pt x="1832876" y="1460191"/>
                  <a:pt x="1831390" y="1463490"/>
                  <a:pt x="1829369" y="1466259"/>
                </a:cubicBezTo>
                <a:cubicBezTo>
                  <a:pt x="1827348" y="1469028"/>
                  <a:pt x="1824763" y="1471178"/>
                  <a:pt x="1821612" y="1472710"/>
                </a:cubicBezTo>
                <a:cubicBezTo>
                  <a:pt x="1818462" y="1474241"/>
                  <a:pt x="1814747" y="1475007"/>
                  <a:pt x="1810466" y="1475007"/>
                </a:cubicBezTo>
                <a:cubicBezTo>
                  <a:pt x="1805770" y="1475007"/>
                  <a:pt x="1801847" y="1474168"/>
                  <a:pt x="1798696" y="1472489"/>
                </a:cubicBezTo>
                <a:cubicBezTo>
                  <a:pt x="1795546" y="1470810"/>
                  <a:pt x="1793035" y="1468542"/>
                  <a:pt x="1791162" y="1465685"/>
                </a:cubicBezTo>
                <a:cubicBezTo>
                  <a:pt x="1789290" y="1462827"/>
                  <a:pt x="1787953" y="1459484"/>
                  <a:pt x="1787150" y="1455655"/>
                </a:cubicBezTo>
                <a:cubicBezTo>
                  <a:pt x="1786347" y="1451826"/>
                  <a:pt x="1785946" y="1447731"/>
                  <a:pt x="1785946" y="1443372"/>
                </a:cubicBezTo>
                <a:cubicBezTo>
                  <a:pt x="1785946" y="1438836"/>
                  <a:pt x="1786436" y="1434653"/>
                  <a:pt x="1787417" y="1430824"/>
                </a:cubicBezTo>
                <a:cubicBezTo>
                  <a:pt x="1788398" y="1426995"/>
                  <a:pt x="1789899" y="1423681"/>
                  <a:pt x="1791920" y="1420883"/>
                </a:cubicBezTo>
                <a:cubicBezTo>
                  <a:pt x="1793941" y="1418084"/>
                  <a:pt x="1796511" y="1415919"/>
                  <a:pt x="1799632" y="1414388"/>
                </a:cubicBezTo>
                <a:cubicBezTo>
                  <a:pt x="1802753" y="1412856"/>
                  <a:pt x="1806483" y="1412090"/>
                  <a:pt x="1810822" y="1412090"/>
                </a:cubicBezTo>
                <a:close/>
                <a:moveTo>
                  <a:pt x="1718248" y="1411295"/>
                </a:moveTo>
                <a:cubicBezTo>
                  <a:pt x="1721900" y="1411295"/>
                  <a:pt x="1725008" y="1411560"/>
                  <a:pt x="1727570" y="1412090"/>
                </a:cubicBezTo>
                <a:cubicBezTo>
                  <a:pt x="1730133" y="1412620"/>
                  <a:pt x="1732224" y="1413416"/>
                  <a:pt x="1733844" y="1414476"/>
                </a:cubicBezTo>
                <a:cubicBezTo>
                  <a:pt x="1735464" y="1415536"/>
                  <a:pt x="1736628" y="1416833"/>
                  <a:pt x="1737335" y="1418364"/>
                </a:cubicBezTo>
                <a:cubicBezTo>
                  <a:pt x="1738042" y="1419896"/>
                  <a:pt x="1738395" y="1421634"/>
                  <a:pt x="1738395" y="1423578"/>
                </a:cubicBezTo>
                <a:cubicBezTo>
                  <a:pt x="1738395" y="1427819"/>
                  <a:pt x="1736790" y="1431074"/>
                  <a:pt x="1733579" y="1433342"/>
                </a:cubicBezTo>
                <a:cubicBezTo>
                  <a:pt x="1730369" y="1435610"/>
                  <a:pt x="1725729" y="1436744"/>
                  <a:pt x="1719661" y="1436744"/>
                </a:cubicBezTo>
                <a:lnTo>
                  <a:pt x="1704816" y="1436744"/>
                </a:lnTo>
                <a:lnTo>
                  <a:pt x="1704816" y="1412002"/>
                </a:lnTo>
                <a:cubicBezTo>
                  <a:pt x="1706406" y="1411825"/>
                  <a:pt x="1708351" y="1411663"/>
                  <a:pt x="1710648" y="1411516"/>
                </a:cubicBezTo>
                <a:cubicBezTo>
                  <a:pt x="1712946" y="1411368"/>
                  <a:pt x="1715479" y="1411295"/>
                  <a:pt x="1718248" y="1411295"/>
                </a:cubicBezTo>
                <a:close/>
                <a:moveTo>
                  <a:pt x="1418003" y="1411295"/>
                </a:moveTo>
                <a:cubicBezTo>
                  <a:pt x="1425056" y="1411295"/>
                  <a:pt x="1430376" y="1413475"/>
                  <a:pt x="1433961" y="1417834"/>
                </a:cubicBezTo>
                <a:cubicBezTo>
                  <a:pt x="1437546" y="1422193"/>
                  <a:pt x="1439251" y="1428202"/>
                  <a:pt x="1439074" y="1435861"/>
                </a:cubicBezTo>
                <a:lnTo>
                  <a:pt x="1395686" y="1435861"/>
                </a:lnTo>
                <a:cubicBezTo>
                  <a:pt x="1395805" y="1432621"/>
                  <a:pt x="1396368" y="1429513"/>
                  <a:pt x="1397375" y="1426538"/>
                </a:cubicBezTo>
                <a:cubicBezTo>
                  <a:pt x="1398383" y="1423563"/>
                  <a:pt x="1399805" y="1420956"/>
                  <a:pt x="1401643" y="1418718"/>
                </a:cubicBezTo>
                <a:cubicBezTo>
                  <a:pt x="1403481" y="1416479"/>
                  <a:pt x="1405763" y="1414682"/>
                  <a:pt x="1408489" y="1413327"/>
                </a:cubicBezTo>
                <a:cubicBezTo>
                  <a:pt x="1411216" y="1411972"/>
                  <a:pt x="1414387" y="1411295"/>
                  <a:pt x="1418003" y="1411295"/>
                </a:cubicBezTo>
                <a:close/>
                <a:moveTo>
                  <a:pt x="970328" y="1411295"/>
                </a:moveTo>
                <a:cubicBezTo>
                  <a:pt x="977381" y="1411295"/>
                  <a:pt x="982701" y="1413475"/>
                  <a:pt x="986286" y="1417834"/>
                </a:cubicBezTo>
                <a:cubicBezTo>
                  <a:pt x="989871" y="1422193"/>
                  <a:pt x="991576" y="1428202"/>
                  <a:pt x="991399" y="1435861"/>
                </a:cubicBezTo>
                <a:lnTo>
                  <a:pt x="948011" y="1435861"/>
                </a:lnTo>
                <a:cubicBezTo>
                  <a:pt x="948130" y="1432621"/>
                  <a:pt x="948693" y="1429513"/>
                  <a:pt x="949700" y="1426538"/>
                </a:cubicBezTo>
                <a:cubicBezTo>
                  <a:pt x="950708" y="1423563"/>
                  <a:pt x="952130" y="1420956"/>
                  <a:pt x="953968" y="1418718"/>
                </a:cubicBezTo>
                <a:cubicBezTo>
                  <a:pt x="955806" y="1416479"/>
                  <a:pt x="958088" y="1414682"/>
                  <a:pt x="960814" y="1413327"/>
                </a:cubicBezTo>
                <a:cubicBezTo>
                  <a:pt x="963541" y="1411972"/>
                  <a:pt x="966712" y="1411295"/>
                  <a:pt x="970328" y="1411295"/>
                </a:cubicBezTo>
                <a:close/>
                <a:moveTo>
                  <a:pt x="880048" y="1411295"/>
                </a:moveTo>
                <a:cubicBezTo>
                  <a:pt x="883700" y="1411295"/>
                  <a:pt x="886808" y="1411560"/>
                  <a:pt x="889370" y="1412090"/>
                </a:cubicBezTo>
                <a:cubicBezTo>
                  <a:pt x="891933" y="1412620"/>
                  <a:pt x="894024" y="1413416"/>
                  <a:pt x="895644" y="1414476"/>
                </a:cubicBezTo>
                <a:cubicBezTo>
                  <a:pt x="897264" y="1415536"/>
                  <a:pt x="898428" y="1416833"/>
                  <a:pt x="899135" y="1418364"/>
                </a:cubicBezTo>
                <a:cubicBezTo>
                  <a:pt x="899842" y="1419896"/>
                  <a:pt x="900195" y="1421634"/>
                  <a:pt x="900195" y="1423578"/>
                </a:cubicBezTo>
                <a:cubicBezTo>
                  <a:pt x="900195" y="1427819"/>
                  <a:pt x="898590" y="1431074"/>
                  <a:pt x="895379" y="1433342"/>
                </a:cubicBezTo>
                <a:cubicBezTo>
                  <a:pt x="892169" y="1435610"/>
                  <a:pt x="887529" y="1436744"/>
                  <a:pt x="881461" y="1436744"/>
                </a:cubicBezTo>
                <a:lnTo>
                  <a:pt x="866616" y="1436744"/>
                </a:lnTo>
                <a:lnTo>
                  <a:pt x="866616" y="1412002"/>
                </a:lnTo>
                <a:cubicBezTo>
                  <a:pt x="868206" y="1411825"/>
                  <a:pt x="870151" y="1411663"/>
                  <a:pt x="872448" y="1411516"/>
                </a:cubicBezTo>
                <a:cubicBezTo>
                  <a:pt x="874746" y="1411368"/>
                  <a:pt x="877279" y="1411295"/>
                  <a:pt x="880048" y="1411295"/>
                </a:cubicBezTo>
                <a:close/>
                <a:moveTo>
                  <a:pt x="1577324" y="1401575"/>
                </a:moveTo>
                <a:cubicBezTo>
                  <a:pt x="1575262" y="1401575"/>
                  <a:pt x="1573715" y="1402061"/>
                  <a:pt x="1572685" y="1403033"/>
                </a:cubicBezTo>
                <a:cubicBezTo>
                  <a:pt x="1571654" y="1404005"/>
                  <a:pt x="1570991" y="1405433"/>
                  <a:pt x="1570696" y="1407318"/>
                </a:cubicBezTo>
                <a:lnTo>
                  <a:pt x="1561948" y="1482607"/>
                </a:lnTo>
                <a:cubicBezTo>
                  <a:pt x="1561830" y="1483255"/>
                  <a:pt x="1561830" y="1483800"/>
                  <a:pt x="1561948" y="1484242"/>
                </a:cubicBezTo>
                <a:cubicBezTo>
                  <a:pt x="1562066" y="1484683"/>
                  <a:pt x="1562346" y="1485052"/>
                  <a:pt x="1562787" y="1485346"/>
                </a:cubicBezTo>
                <a:cubicBezTo>
                  <a:pt x="1563229" y="1485641"/>
                  <a:pt x="1563877" y="1485847"/>
                  <a:pt x="1564732" y="1485965"/>
                </a:cubicBezTo>
                <a:cubicBezTo>
                  <a:pt x="1565586" y="1486083"/>
                  <a:pt x="1566749" y="1486141"/>
                  <a:pt x="1568222" y="1486141"/>
                </a:cubicBezTo>
                <a:cubicBezTo>
                  <a:pt x="1569754" y="1486141"/>
                  <a:pt x="1570991" y="1486097"/>
                  <a:pt x="1571933" y="1486009"/>
                </a:cubicBezTo>
                <a:cubicBezTo>
                  <a:pt x="1572876" y="1485921"/>
                  <a:pt x="1573642" y="1485773"/>
                  <a:pt x="1574231" y="1485567"/>
                </a:cubicBezTo>
                <a:cubicBezTo>
                  <a:pt x="1574820" y="1485361"/>
                  <a:pt x="1575218" y="1485037"/>
                  <a:pt x="1575424" y="1484595"/>
                </a:cubicBezTo>
                <a:cubicBezTo>
                  <a:pt x="1575630" y="1484153"/>
                  <a:pt x="1575763" y="1483579"/>
                  <a:pt x="1575822" y="1482872"/>
                </a:cubicBezTo>
                <a:lnTo>
                  <a:pt x="1581300" y="1437275"/>
                </a:lnTo>
                <a:cubicBezTo>
                  <a:pt x="1581418" y="1435625"/>
                  <a:pt x="1581580" y="1433858"/>
                  <a:pt x="1581786" y="1431973"/>
                </a:cubicBezTo>
                <a:cubicBezTo>
                  <a:pt x="1581992" y="1430088"/>
                  <a:pt x="1582199" y="1428173"/>
                  <a:pt x="1582405" y="1426229"/>
                </a:cubicBezTo>
                <a:cubicBezTo>
                  <a:pt x="1582611" y="1424285"/>
                  <a:pt x="1582803" y="1422341"/>
                  <a:pt x="1582979" y="1420397"/>
                </a:cubicBezTo>
                <a:cubicBezTo>
                  <a:pt x="1583156" y="1418453"/>
                  <a:pt x="1583333" y="1416626"/>
                  <a:pt x="1583509" y="1414918"/>
                </a:cubicBezTo>
                <a:lnTo>
                  <a:pt x="1583598" y="1412885"/>
                </a:lnTo>
                <a:cubicBezTo>
                  <a:pt x="1584010" y="1414594"/>
                  <a:pt x="1584511" y="1416420"/>
                  <a:pt x="1585100" y="1418364"/>
                </a:cubicBezTo>
                <a:cubicBezTo>
                  <a:pt x="1585689" y="1420308"/>
                  <a:pt x="1586293" y="1422267"/>
                  <a:pt x="1586912" y="1424241"/>
                </a:cubicBezTo>
                <a:cubicBezTo>
                  <a:pt x="1587530" y="1426214"/>
                  <a:pt x="1588149" y="1428143"/>
                  <a:pt x="1588767" y="1430029"/>
                </a:cubicBezTo>
                <a:cubicBezTo>
                  <a:pt x="1589386" y="1431914"/>
                  <a:pt x="1589990" y="1433681"/>
                  <a:pt x="1590579" y="1435331"/>
                </a:cubicBezTo>
                <a:lnTo>
                  <a:pt x="1606662" y="1482518"/>
                </a:lnTo>
                <a:cubicBezTo>
                  <a:pt x="1606897" y="1483225"/>
                  <a:pt x="1607192" y="1483814"/>
                  <a:pt x="1607545" y="1484286"/>
                </a:cubicBezTo>
                <a:cubicBezTo>
                  <a:pt x="1607899" y="1484757"/>
                  <a:pt x="1608355" y="1485125"/>
                  <a:pt x="1608915" y="1485390"/>
                </a:cubicBezTo>
                <a:cubicBezTo>
                  <a:pt x="1609474" y="1485655"/>
                  <a:pt x="1610167" y="1485847"/>
                  <a:pt x="1610992" y="1485965"/>
                </a:cubicBezTo>
                <a:cubicBezTo>
                  <a:pt x="1611816" y="1486083"/>
                  <a:pt x="1612847" y="1486141"/>
                  <a:pt x="1614084" y="1486141"/>
                </a:cubicBezTo>
                <a:cubicBezTo>
                  <a:pt x="1615321" y="1486141"/>
                  <a:pt x="1616367" y="1486083"/>
                  <a:pt x="1617221" y="1485965"/>
                </a:cubicBezTo>
                <a:cubicBezTo>
                  <a:pt x="1618076" y="1485847"/>
                  <a:pt x="1618782" y="1485641"/>
                  <a:pt x="1619342" y="1485346"/>
                </a:cubicBezTo>
                <a:cubicBezTo>
                  <a:pt x="1619902" y="1485052"/>
                  <a:pt x="1620344" y="1484669"/>
                  <a:pt x="1620668" y="1484197"/>
                </a:cubicBezTo>
                <a:cubicBezTo>
                  <a:pt x="1620992" y="1483726"/>
                  <a:pt x="1621271" y="1483137"/>
                  <a:pt x="1621507" y="1482430"/>
                </a:cubicBezTo>
                <a:lnTo>
                  <a:pt x="1638208" y="1435331"/>
                </a:lnTo>
                <a:cubicBezTo>
                  <a:pt x="1638739" y="1433622"/>
                  <a:pt x="1639313" y="1431796"/>
                  <a:pt x="1639932" y="1429852"/>
                </a:cubicBezTo>
                <a:cubicBezTo>
                  <a:pt x="1640550" y="1427908"/>
                  <a:pt x="1641198" y="1425964"/>
                  <a:pt x="1641876" y="1424020"/>
                </a:cubicBezTo>
                <a:cubicBezTo>
                  <a:pt x="1642553" y="1422076"/>
                  <a:pt x="1643186" y="1420161"/>
                  <a:pt x="1643776" y="1418276"/>
                </a:cubicBezTo>
                <a:cubicBezTo>
                  <a:pt x="1644365" y="1416391"/>
                  <a:pt x="1644924" y="1414594"/>
                  <a:pt x="1645455" y="1412885"/>
                </a:cubicBezTo>
                <a:lnTo>
                  <a:pt x="1645543" y="1414918"/>
                </a:lnTo>
                <a:cubicBezTo>
                  <a:pt x="1645720" y="1416626"/>
                  <a:pt x="1645882" y="1418453"/>
                  <a:pt x="1646029" y="1420397"/>
                </a:cubicBezTo>
                <a:cubicBezTo>
                  <a:pt x="1646176" y="1422341"/>
                  <a:pt x="1646338" y="1424285"/>
                  <a:pt x="1646515" y="1426229"/>
                </a:cubicBezTo>
                <a:cubicBezTo>
                  <a:pt x="1646692" y="1428173"/>
                  <a:pt x="1646868" y="1430088"/>
                  <a:pt x="1647045" y="1431973"/>
                </a:cubicBezTo>
                <a:cubicBezTo>
                  <a:pt x="1647222" y="1433858"/>
                  <a:pt x="1647399" y="1435625"/>
                  <a:pt x="1647575" y="1437275"/>
                </a:cubicBezTo>
                <a:lnTo>
                  <a:pt x="1653319" y="1483667"/>
                </a:lnTo>
                <a:cubicBezTo>
                  <a:pt x="1653378" y="1484197"/>
                  <a:pt x="1653511" y="1484624"/>
                  <a:pt x="1653717" y="1484948"/>
                </a:cubicBezTo>
                <a:cubicBezTo>
                  <a:pt x="1653923" y="1485273"/>
                  <a:pt x="1654291" y="1485523"/>
                  <a:pt x="1654821" y="1485700"/>
                </a:cubicBezTo>
                <a:cubicBezTo>
                  <a:pt x="1655352" y="1485876"/>
                  <a:pt x="1656088" y="1485994"/>
                  <a:pt x="1657031" y="1486053"/>
                </a:cubicBezTo>
                <a:cubicBezTo>
                  <a:pt x="1657973" y="1486112"/>
                  <a:pt x="1659181" y="1486141"/>
                  <a:pt x="1660654" y="1486141"/>
                </a:cubicBezTo>
                <a:cubicBezTo>
                  <a:pt x="1663363" y="1486141"/>
                  <a:pt x="1665160" y="1485876"/>
                  <a:pt x="1666044" y="1485346"/>
                </a:cubicBezTo>
                <a:cubicBezTo>
                  <a:pt x="1666928" y="1484816"/>
                  <a:pt x="1667340" y="1483903"/>
                  <a:pt x="1667281" y="1482607"/>
                </a:cubicBezTo>
                <a:lnTo>
                  <a:pt x="1658444" y="1407142"/>
                </a:lnTo>
                <a:cubicBezTo>
                  <a:pt x="1658268" y="1405198"/>
                  <a:pt x="1657634" y="1403784"/>
                  <a:pt x="1656545" y="1402900"/>
                </a:cubicBezTo>
                <a:cubicBezTo>
                  <a:pt x="1655455" y="1402016"/>
                  <a:pt x="1653849" y="1401575"/>
                  <a:pt x="1651729" y="1401575"/>
                </a:cubicBezTo>
                <a:lnTo>
                  <a:pt x="1644836" y="1401575"/>
                </a:lnTo>
                <a:cubicBezTo>
                  <a:pt x="1643186" y="1401575"/>
                  <a:pt x="1641787" y="1401737"/>
                  <a:pt x="1640639" y="1402061"/>
                </a:cubicBezTo>
                <a:cubicBezTo>
                  <a:pt x="1639490" y="1402385"/>
                  <a:pt x="1638503" y="1402885"/>
                  <a:pt x="1637678" y="1403563"/>
                </a:cubicBezTo>
                <a:cubicBezTo>
                  <a:pt x="1636853" y="1404240"/>
                  <a:pt x="1636161" y="1405124"/>
                  <a:pt x="1635602" y="1406214"/>
                </a:cubicBezTo>
                <a:cubicBezTo>
                  <a:pt x="1635042" y="1407304"/>
                  <a:pt x="1634526" y="1408585"/>
                  <a:pt x="1634055" y="1410058"/>
                </a:cubicBezTo>
                <a:lnTo>
                  <a:pt x="1622302" y="1443725"/>
                </a:lnTo>
                <a:cubicBezTo>
                  <a:pt x="1621654" y="1445611"/>
                  <a:pt x="1620992" y="1447584"/>
                  <a:pt x="1620314" y="1449646"/>
                </a:cubicBezTo>
                <a:cubicBezTo>
                  <a:pt x="1619637" y="1451708"/>
                  <a:pt x="1618974" y="1453784"/>
                  <a:pt x="1618326" y="1455876"/>
                </a:cubicBezTo>
                <a:cubicBezTo>
                  <a:pt x="1617678" y="1457967"/>
                  <a:pt x="1617074" y="1460029"/>
                  <a:pt x="1616514" y="1462062"/>
                </a:cubicBezTo>
                <a:cubicBezTo>
                  <a:pt x="1615955" y="1464094"/>
                  <a:pt x="1615410" y="1466023"/>
                  <a:pt x="1614880" y="1467850"/>
                </a:cubicBezTo>
                <a:lnTo>
                  <a:pt x="1614703" y="1467850"/>
                </a:lnTo>
                <a:cubicBezTo>
                  <a:pt x="1614232" y="1466082"/>
                  <a:pt x="1613716" y="1464227"/>
                  <a:pt x="1613156" y="1462282"/>
                </a:cubicBezTo>
                <a:cubicBezTo>
                  <a:pt x="1612597" y="1460338"/>
                  <a:pt x="1612008" y="1458350"/>
                  <a:pt x="1611389" y="1456318"/>
                </a:cubicBezTo>
                <a:cubicBezTo>
                  <a:pt x="1610771" y="1454285"/>
                  <a:pt x="1610108" y="1452223"/>
                  <a:pt x="1609401" y="1450132"/>
                </a:cubicBezTo>
                <a:cubicBezTo>
                  <a:pt x="1608694" y="1448041"/>
                  <a:pt x="1608016" y="1445964"/>
                  <a:pt x="1607368" y="1443902"/>
                </a:cubicBezTo>
                <a:lnTo>
                  <a:pt x="1595616" y="1410058"/>
                </a:lnTo>
                <a:cubicBezTo>
                  <a:pt x="1595086" y="1408408"/>
                  <a:pt x="1594526" y="1407039"/>
                  <a:pt x="1593937" y="1405949"/>
                </a:cubicBezTo>
                <a:cubicBezTo>
                  <a:pt x="1593348" y="1404859"/>
                  <a:pt x="1592626" y="1403990"/>
                  <a:pt x="1591772" y="1403342"/>
                </a:cubicBezTo>
                <a:cubicBezTo>
                  <a:pt x="1590917" y="1402694"/>
                  <a:pt x="1589887" y="1402237"/>
                  <a:pt x="1588679" y="1401972"/>
                </a:cubicBezTo>
                <a:cubicBezTo>
                  <a:pt x="1587471" y="1401707"/>
                  <a:pt x="1586013" y="1401575"/>
                  <a:pt x="1584305" y="1401575"/>
                </a:cubicBezTo>
                <a:close/>
                <a:moveTo>
                  <a:pt x="1974148" y="1401133"/>
                </a:moveTo>
                <a:cubicBezTo>
                  <a:pt x="1972911" y="1401133"/>
                  <a:pt x="1971821" y="1401177"/>
                  <a:pt x="1970879" y="1401265"/>
                </a:cubicBezTo>
                <a:cubicBezTo>
                  <a:pt x="1969936" y="1401354"/>
                  <a:pt x="1969170" y="1401486"/>
                  <a:pt x="1968581" y="1401663"/>
                </a:cubicBezTo>
                <a:cubicBezTo>
                  <a:pt x="1967992" y="1401840"/>
                  <a:pt x="1967565" y="1402061"/>
                  <a:pt x="1967300" y="1402326"/>
                </a:cubicBezTo>
                <a:cubicBezTo>
                  <a:pt x="1967035" y="1402591"/>
                  <a:pt x="1966902" y="1402871"/>
                  <a:pt x="1966902" y="1403165"/>
                </a:cubicBezTo>
                <a:lnTo>
                  <a:pt x="1966902" y="1483932"/>
                </a:lnTo>
                <a:cubicBezTo>
                  <a:pt x="1966902" y="1484227"/>
                  <a:pt x="1967035" y="1484521"/>
                  <a:pt x="1967300" y="1484816"/>
                </a:cubicBezTo>
                <a:cubicBezTo>
                  <a:pt x="1967565" y="1485110"/>
                  <a:pt x="1967992" y="1485346"/>
                  <a:pt x="1968581" y="1485523"/>
                </a:cubicBezTo>
                <a:cubicBezTo>
                  <a:pt x="1969170" y="1485700"/>
                  <a:pt x="1969936" y="1485847"/>
                  <a:pt x="1970879" y="1485965"/>
                </a:cubicBezTo>
                <a:cubicBezTo>
                  <a:pt x="1971821" y="1486083"/>
                  <a:pt x="1972911" y="1486141"/>
                  <a:pt x="1974148" y="1486141"/>
                </a:cubicBezTo>
                <a:cubicBezTo>
                  <a:pt x="1975386" y="1486141"/>
                  <a:pt x="1976475" y="1486083"/>
                  <a:pt x="1977418" y="1485965"/>
                </a:cubicBezTo>
                <a:cubicBezTo>
                  <a:pt x="1978361" y="1485847"/>
                  <a:pt x="1979126" y="1485700"/>
                  <a:pt x="1979716" y="1485523"/>
                </a:cubicBezTo>
                <a:cubicBezTo>
                  <a:pt x="1980305" y="1485346"/>
                  <a:pt x="1980746" y="1485110"/>
                  <a:pt x="1981041" y="1484816"/>
                </a:cubicBezTo>
                <a:cubicBezTo>
                  <a:pt x="1981335" y="1484521"/>
                  <a:pt x="1981483" y="1484227"/>
                  <a:pt x="1981483" y="1483932"/>
                </a:cubicBezTo>
                <a:lnTo>
                  <a:pt x="1981483" y="1448144"/>
                </a:lnTo>
                <a:lnTo>
                  <a:pt x="1987669" y="1448144"/>
                </a:lnTo>
                <a:cubicBezTo>
                  <a:pt x="1990261" y="1448144"/>
                  <a:pt x="1992558" y="1448409"/>
                  <a:pt x="1994561" y="1448939"/>
                </a:cubicBezTo>
                <a:cubicBezTo>
                  <a:pt x="1996564" y="1449469"/>
                  <a:pt x="1998361" y="1450323"/>
                  <a:pt x="1999951" y="1451502"/>
                </a:cubicBezTo>
                <a:cubicBezTo>
                  <a:pt x="2001542" y="1452680"/>
                  <a:pt x="2002941" y="1454226"/>
                  <a:pt x="2004149" y="1456141"/>
                </a:cubicBezTo>
                <a:cubicBezTo>
                  <a:pt x="2005357" y="1458056"/>
                  <a:pt x="2006491" y="1460338"/>
                  <a:pt x="2007551" y="1462989"/>
                </a:cubicBezTo>
                <a:lnTo>
                  <a:pt x="2016034" y="1483579"/>
                </a:lnTo>
                <a:cubicBezTo>
                  <a:pt x="2016152" y="1483991"/>
                  <a:pt x="2016358" y="1484359"/>
                  <a:pt x="2016653" y="1484683"/>
                </a:cubicBezTo>
                <a:cubicBezTo>
                  <a:pt x="2016947" y="1485007"/>
                  <a:pt x="2017419" y="1485273"/>
                  <a:pt x="2018067" y="1485479"/>
                </a:cubicBezTo>
                <a:cubicBezTo>
                  <a:pt x="2018715" y="1485685"/>
                  <a:pt x="2019554" y="1485847"/>
                  <a:pt x="2020585" y="1485965"/>
                </a:cubicBezTo>
                <a:cubicBezTo>
                  <a:pt x="2021616" y="1486083"/>
                  <a:pt x="2022956" y="1486141"/>
                  <a:pt x="2024606" y="1486141"/>
                </a:cubicBezTo>
                <a:cubicBezTo>
                  <a:pt x="2026020" y="1486141"/>
                  <a:pt x="2027183" y="1486097"/>
                  <a:pt x="2028096" y="1486009"/>
                </a:cubicBezTo>
                <a:cubicBezTo>
                  <a:pt x="2029009" y="1485921"/>
                  <a:pt x="2029746" y="1485788"/>
                  <a:pt x="2030305" y="1485611"/>
                </a:cubicBezTo>
                <a:cubicBezTo>
                  <a:pt x="2030865" y="1485435"/>
                  <a:pt x="2031248" y="1485214"/>
                  <a:pt x="2031454" y="1484948"/>
                </a:cubicBezTo>
                <a:cubicBezTo>
                  <a:pt x="2031660" y="1484683"/>
                  <a:pt x="2031764" y="1484374"/>
                  <a:pt x="2031764" y="1484021"/>
                </a:cubicBezTo>
                <a:cubicBezTo>
                  <a:pt x="2031764" y="1483844"/>
                  <a:pt x="2031749" y="1483652"/>
                  <a:pt x="2031719" y="1483446"/>
                </a:cubicBezTo>
                <a:cubicBezTo>
                  <a:pt x="2031690" y="1483240"/>
                  <a:pt x="2031646" y="1482975"/>
                  <a:pt x="2031587" y="1482651"/>
                </a:cubicBezTo>
                <a:cubicBezTo>
                  <a:pt x="2031528" y="1482327"/>
                  <a:pt x="2031439" y="1481988"/>
                  <a:pt x="2031322" y="1481635"/>
                </a:cubicBezTo>
                <a:cubicBezTo>
                  <a:pt x="2031204" y="1481281"/>
                  <a:pt x="2031027" y="1480898"/>
                  <a:pt x="2030791" y="1480486"/>
                </a:cubicBezTo>
                <a:lnTo>
                  <a:pt x="2022043" y="1460338"/>
                </a:lnTo>
                <a:cubicBezTo>
                  <a:pt x="2020924" y="1457687"/>
                  <a:pt x="2019716" y="1455346"/>
                  <a:pt x="2018420" y="1453313"/>
                </a:cubicBezTo>
                <a:cubicBezTo>
                  <a:pt x="2017124" y="1451281"/>
                  <a:pt x="2015725" y="1449528"/>
                  <a:pt x="2014223" y="1448055"/>
                </a:cubicBezTo>
                <a:cubicBezTo>
                  <a:pt x="2012720" y="1446583"/>
                  <a:pt x="2011100" y="1445345"/>
                  <a:pt x="2009363" y="1444344"/>
                </a:cubicBezTo>
                <a:cubicBezTo>
                  <a:pt x="2007625" y="1443342"/>
                  <a:pt x="2005725" y="1442488"/>
                  <a:pt x="2003663" y="1441781"/>
                </a:cubicBezTo>
                <a:lnTo>
                  <a:pt x="2003663" y="1441605"/>
                </a:lnTo>
                <a:cubicBezTo>
                  <a:pt x="2005018" y="1441192"/>
                  <a:pt x="2006432" y="1440618"/>
                  <a:pt x="2007904" y="1439881"/>
                </a:cubicBezTo>
                <a:cubicBezTo>
                  <a:pt x="2009377" y="1439145"/>
                  <a:pt x="2010821" y="1438114"/>
                  <a:pt x="2012234" y="1436789"/>
                </a:cubicBezTo>
                <a:cubicBezTo>
                  <a:pt x="2013648" y="1435463"/>
                  <a:pt x="2015047" y="1433799"/>
                  <a:pt x="2016432" y="1431796"/>
                </a:cubicBezTo>
                <a:cubicBezTo>
                  <a:pt x="2017816" y="1429793"/>
                  <a:pt x="2019098" y="1427319"/>
                  <a:pt x="2020276" y="1424373"/>
                </a:cubicBezTo>
                <a:lnTo>
                  <a:pt x="2027875" y="1406877"/>
                </a:lnTo>
                <a:cubicBezTo>
                  <a:pt x="2028170" y="1406111"/>
                  <a:pt x="2028391" y="1405433"/>
                  <a:pt x="2028538" y="1404844"/>
                </a:cubicBezTo>
                <a:cubicBezTo>
                  <a:pt x="2028685" y="1404255"/>
                  <a:pt x="2028759" y="1403695"/>
                  <a:pt x="2028759" y="1403165"/>
                </a:cubicBezTo>
                <a:cubicBezTo>
                  <a:pt x="2028759" y="1402871"/>
                  <a:pt x="2028671" y="1402591"/>
                  <a:pt x="2028494" y="1402326"/>
                </a:cubicBezTo>
                <a:cubicBezTo>
                  <a:pt x="2028317" y="1402061"/>
                  <a:pt x="2027978" y="1401840"/>
                  <a:pt x="2027478" y="1401663"/>
                </a:cubicBezTo>
                <a:cubicBezTo>
                  <a:pt x="2026977" y="1401486"/>
                  <a:pt x="2026270" y="1401354"/>
                  <a:pt x="2025357" y="1401265"/>
                </a:cubicBezTo>
                <a:cubicBezTo>
                  <a:pt x="2024444" y="1401177"/>
                  <a:pt x="2023280" y="1401133"/>
                  <a:pt x="2021866" y="1401133"/>
                </a:cubicBezTo>
                <a:cubicBezTo>
                  <a:pt x="2020276" y="1401133"/>
                  <a:pt x="2018995" y="1401177"/>
                  <a:pt x="2018022" y="1401265"/>
                </a:cubicBezTo>
                <a:cubicBezTo>
                  <a:pt x="2017050" y="1401354"/>
                  <a:pt x="2016270" y="1401516"/>
                  <a:pt x="2015681" y="1401751"/>
                </a:cubicBezTo>
                <a:cubicBezTo>
                  <a:pt x="2015092" y="1401987"/>
                  <a:pt x="2014650" y="1402281"/>
                  <a:pt x="2014355" y="1402635"/>
                </a:cubicBezTo>
                <a:cubicBezTo>
                  <a:pt x="2014061" y="1402988"/>
                  <a:pt x="2013854" y="1403401"/>
                  <a:pt x="2013737" y="1403872"/>
                </a:cubicBezTo>
                <a:lnTo>
                  <a:pt x="2006314" y="1422164"/>
                </a:lnTo>
                <a:cubicBezTo>
                  <a:pt x="2005312" y="1424756"/>
                  <a:pt x="2004208" y="1426965"/>
                  <a:pt x="2003000" y="1428791"/>
                </a:cubicBezTo>
                <a:cubicBezTo>
                  <a:pt x="2001792" y="1430618"/>
                  <a:pt x="2000423" y="1432105"/>
                  <a:pt x="1998891" y="1433254"/>
                </a:cubicBezTo>
                <a:cubicBezTo>
                  <a:pt x="1997359" y="1434403"/>
                  <a:pt x="1995666" y="1435227"/>
                  <a:pt x="1993810" y="1435728"/>
                </a:cubicBezTo>
                <a:cubicBezTo>
                  <a:pt x="1991954" y="1436229"/>
                  <a:pt x="1989907" y="1436479"/>
                  <a:pt x="1987669" y="1436479"/>
                </a:cubicBezTo>
                <a:lnTo>
                  <a:pt x="1981483" y="1436479"/>
                </a:lnTo>
                <a:lnTo>
                  <a:pt x="1981483" y="1403165"/>
                </a:lnTo>
                <a:cubicBezTo>
                  <a:pt x="1981483" y="1402871"/>
                  <a:pt x="1981335" y="1402591"/>
                  <a:pt x="1981041" y="1402326"/>
                </a:cubicBezTo>
                <a:cubicBezTo>
                  <a:pt x="1980746" y="1402061"/>
                  <a:pt x="1980305" y="1401840"/>
                  <a:pt x="1979716" y="1401663"/>
                </a:cubicBezTo>
                <a:cubicBezTo>
                  <a:pt x="1979126" y="1401486"/>
                  <a:pt x="1978361" y="1401354"/>
                  <a:pt x="1977418" y="1401265"/>
                </a:cubicBezTo>
                <a:cubicBezTo>
                  <a:pt x="1976475" y="1401177"/>
                  <a:pt x="1975386" y="1401133"/>
                  <a:pt x="1974148" y="1401133"/>
                </a:cubicBezTo>
                <a:close/>
                <a:moveTo>
                  <a:pt x="1478760" y="1401133"/>
                </a:moveTo>
                <a:cubicBezTo>
                  <a:pt x="1477405" y="1401133"/>
                  <a:pt x="1476256" y="1401177"/>
                  <a:pt x="1475314" y="1401265"/>
                </a:cubicBezTo>
                <a:cubicBezTo>
                  <a:pt x="1474371" y="1401354"/>
                  <a:pt x="1473620" y="1401516"/>
                  <a:pt x="1473060" y="1401751"/>
                </a:cubicBezTo>
                <a:cubicBezTo>
                  <a:pt x="1472501" y="1401987"/>
                  <a:pt x="1472118" y="1402281"/>
                  <a:pt x="1471912" y="1402635"/>
                </a:cubicBezTo>
                <a:cubicBezTo>
                  <a:pt x="1471705" y="1402988"/>
                  <a:pt x="1471602" y="1403371"/>
                  <a:pt x="1471602" y="1403784"/>
                </a:cubicBezTo>
                <a:lnTo>
                  <a:pt x="1471602" y="1483490"/>
                </a:lnTo>
                <a:cubicBezTo>
                  <a:pt x="1471602" y="1483903"/>
                  <a:pt x="1471705" y="1484286"/>
                  <a:pt x="1471912" y="1484639"/>
                </a:cubicBezTo>
                <a:cubicBezTo>
                  <a:pt x="1472118" y="1484993"/>
                  <a:pt x="1472471" y="1485273"/>
                  <a:pt x="1472972" y="1485479"/>
                </a:cubicBezTo>
                <a:cubicBezTo>
                  <a:pt x="1473473" y="1485685"/>
                  <a:pt x="1474135" y="1485847"/>
                  <a:pt x="1474960" y="1485965"/>
                </a:cubicBezTo>
                <a:cubicBezTo>
                  <a:pt x="1475785" y="1486083"/>
                  <a:pt x="1476845" y="1486141"/>
                  <a:pt x="1478141" y="1486141"/>
                </a:cubicBezTo>
                <a:cubicBezTo>
                  <a:pt x="1479261" y="1486141"/>
                  <a:pt x="1480203" y="1486097"/>
                  <a:pt x="1480969" y="1486009"/>
                </a:cubicBezTo>
                <a:cubicBezTo>
                  <a:pt x="1481735" y="1485921"/>
                  <a:pt x="1482368" y="1485773"/>
                  <a:pt x="1482869" y="1485567"/>
                </a:cubicBezTo>
                <a:cubicBezTo>
                  <a:pt x="1483370" y="1485361"/>
                  <a:pt x="1483782" y="1485081"/>
                  <a:pt x="1484106" y="1484728"/>
                </a:cubicBezTo>
                <a:cubicBezTo>
                  <a:pt x="1484430" y="1484374"/>
                  <a:pt x="1484798" y="1483962"/>
                  <a:pt x="1485211" y="1483490"/>
                </a:cubicBezTo>
                <a:lnTo>
                  <a:pt x="1518967" y="1437363"/>
                </a:lnTo>
                <a:cubicBezTo>
                  <a:pt x="1520616" y="1435124"/>
                  <a:pt x="1522251" y="1432871"/>
                  <a:pt x="1523871" y="1430603"/>
                </a:cubicBezTo>
                <a:cubicBezTo>
                  <a:pt x="1525491" y="1428335"/>
                  <a:pt x="1526979" y="1426023"/>
                  <a:pt x="1528334" y="1423666"/>
                </a:cubicBezTo>
                <a:cubicBezTo>
                  <a:pt x="1528157" y="1425964"/>
                  <a:pt x="1528010" y="1428305"/>
                  <a:pt x="1527892" y="1430691"/>
                </a:cubicBezTo>
                <a:cubicBezTo>
                  <a:pt x="1527774" y="1433077"/>
                  <a:pt x="1527715" y="1435419"/>
                  <a:pt x="1527715" y="1437716"/>
                </a:cubicBezTo>
                <a:lnTo>
                  <a:pt x="1527715" y="1483490"/>
                </a:lnTo>
                <a:cubicBezTo>
                  <a:pt x="1527715" y="1483903"/>
                  <a:pt x="1527833" y="1484286"/>
                  <a:pt x="1528069" y="1484639"/>
                </a:cubicBezTo>
                <a:cubicBezTo>
                  <a:pt x="1528304" y="1484993"/>
                  <a:pt x="1528717" y="1485273"/>
                  <a:pt x="1529306" y="1485479"/>
                </a:cubicBezTo>
                <a:cubicBezTo>
                  <a:pt x="1529895" y="1485685"/>
                  <a:pt x="1530661" y="1485847"/>
                  <a:pt x="1531603" y="1485965"/>
                </a:cubicBezTo>
                <a:cubicBezTo>
                  <a:pt x="1532546" y="1486083"/>
                  <a:pt x="1533724" y="1486141"/>
                  <a:pt x="1535138" y="1486141"/>
                </a:cubicBezTo>
                <a:cubicBezTo>
                  <a:pt x="1536552" y="1486141"/>
                  <a:pt x="1537730" y="1486083"/>
                  <a:pt x="1538673" y="1485965"/>
                </a:cubicBezTo>
                <a:cubicBezTo>
                  <a:pt x="1539615" y="1485847"/>
                  <a:pt x="1540352" y="1485685"/>
                  <a:pt x="1540882" y="1485479"/>
                </a:cubicBezTo>
                <a:cubicBezTo>
                  <a:pt x="1541412" y="1485273"/>
                  <a:pt x="1541795" y="1484993"/>
                  <a:pt x="1542031" y="1484639"/>
                </a:cubicBezTo>
                <a:cubicBezTo>
                  <a:pt x="1542266" y="1484286"/>
                  <a:pt x="1542384" y="1483903"/>
                  <a:pt x="1542384" y="1483490"/>
                </a:cubicBezTo>
                <a:lnTo>
                  <a:pt x="1542384" y="1403872"/>
                </a:lnTo>
                <a:cubicBezTo>
                  <a:pt x="1542384" y="1403401"/>
                  <a:pt x="1542281" y="1402988"/>
                  <a:pt x="1542075" y="1402635"/>
                </a:cubicBezTo>
                <a:cubicBezTo>
                  <a:pt x="1541869" y="1402281"/>
                  <a:pt x="1541515" y="1401987"/>
                  <a:pt x="1541014" y="1401751"/>
                </a:cubicBezTo>
                <a:cubicBezTo>
                  <a:pt x="1540514" y="1401516"/>
                  <a:pt x="1539836" y="1401354"/>
                  <a:pt x="1538982" y="1401265"/>
                </a:cubicBezTo>
                <a:cubicBezTo>
                  <a:pt x="1538128" y="1401177"/>
                  <a:pt x="1537082" y="1401133"/>
                  <a:pt x="1535845" y="1401133"/>
                </a:cubicBezTo>
                <a:cubicBezTo>
                  <a:pt x="1534608" y="1401133"/>
                  <a:pt x="1533606" y="1401177"/>
                  <a:pt x="1532840" y="1401265"/>
                </a:cubicBezTo>
                <a:cubicBezTo>
                  <a:pt x="1532075" y="1401354"/>
                  <a:pt x="1531412" y="1401501"/>
                  <a:pt x="1530852" y="1401707"/>
                </a:cubicBezTo>
                <a:cubicBezTo>
                  <a:pt x="1530293" y="1401913"/>
                  <a:pt x="1529821" y="1402193"/>
                  <a:pt x="1529438" y="1402547"/>
                </a:cubicBezTo>
                <a:cubicBezTo>
                  <a:pt x="1529055" y="1402900"/>
                  <a:pt x="1528687" y="1403312"/>
                  <a:pt x="1528334" y="1403784"/>
                </a:cubicBezTo>
                <a:lnTo>
                  <a:pt x="1494136" y="1450530"/>
                </a:lnTo>
                <a:cubicBezTo>
                  <a:pt x="1492545" y="1452592"/>
                  <a:pt x="1491058" y="1454698"/>
                  <a:pt x="1489673" y="1456848"/>
                </a:cubicBezTo>
                <a:cubicBezTo>
                  <a:pt x="1488289" y="1458998"/>
                  <a:pt x="1486919" y="1461193"/>
                  <a:pt x="1485564" y="1463431"/>
                </a:cubicBezTo>
                <a:cubicBezTo>
                  <a:pt x="1485741" y="1461193"/>
                  <a:pt x="1485888" y="1458939"/>
                  <a:pt x="1486006" y="1456671"/>
                </a:cubicBezTo>
                <a:cubicBezTo>
                  <a:pt x="1486124" y="1454403"/>
                  <a:pt x="1486183" y="1452120"/>
                  <a:pt x="1486183" y="1449823"/>
                </a:cubicBezTo>
                <a:lnTo>
                  <a:pt x="1486183" y="1403784"/>
                </a:lnTo>
                <a:cubicBezTo>
                  <a:pt x="1486183" y="1402900"/>
                  <a:pt x="1485653" y="1402237"/>
                  <a:pt x="1484592" y="1401795"/>
                </a:cubicBezTo>
                <a:cubicBezTo>
                  <a:pt x="1483532" y="1401354"/>
                  <a:pt x="1481588" y="1401133"/>
                  <a:pt x="1478760" y="1401133"/>
                </a:cubicBezTo>
                <a:close/>
                <a:moveTo>
                  <a:pt x="1719131" y="1400337"/>
                </a:moveTo>
                <a:cubicBezTo>
                  <a:pt x="1717128" y="1400337"/>
                  <a:pt x="1715155" y="1400367"/>
                  <a:pt x="1713211" y="1400426"/>
                </a:cubicBezTo>
                <a:cubicBezTo>
                  <a:pt x="1711267" y="1400485"/>
                  <a:pt x="1709382" y="1400558"/>
                  <a:pt x="1707555" y="1400647"/>
                </a:cubicBezTo>
                <a:cubicBezTo>
                  <a:pt x="1705729" y="1400735"/>
                  <a:pt x="1703947" y="1400838"/>
                  <a:pt x="1702209" y="1400956"/>
                </a:cubicBezTo>
                <a:cubicBezTo>
                  <a:pt x="1700471" y="1401074"/>
                  <a:pt x="1698836" y="1401221"/>
                  <a:pt x="1697305" y="1401398"/>
                </a:cubicBezTo>
                <a:cubicBezTo>
                  <a:pt x="1695066" y="1401633"/>
                  <a:pt x="1693402" y="1402399"/>
                  <a:pt x="1692312" y="1403695"/>
                </a:cubicBezTo>
                <a:cubicBezTo>
                  <a:pt x="1691222" y="1404991"/>
                  <a:pt x="1690677" y="1406847"/>
                  <a:pt x="1690677" y="1409262"/>
                </a:cubicBezTo>
                <a:lnTo>
                  <a:pt x="1690677" y="1477747"/>
                </a:lnTo>
                <a:cubicBezTo>
                  <a:pt x="1690677" y="1480221"/>
                  <a:pt x="1691237" y="1482091"/>
                  <a:pt x="1692356" y="1483358"/>
                </a:cubicBezTo>
                <a:cubicBezTo>
                  <a:pt x="1693476" y="1484624"/>
                  <a:pt x="1695213" y="1485405"/>
                  <a:pt x="1697570" y="1485700"/>
                </a:cubicBezTo>
                <a:cubicBezTo>
                  <a:pt x="1699219" y="1485876"/>
                  <a:pt x="1700884" y="1486024"/>
                  <a:pt x="1702563" y="1486141"/>
                </a:cubicBezTo>
                <a:cubicBezTo>
                  <a:pt x="1704241" y="1486259"/>
                  <a:pt x="1705935" y="1486362"/>
                  <a:pt x="1707644" y="1486451"/>
                </a:cubicBezTo>
                <a:cubicBezTo>
                  <a:pt x="1709352" y="1486539"/>
                  <a:pt x="1711119" y="1486598"/>
                  <a:pt x="1712946" y="1486627"/>
                </a:cubicBezTo>
                <a:cubicBezTo>
                  <a:pt x="1714772" y="1486657"/>
                  <a:pt x="1716657" y="1486672"/>
                  <a:pt x="1718601" y="1486672"/>
                </a:cubicBezTo>
                <a:cubicBezTo>
                  <a:pt x="1724787" y="1486672"/>
                  <a:pt x="1730207" y="1486097"/>
                  <a:pt x="1734861" y="1484948"/>
                </a:cubicBezTo>
                <a:cubicBezTo>
                  <a:pt x="1739515" y="1483800"/>
                  <a:pt x="1743403" y="1482121"/>
                  <a:pt x="1746525" y="1479912"/>
                </a:cubicBezTo>
                <a:cubicBezTo>
                  <a:pt x="1749647" y="1477702"/>
                  <a:pt x="1752004" y="1474963"/>
                  <a:pt x="1753594" y="1471693"/>
                </a:cubicBezTo>
                <a:cubicBezTo>
                  <a:pt x="1755185" y="1468424"/>
                  <a:pt x="1755980" y="1464698"/>
                  <a:pt x="1755980" y="1460515"/>
                </a:cubicBezTo>
                <a:cubicBezTo>
                  <a:pt x="1755980" y="1455154"/>
                  <a:pt x="1754507" y="1450706"/>
                  <a:pt x="1751562" y="1447172"/>
                </a:cubicBezTo>
                <a:cubicBezTo>
                  <a:pt x="1748616" y="1443637"/>
                  <a:pt x="1744227" y="1441251"/>
                  <a:pt x="1738395" y="1440014"/>
                </a:cubicBezTo>
                <a:cubicBezTo>
                  <a:pt x="1743049" y="1438659"/>
                  <a:pt x="1746569" y="1436391"/>
                  <a:pt x="1748955" y="1433210"/>
                </a:cubicBezTo>
                <a:cubicBezTo>
                  <a:pt x="1751341" y="1430029"/>
                  <a:pt x="1752534" y="1426199"/>
                  <a:pt x="1752534" y="1421722"/>
                </a:cubicBezTo>
                <a:cubicBezTo>
                  <a:pt x="1752534" y="1418305"/>
                  <a:pt x="1751871" y="1415271"/>
                  <a:pt x="1750546" y="1412620"/>
                </a:cubicBezTo>
                <a:cubicBezTo>
                  <a:pt x="1749220" y="1409969"/>
                  <a:pt x="1747173" y="1407731"/>
                  <a:pt x="1744404" y="1405904"/>
                </a:cubicBezTo>
                <a:cubicBezTo>
                  <a:pt x="1741635" y="1404078"/>
                  <a:pt x="1738160" y="1402694"/>
                  <a:pt x="1733977" y="1401751"/>
                </a:cubicBezTo>
                <a:cubicBezTo>
                  <a:pt x="1729794" y="1400809"/>
                  <a:pt x="1724846" y="1400337"/>
                  <a:pt x="1719131" y="1400337"/>
                </a:cubicBezTo>
                <a:close/>
                <a:moveTo>
                  <a:pt x="880931" y="1400337"/>
                </a:moveTo>
                <a:cubicBezTo>
                  <a:pt x="878928" y="1400337"/>
                  <a:pt x="876955" y="1400367"/>
                  <a:pt x="875011" y="1400426"/>
                </a:cubicBezTo>
                <a:cubicBezTo>
                  <a:pt x="873067" y="1400485"/>
                  <a:pt x="871181" y="1400558"/>
                  <a:pt x="869355" y="1400647"/>
                </a:cubicBezTo>
                <a:cubicBezTo>
                  <a:pt x="867529" y="1400735"/>
                  <a:pt x="865747" y="1400838"/>
                  <a:pt x="864009" y="1400956"/>
                </a:cubicBezTo>
                <a:cubicBezTo>
                  <a:pt x="862271" y="1401074"/>
                  <a:pt x="860636" y="1401221"/>
                  <a:pt x="859105" y="1401398"/>
                </a:cubicBezTo>
                <a:cubicBezTo>
                  <a:pt x="856866" y="1401633"/>
                  <a:pt x="855202" y="1402399"/>
                  <a:pt x="854112" y="1403695"/>
                </a:cubicBezTo>
                <a:cubicBezTo>
                  <a:pt x="853022" y="1404991"/>
                  <a:pt x="852477" y="1406847"/>
                  <a:pt x="852477" y="1409262"/>
                </a:cubicBezTo>
                <a:lnTo>
                  <a:pt x="852477" y="1477747"/>
                </a:lnTo>
                <a:cubicBezTo>
                  <a:pt x="852477" y="1480221"/>
                  <a:pt x="853037" y="1482091"/>
                  <a:pt x="854156" y="1483358"/>
                </a:cubicBezTo>
                <a:cubicBezTo>
                  <a:pt x="855275" y="1484624"/>
                  <a:pt x="857013" y="1485405"/>
                  <a:pt x="859370" y="1485700"/>
                </a:cubicBezTo>
                <a:cubicBezTo>
                  <a:pt x="861019" y="1485876"/>
                  <a:pt x="862684" y="1486024"/>
                  <a:pt x="864362" y="1486141"/>
                </a:cubicBezTo>
                <a:cubicBezTo>
                  <a:pt x="866041" y="1486259"/>
                  <a:pt x="867735" y="1486362"/>
                  <a:pt x="869444" y="1486451"/>
                </a:cubicBezTo>
                <a:cubicBezTo>
                  <a:pt x="871152" y="1486539"/>
                  <a:pt x="872919" y="1486598"/>
                  <a:pt x="874746" y="1486627"/>
                </a:cubicBezTo>
                <a:cubicBezTo>
                  <a:pt x="876572" y="1486657"/>
                  <a:pt x="878457" y="1486672"/>
                  <a:pt x="880401" y="1486672"/>
                </a:cubicBezTo>
                <a:cubicBezTo>
                  <a:pt x="886587" y="1486672"/>
                  <a:pt x="892007" y="1486097"/>
                  <a:pt x="896661" y="1484948"/>
                </a:cubicBezTo>
                <a:cubicBezTo>
                  <a:pt x="901315" y="1483800"/>
                  <a:pt x="905203" y="1482121"/>
                  <a:pt x="908325" y="1479912"/>
                </a:cubicBezTo>
                <a:cubicBezTo>
                  <a:pt x="911447" y="1477702"/>
                  <a:pt x="913804" y="1474963"/>
                  <a:pt x="915394" y="1471693"/>
                </a:cubicBezTo>
                <a:cubicBezTo>
                  <a:pt x="916985" y="1468424"/>
                  <a:pt x="917780" y="1464698"/>
                  <a:pt x="917780" y="1460515"/>
                </a:cubicBezTo>
                <a:cubicBezTo>
                  <a:pt x="917780" y="1455154"/>
                  <a:pt x="916307" y="1450706"/>
                  <a:pt x="913362" y="1447172"/>
                </a:cubicBezTo>
                <a:cubicBezTo>
                  <a:pt x="910416" y="1443637"/>
                  <a:pt x="906027" y="1441251"/>
                  <a:pt x="900195" y="1440014"/>
                </a:cubicBezTo>
                <a:cubicBezTo>
                  <a:pt x="904849" y="1438659"/>
                  <a:pt x="908369" y="1436391"/>
                  <a:pt x="910755" y="1433210"/>
                </a:cubicBezTo>
                <a:cubicBezTo>
                  <a:pt x="913141" y="1430029"/>
                  <a:pt x="914334" y="1426199"/>
                  <a:pt x="914334" y="1421722"/>
                </a:cubicBezTo>
                <a:cubicBezTo>
                  <a:pt x="914334" y="1418305"/>
                  <a:pt x="913671" y="1415271"/>
                  <a:pt x="912346" y="1412620"/>
                </a:cubicBezTo>
                <a:cubicBezTo>
                  <a:pt x="911020" y="1409969"/>
                  <a:pt x="908973" y="1407731"/>
                  <a:pt x="906204" y="1405904"/>
                </a:cubicBezTo>
                <a:cubicBezTo>
                  <a:pt x="903435" y="1404078"/>
                  <a:pt x="899960" y="1402694"/>
                  <a:pt x="895777" y="1401751"/>
                </a:cubicBezTo>
                <a:cubicBezTo>
                  <a:pt x="891594" y="1400809"/>
                  <a:pt x="886646" y="1400337"/>
                  <a:pt x="880931" y="1400337"/>
                </a:cubicBezTo>
                <a:close/>
                <a:moveTo>
                  <a:pt x="1912743" y="1399896"/>
                </a:moveTo>
                <a:cubicBezTo>
                  <a:pt x="1910092" y="1399896"/>
                  <a:pt x="1907573" y="1400205"/>
                  <a:pt x="1905188" y="1400823"/>
                </a:cubicBezTo>
                <a:cubicBezTo>
                  <a:pt x="1902802" y="1401442"/>
                  <a:pt x="1900475" y="1402355"/>
                  <a:pt x="1898207" y="1403563"/>
                </a:cubicBezTo>
                <a:cubicBezTo>
                  <a:pt x="1895938" y="1404770"/>
                  <a:pt x="1893685" y="1406287"/>
                  <a:pt x="1891446" y="1408114"/>
                </a:cubicBezTo>
                <a:cubicBezTo>
                  <a:pt x="1889208" y="1409940"/>
                  <a:pt x="1886881" y="1412090"/>
                  <a:pt x="1884466" y="1414564"/>
                </a:cubicBezTo>
                <a:lnTo>
                  <a:pt x="1884466" y="1403872"/>
                </a:lnTo>
                <a:cubicBezTo>
                  <a:pt x="1884466" y="1403342"/>
                  <a:pt x="1884362" y="1402915"/>
                  <a:pt x="1884156" y="1402591"/>
                </a:cubicBezTo>
                <a:cubicBezTo>
                  <a:pt x="1883950" y="1402267"/>
                  <a:pt x="1883582" y="1401987"/>
                  <a:pt x="1883052" y="1401751"/>
                </a:cubicBezTo>
                <a:cubicBezTo>
                  <a:pt x="1882521" y="1401516"/>
                  <a:pt x="1881859" y="1401354"/>
                  <a:pt x="1881063" y="1401265"/>
                </a:cubicBezTo>
                <a:cubicBezTo>
                  <a:pt x="1880268" y="1401177"/>
                  <a:pt x="1879252" y="1401133"/>
                  <a:pt x="1878015" y="1401133"/>
                </a:cubicBezTo>
                <a:cubicBezTo>
                  <a:pt x="1876836" y="1401133"/>
                  <a:pt x="1875835" y="1401177"/>
                  <a:pt x="1875010" y="1401265"/>
                </a:cubicBezTo>
                <a:cubicBezTo>
                  <a:pt x="1874185" y="1401354"/>
                  <a:pt x="1873508" y="1401516"/>
                  <a:pt x="1872978" y="1401751"/>
                </a:cubicBezTo>
                <a:cubicBezTo>
                  <a:pt x="1872448" y="1401987"/>
                  <a:pt x="1872094" y="1402267"/>
                  <a:pt x="1871917" y="1402591"/>
                </a:cubicBezTo>
                <a:cubicBezTo>
                  <a:pt x="1871741" y="1402915"/>
                  <a:pt x="1871652" y="1403342"/>
                  <a:pt x="1871652" y="1403872"/>
                </a:cubicBezTo>
                <a:lnTo>
                  <a:pt x="1871652" y="1514949"/>
                </a:lnTo>
                <a:cubicBezTo>
                  <a:pt x="1871652" y="1515420"/>
                  <a:pt x="1871755" y="1515833"/>
                  <a:pt x="1871962" y="1516186"/>
                </a:cubicBezTo>
                <a:cubicBezTo>
                  <a:pt x="1872168" y="1516540"/>
                  <a:pt x="1872551" y="1516834"/>
                  <a:pt x="1873110" y="1517070"/>
                </a:cubicBezTo>
                <a:cubicBezTo>
                  <a:pt x="1873670" y="1517305"/>
                  <a:pt x="1874421" y="1517482"/>
                  <a:pt x="1875364" y="1517600"/>
                </a:cubicBezTo>
                <a:cubicBezTo>
                  <a:pt x="1876306" y="1517718"/>
                  <a:pt x="1877485" y="1517777"/>
                  <a:pt x="1878898" y="1517777"/>
                </a:cubicBezTo>
                <a:cubicBezTo>
                  <a:pt x="1880371" y="1517777"/>
                  <a:pt x="1881579" y="1517718"/>
                  <a:pt x="1882521" y="1517600"/>
                </a:cubicBezTo>
                <a:cubicBezTo>
                  <a:pt x="1883464" y="1517482"/>
                  <a:pt x="1884200" y="1517305"/>
                  <a:pt x="1884731" y="1517070"/>
                </a:cubicBezTo>
                <a:cubicBezTo>
                  <a:pt x="1885261" y="1516834"/>
                  <a:pt x="1885644" y="1516540"/>
                  <a:pt x="1885879" y="1516186"/>
                </a:cubicBezTo>
                <a:cubicBezTo>
                  <a:pt x="1886115" y="1515833"/>
                  <a:pt x="1886233" y="1515420"/>
                  <a:pt x="1886233" y="1514949"/>
                </a:cubicBezTo>
                <a:lnTo>
                  <a:pt x="1886233" y="1475184"/>
                </a:lnTo>
                <a:cubicBezTo>
                  <a:pt x="1888354" y="1477246"/>
                  <a:pt x="1890357" y="1479043"/>
                  <a:pt x="1892242" y="1480574"/>
                </a:cubicBezTo>
                <a:cubicBezTo>
                  <a:pt x="1894127" y="1482106"/>
                  <a:pt x="1896027" y="1483373"/>
                  <a:pt x="1897941" y="1484374"/>
                </a:cubicBezTo>
                <a:cubicBezTo>
                  <a:pt x="1899856" y="1485376"/>
                  <a:pt x="1901815" y="1486112"/>
                  <a:pt x="1903818" y="1486583"/>
                </a:cubicBezTo>
                <a:cubicBezTo>
                  <a:pt x="1905821" y="1487055"/>
                  <a:pt x="1908000" y="1487290"/>
                  <a:pt x="1910357" y="1487290"/>
                </a:cubicBezTo>
                <a:cubicBezTo>
                  <a:pt x="1915895" y="1487290"/>
                  <a:pt x="1920814" y="1486245"/>
                  <a:pt x="1925114" y="1484153"/>
                </a:cubicBezTo>
                <a:cubicBezTo>
                  <a:pt x="1929415" y="1482062"/>
                  <a:pt x="1933023" y="1479087"/>
                  <a:pt x="1935939" y="1475228"/>
                </a:cubicBezTo>
                <a:cubicBezTo>
                  <a:pt x="1938855" y="1471369"/>
                  <a:pt x="1941064" y="1466671"/>
                  <a:pt x="1942567" y="1461134"/>
                </a:cubicBezTo>
                <a:cubicBezTo>
                  <a:pt x="1944069" y="1455596"/>
                  <a:pt x="1944820" y="1449351"/>
                  <a:pt x="1944820" y="1442400"/>
                </a:cubicBezTo>
                <a:cubicBezTo>
                  <a:pt x="1944820" y="1436627"/>
                  <a:pt x="1944231" y="1431163"/>
                  <a:pt x="1943053" y="1426008"/>
                </a:cubicBezTo>
                <a:cubicBezTo>
                  <a:pt x="1941874" y="1420853"/>
                  <a:pt x="1940004" y="1416332"/>
                  <a:pt x="1937441" y="1412444"/>
                </a:cubicBezTo>
                <a:cubicBezTo>
                  <a:pt x="1934879" y="1408555"/>
                  <a:pt x="1931565" y="1405492"/>
                  <a:pt x="1927500" y="1403253"/>
                </a:cubicBezTo>
                <a:cubicBezTo>
                  <a:pt x="1923435" y="1401015"/>
                  <a:pt x="1918516" y="1399896"/>
                  <a:pt x="1912743" y="1399896"/>
                </a:cubicBezTo>
                <a:close/>
                <a:moveTo>
                  <a:pt x="1811396" y="1399896"/>
                </a:moveTo>
                <a:cubicBezTo>
                  <a:pt x="1804621" y="1399896"/>
                  <a:pt x="1798700" y="1400985"/>
                  <a:pt x="1793634" y="1403165"/>
                </a:cubicBezTo>
                <a:cubicBezTo>
                  <a:pt x="1788567" y="1405345"/>
                  <a:pt x="1784341" y="1408408"/>
                  <a:pt x="1780953" y="1412355"/>
                </a:cubicBezTo>
                <a:cubicBezTo>
                  <a:pt x="1777566" y="1416302"/>
                  <a:pt x="1775033" y="1421000"/>
                  <a:pt x="1773354" y="1426450"/>
                </a:cubicBezTo>
                <a:cubicBezTo>
                  <a:pt x="1771675" y="1431899"/>
                  <a:pt x="1770835" y="1437864"/>
                  <a:pt x="1770835" y="1444344"/>
                </a:cubicBezTo>
                <a:cubicBezTo>
                  <a:pt x="1770835" y="1451060"/>
                  <a:pt x="1771631" y="1457069"/>
                  <a:pt x="1773221" y="1462371"/>
                </a:cubicBezTo>
                <a:cubicBezTo>
                  <a:pt x="1774812" y="1467673"/>
                  <a:pt x="1777227" y="1472180"/>
                  <a:pt x="1780467" y="1475891"/>
                </a:cubicBezTo>
                <a:cubicBezTo>
                  <a:pt x="1783707" y="1479602"/>
                  <a:pt x="1787757" y="1482430"/>
                  <a:pt x="1792618" y="1484374"/>
                </a:cubicBezTo>
                <a:cubicBezTo>
                  <a:pt x="1797478" y="1486318"/>
                  <a:pt x="1803177" y="1487290"/>
                  <a:pt x="1809717" y="1487290"/>
                </a:cubicBezTo>
                <a:cubicBezTo>
                  <a:pt x="1816432" y="1487290"/>
                  <a:pt x="1822338" y="1486186"/>
                  <a:pt x="1827434" y="1483976"/>
                </a:cubicBezTo>
                <a:cubicBezTo>
                  <a:pt x="1832530" y="1481767"/>
                  <a:pt x="1836771" y="1478689"/>
                  <a:pt x="1840159" y="1474742"/>
                </a:cubicBezTo>
                <a:cubicBezTo>
                  <a:pt x="1843546" y="1470795"/>
                  <a:pt x="1846094" y="1466097"/>
                  <a:pt x="1847803" y="1460648"/>
                </a:cubicBezTo>
                <a:cubicBezTo>
                  <a:pt x="1849511" y="1455198"/>
                  <a:pt x="1850365" y="1449234"/>
                  <a:pt x="1850365" y="1442753"/>
                </a:cubicBezTo>
                <a:cubicBezTo>
                  <a:pt x="1850365" y="1436096"/>
                  <a:pt x="1849555" y="1430117"/>
                  <a:pt x="1847935" y="1424815"/>
                </a:cubicBezTo>
                <a:cubicBezTo>
                  <a:pt x="1846315" y="1419513"/>
                  <a:pt x="1843885" y="1415006"/>
                  <a:pt x="1840645" y="1411295"/>
                </a:cubicBezTo>
                <a:cubicBezTo>
                  <a:pt x="1837405" y="1407583"/>
                  <a:pt x="1833355" y="1404756"/>
                  <a:pt x="1828495" y="1402812"/>
                </a:cubicBezTo>
                <a:cubicBezTo>
                  <a:pt x="1823634" y="1400868"/>
                  <a:pt x="1817935" y="1399896"/>
                  <a:pt x="1811396" y="1399896"/>
                </a:cubicBezTo>
                <a:close/>
                <a:moveTo>
                  <a:pt x="1418750" y="1399896"/>
                </a:moveTo>
                <a:cubicBezTo>
                  <a:pt x="1412917" y="1399896"/>
                  <a:pt x="1407645" y="1400912"/>
                  <a:pt x="1402932" y="1402944"/>
                </a:cubicBezTo>
                <a:cubicBezTo>
                  <a:pt x="1398219" y="1404977"/>
                  <a:pt x="1394198" y="1407893"/>
                  <a:pt x="1390870" y="1411692"/>
                </a:cubicBezTo>
                <a:cubicBezTo>
                  <a:pt x="1387541" y="1415492"/>
                  <a:pt x="1384994" y="1420117"/>
                  <a:pt x="1383226" y="1425566"/>
                </a:cubicBezTo>
                <a:cubicBezTo>
                  <a:pt x="1381459" y="1431015"/>
                  <a:pt x="1380575" y="1437157"/>
                  <a:pt x="1380575" y="1443991"/>
                </a:cubicBezTo>
                <a:cubicBezTo>
                  <a:pt x="1380575" y="1451178"/>
                  <a:pt x="1381429" y="1457481"/>
                  <a:pt x="1383138" y="1462901"/>
                </a:cubicBezTo>
                <a:cubicBezTo>
                  <a:pt x="1384846" y="1468321"/>
                  <a:pt x="1387379" y="1472828"/>
                  <a:pt x="1390737" y="1476421"/>
                </a:cubicBezTo>
                <a:cubicBezTo>
                  <a:pt x="1394095" y="1480015"/>
                  <a:pt x="1398234" y="1482725"/>
                  <a:pt x="1403153" y="1484551"/>
                </a:cubicBezTo>
                <a:cubicBezTo>
                  <a:pt x="1408072" y="1486377"/>
                  <a:pt x="1413801" y="1487290"/>
                  <a:pt x="1420340" y="1487290"/>
                </a:cubicBezTo>
                <a:cubicBezTo>
                  <a:pt x="1424110" y="1487290"/>
                  <a:pt x="1427660" y="1487010"/>
                  <a:pt x="1430988" y="1486451"/>
                </a:cubicBezTo>
                <a:cubicBezTo>
                  <a:pt x="1434317" y="1485891"/>
                  <a:pt x="1437248" y="1485258"/>
                  <a:pt x="1439781" y="1484551"/>
                </a:cubicBezTo>
                <a:cubicBezTo>
                  <a:pt x="1442314" y="1483844"/>
                  <a:pt x="1444376" y="1483122"/>
                  <a:pt x="1445967" y="1482386"/>
                </a:cubicBezTo>
                <a:cubicBezTo>
                  <a:pt x="1447557" y="1481649"/>
                  <a:pt x="1448514" y="1481119"/>
                  <a:pt x="1448838" y="1480795"/>
                </a:cubicBezTo>
                <a:cubicBezTo>
                  <a:pt x="1449162" y="1480471"/>
                  <a:pt x="1449428" y="1480133"/>
                  <a:pt x="1449634" y="1479779"/>
                </a:cubicBezTo>
                <a:cubicBezTo>
                  <a:pt x="1449840" y="1479426"/>
                  <a:pt x="1449987" y="1479028"/>
                  <a:pt x="1450076" y="1478586"/>
                </a:cubicBezTo>
                <a:cubicBezTo>
                  <a:pt x="1450164" y="1478144"/>
                  <a:pt x="1450238" y="1477644"/>
                  <a:pt x="1450297" y="1477084"/>
                </a:cubicBezTo>
                <a:cubicBezTo>
                  <a:pt x="1450355" y="1476524"/>
                  <a:pt x="1450385" y="1475861"/>
                  <a:pt x="1450385" y="1475096"/>
                </a:cubicBezTo>
                <a:cubicBezTo>
                  <a:pt x="1450385" y="1474035"/>
                  <a:pt x="1450340" y="1473137"/>
                  <a:pt x="1450252" y="1472400"/>
                </a:cubicBezTo>
                <a:cubicBezTo>
                  <a:pt x="1450163" y="1471664"/>
                  <a:pt x="1450030" y="1471090"/>
                  <a:pt x="1449852" y="1470677"/>
                </a:cubicBezTo>
                <a:cubicBezTo>
                  <a:pt x="1449674" y="1470265"/>
                  <a:pt x="1449423" y="1469956"/>
                  <a:pt x="1449097" y="1469749"/>
                </a:cubicBezTo>
                <a:cubicBezTo>
                  <a:pt x="1448772" y="1469543"/>
                  <a:pt x="1448402" y="1469440"/>
                  <a:pt x="1447988" y="1469440"/>
                </a:cubicBezTo>
                <a:cubicBezTo>
                  <a:pt x="1447277" y="1469440"/>
                  <a:pt x="1446226" y="1469749"/>
                  <a:pt x="1444835" y="1470368"/>
                </a:cubicBezTo>
                <a:cubicBezTo>
                  <a:pt x="1443444" y="1470987"/>
                  <a:pt x="1441668" y="1471679"/>
                  <a:pt x="1439507" y="1472445"/>
                </a:cubicBezTo>
                <a:cubicBezTo>
                  <a:pt x="1437346" y="1473210"/>
                  <a:pt x="1434786" y="1473903"/>
                  <a:pt x="1431826" y="1474521"/>
                </a:cubicBezTo>
                <a:cubicBezTo>
                  <a:pt x="1428866" y="1475140"/>
                  <a:pt x="1425492" y="1475449"/>
                  <a:pt x="1421703" y="1475449"/>
                </a:cubicBezTo>
                <a:cubicBezTo>
                  <a:pt x="1416908" y="1475449"/>
                  <a:pt x="1412853" y="1474772"/>
                  <a:pt x="1409538" y="1473417"/>
                </a:cubicBezTo>
                <a:cubicBezTo>
                  <a:pt x="1406223" y="1472062"/>
                  <a:pt x="1403529" y="1470118"/>
                  <a:pt x="1401457" y="1467584"/>
                </a:cubicBezTo>
                <a:cubicBezTo>
                  <a:pt x="1399385" y="1465051"/>
                  <a:pt x="1397905" y="1462017"/>
                  <a:pt x="1397018" y="1458483"/>
                </a:cubicBezTo>
                <a:cubicBezTo>
                  <a:pt x="1396130" y="1454948"/>
                  <a:pt x="1395686" y="1450971"/>
                  <a:pt x="1395686" y="1446553"/>
                </a:cubicBezTo>
                <a:lnTo>
                  <a:pt x="1448061" y="1446553"/>
                </a:lnTo>
                <a:cubicBezTo>
                  <a:pt x="1449541" y="1446553"/>
                  <a:pt x="1450858" y="1446067"/>
                  <a:pt x="1452012" y="1445095"/>
                </a:cubicBezTo>
                <a:cubicBezTo>
                  <a:pt x="1453166" y="1444123"/>
                  <a:pt x="1453743" y="1442488"/>
                  <a:pt x="1453743" y="1440191"/>
                </a:cubicBezTo>
                <a:lnTo>
                  <a:pt x="1453743" y="1437540"/>
                </a:lnTo>
                <a:cubicBezTo>
                  <a:pt x="1453743" y="1432356"/>
                  <a:pt x="1453080" y="1427481"/>
                  <a:pt x="1451755" y="1422915"/>
                </a:cubicBezTo>
                <a:cubicBezTo>
                  <a:pt x="1450429" y="1418349"/>
                  <a:pt x="1448352" y="1414373"/>
                  <a:pt x="1445525" y="1410986"/>
                </a:cubicBezTo>
                <a:cubicBezTo>
                  <a:pt x="1442697" y="1407598"/>
                  <a:pt x="1439089" y="1404903"/>
                  <a:pt x="1434700" y="1402900"/>
                </a:cubicBezTo>
                <a:cubicBezTo>
                  <a:pt x="1430311" y="1400897"/>
                  <a:pt x="1424994" y="1399896"/>
                  <a:pt x="1418750" y="1399896"/>
                </a:cubicBezTo>
                <a:close/>
                <a:moveTo>
                  <a:pt x="1331718" y="1399896"/>
                </a:moveTo>
                <a:cubicBezTo>
                  <a:pt x="1329067" y="1399896"/>
                  <a:pt x="1326548" y="1400205"/>
                  <a:pt x="1324162" y="1400823"/>
                </a:cubicBezTo>
                <a:cubicBezTo>
                  <a:pt x="1321776" y="1401442"/>
                  <a:pt x="1319449" y="1402355"/>
                  <a:pt x="1317181" y="1403563"/>
                </a:cubicBezTo>
                <a:cubicBezTo>
                  <a:pt x="1314913" y="1404770"/>
                  <a:pt x="1312660" y="1406287"/>
                  <a:pt x="1310421" y="1408114"/>
                </a:cubicBezTo>
                <a:cubicBezTo>
                  <a:pt x="1308183" y="1409940"/>
                  <a:pt x="1305856" y="1412090"/>
                  <a:pt x="1303440" y="1414564"/>
                </a:cubicBezTo>
                <a:lnTo>
                  <a:pt x="1303440" y="1403872"/>
                </a:lnTo>
                <a:cubicBezTo>
                  <a:pt x="1303440" y="1403342"/>
                  <a:pt x="1303337" y="1402915"/>
                  <a:pt x="1303131" y="1402591"/>
                </a:cubicBezTo>
                <a:cubicBezTo>
                  <a:pt x="1302925" y="1402267"/>
                  <a:pt x="1302557" y="1401987"/>
                  <a:pt x="1302027" y="1401751"/>
                </a:cubicBezTo>
                <a:cubicBezTo>
                  <a:pt x="1301496" y="1401516"/>
                  <a:pt x="1300834" y="1401354"/>
                  <a:pt x="1300038" y="1401265"/>
                </a:cubicBezTo>
                <a:cubicBezTo>
                  <a:pt x="1299243" y="1401177"/>
                  <a:pt x="1298227" y="1401133"/>
                  <a:pt x="1296990" y="1401133"/>
                </a:cubicBezTo>
                <a:cubicBezTo>
                  <a:pt x="1295811" y="1401133"/>
                  <a:pt x="1294810" y="1401177"/>
                  <a:pt x="1293985" y="1401265"/>
                </a:cubicBezTo>
                <a:cubicBezTo>
                  <a:pt x="1293160" y="1401354"/>
                  <a:pt x="1292483" y="1401516"/>
                  <a:pt x="1291953" y="1401751"/>
                </a:cubicBezTo>
                <a:cubicBezTo>
                  <a:pt x="1291423" y="1401987"/>
                  <a:pt x="1291069" y="1402267"/>
                  <a:pt x="1290892" y="1402591"/>
                </a:cubicBezTo>
                <a:cubicBezTo>
                  <a:pt x="1290716" y="1402915"/>
                  <a:pt x="1290627" y="1403342"/>
                  <a:pt x="1290627" y="1403872"/>
                </a:cubicBezTo>
                <a:lnTo>
                  <a:pt x="1290627" y="1514949"/>
                </a:lnTo>
                <a:cubicBezTo>
                  <a:pt x="1290627" y="1515420"/>
                  <a:pt x="1290730" y="1515833"/>
                  <a:pt x="1290937" y="1516186"/>
                </a:cubicBezTo>
                <a:cubicBezTo>
                  <a:pt x="1291143" y="1516540"/>
                  <a:pt x="1291526" y="1516834"/>
                  <a:pt x="1292085" y="1517070"/>
                </a:cubicBezTo>
                <a:cubicBezTo>
                  <a:pt x="1292645" y="1517305"/>
                  <a:pt x="1293396" y="1517482"/>
                  <a:pt x="1294339" y="1517600"/>
                </a:cubicBezTo>
                <a:cubicBezTo>
                  <a:pt x="1295281" y="1517718"/>
                  <a:pt x="1296459" y="1517777"/>
                  <a:pt x="1297873" y="1517777"/>
                </a:cubicBezTo>
                <a:cubicBezTo>
                  <a:pt x="1299346" y="1517777"/>
                  <a:pt x="1300554" y="1517718"/>
                  <a:pt x="1301496" y="1517600"/>
                </a:cubicBezTo>
                <a:cubicBezTo>
                  <a:pt x="1302439" y="1517482"/>
                  <a:pt x="1303175" y="1517305"/>
                  <a:pt x="1303705" y="1517070"/>
                </a:cubicBezTo>
                <a:cubicBezTo>
                  <a:pt x="1304236" y="1516834"/>
                  <a:pt x="1304619" y="1516540"/>
                  <a:pt x="1304854" y="1516186"/>
                </a:cubicBezTo>
                <a:cubicBezTo>
                  <a:pt x="1305090" y="1515833"/>
                  <a:pt x="1305208" y="1515420"/>
                  <a:pt x="1305208" y="1514949"/>
                </a:cubicBezTo>
                <a:lnTo>
                  <a:pt x="1305208" y="1475184"/>
                </a:lnTo>
                <a:cubicBezTo>
                  <a:pt x="1307329" y="1477246"/>
                  <a:pt x="1309331" y="1479043"/>
                  <a:pt x="1311217" y="1480574"/>
                </a:cubicBezTo>
                <a:cubicBezTo>
                  <a:pt x="1313102" y="1482106"/>
                  <a:pt x="1315002" y="1483373"/>
                  <a:pt x="1316916" y="1484374"/>
                </a:cubicBezTo>
                <a:cubicBezTo>
                  <a:pt x="1318831" y="1485376"/>
                  <a:pt x="1320790" y="1486112"/>
                  <a:pt x="1322793" y="1486583"/>
                </a:cubicBezTo>
                <a:cubicBezTo>
                  <a:pt x="1324796" y="1487055"/>
                  <a:pt x="1326975" y="1487290"/>
                  <a:pt x="1329332" y="1487290"/>
                </a:cubicBezTo>
                <a:cubicBezTo>
                  <a:pt x="1334869" y="1487290"/>
                  <a:pt x="1339789" y="1486245"/>
                  <a:pt x="1344089" y="1484153"/>
                </a:cubicBezTo>
                <a:cubicBezTo>
                  <a:pt x="1348390" y="1482062"/>
                  <a:pt x="1351998" y="1479087"/>
                  <a:pt x="1354914" y="1475228"/>
                </a:cubicBezTo>
                <a:cubicBezTo>
                  <a:pt x="1357830" y="1471369"/>
                  <a:pt x="1360039" y="1466671"/>
                  <a:pt x="1361541" y="1461134"/>
                </a:cubicBezTo>
                <a:cubicBezTo>
                  <a:pt x="1363044" y="1455596"/>
                  <a:pt x="1363795" y="1449351"/>
                  <a:pt x="1363795" y="1442400"/>
                </a:cubicBezTo>
                <a:cubicBezTo>
                  <a:pt x="1363795" y="1436627"/>
                  <a:pt x="1363206" y="1431163"/>
                  <a:pt x="1362028" y="1426008"/>
                </a:cubicBezTo>
                <a:cubicBezTo>
                  <a:pt x="1360849" y="1420853"/>
                  <a:pt x="1358979" y="1416332"/>
                  <a:pt x="1356416" y="1412444"/>
                </a:cubicBezTo>
                <a:cubicBezTo>
                  <a:pt x="1353854" y="1408555"/>
                  <a:pt x="1350540" y="1405492"/>
                  <a:pt x="1346475" y="1403253"/>
                </a:cubicBezTo>
                <a:cubicBezTo>
                  <a:pt x="1342410" y="1401015"/>
                  <a:pt x="1337491" y="1399896"/>
                  <a:pt x="1331718" y="1399896"/>
                </a:cubicBezTo>
                <a:close/>
                <a:moveTo>
                  <a:pt x="971075" y="1399896"/>
                </a:moveTo>
                <a:cubicBezTo>
                  <a:pt x="965242" y="1399896"/>
                  <a:pt x="959970" y="1400912"/>
                  <a:pt x="955257" y="1402944"/>
                </a:cubicBezTo>
                <a:cubicBezTo>
                  <a:pt x="950544" y="1404977"/>
                  <a:pt x="946523" y="1407893"/>
                  <a:pt x="943195" y="1411692"/>
                </a:cubicBezTo>
                <a:cubicBezTo>
                  <a:pt x="939866" y="1415492"/>
                  <a:pt x="937319" y="1420117"/>
                  <a:pt x="935551" y="1425566"/>
                </a:cubicBezTo>
                <a:cubicBezTo>
                  <a:pt x="933784" y="1431015"/>
                  <a:pt x="932900" y="1437157"/>
                  <a:pt x="932900" y="1443991"/>
                </a:cubicBezTo>
                <a:cubicBezTo>
                  <a:pt x="932900" y="1451178"/>
                  <a:pt x="933754" y="1457481"/>
                  <a:pt x="935463" y="1462901"/>
                </a:cubicBezTo>
                <a:cubicBezTo>
                  <a:pt x="937171" y="1468321"/>
                  <a:pt x="939704" y="1472828"/>
                  <a:pt x="943062" y="1476421"/>
                </a:cubicBezTo>
                <a:cubicBezTo>
                  <a:pt x="946420" y="1480015"/>
                  <a:pt x="950559" y="1482725"/>
                  <a:pt x="955478" y="1484551"/>
                </a:cubicBezTo>
                <a:cubicBezTo>
                  <a:pt x="960397" y="1486377"/>
                  <a:pt x="966126" y="1487290"/>
                  <a:pt x="972665" y="1487290"/>
                </a:cubicBezTo>
                <a:cubicBezTo>
                  <a:pt x="976436" y="1487290"/>
                  <a:pt x="979985" y="1487010"/>
                  <a:pt x="983313" y="1486451"/>
                </a:cubicBezTo>
                <a:cubicBezTo>
                  <a:pt x="986642" y="1485891"/>
                  <a:pt x="989573" y="1485258"/>
                  <a:pt x="992106" y="1484551"/>
                </a:cubicBezTo>
                <a:cubicBezTo>
                  <a:pt x="994639" y="1483844"/>
                  <a:pt x="996701" y="1483122"/>
                  <a:pt x="998292" y="1482386"/>
                </a:cubicBezTo>
                <a:cubicBezTo>
                  <a:pt x="999882" y="1481649"/>
                  <a:pt x="1000839" y="1481119"/>
                  <a:pt x="1001163" y="1480795"/>
                </a:cubicBezTo>
                <a:cubicBezTo>
                  <a:pt x="1001487" y="1480471"/>
                  <a:pt x="1001753" y="1480133"/>
                  <a:pt x="1001959" y="1479779"/>
                </a:cubicBezTo>
                <a:cubicBezTo>
                  <a:pt x="1002165" y="1479426"/>
                  <a:pt x="1002312" y="1479028"/>
                  <a:pt x="1002401" y="1478586"/>
                </a:cubicBezTo>
                <a:cubicBezTo>
                  <a:pt x="1002489" y="1478144"/>
                  <a:pt x="1002563" y="1477644"/>
                  <a:pt x="1002622" y="1477084"/>
                </a:cubicBezTo>
                <a:cubicBezTo>
                  <a:pt x="1002680" y="1476524"/>
                  <a:pt x="1002710" y="1475861"/>
                  <a:pt x="1002710" y="1475096"/>
                </a:cubicBezTo>
                <a:cubicBezTo>
                  <a:pt x="1002710" y="1474035"/>
                  <a:pt x="1002665" y="1473137"/>
                  <a:pt x="1002577" y="1472400"/>
                </a:cubicBezTo>
                <a:cubicBezTo>
                  <a:pt x="1002488" y="1471664"/>
                  <a:pt x="1002355" y="1471090"/>
                  <a:pt x="1002177" y="1470677"/>
                </a:cubicBezTo>
                <a:cubicBezTo>
                  <a:pt x="1001999" y="1470265"/>
                  <a:pt x="1001748" y="1469956"/>
                  <a:pt x="1001422" y="1469749"/>
                </a:cubicBezTo>
                <a:cubicBezTo>
                  <a:pt x="1001097" y="1469543"/>
                  <a:pt x="1000727" y="1469440"/>
                  <a:pt x="1000313" y="1469440"/>
                </a:cubicBezTo>
                <a:cubicBezTo>
                  <a:pt x="999602" y="1469440"/>
                  <a:pt x="998551" y="1469749"/>
                  <a:pt x="997160" y="1470368"/>
                </a:cubicBezTo>
                <a:cubicBezTo>
                  <a:pt x="995769" y="1470987"/>
                  <a:pt x="993993" y="1471679"/>
                  <a:pt x="991832" y="1472445"/>
                </a:cubicBezTo>
                <a:cubicBezTo>
                  <a:pt x="989671" y="1473210"/>
                  <a:pt x="987111" y="1473903"/>
                  <a:pt x="984151" y="1474521"/>
                </a:cubicBezTo>
                <a:cubicBezTo>
                  <a:pt x="981191" y="1475140"/>
                  <a:pt x="977817" y="1475449"/>
                  <a:pt x="974028" y="1475449"/>
                </a:cubicBezTo>
                <a:cubicBezTo>
                  <a:pt x="969233" y="1475449"/>
                  <a:pt x="965178" y="1474772"/>
                  <a:pt x="961863" y="1473417"/>
                </a:cubicBezTo>
                <a:cubicBezTo>
                  <a:pt x="958548" y="1472062"/>
                  <a:pt x="955854" y="1470118"/>
                  <a:pt x="953782" y="1467584"/>
                </a:cubicBezTo>
                <a:cubicBezTo>
                  <a:pt x="951710" y="1465051"/>
                  <a:pt x="950230" y="1462017"/>
                  <a:pt x="949343" y="1458483"/>
                </a:cubicBezTo>
                <a:cubicBezTo>
                  <a:pt x="948455" y="1454948"/>
                  <a:pt x="948011" y="1450971"/>
                  <a:pt x="948011" y="1446553"/>
                </a:cubicBezTo>
                <a:lnTo>
                  <a:pt x="1000386" y="1446553"/>
                </a:lnTo>
                <a:cubicBezTo>
                  <a:pt x="1001866" y="1446553"/>
                  <a:pt x="1003183" y="1446067"/>
                  <a:pt x="1004337" y="1445095"/>
                </a:cubicBezTo>
                <a:cubicBezTo>
                  <a:pt x="1005491" y="1444123"/>
                  <a:pt x="1006068" y="1442488"/>
                  <a:pt x="1006068" y="1440191"/>
                </a:cubicBezTo>
                <a:lnTo>
                  <a:pt x="1006068" y="1437540"/>
                </a:lnTo>
                <a:cubicBezTo>
                  <a:pt x="1006068" y="1432356"/>
                  <a:pt x="1005405" y="1427481"/>
                  <a:pt x="1004080" y="1422915"/>
                </a:cubicBezTo>
                <a:cubicBezTo>
                  <a:pt x="1002754" y="1418349"/>
                  <a:pt x="1000677" y="1414373"/>
                  <a:pt x="997850" y="1410986"/>
                </a:cubicBezTo>
                <a:cubicBezTo>
                  <a:pt x="995022" y="1407598"/>
                  <a:pt x="991414" y="1404903"/>
                  <a:pt x="987025" y="1402900"/>
                </a:cubicBezTo>
                <a:cubicBezTo>
                  <a:pt x="982636" y="1400897"/>
                  <a:pt x="977319" y="1399896"/>
                  <a:pt x="971075" y="1399896"/>
                </a:cubicBezTo>
                <a:close/>
                <a:moveTo>
                  <a:pt x="629393" y="1399896"/>
                </a:moveTo>
                <a:cubicBezTo>
                  <a:pt x="624562" y="1399896"/>
                  <a:pt x="620336" y="1400544"/>
                  <a:pt x="616713" y="1401840"/>
                </a:cubicBezTo>
                <a:cubicBezTo>
                  <a:pt x="613089" y="1403136"/>
                  <a:pt x="610070" y="1404859"/>
                  <a:pt x="607655" y="1407009"/>
                </a:cubicBezTo>
                <a:cubicBezTo>
                  <a:pt x="605240" y="1409159"/>
                  <a:pt x="603428" y="1411663"/>
                  <a:pt x="602220" y="1414520"/>
                </a:cubicBezTo>
                <a:cubicBezTo>
                  <a:pt x="601013" y="1417377"/>
                  <a:pt x="600409" y="1420367"/>
                  <a:pt x="600409" y="1423489"/>
                </a:cubicBezTo>
                <a:cubicBezTo>
                  <a:pt x="600409" y="1427024"/>
                  <a:pt x="600983" y="1430058"/>
                  <a:pt x="602132" y="1432591"/>
                </a:cubicBezTo>
                <a:cubicBezTo>
                  <a:pt x="603281" y="1435124"/>
                  <a:pt x="604798" y="1437304"/>
                  <a:pt x="606683" y="1439130"/>
                </a:cubicBezTo>
                <a:cubicBezTo>
                  <a:pt x="608568" y="1440957"/>
                  <a:pt x="610704" y="1442503"/>
                  <a:pt x="613089" y="1443770"/>
                </a:cubicBezTo>
                <a:cubicBezTo>
                  <a:pt x="615475" y="1445036"/>
                  <a:pt x="617920" y="1446170"/>
                  <a:pt x="620424" y="1447172"/>
                </a:cubicBezTo>
                <a:cubicBezTo>
                  <a:pt x="622928" y="1448173"/>
                  <a:pt x="625358" y="1449131"/>
                  <a:pt x="627714" y="1450044"/>
                </a:cubicBezTo>
                <a:cubicBezTo>
                  <a:pt x="630071" y="1450957"/>
                  <a:pt x="632191" y="1452002"/>
                  <a:pt x="634077" y="1453181"/>
                </a:cubicBezTo>
                <a:cubicBezTo>
                  <a:pt x="635962" y="1454359"/>
                  <a:pt x="637479" y="1455714"/>
                  <a:pt x="638627" y="1457246"/>
                </a:cubicBezTo>
                <a:cubicBezTo>
                  <a:pt x="639776" y="1458777"/>
                  <a:pt x="640351" y="1460662"/>
                  <a:pt x="640351" y="1462901"/>
                </a:cubicBezTo>
                <a:cubicBezTo>
                  <a:pt x="640351" y="1465081"/>
                  <a:pt x="639953" y="1466966"/>
                  <a:pt x="639158" y="1468556"/>
                </a:cubicBezTo>
                <a:cubicBezTo>
                  <a:pt x="638362" y="1470147"/>
                  <a:pt x="637228" y="1471458"/>
                  <a:pt x="635756" y="1472489"/>
                </a:cubicBezTo>
                <a:cubicBezTo>
                  <a:pt x="634283" y="1473520"/>
                  <a:pt x="632545" y="1474300"/>
                  <a:pt x="630542" y="1474831"/>
                </a:cubicBezTo>
                <a:cubicBezTo>
                  <a:pt x="628539" y="1475361"/>
                  <a:pt x="626300" y="1475626"/>
                  <a:pt x="623826" y="1475626"/>
                </a:cubicBezTo>
                <a:cubicBezTo>
                  <a:pt x="620527" y="1475626"/>
                  <a:pt x="617611" y="1475228"/>
                  <a:pt x="615078" y="1474433"/>
                </a:cubicBezTo>
                <a:cubicBezTo>
                  <a:pt x="612545" y="1473638"/>
                  <a:pt x="610350" y="1472769"/>
                  <a:pt x="608494" y="1471826"/>
                </a:cubicBezTo>
                <a:cubicBezTo>
                  <a:pt x="606639" y="1470883"/>
                  <a:pt x="605078" y="1470015"/>
                  <a:pt x="603811" y="1469219"/>
                </a:cubicBezTo>
                <a:cubicBezTo>
                  <a:pt x="602544" y="1468424"/>
                  <a:pt x="601587" y="1468026"/>
                  <a:pt x="600939" y="1468026"/>
                </a:cubicBezTo>
                <a:cubicBezTo>
                  <a:pt x="600527" y="1468026"/>
                  <a:pt x="600158" y="1468129"/>
                  <a:pt x="599834" y="1468336"/>
                </a:cubicBezTo>
                <a:cubicBezTo>
                  <a:pt x="599510" y="1468542"/>
                  <a:pt x="599260" y="1468880"/>
                  <a:pt x="599083" y="1469352"/>
                </a:cubicBezTo>
                <a:cubicBezTo>
                  <a:pt x="598907" y="1469823"/>
                  <a:pt x="598759" y="1470442"/>
                  <a:pt x="598642" y="1471207"/>
                </a:cubicBezTo>
                <a:cubicBezTo>
                  <a:pt x="598524" y="1471973"/>
                  <a:pt x="598465" y="1472916"/>
                  <a:pt x="598465" y="1474035"/>
                </a:cubicBezTo>
                <a:cubicBezTo>
                  <a:pt x="598465" y="1475861"/>
                  <a:pt x="598612" y="1477305"/>
                  <a:pt x="598907" y="1478365"/>
                </a:cubicBezTo>
                <a:cubicBezTo>
                  <a:pt x="599201" y="1479426"/>
                  <a:pt x="599672" y="1480250"/>
                  <a:pt x="600320" y="1480839"/>
                </a:cubicBezTo>
                <a:cubicBezTo>
                  <a:pt x="600968" y="1481429"/>
                  <a:pt x="601999" y="1482091"/>
                  <a:pt x="603413" y="1482828"/>
                </a:cubicBezTo>
                <a:cubicBezTo>
                  <a:pt x="604827" y="1483564"/>
                  <a:pt x="606550" y="1484271"/>
                  <a:pt x="608583" y="1484948"/>
                </a:cubicBezTo>
                <a:cubicBezTo>
                  <a:pt x="610615" y="1485626"/>
                  <a:pt x="612913" y="1486186"/>
                  <a:pt x="615475" y="1486627"/>
                </a:cubicBezTo>
                <a:cubicBezTo>
                  <a:pt x="618038" y="1487069"/>
                  <a:pt x="620733" y="1487290"/>
                  <a:pt x="623561" y="1487290"/>
                </a:cubicBezTo>
                <a:cubicBezTo>
                  <a:pt x="628156" y="1487290"/>
                  <a:pt x="632368" y="1486731"/>
                  <a:pt x="636197" y="1485611"/>
                </a:cubicBezTo>
                <a:cubicBezTo>
                  <a:pt x="640027" y="1484492"/>
                  <a:pt x="643326" y="1482842"/>
                  <a:pt x="646094" y="1480663"/>
                </a:cubicBezTo>
                <a:cubicBezTo>
                  <a:pt x="648863" y="1478483"/>
                  <a:pt x="650999" y="1475803"/>
                  <a:pt x="652501" y="1472621"/>
                </a:cubicBezTo>
                <a:cubicBezTo>
                  <a:pt x="654003" y="1469440"/>
                  <a:pt x="654754" y="1465817"/>
                  <a:pt x="654754" y="1461752"/>
                </a:cubicBezTo>
                <a:cubicBezTo>
                  <a:pt x="654754" y="1458335"/>
                  <a:pt x="654180" y="1455390"/>
                  <a:pt x="653031" y="1452916"/>
                </a:cubicBezTo>
                <a:cubicBezTo>
                  <a:pt x="651882" y="1450441"/>
                  <a:pt x="650365" y="1448320"/>
                  <a:pt x="648480" y="1446553"/>
                </a:cubicBezTo>
                <a:cubicBezTo>
                  <a:pt x="646595" y="1444786"/>
                  <a:pt x="644430" y="1443284"/>
                  <a:pt x="641985" y="1442046"/>
                </a:cubicBezTo>
                <a:cubicBezTo>
                  <a:pt x="639541" y="1440809"/>
                  <a:pt x="637066" y="1439690"/>
                  <a:pt x="634563" y="1438689"/>
                </a:cubicBezTo>
                <a:cubicBezTo>
                  <a:pt x="632059" y="1437687"/>
                  <a:pt x="629599" y="1436715"/>
                  <a:pt x="627184" y="1435772"/>
                </a:cubicBezTo>
                <a:cubicBezTo>
                  <a:pt x="624769" y="1434830"/>
                  <a:pt x="622618" y="1433769"/>
                  <a:pt x="620733" y="1432591"/>
                </a:cubicBezTo>
                <a:cubicBezTo>
                  <a:pt x="618848" y="1431413"/>
                  <a:pt x="617316" y="1430043"/>
                  <a:pt x="616138" y="1428482"/>
                </a:cubicBezTo>
                <a:cubicBezTo>
                  <a:pt x="614960" y="1426921"/>
                  <a:pt x="614371" y="1424992"/>
                  <a:pt x="614371" y="1422694"/>
                </a:cubicBezTo>
                <a:cubicBezTo>
                  <a:pt x="614371" y="1421045"/>
                  <a:pt x="614680" y="1419513"/>
                  <a:pt x="615299" y="1418099"/>
                </a:cubicBezTo>
                <a:cubicBezTo>
                  <a:pt x="615917" y="1416685"/>
                  <a:pt x="616830" y="1415463"/>
                  <a:pt x="618038" y="1414432"/>
                </a:cubicBezTo>
                <a:cubicBezTo>
                  <a:pt x="619246" y="1413401"/>
                  <a:pt x="620792" y="1412606"/>
                  <a:pt x="622677" y="1412046"/>
                </a:cubicBezTo>
                <a:cubicBezTo>
                  <a:pt x="624562" y="1411486"/>
                  <a:pt x="626742" y="1411206"/>
                  <a:pt x="629216" y="1411206"/>
                </a:cubicBezTo>
                <a:cubicBezTo>
                  <a:pt x="631985" y="1411206"/>
                  <a:pt x="634445" y="1411530"/>
                  <a:pt x="636595" y="1412179"/>
                </a:cubicBezTo>
                <a:cubicBezTo>
                  <a:pt x="638745" y="1412827"/>
                  <a:pt x="640616" y="1413519"/>
                  <a:pt x="642206" y="1414255"/>
                </a:cubicBezTo>
                <a:cubicBezTo>
                  <a:pt x="643797" y="1414992"/>
                  <a:pt x="645093" y="1415684"/>
                  <a:pt x="646094" y="1416332"/>
                </a:cubicBezTo>
                <a:cubicBezTo>
                  <a:pt x="647096" y="1416980"/>
                  <a:pt x="647862" y="1417304"/>
                  <a:pt x="648392" y="1417304"/>
                </a:cubicBezTo>
                <a:cubicBezTo>
                  <a:pt x="648745" y="1417304"/>
                  <a:pt x="649069" y="1417201"/>
                  <a:pt x="649364" y="1416995"/>
                </a:cubicBezTo>
                <a:cubicBezTo>
                  <a:pt x="649659" y="1416788"/>
                  <a:pt x="649909" y="1416450"/>
                  <a:pt x="650115" y="1415978"/>
                </a:cubicBezTo>
                <a:cubicBezTo>
                  <a:pt x="650321" y="1415507"/>
                  <a:pt x="650469" y="1414903"/>
                  <a:pt x="650557" y="1414167"/>
                </a:cubicBezTo>
                <a:cubicBezTo>
                  <a:pt x="650645" y="1413430"/>
                  <a:pt x="650690" y="1412561"/>
                  <a:pt x="650690" y="1411560"/>
                </a:cubicBezTo>
                <a:cubicBezTo>
                  <a:pt x="650690" y="1410617"/>
                  <a:pt x="650645" y="1409822"/>
                  <a:pt x="650557" y="1409174"/>
                </a:cubicBezTo>
                <a:cubicBezTo>
                  <a:pt x="650469" y="1408526"/>
                  <a:pt x="650380" y="1407981"/>
                  <a:pt x="650292" y="1407539"/>
                </a:cubicBezTo>
                <a:cubicBezTo>
                  <a:pt x="650203" y="1407097"/>
                  <a:pt x="650056" y="1406700"/>
                  <a:pt x="649850" y="1406346"/>
                </a:cubicBezTo>
                <a:cubicBezTo>
                  <a:pt x="649644" y="1405993"/>
                  <a:pt x="649231" y="1405580"/>
                  <a:pt x="648613" y="1405109"/>
                </a:cubicBezTo>
                <a:cubicBezTo>
                  <a:pt x="647994" y="1404638"/>
                  <a:pt x="647081" y="1404093"/>
                  <a:pt x="645874" y="1403474"/>
                </a:cubicBezTo>
                <a:cubicBezTo>
                  <a:pt x="644666" y="1402856"/>
                  <a:pt x="643208" y="1402281"/>
                  <a:pt x="641499" y="1401751"/>
                </a:cubicBezTo>
                <a:cubicBezTo>
                  <a:pt x="639791" y="1401221"/>
                  <a:pt x="637876" y="1400779"/>
                  <a:pt x="635756" y="1400426"/>
                </a:cubicBezTo>
                <a:cubicBezTo>
                  <a:pt x="633635" y="1400072"/>
                  <a:pt x="631514" y="1399896"/>
                  <a:pt x="629393" y="1399896"/>
                </a:cubicBezTo>
                <a:close/>
                <a:moveTo>
                  <a:pt x="547645" y="1399896"/>
                </a:moveTo>
                <a:cubicBezTo>
                  <a:pt x="544581" y="1399896"/>
                  <a:pt x="541547" y="1400175"/>
                  <a:pt x="538543" y="1400735"/>
                </a:cubicBezTo>
                <a:cubicBezTo>
                  <a:pt x="535538" y="1401295"/>
                  <a:pt x="532770" y="1402002"/>
                  <a:pt x="530236" y="1402856"/>
                </a:cubicBezTo>
                <a:cubicBezTo>
                  <a:pt x="527703" y="1403710"/>
                  <a:pt x="525465" y="1404653"/>
                  <a:pt x="523521" y="1405684"/>
                </a:cubicBezTo>
                <a:cubicBezTo>
                  <a:pt x="521576" y="1406715"/>
                  <a:pt x="520207" y="1407613"/>
                  <a:pt x="519411" y="1408379"/>
                </a:cubicBezTo>
                <a:cubicBezTo>
                  <a:pt x="518616" y="1409145"/>
                  <a:pt x="518115" y="1409955"/>
                  <a:pt x="517909" y="1410809"/>
                </a:cubicBezTo>
                <a:cubicBezTo>
                  <a:pt x="517703" y="1411663"/>
                  <a:pt x="517600" y="1412827"/>
                  <a:pt x="517600" y="1414299"/>
                </a:cubicBezTo>
                <a:cubicBezTo>
                  <a:pt x="517600" y="1415183"/>
                  <a:pt x="517659" y="1415993"/>
                  <a:pt x="517777" y="1416729"/>
                </a:cubicBezTo>
                <a:cubicBezTo>
                  <a:pt x="517894" y="1417466"/>
                  <a:pt x="518086" y="1418070"/>
                  <a:pt x="518351" y="1418541"/>
                </a:cubicBezTo>
                <a:cubicBezTo>
                  <a:pt x="518616" y="1419012"/>
                  <a:pt x="518925" y="1419366"/>
                  <a:pt x="519279" y="1419601"/>
                </a:cubicBezTo>
                <a:cubicBezTo>
                  <a:pt x="519632" y="1419837"/>
                  <a:pt x="520045" y="1419955"/>
                  <a:pt x="520516" y="1419955"/>
                </a:cubicBezTo>
                <a:cubicBezTo>
                  <a:pt x="521223" y="1419955"/>
                  <a:pt x="522298" y="1419528"/>
                  <a:pt x="523741" y="1418673"/>
                </a:cubicBezTo>
                <a:cubicBezTo>
                  <a:pt x="525185" y="1417819"/>
                  <a:pt x="526982" y="1416877"/>
                  <a:pt x="529132" y="1415846"/>
                </a:cubicBezTo>
                <a:cubicBezTo>
                  <a:pt x="531282" y="1414815"/>
                  <a:pt x="533786" y="1413872"/>
                  <a:pt x="536643" y="1413018"/>
                </a:cubicBezTo>
                <a:cubicBezTo>
                  <a:pt x="539500" y="1412164"/>
                  <a:pt x="542726" y="1411737"/>
                  <a:pt x="546319" y="1411737"/>
                </a:cubicBezTo>
                <a:cubicBezTo>
                  <a:pt x="549677" y="1411737"/>
                  <a:pt x="552505" y="1412134"/>
                  <a:pt x="554802" y="1412930"/>
                </a:cubicBezTo>
                <a:cubicBezTo>
                  <a:pt x="557100" y="1413725"/>
                  <a:pt x="558970" y="1414903"/>
                  <a:pt x="560414" y="1416464"/>
                </a:cubicBezTo>
                <a:cubicBezTo>
                  <a:pt x="561857" y="1418025"/>
                  <a:pt x="562903" y="1419984"/>
                  <a:pt x="563551" y="1422341"/>
                </a:cubicBezTo>
                <a:cubicBezTo>
                  <a:pt x="564199" y="1424697"/>
                  <a:pt x="564523" y="1427407"/>
                  <a:pt x="564523" y="1430470"/>
                </a:cubicBezTo>
                <a:lnTo>
                  <a:pt x="564523" y="1436656"/>
                </a:lnTo>
                <a:lnTo>
                  <a:pt x="553565" y="1436656"/>
                </a:lnTo>
                <a:cubicBezTo>
                  <a:pt x="547380" y="1436656"/>
                  <a:pt x="541812" y="1437201"/>
                  <a:pt x="536864" y="1438291"/>
                </a:cubicBezTo>
                <a:cubicBezTo>
                  <a:pt x="531915" y="1439381"/>
                  <a:pt x="527733" y="1441016"/>
                  <a:pt x="524316" y="1443195"/>
                </a:cubicBezTo>
                <a:cubicBezTo>
                  <a:pt x="520899" y="1445375"/>
                  <a:pt x="518277" y="1448114"/>
                  <a:pt x="516451" y="1451413"/>
                </a:cubicBezTo>
                <a:cubicBezTo>
                  <a:pt x="514625" y="1454712"/>
                  <a:pt x="513712" y="1458600"/>
                  <a:pt x="513712" y="1463078"/>
                </a:cubicBezTo>
                <a:cubicBezTo>
                  <a:pt x="513712" y="1466907"/>
                  <a:pt x="514375" y="1470324"/>
                  <a:pt x="515700" y="1473328"/>
                </a:cubicBezTo>
                <a:cubicBezTo>
                  <a:pt x="517026" y="1476333"/>
                  <a:pt x="518881" y="1478866"/>
                  <a:pt x="521267" y="1480928"/>
                </a:cubicBezTo>
                <a:cubicBezTo>
                  <a:pt x="523653" y="1482990"/>
                  <a:pt x="526540" y="1484566"/>
                  <a:pt x="529927" y="1485655"/>
                </a:cubicBezTo>
                <a:cubicBezTo>
                  <a:pt x="533315" y="1486745"/>
                  <a:pt x="537100" y="1487290"/>
                  <a:pt x="541282" y="1487290"/>
                </a:cubicBezTo>
                <a:cubicBezTo>
                  <a:pt x="546054" y="1487290"/>
                  <a:pt x="550575" y="1486259"/>
                  <a:pt x="554847" y="1484197"/>
                </a:cubicBezTo>
                <a:cubicBezTo>
                  <a:pt x="559118" y="1482135"/>
                  <a:pt x="562991" y="1479249"/>
                  <a:pt x="566467" y="1475537"/>
                </a:cubicBezTo>
                <a:lnTo>
                  <a:pt x="566467" y="1483490"/>
                </a:lnTo>
                <a:cubicBezTo>
                  <a:pt x="566467" y="1484197"/>
                  <a:pt x="566673" y="1484728"/>
                  <a:pt x="567085" y="1485081"/>
                </a:cubicBezTo>
                <a:cubicBezTo>
                  <a:pt x="567498" y="1485435"/>
                  <a:pt x="568160" y="1485700"/>
                  <a:pt x="569074" y="1485876"/>
                </a:cubicBezTo>
                <a:cubicBezTo>
                  <a:pt x="569987" y="1486053"/>
                  <a:pt x="571209" y="1486141"/>
                  <a:pt x="572741" y="1486141"/>
                </a:cubicBezTo>
                <a:cubicBezTo>
                  <a:pt x="574331" y="1486141"/>
                  <a:pt x="575539" y="1486053"/>
                  <a:pt x="576364" y="1485876"/>
                </a:cubicBezTo>
                <a:cubicBezTo>
                  <a:pt x="577189" y="1485700"/>
                  <a:pt x="577837" y="1485435"/>
                  <a:pt x="578308" y="1485081"/>
                </a:cubicBezTo>
                <a:cubicBezTo>
                  <a:pt x="578779" y="1484728"/>
                  <a:pt x="579015" y="1484197"/>
                  <a:pt x="579015" y="1483490"/>
                </a:cubicBezTo>
                <a:lnTo>
                  <a:pt x="579015" y="1429852"/>
                </a:lnTo>
                <a:cubicBezTo>
                  <a:pt x="579015" y="1424903"/>
                  <a:pt x="578455" y="1420573"/>
                  <a:pt x="577336" y="1416862"/>
                </a:cubicBezTo>
                <a:cubicBezTo>
                  <a:pt x="576217" y="1413151"/>
                  <a:pt x="574420" y="1410043"/>
                  <a:pt x="571945" y="1407539"/>
                </a:cubicBezTo>
                <a:cubicBezTo>
                  <a:pt x="569471" y="1405036"/>
                  <a:pt x="566231" y="1403136"/>
                  <a:pt x="562225" y="1401840"/>
                </a:cubicBezTo>
                <a:cubicBezTo>
                  <a:pt x="558219" y="1400544"/>
                  <a:pt x="553359" y="1399896"/>
                  <a:pt x="547645" y="1399896"/>
                </a:cubicBezTo>
                <a:close/>
                <a:moveTo>
                  <a:pt x="402612" y="1371265"/>
                </a:moveTo>
                <a:cubicBezTo>
                  <a:pt x="401257" y="1371265"/>
                  <a:pt x="399975" y="1371721"/>
                  <a:pt x="398768" y="1372634"/>
                </a:cubicBezTo>
                <a:cubicBezTo>
                  <a:pt x="397560" y="1373548"/>
                  <a:pt x="396956" y="1375153"/>
                  <a:pt x="396956" y="1377450"/>
                </a:cubicBezTo>
                <a:lnTo>
                  <a:pt x="396956" y="1483314"/>
                </a:lnTo>
                <a:cubicBezTo>
                  <a:pt x="396956" y="1483726"/>
                  <a:pt x="397074" y="1484124"/>
                  <a:pt x="397310" y="1484507"/>
                </a:cubicBezTo>
                <a:cubicBezTo>
                  <a:pt x="397545" y="1484890"/>
                  <a:pt x="397958" y="1485184"/>
                  <a:pt x="398547" y="1485390"/>
                </a:cubicBezTo>
                <a:cubicBezTo>
                  <a:pt x="399136" y="1485597"/>
                  <a:pt x="399931" y="1485773"/>
                  <a:pt x="400933" y="1485921"/>
                </a:cubicBezTo>
                <a:cubicBezTo>
                  <a:pt x="401934" y="1486068"/>
                  <a:pt x="403142" y="1486141"/>
                  <a:pt x="404556" y="1486141"/>
                </a:cubicBezTo>
                <a:cubicBezTo>
                  <a:pt x="406087" y="1486141"/>
                  <a:pt x="407324" y="1486068"/>
                  <a:pt x="408267" y="1485921"/>
                </a:cubicBezTo>
                <a:cubicBezTo>
                  <a:pt x="409210" y="1485773"/>
                  <a:pt x="409976" y="1485597"/>
                  <a:pt x="410565" y="1485390"/>
                </a:cubicBezTo>
                <a:cubicBezTo>
                  <a:pt x="411154" y="1485184"/>
                  <a:pt x="411566" y="1484890"/>
                  <a:pt x="411802" y="1484507"/>
                </a:cubicBezTo>
                <a:cubicBezTo>
                  <a:pt x="412038" y="1484124"/>
                  <a:pt x="412155" y="1483726"/>
                  <a:pt x="412155" y="1483314"/>
                </a:cubicBezTo>
                <a:lnTo>
                  <a:pt x="412155" y="1435684"/>
                </a:lnTo>
                <a:lnTo>
                  <a:pt x="451744" y="1435684"/>
                </a:lnTo>
                <a:cubicBezTo>
                  <a:pt x="452156" y="1435684"/>
                  <a:pt x="452554" y="1435552"/>
                  <a:pt x="452936" y="1435286"/>
                </a:cubicBezTo>
                <a:cubicBezTo>
                  <a:pt x="453319" y="1435021"/>
                  <a:pt x="453658" y="1434638"/>
                  <a:pt x="453953" y="1434138"/>
                </a:cubicBezTo>
                <a:cubicBezTo>
                  <a:pt x="454247" y="1433637"/>
                  <a:pt x="454453" y="1432989"/>
                  <a:pt x="454571" y="1432194"/>
                </a:cubicBezTo>
                <a:cubicBezTo>
                  <a:pt x="454689" y="1431398"/>
                  <a:pt x="454748" y="1430441"/>
                  <a:pt x="454748" y="1429322"/>
                </a:cubicBezTo>
                <a:cubicBezTo>
                  <a:pt x="454748" y="1428085"/>
                  <a:pt x="454689" y="1427068"/>
                  <a:pt x="454571" y="1426273"/>
                </a:cubicBezTo>
                <a:cubicBezTo>
                  <a:pt x="454453" y="1425478"/>
                  <a:pt x="454247" y="1424844"/>
                  <a:pt x="453953" y="1424373"/>
                </a:cubicBezTo>
                <a:cubicBezTo>
                  <a:pt x="453658" y="1423902"/>
                  <a:pt x="453319" y="1423563"/>
                  <a:pt x="452936" y="1423357"/>
                </a:cubicBezTo>
                <a:cubicBezTo>
                  <a:pt x="452554" y="1423151"/>
                  <a:pt x="452156" y="1423048"/>
                  <a:pt x="451744" y="1423048"/>
                </a:cubicBezTo>
                <a:lnTo>
                  <a:pt x="412155" y="1423048"/>
                </a:lnTo>
                <a:lnTo>
                  <a:pt x="412155" y="1384166"/>
                </a:lnTo>
                <a:lnTo>
                  <a:pt x="454041" y="1384166"/>
                </a:lnTo>
                <a:cubicBezTo>
                  <a:pt x="454453" y="1384166"/>
                  <a:pt x="454851" y="1384048"/>
                  <a:pt x="455234" y="1383813"/>
                </a:cubicBezTo>
                <a:cubicBezTo>
                  <a:pt x="455617" y="1383577"/>
                  <a:pt x="455956" y="1383209"/>
                  <a:pt x="456250" y="1382708"/>
                </a:cubicBezTo>
                <a:cubicBezTo>
                  <a:pt x="456545" y="1382207"/>
                  <a:pt x="456751" y="1381545"/>
                  <a:pt x="456869" y="1380720"/>
                </a:cubicBezTo>
                <a:cubicBezTo>
                  <a:pt x="456987" y="1379895"/>
                  <a:pt x="457046" y="1378923"/>
                  <a:pt x="457046" y="1377804"/>
                </a:cubicBezTo>
                <a:cubicBezTo>
                  <a:pt x="457046" y="1376685"/>
                  <a:pt x="456987" y="1375698"/>
                  <a:pt x="456869" y="1374844"/>
                </a:cubicBezTo>
                <a:cubicBezTo>
                  <a:pt x="456751" y="1373989"/>
                  <a:pt x="456545" y="1373297"/>
                  <a:pt x="456250" y="1372767"/>
                </a:cubicBezTo>
                <a:cubicBezTo>
                  <a:pt x="455956" y="1372237"/>
                  <a:pt x="455617" y="1371854"/>
                  <a:pt x="455234" y="1371618"/>
                </a:cubicBezTo>
                <a:cubicBezTo>
                  <a:pt x="454851" y="1371383"/>
                  <a:pt x="454453" y="1371265"/>
                  <a:pt x="454041" y="1371265"/>
                </a:cubicBezTo>
                <a:close/>
                <a:moveTo>
                  <a:pt x="1219273" y="1363577"/>
                </a:moveTo>
                <a:cubicBezTo>
                  <a:pt x="1217860" y="1363577"/>
                  <a:pt x="1216681" y="1363636"/>
                  <a:pt x="1215739" y="1363754"/>
                </a:cubicBezTo>
                <a:cubicBezTo>
                  <a:pt x="1214796" y="1363871"/>
                  <a:pt x="1214045" y="1364048"/>
                  <a:pt x="1213485" y="1364284"/>
                </a:cubicBezTo>
                <a:cubicBezTo>
                  <a:pt x="1212926" y="1364519"/>
                  <a:pt x="1212528" y="1364814"/>
                  <a:pt x="1212292" y="1365167"/>
                </a:cubicBezTo>
                <a:cubicBezTo>
                  <a:pt x="1212057" y="1365521"/>
                  <a:pt x="1211939" y="1365904"/>
                  <a:pt x="1211939" y="1366316"/>
                </a:cubicBezTo>
                <a:lnTo>
                  <a:pt x="1211939" y="1399896"/>
                </a:lnTo>
                <a:cubicBezTo>
                  <a:pt x="1205223" y="1400308"/>
                  <a:pt x="1199244" y="1401678"/>
                  <a:pt x="1194001" y="1404005"/>
                </a:cubicBezTo>
                <a:cubicBezTo>
                  <a:pt x="1188757" y="1406332"/>
                  <a:pt x="1184354" y="1409439"/>
                  <a:pt x="1180790" y="1413327"/>
                </a:cubicBezTo>
                <a:cubicBezTo>
                  <a:pt x="1177226" y="1417215"/>
                  <a:pt x="1174530" y="1421781"/>
                  <a:pt x="1172704" y="1427024"/>
                </a:cubicBezTo>
                <a:cubicBezTo>
                  <a:pt x="1170878" y="1432267"/>
                  <a:pt x="1169965" y="1438011"/>
                  <a:pt x="1169965" y="1444256"/>
                </a:cubicBezTo>
                <a:cubicBezTo>
                  <a:pt x="1169965" y="1450736"/>
                  <a:pt x="1170849" y="1456568"/>
                  <a:pt x="1172616" y="1461752"/>
                </a:cubicBezTo>
                <a:cubicBezTo>
                  <a:pt x="1174383" y="1466936"/>
                  <a:pt x="1177034" y="1471369"/>
                  <a:pt x="1180569" y="1475051"/>
                </a:cubicBezTo>
                <a:cubicBezTo>
                  <a:pt x="1184104" y="1478733"/>
                  <a:pt x="1188492" y="1481620"/>
                  <a:pt x="1193735" y="1483711"/>
                </a:cubicBezTo>
                <a:cubicBezTo>
                  <a:pt x="1198979" y="1485803"/>
                  <a:pt x="1205046" y="1486996"/>
                  <a:pt x="1211939" y="1487290"/>
                </a:cubicBezTo>
                <a:lnTo>
                  <a:pt x="1211939" y="1514949"/>
                </a:lnTo>
                <a:cubicBezTo>
                  <a:pt x="1211939" y="1515420"/>
                  <a:pt x="1212057" y="1515833"/>
                  <a:pt x="1212292" y="1516186"/>
                </a:cubicBezTo>
                <a:cubicBezTo>
                  <a:pt x="1212528" y="1516540"/>
                  <a:pt x="1212926" y="1516834"/>
                  <a:pt x="1213485" y="1517070"/>
                </a:cubicBezTo>
                <a:cubicBezTo>
                  <a:pt x="1214045" y="1517305"/>
                  <a:pt x="1214796" y="1517482"/>
                  <a:pt x="1215739" y="1517600"/>
                </a:cubicBezTo>
                <a:cubicBezTo>
                  <a:pt x="1216681" y="1517718"/>
                  <a:pt x="1217860" y="1517777"/>
                  <a:pt x="1219273" y="1517777"/>
                </a:cubicBezTo>
                <a:cubicBezTo>
                  <a:pt x="1220687" y="1517777"/>
                  <a:pt x="1221866" y="1517718"/>
                  <a:pt x="1222808" y="1517600"/>
                </a:cubicBezTo>
                <a:cubicBezTo>
                  <a:pt x="1223751" y="1517482"/>
                  <a:pt x="1224487" y="1517305"/>
                  <a:pt x="1225017" y="1517070"/>
                </a:cubicBezTo>
                <a:cubicBezTo>
                  <a:pt x="1225547" y="1516834"/>
                  <a:pt x="1225930" y="1516540"/>
                  <a:pt x="1226166" y="1516186"/>
                </a:cubicBezTo>
                <a:cubicBezTo>
                  <a:pt x="1226402" y="1515833"/>
                  <a:pt x="1226519" y="1515420"/>
                  <a:pt x="1226519" y="1514949"/>
                </a:cubicBezTo>
                <a:lnTo>
                  <a:pt x="1226519" y="1487290"/>
                </a:lnTo>
                <a:cubicBezTo>
                  <a:pt x="1233294" y="1486937"/>
                  <a:pt x="1239303" y="1485582"/>
                  <a:pt x="1244546" y="1483225"/>
                </a:cubicBezTo>
                <a:cubicBezTo>
                  <a:pt x="1249789" y="1480869"/>
                  <a:pt x="1254193" y="1477747"/>
                  <a:pt x="1257757" y="1473858"/>
                </a:cubicBezTo>
                <a:cubicBezTo>
                  <a:pt x="1261321" y="1469970"/>
                  <a:pt x="1264016" y="1465405"/>
                  <a:pt x="1265843" y="1460162"/>
                </a:cubicBezTo>
                <a:cubicBezTo>
                  <a:pt x="1267669" y="1454919"/>
                  <a:pt x="1268582" y="1449175"/>
                  <a:pt x="1268582" y="1442930"/>
                </a:cubicBezTo>
                <a:cubicBezTo>
                  <a:pt x="1268582" y="1436568"/>
                  <a:pt x="1267698" y="1430794"/>
                  <a:pt x="1265931" y="1425610"/>
                </a:cubicBezTo>
                <a:cubicBezTo>
                  <a:pt x="1264164" y="1420426"/>
                  <a:pt x="1261527" y="1415993"/>
                  <a:pt x="1258022" y="1412311"/>
                </a:cubicBezTo>
                <a:cubicBezTo>
                  <a:pt x="1254517" y="1408629"/>
                  <a:pt x="1250143" y="1405728"/>
                  <a:pt x="1244900" y="1403607"/>
                </a:cubicBezTo>
                <a:cubicBezTo>
                  <a:pt x="1239657" y="1401486"/>
                  <a:pt x="1233530" y="1400249"/>
                  <a:pt x="1226519" y="1399896"/>
                </a:cubicBezTo>
                <a:lnTo>
                  <a:pt x="1226519" y="1366316"/>
                </a:lnTo>
                <a:cubicBezTo>
                  <a:pt x="1226519" y="1365904"/>
                  <a:pt x="1226402" y="1365521"/>
                  <a:pt x="1226166" y="1365167"/>
                </a:cubicBezTo>
                <a:cubicBezTo>
                  <a:pt x="1225930" y="1364814"/>
                  <a:pt x="1225547" y="1364519"/>
                  <a:pt x="1225017" y="1364284"/>
                </a:cubicBezTo>
                <a:cubicBezTo>
                  <a:pt x="1224487" y="1364048"/>
                  <a:pt x="1223751" y="1363871"/>
                  <a:pt x="1222808" y="1363754"/>
                </a:cubicBezTo>
                <a:cubicBezTo>
                  <a:pt x="1221866" y="1363636"/>
                  <a:pt x="1220687" y="1363577"/>
                  <a:pt x="1219273" y="1363577"/>
                </a:cubicBezTo>
                <a:close/>
                <a:moveTo>
                  <a:pt x="1487332" y="1363135"/>
                </a:moveTo>
                <a:cubicBezTo>
                  <a:pt x="1486035" y="1363135"/>
                  <a:pt x="1484931" y="1363194"/>
                  <a:pt x="1484018" y="1363312"/>
                </a:cubicBezTo>
                <a:cubicBezTo>
                  <a:pt x="1483105" y="1363430"/>
                  <a:pt x="1482368" y="1363606"/>
                  <a:pt x="1481809" y="1363842"/>
                </a:cubicBezTo>
                <a:cubicBezTo>
                  <a:pt x="1481249" y="1364078"/>
                  <a:pt x="1480866" y="1364402"/>
                  <a:pt x="1480660" y="1364814"/>
                </a:cubicBezTo>
                <a:cubicBezTo>
                  <a:pt x="1480454" y="1365226"/>
                  <a:pt x="1480351" y="1365727"/>
                  <a:pt x="1480351" y="1366316"/>
                </a:cubicBezTo>
                <a:cubicBezTo>
                  <a:pt x="1480351" y="1370087"/>
                  <a:pt x="1480925" y="1373474"/>
                  <a:pt x="1482074" y="1376478"/>
                </a:cubicBezTo>
                <a:cubicBezTo>
                  <a:pt x="1483223" y="1379483"/>
                  <a:pt x="1484931" y="1382031"/>
                  <a:pt x="1487199" y="1384122"/>
                </a:cubicBezTo>
                <a:cubicBezTo>
                  <a:pt x="1489467" y="1386213"/>
                  <a:pt x="1492295" y="1387819"/>
                  <a:pt x="1495682" y="1388938"/>
                </a:cubicBezTo>
                <a:cubicBezTo>
                  <a:pt x="1499070" y="1390057"/>
                  <a:pt x="1503002" y="1390617"/>
                  <a:pt x="1507479" y="1390617"/>
                </a:cubicBezTo>
                <a:cubicBezTo>
                  <a:pt x="1512369" y="1390617"/>
                  <a:pt x="1516522" y="1389984"/>
                  <a:pt x="1519939" y="1388717"/>
                </a:cubicBezTo>
                <a:cubicBezTo>
                  <a:pt x="1523356" y="1387451"/>
                  <a:pt x="1526154" y="1385713"/>
                  <a:pt x="1528334" y="1383504"/>
                </a:cubicBezTo>
                <a:cubicBezTo>
                  <a:pt x="1530513" y="1381294"/>
                  <a:pt x="1532104" y="1378717"/>
                  <a:pt x="1533106" y="1375771"/>
                </a:cubicBezTo>
                <a:cubicBezTo>
                  <a:pt x="1534107" y="1372826"/>
                  <a:pt x="1534608" y="1369674"/>
                  <a:pt x="1534608" y="1366316"/>
                </a:cubicBezTo>
                <a:cubicBezTo>
                  <a:pt x="1534608" y="1365727"/>
                  <a:pt x="1534490" y="1365226"/>
                  <a:pt x="1534254" y="1364814"/>
                </a:cubicBezTo>
                <a:cubicBezTo>
                  <a:pt x="1534019" y="1364402"/>
                  <a:pt x="1533621" y="1364078"/>
                  <a:pt x="1533061" y="1363842"/>
                </a:cubicBezTo>
                <a:cubicBezTo>
                  <a:pt x="1532502" y="1363606"/>
                  <a:pt x="1531765" y="1363430"/>
                  <a:pt x="1530852" y="1363312"/>
                </a:cubicBezTo>
                <a:cubicBezTo>
                  <a:pt x="1529939" y="1363194"/>
                  <a:pt x="1528776" y="1363135"/>
                  <a:pt x="1527362" y="1363135"/>
                </a:cubicBezTo>
                <a:cubicBezTo>
                  <a:pt x="1526007" y="1363135"/>
                  <a:pt x="1524932" y="1363209"/>
                  <a:pt x="1524136" y="1363356"/>
                </a:cubicBezTo>
                <a:cubicBezTo>
                  <a:pt x="1523341" y="1363503"/>
                  <a:pt x="1522722" y="1363724"/>
                  <a:pt x="1522281" y="1364019"/>
                </a:cubicBezTo>
                <a:cubicBezTo>
                  <a:pt x="1521839" y="1364313"/>
                  <a:pt x="1521544" y="1364681"/>
                  <a:pt x="1521397" y="1365123"/>
                </a:cubicBezTo>
                <a:cubicBezTo>
                  <a:pt x="1521250" y="1365565"/>
                  <a:pt x="1521176" y="1366081"/>
                  <a:pt x="1521176" y="1366670"/>
                </a:cubicBezTo>
                <a:cubicBezTo>
                  <a:pt x="1521176" y="1368555"/>
                  <a:pt x="1520881" y="1370322"/>
                  <a:pt x="1520292" y="1371972"/>
                </a:cubicBezTo>
                <a:cubicBezTo>
                  <a:pt x="1519703" y="1373621"/>
                  <a:pt x="1518820" y="1375035"/>
                  <a:pt x="1517641" y="1376213"/>
                </a:cubicBezTo>
                <a:cubicBezTo>
                  <a:pt x="1516463" y="1377391"/>
                  <a:pt x="1515035" y="1378305"/>
                  <a:pt x="1513356" y="1378953"/>
                </a:cubicBezTo>
                <a:cubicBezTo>
                  <a:pt x="1511677" y="1379601"/>
                  <a:pt x="1509747" y="1379925"/>
                  <a:pt x="1507568" y="1379925"/>
                </a:cubicBezTo>
                <a:cubicBezTo>
                  <a:pt x="1505329" y="1379925"/>
                  <a:pt x="1503355" y="1379601"/>
                  <a:pt x="1501647" y="1378953"/>
                </a:cubicBezTo>
                <a:cubicBezTo>
                  <a:pt x="1499939" y="1378305"/>
                  <a:pt x="1498480" y="1377391"/>
                  <a:pt x="1497273" y="1376213"/>
                </a:cubicBezTo>
                <a:cubicBezTo>
                  <a:pt x="1496065" y="1375035"/>
                  <a:pt x="1495167" y="1373651"/>
                  <a:pt x="1494578" y="1372060"/>
                </a:cubicBezTo>
                <a:cubicBezTo>
                  <a:pt x="1493988" y="1370469"/>
                  <a:pt x="1493694" y="1368732"/>
                  <a:pt x="1493694" y="1366846"/>
                </a:cubicBezTo>
                <a:cubicBezTo>
                  <a:pt x="1493694" y="1366198"/>
                  <a:pt x="1493620" y="1365639"/>
                  <a:pt x="1493473" y="1365167"/>
                </a:cubicBezTo>
                <a:cubicBezTo>
                  <a:pt x="1493326" y="1364696"/>
                  <a:pt x="1493031" y="1364313"/>
                  <a:pt x="1492589" y="1364019"/>
                </a:cubicBezTo>
                <a:cubicBezTo>
                  <a:pt x="1492148" y="1363724"/>
                  <a:pt x="1491514" y="1363503"/>
                  <a:pt x="1490690" y="1363356"/>
                </a:cubicBezTo>
                <a:cubicBezTo>
                  <a:pt x="1489865" y="1363209"/>
                  <a:pt x="1488745" y="1363135"/>
                  <a:pt x="1487332" y="1363135"/>
                </a:cubicBezTo>
                <a:close/>
                <a:moveTo>
                  <a:pt x="688273" y="1362516"/>
                </a:moveTo>
                <a:cubicBezTo>
                  <a:pt x="686859" y="1362516"/>
                  <a:pt x="685681" y="1362575"/>
                  <a:pt x="684739" y="1362693"/>
                </a:cubicBezTo>
                <a:cubicBezTo>
                  <a:pt x="683796" y="1362811"/>
                  <a:pt x="683045" y="1362988"/>
                  <a:pt x="682485" y="1363223"/>
                </a:cubicBezTo>
                <a:cubicBezTo>
                  <a:pt x="681926" y="1363459"/>
                  <a:pt x="681543" y="1363754"/>
                  <a:pt x="681337" y="1364107"/>
                </a:cubicBezTo>
                <a:cubicBezTo>
                  <a:pt x="681130" y="1364461"/>
                  <a:pt x="681027" y="1364873"/>
                  <a:pt x="681027" y="1365344"/>
                </a:cubicBezTo>
                <a:lnTo>
                  <a:pt x="681027" y="1483402"/>
                </a:lnTo>
                <a:cubicBezTo>
                  <a:pt x="681027" y="1483873"/>
                  <a:pt x="681130" y="1484271"/>
                  <a:pt x="681337" y="1484595"/>
                </a:cubicBezTo>
                <a:cubicBezTo>
                  <a:pt x="681543" y="1484919"/>
                  <a:pt x="681926" y="1485199"/>
                  <a:pt x="682485" y="1485435"/>
                </a:cubicBezTo>
                <a:cubicBezTo>
                  <a:pt x="683045" y="1485670"/>
                  <a:pt x="683796" y="1485847"/>
                  <a:pt x="684739" y="1485965"/>
                </a:cubicBezTo>
                <a:cubicBezTo>
                  <a:pt x="685681" y="1486083"/>
                  <a:pt x="686859" y="1486141"/>
                  <a:pt x="688273" y="1486141"/>
                </a:cubicBezTo>
                <a:cubicBezTo>
                  <a:pt x="689746" y="1486141"/>
                  <a:pt x="690954" y="1486083"/>
                  <a:pt x="691896" y="1485965"/>
                </a:cubicBezTo>
                <a:cubicBezTo>
                  <a:pt x="692839" y="1485847"/>
                  <a:pt x="693575" y="1485670"/>
                  <a:pt x="694105" y="1485435"/>
                </a:cubicBezTo>
                <a:cubicBezTo>
                  <a:pt x="694636" y="1485199"/>
                  <a:pt x="695019" y="1484919"/>
                  <a:pt x="695254" y="1484595"/>
                </a:cubicBezTo>
                <a:cubicBezTo>
                  <a:pt x="695490" y="1484271"/>
                  <a:pt x="695608" y="1483873"/>
                  <a:pt x="695608" y="1483402"/>
                </a:cubicBezTo>
                <a:lnTo>
                  <a:pt x="695608" y="1439307"/>
                </a:lnTo>
                <a:lnTo>
                  <a:pt x="729187" y="1483314"/>
                </a:lnTo>
                <a:cubicBezTo>
                  <a:pt x="729541" y="1483844"/>
                  <a:pt x="729938" y="1484300"/>
                  <a:pt x="730380" y="1484683"/>
                </a:cubicBezTo>
                <a:cubicBezTo>
                  <a:pt x="730822" y="1485066"/>
                  <a:pt x="731396" y="1485361"/>
                  <a:pt x="732103" y="1485567"/>
                </a:cubicBezTo>
                <a:cubicBezTo>
                  <a:pt x="732810" y="1485773"/>
                  <a:pt x="733679" y="1485921"/>
                  <a:pt x="734710" y="1486009"/>
                </a:cubicBezTo>
                <a:cubicBezTo>
                  <a:pt x="735741" y="1486097"/>
                  <a:pt x="737052" y="1486141"/>
                  <a:pt x="738642" y="1486141"/>
                </a:cubicBezTo>
                <a:cubicBezTo>
                  <a:pt x="740174" y="1486141"/>
                  <a:pt x="741441" y="1486083"/>
                  <a:pt x="742442" y="1485965"/>
                </a:cubicBezTo>
                <a:cubicBezTo>
                  <a:pt x="743444" y="1485847"/>
                  <a:pt x="744224" y="1485670"/>
                  <a:pt x="744784" y="1485435"/>
                </a:cubicBezTo>
                <a:cubicBezTo>
                  <a:pt x="745343" y="1485199"/>
                  <a:pt x="745741" y="1484904"/>
                  <a:pt x="745977" y="1484551"/>
                </a:cubicBezTo>
                <a:cubicBezTo>
                  <a:pt x="746212" y="1484197"/>
                  <a:pt x="746330" y="1483785"/>
                  <a:pt x="746330" y="1483314"/>
                </a:cubicBezTo>
                <a:cubicBezTo>
                  <a:pt x="746330" y="1482784"/>
                  <a:pt x="746168" y="1482209"/>
                  <a:pt x="745844" y="1481591"/>
                </a:cubicBezTo>
                <a:cubicBezTo>
                  <a:pt x="745520" y="1480972"/>
                  <a:pt x="744975" y="1480162"/>
                  <a:pt x="744209" y="1479160"/>
                </a:cubicBezTo>
                <a:lnTo>
                  <a:pt x="711867" y="1437186"/>
                </a:lnTo>
                <a:lnTo>
                  <a:pt x="740675" y="1408379"/>
                </a:lnTo>
                <a:cubicBezTo>
                  <a:pt x="741558" y="1407436"/>
                  <a:pt x="742192" y="1406611"/>
                  <a:pt x="742575" y="1405904"/>
                </a:cubicBezTo>
                <a:cubicBezTo>
                  <a:pt x="742958" y="1405198"/>
                  <a:pt x="743149" y="1404491"/>
                  <a:pt x="743149" y="1403784"/>
                </a:cubicBezTo>
                <a:cubicBezTo>
                  <a:pt x="743149" y="1403253"/>
                  <a:pt x="743016" y="1402826"/>
                  <a:pt x="742751" y="1402502"/>
                </a:cubicBezTo>
                <a:cubicBezTo>
                  <a:pt x="742486" y="1402178"/>
                  <a:pt x="742044" y="1401913"/>
                  <a:pt x="741426" y="1401707"/>
                </a:cubicBezTo>
                <a:cubicBezTo>
                  <a:pt x="740807" y="1401501"/>
                  <a:pt x="739997" y="1401354"/>
                  <a:pt x="738996" y="1401265"/>
                </a:cubicBezTo>
                <a:cubicBezTo>
                  <a:pt x="737994" y="1401177"/>
                  <a:pt x="736757" y="1401133"/>
                  <a:pt x="735284" y="1401133"/>
                </a:cubicBezTo>
                <a:cubicBezTo>
                  <a:pt x="733871" y="1401133"/>
                  <a:pt x="732663" y="1401177"/>
                  <a:pt x="731661" y="1401265"/>
                </a:cubicBezTo>
                <a:cubicBezTo>
                  <a:pt x="730660" y="1401354"/>
                  <a:pt x="729791" y="1401530"/>
                  <a:pt x="729055" y="1401795"/>
                </a:cubicBezTo>
                <a:cubicBezTo>
                  <a:pt x="728318" y="1402061"/>
                  <a:pt x="727685" y="1402385"/>
                  <a:pt x="727155" y="1402767"/>
                </a:cubicBezTo>
                <a:cubicBezTo>
                  <a:pt x="726624" y="1403150"/>
                  <a:pt x="726124" y="1403636"/>
                  <a:pt x="725652" y="1404226"/>
                </a:cubicBezTo>
                <a:lnTo>
                  <a:pt x="695608" y="1437275"/>
                </a:lnTo>
                <a:lnTo>
                  <a:pt x="695608" y="1365344"/>
                </a:lnTo>
                <a:cubicBezTo>
                  <a:pt x="695608" y="1364873"/>
                  <a:pt x="695490" y="1364461"/>
                  <a:pt x="695254" y="1364107"/>
                </a:cubicBezTo>
                <a:cubicBezTo>
                  <a:pt x="695019" y="1363754"/>
                  <a:pt x="694636" y="1363459"/>
                  <a:pt x="694105" y="1363223"/>
                </a:cubicBezTo>
                <a:cubicBezTo>
                  <a:pt x="693575" y="1362988"/>
                  <a:pt x="692839" y="1362811"/>
                  <a:pt x="691896" y="1362693"/>
                </a:cubicBezTo>
                <a:cubicBezTo>
                  <a:pt x="690954" y="1362575"/>
                  <a:pt x="689746" y="1362516"/>
                  <a:pt x="688273" y="1362516"/>
                </a:cubicBezTo>
                <a:close/>
                <a:moveTo>
                  <a:pt x="488248" y="1362516"/>
                </a:moveTo>
                <a:cubicBezTo>
                  <a:pt x="486834" y="1362516"/>
                  <a:pt x="485656" y="1362575"/>
                  <a:pt x="484714" y="1362693"/>
                </a:cubicBezTo>
                <a:cubicBezTo>
                  <a:pt x="483771" y="1362811"/>
                  <a:pt x="483020" y="1362988"/>
                  <a:pt x="482460" y="1363223"/>
                </a:cubicBezTo>
                <a:cubicBezTo>
                  <a:pt x="481901" y="1363459"/>
                  <a:pt x="481518" y="1363754"/>
                  <a:pt x="481311" y="1364107"/>
                </a:cubicBezTo>
                <a:cubicBezTo>
                  <a:pt x="481105" y="1364461"/>
                  <a:pt x="481002" y="1364873"/>
                  <a:pt x="481002" y="1365344"/>
                </a:cubicBezTo>
                <a:lnTo>
                  <a:pt x="481002" y="1483402"/>
                </a:lnTo>
                <a:cubicBezTo>
                  <a:pt x="481002" y="1483873"/>
                  <a:pt x="481105" y="1484271"/>
                  <a:pt x="481311" y="1484595"/>
                </a:cubicBezTo>
                <a:cubicBezTo>
                  <a:pt x="481518" y="1484919"/>
                  <a:pt x="481901" y="1485199"/>
                  <a:pt x="482460" y="1485435"/>
                </a:cubicBezTo>
                <a:cubicBezTo>
                  <a:pt x="483020" y="1485670"/>
                  <a:pt x="483771" y="1485847"/>
                  <a:pt x="484714" y="1485965"/>
                </a:cubicBezTo>
                <a:cubicBezTo>
                  <a:pt x="485656" y="1486083"/>
                  <a:pt x="486834" y="1486141"/>
                  <a:pt x="488248" y="1486141"/>
                </a:cubicBezTo>
                <a:cubicBezTo>
                  <a:pt x="489721" y="1486141"/>
                  <a:pt x="490929" y="1486083"/>
                  <a:pt x="491871" y="1485965"/>
                </a:cubicBezTo>
                <a:cubicBezTo>
                  <a:pt x="492814" y="1485847"/>
                  <a:pt x="493550" y="1485670"/>
                  <a:pt x="494080" y="1485435"/>
                </a:cubicBezTo>
                <a:cubicBezTo>
                  <a:pt x="494611" y="1485199"/>
                  <a:pt x="494994" y="1484919"/>
                  <a:pt x="495229" y="1484595"/>
                </a:cubicBezTo>
                <a:cubicBezTo>
                  <a:pt x="495465" y="1484271"/>
                  <a:pt x="495583" y="1483873"/>
                  <a:pt x="495583" y="1483402"/>
                </a:cubicBezTo>
                <a:lnTo>
                  <a:pt x="495583" y="1365344"/>
                </a:lnTo>
                <a:cubicBezTo>
                  <a:pt x="495583" y="1364873"/>
                  <a:pt x="495465" y="1364461"/>
                  <a:pt x="495229" y="1364107"/>
                </a:cubicBezTo>
                <a:cubicBezTo>
                  <a:pt x="494994" y="1363754"/>
                  <a:pt x="494611" y="1363459"/>
                  <a:pt x="494080" y="1363223"/>
                </a:cubicBezTo>
                <a:cubicBezTo>
                  <a:pt x="493550" y="1362988"/>
                  <a:pt x="492814" y="1362811"/>
                  <a:pt x="491871" y="1362693"/>
                </a:cubicBezTo>
                <a:cubicBezTo>
                  <a:pt x="490929" y="1362575"/>
                  <a:pt x="489721" y="1362516"/>
                  <a:pt x="488248" y="1362516"/>
                </a:cubicBezTo>
                <a:close/>
                <a:moveTo>
                  <a:pt x="1091970" y="1361765"/>
                </a:moveTo>
                <a:cubicBezTo>
                  <a:pt x="1091322" y="1361736"/>
                  <a:pt x="1090497" y="1361810"/>
                  <a:pt x="1089495" y="1361986"/>
                </a:cubicBezTo>
                <a:lnTo>
                  <a:pt x="1061130" y="1366670"/>
                </a:lnTo>
                <a:cubicBezTo>
                  <a:pt x="1057772" y="1367259"/>
                  <a:pt x="1054752" y="1367936"/>
                  <a:pt x="1052072" y="1368702"/>
                </a:cubicBezTo>
                <a:cubicBezTo>
                  <a:pt x="1049392" y="1369468"/>
                  <a:pt x="1046991" y="1370366"/>
                  <a:pt x="1044870" y="1371397"/>
                </a:cubicBezTo>
                <a:cubicBezTo>
                  <a:pt x="1042749" y="1372428"/>
                  <a:pt x="1040820" y="1373548"/>
                  <a:pt x="1039082" y="1374755"/>
                </a:cubicBezTo>
                <a:cubicBezTo>
                  <a:pt x="1037344" y="1375963"/>
                  <a:pt x="1035577" y="1377568"/>
                  <a:pt x="1033780" y="1379571"/>
                </a:cubicBezTo>
                <a:cubicBezTo>
                  <a:pt x="1031983" y="1381574"/>
                  <a:pt x="1030231" y="1384284"/>
                  <a:pt x="1028522" y="1387701"/>
                </a:cubicBezTo>
                <a:cubicBezTo>
                  <a:pt x="1026814" y="1391118"/>
                  <a:pt x="1025341" y="1395256"/>
                  <a:pt x="1024104" y="1400116"/>
                </a:cubicBezTo>
                <a:cubicBezTo>
                  <a:pt x="1022867" y="1404977"/>
                  <a:pt x="1021909" y="1410455"/>
                  <a:pt x="1021232" y="1416553"/>
                </a:cubicBezTo>
                <a:cubicBezTo>
                  <a:pt x="1020554" y="1422650"/>
                  <a:pt x="1020216" y="1429322"/>
                  <a:pt x="1020216" y="1436568"/>
                </a:cubicBezTo>
                <a:cubicBezTo>
                  <a:pt x="1020216" y="1445110"/>
                  <a:pt x="1020952" y="1452547"/>
                  <a:pt x="1022425" y="1458880"/>
                </a:cubicBezTo>
                <a:cubicBezTo>
                  <a:pt x="1023898" y="1465213"/>
                  <a:pt x="1026181" y="1470486"/>
                  <a:pt x="1029273" y="1474698"/>
                </a:cubicBezTo>
                <a:cubicBezTo>
                  <a:pt x="1032366" y="1478910"/>
                  <a:pt x="1036284" y="1482062"/>
                  <a:pt x="1041026" y="1484153"/>
                </a:cubicBezTo>
                <a:cubicBezTo>
                  <a:pt x="1045769" y="1486245"/>
                  <a:pt x="1051380" y="1487290"/>
                  <a:pt x="1057860" y="1487290"/>
                </a:cubicBezTo>
                <a:cubicBezTo>
                  <a:pt x="1064105" y="1487290"/>
                  <a:pt x="1069716" y="1486200"/>
                  <a:pt x="1074694" y="1484021"/>
                </a:cubicBezTo>
                <a:cubicBezTo>
                  <a:pt x="1079672" y="1481841"/>
                  <a:pt x="1083899" y="1478763"/>
                  <a:pt x="1087374" y="1474786"/>
                </a:cubicBezTo>
                <a:cubicBezTo>
                  <a:pt x="1090850" y="1470810"/>
                  <a:pt x="1093501" y="1466082"/>
                  <a:pt x="1095327" y="1460603"/>
                </a:cubicBezTo>
                <a:cubicBezTo>
                  <a:pt x="1097154" y="1455125"/>
                  <a:pt x="1098067" y="1449057"/>
                  <a:pt x="1098067" y="1442400"/>
                </a:cubicBezTo>
                <a:cubicBezTo>
                  <a:pt x="1098067" y="1436450"/>
                  <a:pt x="1097375" y="1431001"/>
                  <a:pt x="1095990" y="1426052"/>
                </a:cubicBezTo>
                <a:cubicBezTo>
                  <a:pt x="1094606" y="1421104"/>
                  <a:pt x="1092514" y="1416862"/>
                  <a:pt x="1089716" y="1413327"/>
                </a:cubicBezTo>
                <a:cubicBezTo>
                  <a:pt x="1086918" y="1409793"/>
                  <a:pt x="1083383" y="1407068"/>
                  <a:pt x="1079112" y="1405153"/>
                </a:cubicBezTo>
                <a:cubicBezTo>
                  <a:pt x="1074841" y="1403239"/>
                  <a:pt x="1069848" y="1402281"/>
                  <a:pt x="1064134" y="1402281"/>
                </a:cubicBezTo>
                <a:cubicBezTo>
                  <a:pt x="1061130" y="1402281"/>
                  <a:pt x="1058287" y="1402591"/>
                  <a:pt x="1055607" y="1403209"/>
                </a:cubicBezTo>
                <a:cubicBezTo>
                  <a:pt x="1052926" y="1403828"/>
                  <a:pt x="1050378" y="1404726"/>
                  <a:pt x="1047963" y="1405904"/>
                </a:cubicBezTo>
                <a:cubicBezTo>
                  <a:pt x="1045548" y="1407083"/>
                  <a:pt x="1043250" y="1408511"/>
                  <a:pt x="1041070" y="1410190"/>
                </a:cubicBezTo>
                <a:cubicBezTo>
                  <a:pt x="1038891" y="1411869"/>
                  <a:pt x="1036829" y="1413740"/>
                  <a:pt x="1034885" y="1415802"/>
                </a:cubicBezTo>
                <a:cubicBezTo>
                  <a:pt x="1035297" y="1412679"/>
                  <a:pt x="1035724" y="1409748"/>
                  <a:pt x="1036166" y="1407009"/>
                </a:cubicBezTo>
                <a:cubicBezTo>
                  <a:pt x="1036608" y="1404270"/>
                  <a:pt x="1037167" y="1401737"/>
                  <a:pt x="1037845" y="1399410"/>
                </a:cubicBezTo>
                <a:cubicBezTo>
                  <a:pt x="1038522" y="1397083"/>
                  <a:pt x="1039347" y="1395006"/>
                  <a:pt x="1040319" y="1393180"/>
                </a:cubicBezTo>
                <a:cubicBezTo>
                  <a:pt x="1041291" y="1391353"/>
                  <a:pt x="1042366" y="1389822"/>
                  <a:pt x="1043545" y="1388585"/>
                </a:cubicBezTo>
                <a:cubicBezTo>
                  <a:pt x="1044723" y="1387347"/>
                  <a:pt x="1045901" y="1386331"/>
                  <a:pt x="1047079" y="1385536"/>
                </a:cubicBezTo>
                <a:cubicBezTo>
                  <a:pt x="1048257" y="1384741"/>
                  <a:pt x="1049627" y="1384019"/>
                  <a:pt x="1051188" y="1383371"/>
                </a:cubicBezTo>
                <a:cubicBezTo>
                  <a:pt x="1052749" y="1382723"/>
                  <a:pt x="1054531" y="1382134"/>
                  <a:pt x="1056534" y="1381604"/>
                </a:cubicBezTo>
                <a:cubicBezTo>
                  <a:pt x="1058537" y="1381073"/>
                  <a:pt x="1060864" y="1380602"/>
                  <a:pt x="1063515" y="1380190"/>
                </a:cubicBezTo>
                <a:lnTo>
                  <a:pt x="1089937" y="1375771"/>
                </a:lnTo>
                <a:cubicBezTo>
                  <a:pt x="1090880" y="1375595"/>
                  <a:pt x="1091646" y="1375359"/>
                  <a:pt x="1092235" y="1375065"/>
                </a:cubicBezTo>
                <a:cubicBezTo>
                  <a:pt x="1092824" y="1374770"/>
                  <a:pt x="1093266" y="1374358"/>
                  <a:pt x="1093560" y="1373827"/>
                </a:cubicBezTo>
                <a:cubicBezTo>
                  <a:pt x="1093855" y="1373297"/>
                  <a:pt x="1094061" y="1372620"/>
                  <a:pt x="1094179" y="1371795"/>
                </a:cubicBezTo>
                <a:cubicBezTo>
                  <a:pt x="1094297" y="1370970"/>
                  <a:pt x="1094355" y="1369969"/>
                  <a:pt x="1094355" y="1368790"/>
                </a:cubicBezTo>
                <a:cubicBezTo>
                  <a:pt x="1094355" y="1367023"/>
                  <a:pt x="1094297" y="1365639"/>
                  <a:pt x="1094179" y="1364637"/>
                </a:cubicBezTo>
                <a:cubicBezTo>
                  <a:pt x="1094061" y="1363636"/>
                  <a:pt x="1093825" y="1362914"/>
                  <a:pt x="1093472" y="1362472"/>
                </a:cubicBezTo>
                <a:cubicBezTo>
                  <a:pt x="1093118" y="1362030"/>
                  <a:pt x="1092618" y="1361795"/>
                  <a:pt x="1091970" y="1361765"/>
                </a:cubicBezTo>
                <a:close/>
                <a:moveTo>
                  <a:pt x="2055985" y="1360219"/>
                </a:moveTo>
                <a:cubicBezTo>
                  <a:pt x="2054630" y="1360219"/>
                  <a:pt x="2053540" y="1360307"/>
                  <a:pt x="2052716" y="1360484"/>
                </a:cubicBezTo>
                <a:cubicBezTo>
                  <a:pt x="2051891" y="1360661"/>
                  <a:pt x="2051243" y="1360896"/>
                  <a:pt x="2050772" y="1361191"/>
                </a:cubicBezTo>
                <a:cubicBezTo>
                  <a:pt x="2050300" y="1361485"/>
                  <a:pt x="2050035" y="1361868"/>
                  <a:pt x="2049976" y="1362340"/>
                </a:cubicBezTo>
                <a:cubicBezTo>
                  <a:pt x="2049917" y="1362811"/>
                  <a:pt x="2050006" y="1363312"/>
                  <a:pt x="2050241" y="1363842"/>
                </a:cubicBezTo>
                <a:cubicBezTo>
                  <a:pt x="2055779" y="1375683"/>
                  <a:pt x="2059932" y="1387833"/>
                  <a:pt x="2062701" y="1400293"/>
                </a:cubicBezTo>
                <a:cubicBezTo>
                  <a:pt x="2065470" y="1412753"/>
                  <a:pt x="2066854" y="1425286"/>
                  <a:pt x="2066854" y="1437893"/>
                </a:cubicBezTo>
                <a:cubicBezTo>
                  <a:pt x="2066854" y="1450559"/>
                  <a:pt x="2065470" y="1463122"/>
                  <a:pt x="2062701" y="1475582"/>
                </a:cubicBezTo>
                <a:cubicBezTo>
                  <a:pt x="2059932" y="1488041"/>
                  <a:pt x="2055838" y="1500221"/>
                  <a:pt x="2050418" y="1512121"/>
                </a:cubicBezTo>
                <a:cubicBezTo>
                  <a:pt x="2050124" y="1512828"/>
                  <a:pt x="2049962" y="1513432"/>
                  <a:pt x="2049932" y="1513933"/>
                </a:cubicBezTo>
                <a:cubicBezTo>
                  <a:pt x="2049903" y="1514434"/>
                  <a:pt x="2050079" y="1514846"/>
                  <a:pt x="2050462" y="1515170"/>
                </a:cubicBezTo>
                <a:cubicBezTo>
                  <a:pt x="2050845" y="1515494"/>
                  <a:pt x="2051464" y="1515730"/>
                  <a:pt x="2052318" y="1515877"/>
                </a:cubicBezTo>
                <a:cubicBezTo>
                  <a:pt x="2053172" y="1516024"/>
                  <a:pt x="2054365" y="1516098"/>
                  <a:pt x="2055897" y="1516098"/>
                </a:cubicBezTo>
                <a:cubicBezTo>
                  <a:pt x="2056957" y="1516098"/>
                  <a:pt x="2057870" y="1516068"/>
                  <a:pt x="2058636" y="1516009"/>
                </a:cubicBezTo>
                <a:cubicBezTo>
                  <a:pt x="2059402" y="1515950"/>
                  <a:pt x="2060065" y="1515833"/>
                  <a:pt x="2060625" y="1515656"/>
                </a:cubicBezTo>
                <a:cubicBezTo>
                  <a:pt x="2061184" y="1515479"/>
                  <a:pt x="2061641" y="1515273"/>
                  <a:pt x="2061994" y="1515037"/>
                </a:cubicBezTo>
                <a:cubicBezTo>
                  <a:pt x="2062348" y="1514802"/>
                  <a:pt x="2062613" y="1514537"/>
                  <a:pt x="2062790" y="1514242"/>
                </a:cubicBezTo>
                <a:cubicBezTo>
                  <a:pt x="2065971" y="1508233"/>
                  <a:pt x="2068754" y="1502151"/>
                  <a:pt x="2071140" y="1495994"/>
                </a:cubicBezTo>
                <a:cubicBezTo>
                  <a:pt x="2073526" y="1489838"/>
                  <a:pt x="2075544" y="1483579"/>
                  <a:pt x="2077193" y="1477216"/>
                </a:cubicBezTo>
                <a:cubicBezTo>
                  <a:pt x="2078843" y="1470854"/>
                  <a:pt x="2080080" y="1464418"/>
                  <a:pt x="2080905" y="1457908"/>
                </a:cubicBezTo>
                <a:cubicBezTo>
                  <a:pt x="2081729" y="1451399"/>
                  <a:pt x="2082142" y="1444815"/>
                  <a:pt x="2082142" y="1438158"/>
                </a:cubicBezTo>
                <a:cubicBezTo>
                  <a:pt x="2082142" y="1424903"/>
                  <a:pt x="2080419" y="1411899"/>
                  <a:pt x="2076972" y="1399144"/>
                </a:cubicBezTo>
                <a:cubicBezTo>
                  <a:pt x="2073526" y="1386390"/>
                  <a:pt x="2068769" y="1373975"/>
                  <a:pt x="2062701" y="1361898"/>
                </a:cubicBezTo>
                <a:cubicBezTo>
                  <a:pt x="2062583" y="1361662"/>
                  <a:pt x="2062407" y="1361456"/>
                  <a:pt x="2062171" y="1361279"/>
                </a:cubicBezTo>
                <a:cubicBezTo>
                  <a:pt x="2061935" y="1361103"/>
                  <a:pt x="2061567" y="1360926"/>
                  <a:pt x="2061066" y="1360749"/>
                </a:cubicBezTo>
                <a:cubicBezTo>
                  <a:pt x="2060566" y="1360572"/>
                  <a:pt x="2059903" y="1360440"/>
                  <a:pt x="2059078" y="1360351"/>
                </a:cubicBezTo>
                <a:cubicBezTo>
                  <a:pt x="2058253" y="1360263"/>
                  <a:pt x="2057222" y="1360219"/>
                  <a:pt x="2055985" y="1360219"/>
                </a:cubicBezTo>
                <a:close/>
                <a:moveTo>
                  <a:pt x="819805" y="1360219"/>
                </a:moveTo>
                <a:cubicBezTo>
                  <a:pt x="818509" y="1360219"/>
                  <a:pt x="817448" y="1360263"/>
                  <a:pt x="816624" y="1360351"/>
                </a:cubicBezTo>
                <a:cubicBezTo>
                  <a:pt x="815799" y="1360440"/>
                  <a:pt x="815151" y="1360572"/>
                  <a:pt x="814679" y="1360749"/>
                </a:cubicBezTo>
                <a:cubicBezTo>
                  <a:pt x="814208" y="1360926"/>
                  <a:pt x="813840" y="1361103"/>
                  <a:pt x="813575" y="1361279"/>
                </a:cubicBezTo>
                <a:cubicBezTo>
                  <a:pt x="813310" y="1361456"/>
                  <a:pt x="813148" y="1361662"/>
                  <a:pt x="813089" y="1361898"/>
                </a:cubicBezTo>
                <a:cubicBezTo>
                  <a:pt x="810084" y="1367966"/>
                  <a:pt x="807375" y="1374092"/>
                  <a:pt x="804959" y="1380278"/>
                </a:cubicBezTo>
                <a:cubicBezTo>
                  <a:pt x="802544" y="1386464"/>
                  <a:pt x="800497" y="1392753"/>
                  <a:pt x="798818" y="1399144"/>
                </a:cubicBezTo>
                <a:cubicBezTo>
                  <a:pt x="797139" y="1405536"/>
                  <a:pt x="795843" y="1411972"/>
                  <a:pt x="794930" y="1418453"/>
                </a:cubicBezTo>
                <a:cubicBezTo>
                  <a:pt x="794016" y="1424933"/>
                  <a:pt x="793560" y="1431501"/>
                  <a:pt x="793560" y="1438158"/>
                </a:cubicBezTo>
                <a:cubicBezTo>
                  <a:pt x="793560" y="1444815"/>
                  <a:pt x="793972" y="1451399"/>
                  <a:pt x="794797" y="1457908"/>
                </a:cubicBezTo>
                <a:cubicBezTo>
                  <a:pt x="795622" y="1464418"/>
                  <a:pt x="796859" y="1470854"/>
                  <a:pt x="798508" y="1477216"/>
                </a:cubicBezTo>
                <a:cubicBezTo>
                  <a:pt x="800158" y="1483579"/>
                  <a:pt x="802190" y="1489838"/>
                  <a:pt x="804606" y="1495994"/>
                </a:cubicBezTo>
                <a:cubicBezTo>
                  <a:pt x="807021" y="1502151"/>
                  <a:pt x="809819" y="1508233"/>
                  <a:pt x="813001" y="1514242"/>
                </a:cubicBezTo>
                <a:cubicBezTo>
                  <a:pt x="813177" y="1514537"/>
                  <a:pt x="813442" y="1514802"/>
                  <a:pt x="813796" y="1515037"/>
                </a:cubicBezTo>
                <a:cubicBezTo>
                  <a:pt x="814149" y="1515273"/>
                  <a:pt x="814606" y="1515479"/>
                  <a:pt x="815166" y="1515656"/>
                </a:cubicBezTo>
                <a:cubicBezTo>
                  <a:pt x="815725" y="1515833"/>
                  <a:pt x="816388" y="1515950"/>
                  <a:pt x="817154" y="1516009"/>
                </a:cubicBezTo>
                <a:cubicBezTo>
                  <a:pt x="817920" y="1516068"/>
                  <a:pt x="818833" y="1516098"/>
                  <a:pt x="819893" y="1516098"/>
                </a:cubicBezTo>
                <a:cubicBezTo>
                  <a:pt x="821366" y="1516098"/>
                  <a:pt x="822529" y="1516024"/>
                  <a:pt x="823384" y="1515877"/>
                </a:cubicBezTo>
                <a:cubicBezTo>
                  <a:pt x="824238" y="1515730"/>
                  <a:pt x="824871" y="1515494"/>
                  <a:pt x="825283" y="1515170"/>
                </a:cubicBezTo>
                <a:cubicBezTo>
                  <a:pt x="825696" y="1514846"/>
                  <a:pt x="825887" y="1514434"/>
                  <a:pt x="825858" y="1513933"/>
                </a:cubicBezTo>
                <a:cubicBezTo>
                  <a:pt x="825828" y="1513432"/>
                  <a:pt x="825666" y="1512828"/>
                  <a:pt x="825372" y="1512121"/>
                </a:cubicBezTo>
                <a:cubicBezTo>
                  <a:pt x="820011" y="1500162"/>
                  <a:pt x="815931" y="1487968"/>
                  <a:pt x="813133" y="1475537"/>
                </a:cubicBezTo>
                <a:cubicBezTo>
                  <a:pt x="810335" y="1463107"/>
                  <a:pt x="808936" y="1450559"/>
                  <a:pt x="808936" y="1437893"/>
                </a:cubicBezTo>
                <a:cubicBezTo>
                  <a:pt x="808936" y="1425286"/>
                  <a:pt x="810305" y="1412753"/>
                  <a:pt x="813045" y="1400293"/>
                </a:cubicBezTo>
                <a:cubicBezTo>
                  <a:pt x="815784" y="1387833"/>
                  <a:pt x="819952" y="1375683"/>
                  <a:pt x="825549" y="1363842"/>
                </a:cubicBezTo>
                <a:cubicBezTo>
                  <a:pt x="825784" y="1363312"/>
                  <a:pt x="825873" y="1362811"/>
                  <a:pt x="825814" y="1362340"/>
                </a:cubicBezTo>
                <a:cubicBezTo>
                  <a:pt x="825755" y="1361868"/>
                  <a:pt x="825490" y="1361485"/>
                  <a:pt x="825018" y="1361191"/>
                </a:cubicBezTo>
                <a:cubicBezTo>
                  <a:pt x="824547" y="1360896"/>
                  <a:pt x="823899" y="1360661"/>
                  <a:pt x="823074" y="1360484"/>
                </a:cubicBezTo>
                <a:cubicBezTo>
                  <a:pt x="822250" y="1360307"/>
                  <a:pt x="821160" y="1360219"/>
                  <a:pt x="819805" y="1360219"/>
                </a:cubicBezTo>
                <a:close/>
                <a:moveTo>
                  <a:pt x="1471533" y="971470"/>
                </a:moveTo>
                <a:cubicBezTo>
                  <a:pt x="1467880" y="971470"/>
                  <a:pt x="1465361" y="972162"/>
                  <a:pt x="1463977" y="973547"/>
                </a:cubicBezTo>
                <a:cubicBezTo>
                  <a:pt x="1462593" y="974931"/>
                  <a:pt x="1461900" y="977715"/>
                  <a:pt x="1461900" y="981897"/>
                </a:cubicBezTo>
                <a:cubicBezTo>
                  <a:pt x="1461900" y="985962"/>
                  <a:pt x="1462578" y="988672"/>
                  <a:pt x="1463933" y="990027"/>
                </a:cubicBezTo>
                <a:cubicBezTo>
                  <a:pt x="1465288" y="991382"/>
                  <a:pt x="1467733" y="992060"/>
                  <a:pt x="1471267" y="992060"/>
                </a:cubicBezTo>
                <a:cubicBezTo>
                  <a:pt x="1474920" y="992060"/>
                  <a:pt x="1477438" y="991367"/>
                  <a:pt x="1478823" y="989983"/>
                </a:cubicBezTo>
                <a:cubicBezTo>
                  <a:pt x="1480207" y="988599"/>
                  <a:pt x="1480899" y="985815"/>
                  <a:pt x="1480899" y="981632"/>
                </a:cubicBezTo>
                <a:cubicBezTo>
                  <a:pt x="1480899" y="977567"/>
                  <a:pt x="1480222" y="974857"/>
                  <a:pt x="1478867" y="973503"/>
                </a:cubicBezTo>
                <a:cubicBezTo>
                  <a:pt x="1477512" y="972148"/>
                  <a:pt x="1475067" y="971470"/>
                  <a:pt x="1471533" y="971470"/>
                </a:cubicBezTo>
                <a:close/>
                <a:moveTo>
                  <a:pt x="1182172" y="917743"/>
                </a:moveTo>
                <a:cubicBezTo>
                  <a:pt x="1186869" y="917743"/>
                  <a:pt x="1190792" y="918583"/>
                  <a:pt x="1193942" y="920262"/>
                </a:cubicBezTo>
                <a:cubicBezTo>
                  <a:pt x="1197093" y="921941"/>
                  <a:pt x="1199589" y="924223"/>
                  <a:pt x="1201432" y="927110"/>
                </a:cubicBezTo>
                <a:cubicBezTo>
                  <a:pt x="1203275" y="929997"/>
                  <a:pt x="1204598" y="933355"/>
                  <a:pt x="1205400" y="937184"/>
                </a:cubicBezTo>
                <a:cubicBezTo>
                  <a:pt x="1206203" y="941013"/>
                  <a:pt x="1206604" y="945078"/>
                  <a:pt x="1206604" y="949378"/>
                </a:cubicBezTo>
                <a:cubicBezTo>
                  <a:pt x="1206604" y="953973"/>
                  <a:pt x="1206129" y="958186"/>
                  <a:pt x="1205177" y="962015"/>
                </a:cubicBezTo>
                <a:cubicBezTo>
                  <a:pt x="1204226" y="965844"/>
                  <a:pt x="1202740" y="969143"/>
                  <a:pt x="1200719" y="971912"/>
                </a:cubicBezTo>
                <a:cubicBezTo>
                  <a:pt x="1198698" y="974681"/>
                  <a:pt x="1196113" y="976831"/>
                  <a:pt x="1192962" y="978363"/>
                </a:cubicBezTo>
                <a:cubicBezTo>
                  <a:pt x="1189812" y="979894"/>
                  <a:pt x="1186096" y="980660"/>
                  <a:pt x="1181816" y="980660"/>
                </a:cubicBezTo>
                <a:cubicBezTo>
                  <a:pt x="1177120" y="980660"/>
                  <a:pt x="1173197" y="979821"/>
                  <a:pt x="1170046" y="978142"/>
                </a:cubicBezTo>
                <a:cubicBezTo>
                  <a:pt x="1166896" y="976463"/>
                  <a:pt x="1164384" y="974195"/>
                  <a:pt x="1162512" y="971338"/>
                </a:cubicBezTo>
                <a:cubicBezTo>
                  <a:pt x="1160640" y="968480"/>
                  <a:pt x="1159302" y="965137"/>
                  <a:pt x="1158500" y="961308"/>
                </a:cubicBezTo>
                <a:cubicBezTo>
                  <a:pt x="1157697" y="957479"/>
                  <a:pt x="1157296" y="953384"/>
                  <a:pt x="1157296" y="949025"/>
                </a:cubicBezTo>
                <a:cubicBezTo>
                  <a:pt x="1157296" y="944489"/>
                  <a:pt x="1157786" y="940306"/>
                  <a:pt x="1158767" y="936477"/>
                </a:cubicBezTo>
                <a:cubicBezTo>
                  <a:pt x="1159748" y="932648"/>
                  <a:pt x="1161249" y="929334"/>
                  <a:pt x="1163269" y="926536"/>
                </a:cubicBezTo>
                <a:cubicBezTo>
                  <a:pt x="1165290" y="923737"/>
                  <a:pt x="1167861" y="921572"/>
                  <a:pt x="1170982" y="920041"/>
                </a:cubicBezTo>
                <a:cubicBezTo>
                  <a:pt x="1174103" y="918509"/>
                  <a:pt x="1177833" y="917743"/>
                  <a:pt x="1182172" y="917743"/>
                </a:cubicBezTo>
                <a:close/>
                <a:moveTo>
                  <a:pt x="906358" y="906786"/>
                </a:moveTo>
                <a:cubicBezTo>
                  <a:pt x="904590" y="906786"/>
                  <a:pt x="903176" y="906859"/>
                  <a:pt x="902116" y="907007"/>
                </a:cubicBezTo>
                <a:cubicBezTo>
                  <a:pt x="901056" y="907154"/>
                  <a:pt x="900290" y="907434"/>
                  <a:pt x="899818" y="907846"/>
                </a:cubicBezTo>
                <a:cubicBezTo>
                  <a:pt x="899347" y="908258"/>
                  <a:pt x="899112" y="908818"/>
                  <a:pt x="899112" y="909525"/>
                </a:cubicBezTo>
                <a:cubicBezTo>
                  <a:pt x="899112" y="910232"/>
                  <a:pt x="899347" y="911204"/>
                  <a:pt x="899818" y="912441"/>
                </a:cubicBezTo>
                <a:lnTo>
                  <a:pt x="928184" y="988437"/>
                </a:lnTo>
                <a:cubicBezTo>
                  <a:pt x="928361" y="989026"/>
                  <a:pt x="928685" y="989585"/>
                  <a:pt x="929156" y="990115"/>
                </a:cubicBezTo>
                <a:cubicBezTo>
                  <a:pt x="929628" y="990646"/>
                  <a:pt x="930128" y="991029"/>
                  <a:pt x="930659" y="991264"/>
                </a:cubicBezTo>
                <a:lnTo>
                  <a:pt x="919701" y="1018923"/>
                </a:lnTo>
                <a:cubicBezTo>
                  <a:pt x="919348" y="1019748"/>
                  <a:pt x="919200" y="1020455"/>
                  <a:pt x="919259" y="1021044"/>
                </a:cubicBezTo>
                <a:cubicBezTo>
                  <a:pt x="919318" y="1021633"/>
                  <a:pt x="919598" y="1022104"/>
                  <a:pt x="920099" y="1022458"/>
                </a:cubicBezTo>
                <a:cubicBezTo>
                  <a:pt x="920599" y="1022811"/>
                  <a:pt x="921321" y="1023062"/>
                  <a:pt x="922264" y="1023209"/>
                </a:cubicBezTo>
                <a:cubicBezTo>
                  <a:pt x="923206" y="1023356"/>
                  <a:pt x="924443" y="1023430"/>
                  <a:pt x="925975" y="1023430"/>
                </a:cubicBezTo>
                <a:cubicBezTo>
                  <a:pt x="928921" y="1023430"/>
                  <a:pt x="931115" y="1023179"/>
                  <a:pt x="932558" y="1022679"/>
                </a:cubicBezTo>
                <a:cubicBezTo>
                  <a:pt x="934002" y="1022178"/>
                  <a:pt x="934900" y="1021456"/>
                  <a:pt x="935254" y="1020514"/>
                </a:cubicBezTo>
                <a:lnTo>
                  <a:pt x="945858" y="991264"/>
                </a:lnTo>
                <a:lnTo>
                  <a:pt x="974400" y="912176"/>
                </a:lnTo>
                <a:cubicBezTo>
                  <a:pt x="974754" y="911116"/>
                  <a:pt x="974930" y="910232"/>
                  <a:pt x="974930" y="909525"/>
                </a:cubicBezTo>
                <a:cubicBezTo>
                  <a:pt x="974930" y="908818"/>
                  <a:pt x="974680" y="908258"/>
                  <a:pt x="974179" y="907846"/>
                </a:cubicBezTo>
                <a:cubicBezTo>
                  <a:pt x="973678" y="907434"/>
                  <a:pt x="972898" y="907154"/>
                  <a:pt x="971837" y="907007"/>
                </a:cubicBezTo>
                <a:cubicBezTo>
                  <a:pt x="970777" y="906859"/>
                  <a:pt x="969422" y="906786"/>
                  <a:pt x="967773" y="906786"/>
                </a:cubicBezTo>
                <a:cubicBezTo>
                  <a:pt x="965887" y="906786"/>
                  <a:pt x="964444" y="906859"/>
                  <a:pt x="963443" y="907007"/>
                </a:cubicBezTo>
                <a:cubicBezTo>
                  <a:pt x="962441" y="907154"/>
                  <a:pt x="961690" y="907390"/>
                  <a:pt x="961189" y="907714"/>
                </a:cubicBezTo>
                <a:cubicBezTo>
                  <a:pt x="960688" y="908038"/>
                  <a:pt x="960261" y="908759"/>
                  <a:pt x="959908" y="909879"/>
                </a:cubicBezTo>
                <a:lnTo>
                  <a:pt x="937993" y="974033"/>
                </a:lnTo>
                <a:lnTo>
                  <a:pt x="937728" y="974033"/>
                </a:lnTo>
                <a:lnTo>
                  <a:pt x="915018" y="910232"/>
                </a:lnTo>
                <a:cubicBezTo>
                  <a:pt x="914723" y="909466"/>
                  <a:pt x="914443" y="908862"/>
                  <a:pt x="914178" y="908420"/>
                </a:cubicBezTo>
                <a:cubicBezTo>
                  <a:pt x="913913" y="907979"/>
                  <a:pt x="913486" y="907640"/>
                  <a:pt x="912897" y="907404"/>
                </a:cubicBezTo>
                <a:cubicBezTo>
                  <a:pt x="912308" y="907169"/>
                  <a:pt x="911512" y="907007"/>
                  <a:pt x="910511" y="906918"/>
                </a:cubicBezTo>
                <a:cubicBezTo>
                  <a:pt x="909509" y="906830"/>
                  <a:pt x="908125" y="906786"/>
                  <a:pt x="906358" y="906786"/>
                </a:cubicBezTo>
                <a:close/>
                <a:moveTo>
                  <a:pt x="1283032" y="905549"/>
                </a:moveTo>
                <a:cubicBezTo>
                  <a:pt x="1278496" y="905549"/>
                  <a:pt x="1274004" y="906712"/>
                  <a:pt x="1269556" y="909039"/>
                </a:cubicBezTo>
                <a:cubicBezTo>
                  <a:pt x="1265109" y="911366"/>
                  <a:pt x="1260646" y="915033"/>
                  <a:pt x="1256169" y="920041"/>
                </a:cubicBezTo>
                <a:lnTo>
                  <a:pt x="1256169" y="909525"/>
                </a:lnTo>
                <a:cubicBezTo>
                  <a:pt x="1256169" y="909054"/>
                  <a:pt x="1256066" y="908656"/>
                  <a:pt x="1255860" y="908332"/>
                </a:cubicBezTo>
                <a:cubicBezTo>
                  <a:pt x="1255653" y="908008"/>
                  <a:pt x="1255315" y="907714"/>
                  <a:pt x="1254843" y="907448"/>
                </a:cubicBezTo>
                <a:cubicBezTo>
                  <a:pt x="1254372" y="907183"/>
                  <a:pt x="1253709" y="907007"/>
                  <a:pt x="1252855" y="906918"/>
                </a:cubicBezTo>
                <a:cubicBezTo>
                  <a:pt x="1252001" y="906830"/>
                  <a:pt x="1250926" y="906786"/>
                  <a:pt x="1249630" y="906786"/>
                </a:cubicBezTo>
                <a:cubicBezTo>
                  <a:pt x="1248275" y="906786"/>
                  <a:pt x="1247185" y="906830"/>
                  <a:pt x="1246360" y="906918"/>
                </a:cubicBezTo>
                <a:cubicBezTo>
                  <a:pt x="1245535" y="907007"/>
                  <a:pt x="1244858" y="907183"/>
                  <a:pt x="1244328" y="907448"/>
                </a:cubicBezTo>
                <a:cubicBezTo>
                  <a:pt x="1243797" y="907714"/>
                  <a:pt x="1243444" y="908008"/>
                  <a:pt x="1243267" y="908332"/>
                </a:cubicBezTo>
                <a:cubicBezTo>
                  <a:pt x="1243091" y="908656"/>
                  <a:pt x="1243002" y="909054"/>
                  <a:pt x="1243002" y="909525"/>
                </a:cubicBezTo>
                <a:lnTo>
                  <a:pt x="1243002" y="989055"/>
                </a:lnTo>
                <a:cubicBezTo>
                  <a:pt x="1243002" y="989526"/>
                  <a:pt x="1243105" y="989924"/>
                  <a:pt x="1243311" y="990248"/>
                </a:cubicBezTo>
                <a:cubicBezTo>
                  <a:pt x="1243518" y="990572"/>
                  <a:pt x="1243901" y="990852"/>
                  <a:pt x="1244460" y="991088"/>
                </a:cubicBezTo>
                <a:cubicBezTo>
                  <a:pt x="1245020" y="991323"/>
                  <a:pt x="1245771" y="991500"/>
                  <a:pt x="1246714" y="991618"/>
                </a:cubicBezTo>
                <a:cubicBezTo>
                  <a:pt x="1247656" y="991736"/>
                  <a:pt x="1248834" y="991794"/>
                  <a:pt x="1250248" y="991794"/>
                </a:cubicBezTo>
                <a:cubicBezTo>
                  <a:pt x="1251721" y="991794"/>
                  <a:pt x="1252929" y="991736"/>
                  <a:pt x="1253871" y="991618"/>
                </a:cubicBezTo>
                <a:cubicBezTo>
                  <a:pt x="1254814" y="991500"/>
                  <a:pt x="1255550" y="991323"/>
                  <a:pt x="1256080" y="991088"/>
                </a:cubicBezTo>
                <a:cubicBezTo>
                  <a:pt x="1256611" y="990852"/>
                  <a:pt x="1256994" y="990572"/>
                  <a:pt x="1257229" y="990248"/>
                </a:cubicBezTo>
                <a:cubicBezTo>
                  <a:pt x="1257465" y="989924"/>
                  <a:pt x="1257583" y="989526"/>
                  <a:pt x="1257583" y="989055"/>
                </a:cubicBezTo>
                <a:lnTo>
                  <a:pt x="1257583" y="933472"/>
                </a:lnTo>
                <a:cubicBezTo>
                  <a:pt x="1261589" y="928465"/>
                  <a:pt x="1265418" y="924665"/>
                  <a:pt x="1269070" y="922073"/>
                </a:cubicBezTo>
                <a:cubicBezTo>
                  <a:pt x="1272723" y="919481"/>
                  <a:pt x="1276375" y="918185"/>
                  <a:pt x="1280028" y="918185"/>
                </a:cubicBezTo>
                <a:cubicBezTo>
                  <a:pt x="1282856" y="918185"/>
                  <a:pt x="1285345" y="918715"/>
                  <a:pt x="1287495" y="919776"/>
                </a:cubicBezTo>
                <a:cubicBezTo>
                  <a:pt x="1289645" y="920836"/>
                  <a:pt x="1291398" y="922368"/>
                  <a:pt x="1292753" y="924371"/>
                </a:cubicBezTo>
                <a:cubicBezTo>
                  <a:pt x="1294108" y="926374"/>
                  <a:pt x="1295138" y="928760"/>
                  <a:pt x="1295845" y="931528"/>
                </a:cubicBezTo>
                <a:cubicBezTo>
                  <a:pt x="1296552" y="934297"/>
                  <a:pt x="1296906" y="937950"/>
                  <a:pt x="1296906" y="942486"/>
                </a:cubicBezTo>
                <a:lnTo>
                  <a:pt x="1296906" y="989055"/>
                </a:lnTo>
                <a:cubicBezTo>
                  <a:pt x="1296906" y="989526"/>
                  <a:pt x="1297024" y="989924"/>
                  <a:pt x="1297259" y="990248"/>
                </a:cubicBezTo>
                <a:cubicBezTo>
                  <a:pt x="1297495" y="990572"/>
                  <a:pt x="1297878" y="990852"/>
                  <a:pt x="1298408" y="991088"/>
                </a:cubicBezTo>
                <a:cubicBezTo>
                  <a:pt x="1298938" y="991323"/>
                  <a:pt x="1299675" y="991500"/>
                  <a:pt x="1300617" y="991618"/>
                </a:cubicBezTo>
                <a:cubicBezTo>
                  <a:pt x="1301560" y="991736"/>
                  <a:pt x="1302768" y="991794"/>
                  <a:pt x="1304240" y="991794"/>
                </a:cubicBezTo>
                <a:cubicBezTo>
                  <a:pt x="1305654" y="991794"/>
                  <a:pt x="1306832" y="991736"/>
                  <a:pt x="1307775" y="991618"/>
                </a:cubicBezTo>
                <a:cubicBezTo>
                  <a:pt x="1308718" y="991500"/>
                  <a:pt x="1309454" y="991323"/>
                  <a:pt x="1309984" y="991088"/>
                </a:cubicBezTo>
                <a:cubicBezTo>
                  <a:pt x="1310514" y="990852"/>
                  <a:pt x="1310897" y="990572"/>
                  <a:pt x="1311133" y="990248"/>
                </a:cubicBezTo>
                <a:cubicBezTo>
                  <a:pt x="1311369" y="989924"/>
                  <a:pt x="1311486" y="989526"/>
                  <a:pt x="1311486" y="989055"/>
                </a:cubicBezTo>
                <a:lnTo>
                  <a:pt x="1311486" y="940542"/>
                </a:lnTo>
                <a:cubicBezTo>
                  <a:pt x="1311486" y="934886"/>
                  <a:pt x="1311000" y="930041"/>
                  <a:pt x="1310028" y="926005"/>
                </a:cubicBezTo>
                <a:cubicBezTo>
                  <a:pt x="1309056" y="921970"/>
                  <a:pt x="1307451" y="918450"/>
                  <a:pt x="1305212" y="915446"/>
                </a:cubicBezTo>
                <a:cubicBezTo>
                  <a:pt x="1302974" y="912441"/>
                  <a:pt x="1300043" y="910041"/>
                  <a:pt x="1296420" y="908244"/>
                </a:cubicBezTo>
                <a:cubicBezTo>
                  <a:pt x="1292797" y="906447"/>
                  <a:pt x="1288334" y="905549"/>
                  <a:pt x="1283032" y="905549"/>
                </a:cubicBezTo>
                <a:close/>
                <a:moveTo>
                  <a:pt x="1182745" y="905549"/>
                </a:moveTo>
                <a:cubicBezTo>
                  <a:pt x="1175971" y="905549"/>
                  <a:pt x="1170050" y="906638"/>
                  <a:pt x="1164984" y="908818"/>
                </a:cubicBezTo>
                <a:cubicBezTo>
                  <a:pt x="1159917" y="910998"/>
                  <a:pt x="1155690" y="914061"/>
                  <a:pt x="1152303" y="918008"/>
                </a:cubicBezTo>
                <a:cubicBezTo>
                  <a:pt x="1148916" y="921955"/>
                  <a:pt x="1146382" y="926653"/>
                  <a:pt x="1144704" y="932103"/>
                </a:cubicBezTo>
                <a:cubicBezTo>
                  <a:pt x="1143025" y="937552"/>
                  <a:pt x="1142185" y="943517"/>
                  <a:pt x="1142185" y="949997"/>
                </a:cubicBezTo>
                <a:cubicBezTo>
                  <a:pt x="1142185" y="956713"/>
                  <a:pt x="1142980" y="962722"/>
                  <a:pt x="1144571" y="968024"/>
                </a:cubicBezTo>
                <a:cubicBezTo>
                  <a:pt x="1146162" y="973326"/>
                  <a:pt x="1148577" y="977833"/>
                  <a:pt x="1151817" y="981544"/>
                </a:cubicBezTo>
                <a:cubicBezTo>
                  <a:pt x="1155057" y="985255"/>
                  <a:pt x="1159107" y="988083"/>
                  <a:pt x="1163967" y="990027"/>
                </a:cubicBezTo>
                <a:cubicBezTo>
                  <a:pt x="1168828" y="991971"/>
                  <a:pt x="1174527" y="992943"/>
                  <a:pt x="1181066" y="992943"/>
                </a:cubicBezTo>
                <a:cubicBezTo>
                  <a:pt x="1187782" y="992943"/>
                  <a:pt x="1193688" y="991839"/>
                  <a:pt x="1198784" y="989629"/>
                </a:cubicBezTo>
                <a:cubicBezTo>
                  <a:pt x="1203880" y="987420"/>
                  <a:pt x="1208121" y="984342"/>
                  <a:pt x="1211509" y="980395"/>
                </a:cubicBezTo>
                <a:cubicBezTo>
                  <a:pt x="1214896" y="976448"/>
                  <a:pt x="1217444" y="971750"/>
                  <a:pt x="1219152" y="966301"/>
                </a:cubicBezTo>
                <a:cubicBezTo>
                  <a:pt x="1220861" y="960851"/>
                  <a:pt x="1221715" y="954887"/>
                  <a:pt x="1221715" y="948406"/>
                </a:cubicBezTo>
                <a:cubicBezTo>
                  <a:pt x="1221715" y="941749"/>
                  <a:pt x="1220905" y="935770"/>
                  <a:pt x="1219285" y="930468"/>
                </a:cubicBezTo>
                <a:cubicBezTo>
                  <a:pt x="1217665" y="925166"/>
                  <a:pt x="1215235" y="920659"/>
                  <a:pt x="1211995" y="916948"/>
                </a:cubicBezTo>
                <a:cubicBezTo>
                  <a:pt x="1208755" y="913236"/>
                  <a:pt x="1204705" y="910409"/>
                  <a:pt x="1199844" y="908465"/>
                </a:cubicBezTo>
                <a:cubicBezTo>
                  <a:pt x="1194984" y="906521"/>
                  <a:pt x="1189285" y="905549"/>
                  <a:pt x="1182745" y="905549"/>
                </a:cubicBezTo>
                <a:close/>
                <a:moveTo>
                  <a:pt x="1636499" y="898833"/>
                </a:moveTo>
                <a:cubicBezTo>
                  <a:pt x="1635321" y="898833"/>
                  <a:pt x="1634305" y="898906"/>
                  <a:pt x="1633451" y="899054"/>
                </a:cubicBezTo>
                <a:cubicBezTo>
                  <a:pt x="1632596" y="899201"/>
                  <a:pt x="1631919" y="899407"/>
                  <a:pt x="1631418" y="899672"/>
                </a:cubicBezTo>
                <a:cubicBezTo>
                  <a:pt x="1630917" y="899937"/>
                  <a:pt x="1630549" y="900261"/>
                  <a:pt x="1630314" y="900644"/>
                </a:cubicBezTo>
                <a:cubicBezTo>
                  <a:pt x="1630078" y="901027"/>
                  <a:pt x="1629960" y="901454"/>
                  <a:pt x="1629960" y="901926"/>
                </a:cubicBezTo>
                <a:lnTo>
                  <a:pt x="1629960" y="934091"/>
                </a:lnTo>
                <a:lnTo>
                  <a:pt x="1600887" y="934091"/>
                </a:lnTo>
                <a:cubicBezTo>
                  <a:pt x="1600416" y="934091"/>
                  <a:pt x="1599989" y="934209"/>
                  <a:pt x="1599606" y="934444"/>
                </a:cubicBezTo>
                <a:cubicBezTo>
                  <a:pt x="1599223" y="934680"/>
                  <a:pt x="1598884" y="935063"/>
                  <a:pt x="1598590" y="935593"/>
                </a:cubicBezTo>
                <a:cubicBezTo>
                  <a:pt x="1598295" y="936123"/>
                  <a:pt x="1598060" y="936786"/>
                  <a:pt x="1597883" y="937581"/>
                </a:cubicBezTo>
                <a:cubicBezTo>
                  <a:pt x="1597706" y="938377"/>
                  <a:pt x="1597618" y="939305"/>
                  <a:pt x="1597618" y="940365"/>
                </a:cubicBezTo>
                <a:cubicBezTo>
                  <a:pt x="1597618" y="941484"/>
                  <a:pt x="1597706" y="942442"/>
                  <a:pt x="1597883" y="943237"/>
                </a:cubicBezTo>
                <a:cubicBezTo>
                  <a:pt x="1598060" y="944032"/>
                  <a:pt x="1598295" y="944695"/>
                  <a:pt x="1598590" y="945225"/>
                </a:cubicBezTo>
                <a:cubicBezTo>
                  <a:pt x="1598884" y="945755"/>
                  <a:pt x="1599223" y="946138"/>
                  <a:pt x="1599606" y="946374"/>
                </a:cubicBezTo>
                <a:cubicBezTo>
                  <a:pt x="1599989" y="946610"/>
                  <a:pt x="1600446" y="946727"/>
                  <a:pt x="1600976" y="946727"/>
                </a:cubicBezTo>
                <a:lnTo>
                  <a:pt x="1629960" y="946727"/>
                </a:lnTo>
                <a:lnTo>
                  <a:pt x="1629960" y="978893"/>
                </a:lnTo>
                <a:cubicBezTo>
                  <a:pt x="1629960" y="979364"/>
                  <a:pt x="1630078" y="979762"/>
                  <a:pt x="1630314" y="980086"/>
                </a:cubicBezTo>
                <a:cubicBezTo>
                  <a:pt x="1630549" y="980410"/>
                  <a:pt x="1630917" y="980690"/>
                  <a:pt x="1631418" y="980925"/>
                </a:cubicBezTo>
                <a:cubicBezTo>
                  <a:pt x="1631919" y="981161"/>
                  <a:pt x="1632596" y="981352"/>
                  <a:pt x="1633451" y="981500"/>
                </a:cubicBezTo>
                <a:cubicBezTo>
                  <a:pt x="1634305" y="981647"/>
                  <a:pt x="1635321" y="981721"/>
                  <a:pt x="1636499" y="981721"/>
                </a:cubicBezTo>
                <a:cubicBezTo>
                  <a:pt x="1637736" y="981721"/>
                  <a:pt x="1638767" y="981647"/>
                  <a:pt x="1639592" y="981500"/>
                </a:cubicBezTo>
                <a:cubicBezTo>
                  <a:pt x="1640417" y="981352"/>
                  <a:pt x="1641079" y="981161"/>
                  <a:pt x="1641580" y="980925"/>
                </a:cubicBezTo>
                <a:cubicBezTo>
                  <a:pt x="1642081" y="980690"/>
                  <a:pt x="1642449" y="980410"/>
                  <a:pt x="1642685" y="980086"/>
                </a:cubicBezTo>
                <a:cubicBezTo>
                  <a:pt x="1642921" y="979762"/>
                  <a:pt x="1643038" y="979364"/>
                  <a:pt x="1643038" y="978893"/>
                </a:cubicBezTo>
                <a:lnTo>
                  <a:pt x="1643038" y="946727"/>
                </a:lnTo>
                <a:lnTo>
                  <a:pt x="1672023" y="946727"/>
                </a:lnTo>
                <a:cubicBezTo>
                  <a:pt x="1672494" y="946727"/>
                  <a:pt x="1672936" y="946610"/>
                  <a:pt x="1673348" y="946374"/>
                </a:cubicBezTo>
                <a:cubicBezTo>
                  <a:pt x="1673760" y="946138"/>
                  <a:pt x="1674114" y="945755"/>
                  <a:pt x="1674409" y="945225"/>
                </a:cubicBezTo>
                <a:cubicBezTo>
                  <a:pt x="1674703" y="944695"/>
                  <a:pt x="1674939" y="944032"/>
                  <a:pt x="1675116" y="943237"/>
                </a:cubicBezTo>
                <a:cubicBezTo>
                  <a:pt x="1675292" y="942442"/>
                  <a:pt x="1675381" y="941484"/>
                  <a:pt x="1675381" y="940365"/>
                </a:cubicBezTo>
                <a:cubicBezTo>
                  <a:pt x="1675381" y="939305"/>
                  <a:pt x="1675307" y="938377"/>
                  <a:pt x="1675160" y="937581"/>
                </a:cubicBezTo>
                <a:cubicBezTo>
                  <a:pt x="1675012" y="936786"/>
                  <a:pt x="1674777" y="936123"/>
                  <a:pt x="1674453" y="935593"/>
                </a:cubicBezTo>
                <a:cubicBezTo>
                  <a:pt x="1674129" y="935063"/>
                  <a:pt x="1673775" y="934680"/>
                  <a:pt x="1673392" y="934444"/>
                </a:cubicBezTo>
                <a:cubicBezTo>
                  <a:pt x="1673009" y="934209"/>
                  <a:pt x="1672582" y="934091"/>
                  <a:pt x="1672111" y="934091"/>
                </a:cubicBezTo>
                <a:lnTo>
                  <a:pt x="1643038" y="934091"/>
                </a:lnTo>
                <a:lnTo>
                  <a:pt x="1643038" y="901926"/>
                </a:lnTo>
                <a:cubicBezTo>
                  <a:pt x="1643038" y="901454"/>
                  <a:pt x="1642921" y="901027"/>
                  <a:pt x="1642685" y="900644"/>
                </a:cubicBezTo>
                <a:cubicBezTo>
                  <a:pt x="1642449" y="900261"/>
                  <a:pt x="1642081" y="899937"/>
                  <a:pt x="1641580" y="899672"/>
                </a:cubicBezTo>
                <a:cubicBezTo>
                  <a:pt x="1641079" y="899407"/>
                  <a:pt x="1640417" y="899201"/>
                  <a:pt x="1639592" y="899054"/>
                </a:cubicBezTo>
                <a:cubicBezTo>
                  <a:pt x="1638767" y="898906"/>
                  <a:pt x="1637736" y="898833"/>
                  <a:pt x="1636499" y="898833"/>
                </a:cubicBezTo>
                <a:close/>
                <a:moveTo>
                  <a:pt x="831255" y="889466"/>
                </a:moveTo>
                <a:lnTo>
                  <a:pt x="845306" y="889466"/>
                </a:lnTo>
                <a:cubicBezTo>
                  <a:pt x="847898" y="889466"/>
                  <a:pt x="850563" y="889672"/>
                  <a:pt x="853303" y="890084"/>
                </a:cubicBezTo>
                <a:cubicBezTo>
                  <a:pt x="856042" y="890497"/>
                  <a:pt x="858693" y="891469"/>
                  <a:pt x="861256" y="893000"/>
                </a:cubicBezTo>
                <a:cubicBezTo>
                  <a:pt x="863818" y="894532"/>
                  <a:pt x="865969" y="896859"/>
                  <a:pt x="867706" y="899981"/>
                </a:cubicBezTo>
                <a:cubicBezTo>
                  <a:pt x="869444" y="903104"/>
                  <a:pt x="870313" y="906992"/>
                  <a:pt x="870313" y="911646"/>
                </a:cubicBezTo>
                <a:cubicBezTo>
                  <a:pt x="870313" y="915063"/>
                  <a:pt x="869783" y="918229"/>
                  <a:pt x="868723" y="921145"/>
                </a:cubicBezTo>
                <a:cubicBezTo>
                  <a:pt x="867662" y="924061"/>
                  <a:pt x="866101" y="926565"/>
                  <a:pt x="864039" y="928656"/>
                </a:cubicBezTo>
                <a:cubicBezTo>
                  <a:pt x="861977" y="930748"/>
                  <a:pt x="859430" y="932383"/>
                  <a:pt x="856396" y="933561"/>
                </a:cubicBezTo>
                <a:cubicBezTo>
                  <a:pt x="853362" y="934739"/>
                  <a:pt x="849547" y="935328"/>
                  <a:pt x="844952" y="935328"/>
                </a:cubicBezTo>
                <a:lnTo>
                  <a:pt x="831255" y="935328"/>
                </a:lnTo>
                <a:close/>
                <a:moveTo>
                  <a:pt x="1540366" y="887345"/>
                </a:moveTo>
                <a:cubicBezTo>
                  <a:pt x="1544077" y="887345"/>
                  <a:pt x="1547347" y="888052"/>
                  <a:pt x="1550174" y="889466"/>
                </a:cubicBezTo>
                <a:cubicBezTo>
                  <a:pt x="1553002" y="890880"/>
                  <a:pt x="1555388" y="893177"/>
                  <a:pt x="1557332" y="896358"/>
                </a:cubicBezTo>
                <a:cubicBezTo>
                  <a:pt x="1559276" y="899540"/>
                  <a:pt x="1560749" y="903708"/>
                  <a:pt x="1561750" y="908862"/>
                </a:cubicBezTo>
                <a:cubicBezTo>
                  <a:pt x="1562752" y="914017"/>
                  <a:pt x="1563253" y="920365"/>
                  <a:pt x="1563253" y="927905"/>
                </a:cubicBezTo>
                <a:cubicBezTo>
                  <a:pt x="1560248" y="930085"/>
                  <a:pt x="1556684" y="931838"/>
                  <a:pt x="1552560" y="933163"/>
                </a:cubicBezTo>
                <a:cubicBezTo>
                  <a:pt x="1548436" y="934489"/>
                  <a:pt x="1544165" y="935151"/>
                  <a:pt x="1539747" y="935151"/>
                </a:cubicBezTo>
                <a:cubicBezTo>
                  <a:pt x="1535859" y="935151"/>
                  <a:pt x="1532589" y="934606"/>
                  <a:pt x="1529938" y="933517"/>
                </a:cubicBezTo>
                <a:cubicBezTo>
                  <a:pt x="1527287" y="932427"/>
                  <a:pt x="1525137" y="930880"/>
                  <a:pt x="1523488" y="928877"/>
                </a:cubicBezTo>
                <a:cubicBezTo>
                  <a:pt x="1521838" y="926874"/>
                  <a:pt x="1520645" y="924430"/>
                  <a:pt x="1519909" y="921543"/>
                </a:cubicBezTo>
                <a:cubicBezTo>
                  <a:pt x="1519172" y="918656"/>
                  <a:pt x="1518804" y="915475"/>
                  <a:pt x="1518804" y="911999"/>
                </a:cubicBezTo>
                <a:cubicBezTo>
                  <a:pt x="1518804" y="908877"/>
                  <a:pt x="1519216" y="905843"/>
                  <a:pt x="1520041" y="902898"/>
                </a:cubicBezTo>
                <a:cubicBezTo>
                  <a:pt x="1520866" y="899952"/>
                  <a:pt x="1522147" y="897316"/>
                  <a:pt x="1523885" y="894989"/>
                </a:cubicBezTo>
                <a:cubicBezTo>
                  <a:pt x="1525623" y="892662"/>
                  <a:pt x="1527847" y="890806"/>
                  <a:pt x="1530557" y="889422"/>
                </a:cubicBezTo>
                <a:cubicBezTo>
                  <a:pt x="1533267" y="888037"/>
                  <a:pt x="1536536" y="887345"/>
                  <a:pt x="1540366" y="887345"/>
                </a:cubicBezTo>
                <a:close/>
                <a:moveTo>
                  <a:pt x="1006045" y="885489"/>
                </a:moveTo>
                <a:cubicBezTo>
                  <a:pt x="1004631" y="885489"/>
                  <a:pt x="1003452" y="885548"/>
                  <a:pt x="1002510" y="885666"/>
                </a:cubicBezTo>
                <a:cubicBezTo>
                  <a:pt x="1001567" y="885784"/>
                  <a:pt x="1000816" y="885975"/>
                  <a:pt x="1000257" y="886240"/>
                </a:cubicBezTo>
                <a:cubicBezTo>
                  <a:pt x="999697" y="886506"/>
                  <a:pt x="999314" y="886815"/>
                  <a:pt x="999108" y="887168"/>
                </a:cubicBezTo>
                <a:cubicBezTo>
                  <a:pt x="998902" y="887522"/>
                  <a:pt x="998799" y="887905"/>
                  <a:pt x="998799" y="888317"/>
                </a:cubicBezTo>
                <a:lnTo>
                  <a:pt x="998799" y="907228"/>
                </a:lnTo>
                <a:lnTo>
                  <a:pt x="987753" y="907228"/>
                </a:lnTo>
                <a:cubicBezTo>
                  <a:pt x="987281" y="907228"/>
                  <a:pt x="986854" y="907331"/>
                  <a:pt x="986471" y="907537"/>
                </a:cubicBezTo>
                <a:cubicBezTo>
                  <a:pt x="986088" y="907743"/>
                  <a:pt x="985779" y="908096"/>
                  <a:pt x="985544" y="908597"/>
                </a:cubicBezTo>
                <a:cubicBezTo>
                  <a:pt x="985308" y="909098"/>
                  <a:pt x="985116" y="909731"/>
                  <a:pt x="984969" y="910497"/>
                </a:cubicBezTo>
                <a:cubicBezTo>
                  <a:pt x="984822" y="911263"/>
                  <a:pt x="984748" y="912205"/>
                  <a:pt x="984748" y="913325"/>
                </a:cubicBezTo>
                <a:cubicBezTo>
                  <a:pt x="984748" y="915446"/>
                  <a:pt x="985013" y="916977"/>
                  <a:pt x="985544" y="917920"/>
                </a:cubicBezTo>
                <a:cubicBezTo>
                  <a:pt x="986074" y="918862"/>
                  <a:pt x="986781" y="919334"/>
                  <a:pt x="987664" y="919334"/>
                </a:cubicBezTo>
                <a:lnTo>
                  <a:pt x="998799" y="919334"/>
                </a:lnTo>
                <a:lnTo>
                  <a:pt x="998799" y="965815"/>
                </a:lnTo>
                <a:cubicBezTo>
                  <a:pt x="998799" y="970410"/>
                  <a:pt x="999226" y="974401"/>
                  <a:pt x="1000080" y="977788"/>
                </a:cubicBezTo>
                <a:cubicBezTo>
                  <a:pt x="1000934" y="981176"/>
                  <a:pt x="1002304" y="983974"/>
                  <a:pt x="1004189" y="986183"/>
                </a:cubicBezTo>
                <a:cubicBezTo>
                  <a:pt x="1006074" y="988392"/>
                  <a:pt x="1008489" y="990042"/>
                  <a:pt x="1011435" y="991132"/>
                </a:cubicBezTo>
                <a:cubicBezTo>
                  <a:pt x="1014381" y="992222"/>
                  <a:pt x="1017915" y="992766"/>
                  <a:pt x="1022039" y="992766"/>
                </a:cubicBezTo>
                <a:cubicBezTo>
                  <a:pt x="1023394" y="992766"/>
                  <a:pt x="1024749" y="992678"/>
                  <a:pt x="1026104" y="992501"/>
                </a:cubicBezTo>
                <a:cubicBezTo>
                  <a:pt x="1027459" y="992325"/>
                  <a:pt x="1028740" y="992104"/>
                  <a:pt x="1029948" y="991839"/>
                </a:cubicBezTo>
                <a:cubicBezTo>
                  <a:pt x="1031155" y="991574"/>
                  <a:pt x="1032231" y="991235"/>
                  <a:pt x="1033173" y="990822"/>
                </a:cubicBezTo>
                <a:cubicBezTo>
                  <a:pt x="1034116" y="990410"/>
                  <a:pt x="1034823" y="989968"/>
                  <a:pt x="1035294" y="989497"/>
                </a:cubicBezTo>
                <a:cubicBezTo>
                  <a:pt x="1035765" y="989026"/>
                  <a:pt x="1036119" y="988289"/>
                  <a:pt x="1036354" y="987288"/>
                </a:cubicBezTo>
                <a:cubicBezTo>
                  <a:pt x="1036590" y="986286"/>
                  <a:pt x="1036708" y="984931"/>
                  <a:pt x="1036708" y="983223"/>
                </a:cubicBezTo>
                <a:cubicBezTo>
                  <a:pt x="1036708" y="982162"/>
                  <a:pt x="1036649" y="981279"/>
                  <a:pt x="1036531" y="980572"/>
                </a:cubicBezTo>
                <a:cubicBezTo>
                  <a:pt x="1036413" y="979865"/>
                  <a:pt x="1036281" y="979305"/>
                  <a:pt x="1036133" y="978893"/>
                </a:cubicBezTo>
                <a:cubicBezTo>
                  <a:pt x="1035986" y="978481"/>
                  <a:pt x="1035780" y="978201"/>
                  <a:pt x="1035515" y="978053"/>
                </a:cubicBezTo>
                <a:cubicBezTo>
                  <a:pt x="1035250" y="977906"/>
                  <a:pt x="1034970" y="977833"/>
                  <a:pt x="1034675" y="977833"/>
                </a:cubicBezTo>
                <a:cubicBezTo>
                  <a:pt x="1034204" y="977833"/>
                  <a:pt x="1033674" y="977965"/>
                  <a:pt x="1033085" y="978230"/>
                </a:cubicBezTo>
                <a:cubicBezTo>
                  <a:pt x="1032496" y="978495"/>
                  <a:pt x="1031789" y="978775"/>
                  <a:pt x="1030964" y="979070"/>
                </a:cubicBezTo>
                <a:cubicBezTo>
                  <a:pt x="1030139" y="979364"/>
                  <a:pt x="1029197" y="979644"/>
                  <a:pt x="1028136" y="979909"/>
                </a:cubicBezTo>
                <a:cubicBezTo>
                  <a:pt x="1027076" y="980174"/>
                  <a:pt x="1025868" y="980307"/>
                  <a:pt x="1024513" y="980307"/>
                </a:cubicBezTo>
                <a:cubicBezTo>
                  <a:pt x="1020331" y="980307"/>
                  <a:pt x="1017429" y="978908"/>
                  <a:pt x="1015809" y="976109"/>
                </a:cubicBezTo>
                <a:cubicBezTo>
                  <a:pt x="1014189" y="973311"/>
                  <a:pt x="1013379" y="969173"/>
                  <a:pt x="1013379" y="963694"/>
                </a:cubicBezTo>
                <a:lnTo>
                  <a:pt x="1013379" y="919334"/>
                </a:lnTo>
                <a:lnTo>
                  <a:pt x="1033792" y="919334"/>
                </a:lnTo>
                <a:cubicBezTo>
                  <a:pt x="1034675" y="919334"/>
                  <a:pt x="1035382" y="918862"/>
                  <a:pt x="1035913" y="917920"/>
                </a:cubicBezTo>
                <a:cubicBezTo>
                  <a:pt x="1036443" y="916977"/>
                  <a:pt x="1036708" y="915446"/>
                  <a:pt x="1036708" y="913325"/>
                </a:cubicBezTo>
                <a:cubicBezTo>
                  <a:pt x="1036708" y="912205"/>
                  <a:pt x="1036649" y="911263"/>
                  <a:pt x="1036531" y="910497"/>
                </a:cubicBezTo>
                <a:cubicBezTo>
                  <a:pt x="1036413" y="909731"/>
                  <a:pt x="1036222" y="909098"/>
                  <a:pt x="1035957" y="908597"/>
                </a:cubicBezTo>
                <a:cubicBezTo>
                  <a:pt x="1035692" y="908096"/>
                  <a:pt x="1035382" y="907743"/>
                  <a:pt x="1035029" y="907537"/>
                </a:cubicBezTo>
                <a:cubicBezTo>
                  <a:pt x="1034675" y="907331"/>
                  <a:pt x="1034263" y="907228"/>
                  <a:pt x="1033792" y="907228"/>
                </a:cubicBezTo>
                <a:lnTo>
                  <a:pt x="1013379" y="907228"/>
                </a:lnTo>
                <a:lnTo>
                  <a:pt x="1013379" y="888317"/>
                </a:lnTo>
                <a:cubicBezTo>
                  <a:pt x="1013379" y="887905"/>
                  <a:pt x="1013261" y="887522"/>
                  <a:pt x="1013026" y="887168"/>
                </a:cubicBezTo>
                <a:cubicBezTo>
                  <a:pt x="1012790" y="886815"/>
                  <a:pt x="1012407" y="886506"/>
                  <a:pt x="1011877" y="886240"/>
                </a:cubicBezTo>
                <a:cubicBezTo>
                  <a:pt x="1011347" y="885975"/>
                  <a:pt x="1010610" y="885784"/>
                  <a:pt x="1009668" y="885666"/>
                </a:cubicBezTo>
                <a:cubicBezTo>
                  <a:pt x="1008725" y="885548"/>
                  <a:pt x="1007517" y="885489"/>
                  <a:pt x="1006045" y="885489"/>
                </a:cubicBezTo>
                <a:close/>
                <a:moveTo>
                  <a:pt x="822065" y="876918"/>
                </a:moveTo>
                <a:cubicBezTo>
                  <a:pt x="820533" y="876918"/>
                  <a:pt x="819149" y="877418"/>
                  <a:pt x="817912" y="878420"/>
                </a:cubicBezTo>
                <a:cubicBezTo>
                  <a:pt x="816675" y="879421"/>
                  <a:pt x="816056" y="881100"/>
                  <a:pt x="816056" y="883457"/>
                </a:cubicBezTo>
                <a:lnTo>
                  <a:pt x="816056" y="988967"/>
                </a:lnTo>
                <a:cubicBezTo>
                  <a:pt x="816056" y="989438"/>
                  <a:pt x="816174" y="989850"/>
                  <a:pt x="816410" y="990204"/>
                </a:cubicBezTo>
                <a:cubicBezTo>
                  <a:pt x="816645" y="990557"/>
                  <a:pt x="817058" y="990837"/>
                  <a:pt x="817647" y="991043"/>
                </a:cubicBezTo>
                <a:cubicBezTo>
                  <a:pt x="818236" y="991250"/>
                  <a:pt x="819017" y="991426"/>
                  <a:pt x="819988" y="991574"/>
                </a:cubicBezTo>
                <a:cubicBezTo>
                  <a:pt x="820960" y="991721"/>
                  <a:pt x="822183" y="991794"/>
                  <a:pt x="823656" y="991794"/>
                </a:cubicBezTo>
                <a:cubicBezTo>
                  <a:pt x="825128" y="991794"/>
                  <a:pt x="826351" y="991721"/>
                  <a:pt x="827323" y="991574"/>
                </a:cubicBezTo>
                <a:cubicBezTo>
                  <a:pt x="828295" y="991426"/>
                  <a:pt x="829061" y="991250"/>
                  <a:pt x="829620" y="991043"/>
                </a:cubicBezTo>
                <a:cubicBezTo>
                  <a:pt x="830180" y="990837"/>
                  <a:pt x="830592" y="990557"/>
                  <a:pt x="830858" y="990204"/>
                </a:cubicBezTo>
                <a:cubicBezTo>
                  <a:pt x="831123" y="989850"/>
                  <a:pt x="831255" y="989438"/>
                  <a:pt x="831255" y="988967"/>
                </a:cubicBezTo>
                <a:lnTo>
                  <a:pt x="831255" y="947788"/>
                </a:lnTo>
                <a:lnTo>
                  <a:pt x="844245" y="947788"/>
                </a:lnTo>
                <a:cubicBezTo>
                  <a:pt x="851315" y="947788"/>
                  <a:pt x="857397" y="946904"/>
                  <a:pt x="862493" y="945137"/>
                </a:cubicBezTo>
                <a:cubicBezTo>
                  <a:pt x="867589" y="943369"/>
                  <a:pt x="871889" y="940866"/>
                  <a:pt x="875394" y="937626"/>
                </a:cubicBezTo>
                <a:cubicBezTo>
                  <a:pt x="878900" y="934386"/>
                  <a:pt x="881595" y="930468"/>
                  <a:pt x="883480" y="925873"/>
                </a:cubicBezTo>
                <a:cubicBezTo>
                  <a:pt x="885365" y="921278"/>
                  <a:pt x="886308" y="916123"/>
                  <a:pt x="886308" y="910409"/>
                </a:cubicBezTo>
                <a:cubicBezTo>
                  <a:pt x="886308" y="906108"/>
                  <a:pt x="885704" y="902176"/>
                  <a:pt x="884496" y="898612"/>
                </a:cubicBezTo>
                <a:cubicBezTo>
                  <a:pt x="883289" y="895048"/>
                  <a:pt x="881565" y="891911"/>
                  <a:pt x="879327" y="889201"/>
                </a:cubicBezTo>
                <a:cubicBezTo>
                  <a:pt x="877088" y="886491"/>
                  <a:pt x="874363" y="884208"/>
                  <a:pt x="871153" y="882352"/>
                </a:cubicBezTo>
                <a:cubicBezTo>
                  <a:pt x="867942" y="880497"/>
                  <a:pt x="864790" y="879230"/>
                  <a:pt x="861698" y="878553"/>
                </a:cubicBezTo>
                <a:cubicBezTo>
                  <a:pt x="858605" y="877875"/>
                  <a:pt x="855924" y="877433"/>
                  <a:pt x="853656" y="877227"/>
                </a:cubicBezTo>
                <a:cubicBezTo>
                  <a:pt x="851388" y="877021"/>
                  <a:pt x="849017" y="876918"/>
                  <a:pt x="846543" y="876918"/>
                </a:cubicBezTo>
                <a:close/>
                <a:moveTo>
                  <a:pt x="1541779" y="875239"/>
                </a:moveTo>
                <a:cubicBezTo>
                  <a:pt x="1535064" y="875239"/>
                  <a:pt x="1529290" y="876270"/>
                  <a:pt x="1524460" y="878332"/>
                </a:cubicBezTo>
                <a:cubicBezTo>
                  <a:pt x="1519629" y="880393"/>
                  <a:pt x="1515652" y="883162"/>
                  <a:pt x="1512530" y="886638"/>
                </a:cubicBezTo>
                <a:cubicBezTo>
                  <a:pt x="1509408" y="890114"/>
                  <a:pt x="1507110" y="894135"/>
                  <a:pt x="1505637" y="898700"/>
                </a:cubicBezTo>
                <a:cubicBezTo>
                  <a:pt x="1504165" y="903266"/>
                  <a:pt x="1503428" y="908082"/>
                  <a:pt x="1503428" y="913148"/>
                </a:cubicBezTo>
                <a:cubicBezTo>
                  <a:pt x="1503428" y="918038"/>
                  <a:pt x="1504003" y="922544"/>
                  <a:pt x="1505151" y="926668"/>
                </a:cubicBezTo>
                <a:cubicBezTo>
                  <a:pt x="1506300" y="930792"/>
                  <a:pt x="1508185" y="934356"/>
                  <a:pt x="1510807" y="937361"/>
                </a:cubicBezTo>
                <a:cubicBezTo>
                  <a:pt x="1513428" y="940365"/>
                  <a:pt x="1516904" y="942736"/>
                  <a:pt x="1521234" y="944474"/>
                </a:cubicBezTo>
                <a:cubicBezTo>
                  <a:pt x="1525564" y="946212"/>
                  <a:pt x="1530910" y="947081"/>
                  <a:pt x="1537273" y="947081"/>
                </a:cubicBezTo>
                <a:cubicBezTo>
                  <a:pt x="1542928" y="947081"/>
                  <a:pt x="1547936" y="946374"/>
                  <a:pt x="1552295" y="944960"/>
                </a:cubicBezTo>
                <a:cubicBezTo>
                  <a:pt x="1556654" y="943546"/>
                  <a:pt x="1560395" y="941926"/>
                  <a:pt x="1563518" y="940100"/>
                </a:cubicBezTo>
                <a:cubicBezTo>
                  <a:pt x="1563400" y="945520"/>
                  <a:pt x="1562693" y="950674"/>
                  <a:pt x="1561397" y="955564"/>
                </a:cubicBezTo>
                <a:cubicBezTo>
                  <a:pt x="1560101" y="960454"/>
                  <a:pt x="1558157" y="964754"/>
                  <a:pt x="1555565" y="968466"/>
                </a:cubicBezTo>
                <a:cubicBezTo>
                  <a:pt x="1552973" y="972177"/>
                  <a:pt x="1549629" y="975137"/>
                  <a:pt x="1545535" y="977346"/>
                </a:cubicBezTo>
                <a:cubicBezTo>
                  <a:pt x="1541441" y="979556"/>
                  <a:pt x="1536536" y="980660"/>
                  <a:pt x="1530822" y="980660"/>
                </a:cubicBezTo>
                <a:cubicBezTo>
                  <a:pt x="1527818" y="980660"/>
                  <a:pt x="1525108" y="980439"/>
                  <a:pt x="1522692" y="979997"/>
                </a:cubicBezTo>
                <a:cubicBezTo>
                  <a:pt x="1520277" y="979556"/>
                  <a:pt x="1518171" y="979070"/>
                  <a:pt x="1516374" y="978539"/>
                </a:cubicBezTo>
                <a:cubicBezTo>
                  <a:pt x="1514577" y="978009"/>
                  <a:pt x="1513090" y="977523"/>
                  <a:pt x="1511912" y="977081"/>
                </a:cubicBezTo>
                <a:cubicBezTo>
                  <a:pt x="1510733" y="976640"/>
                  <a:pt x="1509820" y="976419"/>
                  <a:pt x="1509172" y="976419"/>
                </a:cubicBezTo>
                <a:cubicBezTo>
                  <a:pt x="1508701" y="976419"/>
                  <a:pt x="1508303" y="976492"/>
                  <a:pt x="1507979" y="976640"/>
                </a:cubicBezTo>
                <a:cubicBezTo>
                  <a:pt x="1507655" y="976787"/>
                  <a:pt x="1507405" y="977067"/>
                  <a:pt x="1507228" y="977479"/>
                </a:cubicBezTo>
                <a:cubicBezTo>
                  <a:pt x="1507051" y="977891"/>
                  <a:pt x="1506919" y="978481"/>
                  <a:pt x="1506830" y="979246"/>
                </a:cubicBezTo>
                <a:cubicBezTo>
                  <a:pt x="1506742" y="980012"/>
                  <a:pt x="1506698" y="981043"/>
                  <a:pt x="1506698" y="982339"/>
                </a:cubicBezTo>
                <a:cubicBezTo>
                  <a:pt x="1506698" y="983871"/>
                  <a:pt x="1506830" y="985093"/>
                  <a:pt x="1507096" y="986006"/>
                </a:cubicBezTo>
                <a:cubicBezTo>
                  <a:pt x="1507361" y="986920"/>
                  <a:pt x="1507788" y="987641"/>
                  <a:pt x="1508377" y="988171"/>
                </a:cubicBezTo>
                <a:cubicBezTo>
                  <a:pt x="1508966" y="988702"/>
                  <a:pt x="1509908" y="989232"/>
                  <a:pt x="1511205" y="989762"/>
                </a:cubicBezTo>
                <a:cubicBezTo>
                  <a:pt x="1512501" y="990292"/>
                  <a:pt x="1514106" y="990793"/>
                  <a:pt x="1516021" y="991264"/>
                </a:cubicBezTo>
                <a:cubicBezTo>
                  <a:pt x="1517935" y="991736"/>
                  <a:pt x="1520085" y="992133"/>
                  <a:pt x="1522471" y="992457"/>
                </a:cubicBezTo>
                <a:cubicBezTo>
                  <a:pt x="1524857" y="992781"/>
                  <a:pt x="1527317" y="992943"/>
                  <a:pt x="1529850" y="992943"/>
                </a:cubicBezTo>
                <a:cubicBezTo>
                  <a:pt x="1536448" y="992943"/>
                  <a:pt x="1542236" y="992074"/>
                  <a:pt x="1547214" y="990336"/>
                </a:cubicBezTo>
                <a:cubicBezTo>
                  <a:pt x="1552192" y="988599"/>
                  <a:pt x="1556493" y="986198"/>
                  <a:pt x="1560116" y="983135"/>
                </a:cubicBezTo>
                <a:cubicBezTo>
                  <a:pt x="1563739" y="980071"/>
                  <a:pt x="1566743" y="976492"/>
                  <a:pt x="1569129" y="972398"/>
                </a:cubicBezTo>
                <a:cubicBezTo>
                  <a:pt x="1571515" y="968304"/>
                  <a:pt x="1573415" y="963915"/>
                  <a:pt x="1574829" y="959231"/>
                </a:cubicBezTo>
                <a:cubicBezTo>
                  <a:pt x="1576242" y="954548"/>
                  <a:pt x="1577244" y="949673"/>
                  <a:pt x="1577833" y="944607"/>
                </a:cubicBezTo>
                <a:cubicBezTo>
                  <a:pt x="1578422" y="939540"/>
                  <a:pt x="1578717" y="934533"/>
                  <a:pt x="1578717" y="929584"/>
                </a:cubicBezTo>
                <a:cubicBezTo>
                  <a:pt x="1578717" y="924341"/>
                  <a:pt x="1578466" y="919348"/>
                  <a:pt x="1577966" y="914606"/>
                </a:cubicBezTo>
                <a:cubicBezTo>
                  <a:pt x="1577465" y="909864"/>
                  <a:pt x="1576640" y="905460"/>
                  <a:pt x="1575491" y="901395"/>
                </a:cubicBezTo>
                <a:cubicBezTo>
                  <a:pt x="1574343" y="897330"/>
                  <a:pt x="1572826" y="893693"/>
                  <a:pt x="1570940" y="890482"/>
                </a:cubicBezTo>
                <a:cubicBezTo>
                  <a:pt x="1569055" y="887271"/>
                  <a:pt x="1566758" y="884532"/>
                  <a:pt x="1564048" y="882264"/>
                </a:cubicBezTo>
                <a:cubicBezTo>
                  <a:pt x="1561338" y="879996"/>
                  <a:pt x="1558142" y="878258"/>
                  <a:pt x="1554460" y="877050"/>
                </a:cubicBezTo>
                <a:cubicBezTo>
                  <a:pt x="1550778" y="875843"/>
                  <a:pt x="1546551" y="875239"/>
                  <a:pt x="1541779" y="875239"/>
                </a:cubicBezTo>
                <a:close/>
                <a:moveTo>
                  <a:pt x="1396784" y="875239"/>
                </a:moveTo>
                <a:cubicBezTo>
                  <a:pt x="1393013" y="875239"/>
                  <a:pt x="1389493" y="875592"/>
                  <a:pt x="1386224" y="876299"/>
                </a:cubicBezTo>
                <a:cubicBezTo>
                  <a:pt x="1382954" y="877006"/>
                  <a:pt x="1380067" y="877875"/>
                  <a:pt x="1377564" y="878906"/>
                </a:cubicBezTo>
                <a:cubicBezTo>
                  <a:pt x="1375060" y="879937"/>
                  <a:pt x="1372954" y="880983"/>
                  <a:pt x="1371245" y="882043"/>
                </a:cubicBezTo>
                <a:cubicBezTo>
                  <a:pt x="1369537" y="883103"/>
                  <a:pt x="1368403" y="883913"/>
                  <a:pt x="1367843" y="884473"/>
                </a:cubicBezTo>
                <a:cubicBezTo>
                  <a:pt x="1367284" y="885033"/>
                  <a:pt x="1366886" y="885519"/>
                  <a:pt x="1366650" y="885931"/>
                </a:cubicBezTo>
                <a:cubicBezTo>
                  <a:pt x="1366415" y="886344"/>
                  <a:pt x="1366209" y="886800"/>
                  <a:pt x="1366032" y="887301"/>
                </a:cubicBezTo>
                <a:cubicBezTo>
                  <a:pt x="1365855" y="887802"/>
                  <a:pt x="1365737" y="888391"/>
                  <a:pt x="1365678" y="889068"/>
                </a:cubicBezTo>
                <a:cubicBezTo>
                  <a:pt x="1365619" y="889746"/>
                  <a:pt x="1365590" y="890526"/>
                  <a:pt x="1365590" y="891410"/>
                </a:cubicBezTo>
                <a:cubicBezTo>
                  <a:pt x="1365590" y="892706"/>
                  <a:pt x="1365634" y="893752"/>
                  <a:pt x="1365723" y="894547"/>
                </a:cubicBezTo>
                <a:cubicBezTo>
                  <a:pt x="1365811" y="895342"/>
                  <a:pt x="1365958" y="895961"/>
                  <a:pt x="1366164" y="896403"/>
                </a:cubicBezTo>
                <a:cubicBezTo>
                  <a:pt x="1366371" y="896844"/>
                  <a:pt x="1366636" y="897139"/>
                  <a:pt x="1366960" y="897286"/>
                </a:cubicBezTo>
                <a:cubicBezTo>
                  <a:pt x="1367284" y="897434"/>
                  <a:pt x="1367652" y="897507"/>
                  <a:pt x="1368064" y="897507"/>
                </a:cubicBezTo>
                <a:cubicBezTo>
                  <a:pt x="1368653" y="897507"/>
                  <a:pt x="1369684" y="896992"/>
                  <a:pt x="1371157" y="895961"/>
                </a:cubicBezTo>
                <a:cubicBezTo>
                  <a:pt x="1372630" y="894930"/>
                  <a:pt x="1374486" y="893825"/>
                  <a:pt x="1376724" y="892647"/>
                </a:cubicBezTo>
                <a:cubicBezTo>
                  <a:pt x="1378963" y="891469"/>
                  <a:pt x="1381511" y="890364"/>
                  <a:pt x="1384368" y="889333"/>
                </a:cubicBezTo>
                <a:cubicBezTo>
                  <a:pt x="1387225" y="888302"/>
                  <a:pt x="1390362" y="887787"/>
                  <a:pt x="1393779" y="887787"/>
                </a:cubicBezTo>
                <a:cubicBezTo>
                  <a:pt x="1396901" y="887787"/>
                  <a:pt x="1399655" y="888243"/>
                  <a:pt x="1402041" y="889157"/>
                </a:cubicBezTo>
                <a:cubicBezTo>
                  <a:pt x="1404427" y="890070"/>
                  <a:pt x="1406386" y="891322"/>
                  <a:pt x="1407918" y="892912"/>
                </a:cubicBezTo>
                <a:cubicBezTo>
                  <a:pt x="1409449" y="894503"/>
                  <a:pt x="1410598" y="896373"/>
                  <a:pt x="1411364" y="898523"/>
                </a:cubicBezTo>
                <a:cubicBezTo>
                  <a:pt x="1412130" y="900674"/>
                  <a:pt x="1412513" y="902927"/>
                  <a:pt x="1412513" y="905283"/>
                </a:cubicBezTo>
                <a:cubicBezTo>
                  <a:pt x="1412513" y="908524"/>
                  <a:pt x="1411938" y="911454"/>
                  <a:pt x="1410790" y="914076"/>
                </a:cubicBezTo>
                <a:cubicBezTo>
                  <a:pt x="1409641" y="916697"/>
                  <a:pt x="1407991" y="918951"/>
                  <a:pt x="1405841" y="920836"/>
                </a:cubicBezTo>
                <a:cubicBezTo>
                  <a:pt x="1403691" y="922721"/>
                  <a:pt x="1401069" y="924164"/>
                  <a:pt x="1397976" y="925166"/>
                </a:cubicBezTo>
                <a:cubicBezTo>
                  <a:pt x="1394884" y="926167"/>
                  <a:pt x="1391393" y="926668"/>
                  <a:pt x="1387505" y="926668"/>
                </a:cubicBezTo>
                <a:lnTo>
                  <a:pt x="1377520" y="926668"/>
                </a:lnTo>
                <a:cubicBezTo>
                  <a:pt x="1376989" y="926668"/>
                  <a:pt x="1376518" y="926771"/>
                  <a:pt x="1376106" y="926977"/>
                </a:cubicBezTo>
                <a:cubicBezTo>
                  <a:pt x="1375693" y="927184"/>
                  <a:pt x="1375325" y="927508"/>
                  <a:pt x="1375001" y="927950"/>
                </a:cubicBezTo>
                <a:cubicBezTo>
                  <a:pt x="1374677" y="928391"/>
                  <a:pt x="1374427" y="928980"/>
                  <a:pt x="1374250" y="929717"/>
                </a:cubicBezTo>
                <a:cubicBezTo>
                  <a:pt x="1374073" y="930453"/>
                  <a:pt x="1373985" y="931381"/>
                  <a:pt x="1373985" y="932500"/>
                </a:cubicBezTo>
                <a:cubicBezTo>
                  <a:pt x="1373985" y="933738"/>
                  <a:pt x="1374091" y="934739"/>
                  <a:pt x="1374305" y="935505"/>
                </a:cubicBezTo>
                <a:cubicBezTo>
                  <a:pt x="1374518" y="936271"/>
                  <a:pt x="1374791" y="936889"/>
                  <a:pt x="1375126" y="937361"/>
                </a:cubicBezTo>
                <a:cubicBezTo>
                  <a:pt x="1375461" y="937832"/>
                  <a:pt x="1375856" y="938171"/>
                  <a:pt x="1376312" y="938377"/>
                </a:cubicBezTo>
                <a:cubicBezTo>
                  <a:pt x="1376768" y="938583"/>
                  <a:pt x="1377240" y="938686"/>
                  <a:pt x="1377727" y="938686"/>
                </a:cubicBezTo>
                <a:lnTo>
                  <a:pt x="1388952" y="938686"/>
                </a:lnTo>
                <a:cubicBezTo>
                  <a:pt x="1393637" y="938686"/>
                  <a:pt x="1397820" y="939187"/>
                  <a:pt x="1401501" y="940188"/>
                </a:cubicBezTo>
                <a:cubicBezTo>
                  <a:pt x="1405182" y="941190"/>
                  <a:pt x="1408285" y="942633"/>
                  <a:pt x="1410810" y="944518"/>
                </a:cubicBezTo>
                <a:cubicBezTo>
                  <a:pt x="1413335" y="946403"/>
                  <a:pt x="1415252" y="948642"/>
                  <a:pt x="1416560" y="951234"/>
                </a:cubicBezTo>
                <a:cubicBezTo>
                  <a:pt x="1417868" y="953826"/>
                  <a:pt x="1418522" y="956742"/>
                  <a:pt x="1418522" y="959982"/>
                </a:cubicBezTo>
                <a:cubicBezTo>
                  <a:pt x="1418522" y="962928"/>
                  <a:pt x="1418008" y="965653"/>
                  <a:pt x="1416981" y="968156"/>
                </a:cubicBezTo>
                <a:cubicBezTo>
                  <a:pt x="1415954" y="970660"/>
                  <a:pt x="1414412" y="972825"/>
                  <a:pt x="1412357" y="974651"/>
                </a:cubicBezTo>
                <a:cubicBezTo>
                  <a:pt x="1410302" y="976478"/>
                  <a:pt x="1407764" y="977891"/>
                  <a:pt x="1404743" y="978893"/>
                </a:cubicBezTo>
                <a:cubicBezTo>
                  <a:pt x="1401721" y="979894"/>
                  <a:pt x="1398216" y="980395"/>
                  <a:pt x="1394228" y="980395"/>
                </a:cubicBezTo>
                <a:cubicBezTo>
                  <a:pt x="1390118" y="980395"/>
                  <a:pt x="1386386" y="979924"/>
                  <a:pt x="1383032" y="978981"/>
                </a:cubicBezTo>
                <a:cubicBezTo>
                  <a:pt x="1379678" y="978039"/>
                  <a:pt x="1376747" y="977022"/>
                  <a:pt x="1374239" y="975933"/>
                </a:cubicBezTo>
                <a:cubicBezTo>
                  <a:pt x="1371731" y="974843"/>
                  <a:pt x="1369676" y="973827"/>
                  <a:pt x="1368075" y="972884"/>
                </a:cubicBezTo>
                <a:cubicBezTo>
                  <a:pt x="1366473" y="971941"/>
                  <a:pt x="1365401" y="971470"/>
                  <a:pt x="1364857" y="971470"/>
                </a:cubicBezTo>
                <a:cubicBezTo>
                  <a:pt x="1364071" y="971470"/>
                  <a:pt x="1363466" y="971882"/>
                  <a:pt x="1363043" y="972707"/>
                </a:cubicBezTo>
                <a:cubicBezTo>
                  <a:pt x="1362620" y="973532"/>
                  <a:pt x="1362409" y="975005"/>
                  <a:pt x="1362409" y="977126"/>
                </a:cubicBezTo>
                <a:cubicBezTo>
                  <a:pt x="1362409" y="978363"/>
                  <a:pt x="1362453" y="979408"/>
                  <a:pt x="1362541" y="980263"/>
                </a:cubicBezTo>
                <a:cubicBezTo>
                  <a:pt x="1362630" y="981117"/>
                  <a:pt x="1362762" y="981838"/>
                  <a:pt x="1362939" y="982428"/>
                </a:cubicBezTo>
                <a:cubicBezTo>
                  <a:pt x="1363116" y="983017"/>
                  <a:pt x="1363322" y="983517"/>
                  <a:pt x="1363558" y="983930"/>
                </a:cubicBezTo>
                <a:cubicBezTo>
                  <a:pt x="1363793" y="984342"/>
                  <a:pt x="1364132" y="984755"/>
                  <a:pt x="1364574" y="985167"/>
                </a:cubicBezTo>
                <a:cubicBezTo>
                  <a:pt x="1365016" y="985579"/>
                  <a:pt x="1366091" y="986242"/>
                  <a:pt x="1367799" y="987155"/>
                </a:cubicBezTo>
                <a:cubicBezTo>
                  <a:pt x="1369508" y="988068"/>
                  <a:pt x="1371658" y="988952"/>
                  <a:pt x="1374250" y="989806"/>
                </a:cubicBezTo>
                <a:cubicBezTo>
                  <a:pt x="1376842" y="990660"/>
                  <a:pt x="1379802" y="991397"/>
                  <a:pt x="1383131" y="992015"/>
                </a:cubicBezTo>
                <a:cubicBezTo>
                  <a:pt x="1386459" y="992634"/>
                  <a:pt x="1390038" y="992943"/>
                  <a:pt x="1393867" y="992943"/>
                </a:cubicBezTo>
                <a:cubicBezTo>
                  <a:pt x="1400171" y="992943"/>
                  <a:pt x="1405826" y="992133"/>
                  <a:pt x="1410834" y="990513"/>
                </a:cubicBezTo>
                <a:cubicBezTo>
                  <a:pt x="1415841" y="988893"/>
                  <a:pt x="1420053" y="986581"/>
                  <a:pt x="1423470" y="983576"/>
                </a:cubicBezTo>
                <a:cubicBezTo>
                  <a:pt x="1426887" y="980572"/>
                  <a:pt x="1429509" y="976964"/>
                  <a:pt x="1431335" y="972751"/>
                </a:cubicBezTo>
                <a:cubicBezTo>
                  <a:pt x="1433161" y="968539"/>
                  <a:pt x="1434074" y="963812"/>
                  <a:pt x="1434074" y="958569"/>
                </a:cubicBezTo>
                <a:cubicBezTo>
                  <a:pt x="1434074" y="954975"/>
                  <a:pt x="1433412" y="951602"/>
                  <a:pt x="1432086" y="948451"/>
                </a:cubicBezTo>
                <a:cubicBezTo>
                  <a:pt x="1430761" y="945299"/>
                  <a:pt x="1428920" y="942545"/>
                  <a:pt x="1426563" y="940188"/>
                </a:cubicBezTo>
                <a:cubicBezTo>
                  <a:pt x="1424207" y="937832"/>
                  <a:pt x="1421394" y="935873"/>
                  <a:pt x="1418124" y="934312"/>
                </a:cubicBezTo>
                <a:cubicBezTo>
                  <a:pt x="1414855" y="932751"/>
                  <a:pt x="1411246" y="931764"/>
                  <a:pt x="1407299" y="931352"/>
                </a:cubicBezTo>
                <a:lnTo>
                  <a:pt x="1407299" y="931175"/>
                </a:lnTo>
                <a:cubicBezTo>
                  <a:pt x="1410775" y="930527"/>
                  <a:pt x="1413838" y="929363"/>
                  <a:pt x="1416489" y="927684"/>
                </a:cubicBezTo>
                <a:cubicBezTo>
                  <a:pt x="1419140" y="926005"/>
                  <a:pt x="1421379" y="923973"/>
                  <a:pt x="1423205" y="921587"/>
                </a:cubicBezTo>
                <a:cubicBezTo>
                  <a:pt x="1425031" y="919201"/>
                  <a:pt x="1426416" y="916462"/>
                  <a:pt x="1427358" y="913369"/>
                </a:cubicBezTo>
                <a:cubicBezTo>
                  <a:pt x="1428301" y="910276"/>
                  <a:pt x="1428772" y="906933"/>
                  <a:pt x="1428772" y="903339"/>
                </a:cubicBezTo>
                <a:cubicBezTo>
                  <a:pt x="1428772" y="899157"/>
                  <a:pt x="1428110" y="895342"/>
                  <a:pt x="1426784" y="891896"/>
                </a:cubicBezTo>
                <a:cubicBezTo>
                  <a:pt x="1425459" y="888450"/>
                  <a:pt x="1423455" y="885489"/>
                  <a:pt x="1420775" y="883015"/>
                </a:cubicBezTo>
                <a:cubicBezTo>
                  <a:pt x="1418095" y="880541"/>
                  <a:pt x="1414751" y="878626"/>
                  <a:pt x="1410745" y="877271"/>
                </a:cubicBezTo>
                <a:cubicBezTo>
                  <a:pt x="1406739" y="875916"/>
                  <a:pt x="1402086" y="875239"/>
                  <a:pt x="1396784" y="875239"/>
                </a:cubicBezTo>
                <a:close/>
                <a:moveTo>
                  <a:pt x="1059748" y="868169"/>
                </a:moveTo>
                <a:cubicBezTo>
                  <a:pt x="1058334" y="868169"/>
                  <a:pt x="1057156" y="868228"/>
                  <a:pt x="1056214" y="868346"/>
                </a:cubicBezTo>
                <a:cubicBezTo>
                  <a:pt x="1055271" y="868464"/>
                  <a:pt x="1054520" y="868641"/>
                  <a:pt x="1053960" y="868876"/>
                </a:cubicBezTo>
                <a:cubicBezTo>
                  <a:pt x="1053401" y="869112"/>
                  <a:pt x="1053018" y="869407"/>
                  <a:pt x="1052811" y="869760"/>
                </a:cubicBezTo>
                <a:cubicBezTo>
                  <a:pt x="1052605" y="870114"/>
                  <a:pt x="1052502" y="870526"/>
                  <a:pt x="1052502" y="870997"/>
                </a:cubicBezTo>
                <a:lnTo>
                  <a:pt x="1052502" y="989055"/>
                </a:lnTo>
                <a:cubicBezTo>
                  <a:pt x="1052502" y="989526"/>
                  <a:pt x="1052605" y="989924"/>
                  <a:pt x="1052811" y="990248"/>
                </a:cubicBezTo>
                <a:cubicBezTo>
                  <a:pt x="1053018" y="990572"/>
                  <a:pt x="1053401" y="990852"/>
                  <a:pt x="1053960" y="991088"/>
                </a:cubicBezTo>
                <a:cubicBezTo>
                  <a:pt x="1054520" y="991323"/>
                  <a:pt x="1055271" y="991500"/>
                  <a:pt x="1056214" y="991618"/>
                </a:cubicBezTo>
                <a:cubicBezTo>
                  <a:pt x="1057156" y="991736"/>
                  <a:pt x="1058334" y="991794"/>
                  <a:pt x="1059748" y="991794"/>
                </a:cubicBezTo>
                <a:cubicBezTo>
                  <a:pt x="1061221" y="991794"/>
                  <a:pt x="1062429" y="991736"/>
                  <a:pt x="1063371" y="991618"/>
                </a:cubicBezTo>
                <a:cubicBezTo>
                  <a:pt x="1064314" y="991500"/>
                  <a:pt x="1065050" y="991323"/>
                  <a:pt x="1065581" y="991088"/>
                </a:cubicBezTo>
                <a:cubicBezTo>
                  <a:pt x="1066111" y="990852"/>
                  <a:pt x="1066494" y="990572"/>
                  <a:pt x="1066729" y="990248"/>
                </a:cubicBezTo>
                <a:cubicBezTo>
                  <a:pt x="1066965" y="989924"/>
                  <a:pt x="1067083" y="989526"/>
                  <a:pt x="1067083" y="989055"/>
                </a:cubicBezTo>
                <a:lnTo>
                  <a:pt x="1067083" y="933472"/>
                </a:lnTo>
                <a:cubicBezTo>
                  <a:pt x="1071089" y="928465"/>
                  <a:pt x="1074918" y="924665"/>
                  <a:pt x="1078570" y="922073"/>
                </a:cubicBezTo>
                <a:cubicBezTo>
                  <a:pt x="1082223" y="919481"/>
                  <a:pt x="1085875" y="918185"/>
                  <a:pt x="1089528" y="918185"/>
                </a:cubicBezTo>
                <a:cubicBezTo>
                  <a:pt x="1092356" y="918185"/>
                  <a:pt x="1094845" y="918715"/>
                  <a:pt x="1096995" y="919776"/>
                </a:cubicBezTo>
                <a:cubicBezTo>
                  <a:pt x="1099145" y="920836"/>
                  <a:pt x="1100898" y="922368"/>
                  <a:pt x="1102253" y="924371"/>
                </a:cubicBezTo>
                <a:cubicBezTo>
                  <a:pt x="1103608" y="926374"/>
                  <a:pt x="1104639" y="928760"/>
                  <a:pt x="1105345" y="931528"/>
                </a:cubicBezTo>
                <a:cubicBezTo>
                  <a:pt x="1106052" y="934297"/>
                  <a:pt x="1106406" y="937950"/>
                  <a:pt x="1106406" y="942486"/>
                </a:cubicBezTo>
                <a:lnTo>
                  <a:pt x="1106406" y="989055"/>
                </a:lnTo>
                <a:cubicBezTo>
                  <a:pt x="1106406" y="989526"/>
                  <a:pt x="1106524" y="989924"/>
                  <a:pt x="1106759" y="990248"/>
                </a:cubicBezTo>
                <a:cubicBezTo>
                  <a:pt x="1106995" y="990572"/>
                  <a:pt x="1107378" y="990852"/>
                  <a:pt x="1107908" y="991088"/>
                </a:cubicBezTo>
                <a:cubicBezTo>
                  <a:pt x="1108438" y="991323"/>
                  <a:pt x="1109175" y="991500"/>
                  <a:pt x="1110117" y="991618"/>
                </a:cubicBezTo>
                <a:cubicBezTo>
                  <a:pt x="1111060" y="991736"/>
                  <a:pt x="1112267" y="991794"/>
                  <a:pt x="1113740" y="991794"/>
                </a:cubicBezTo>
                <a:cubicBezTo>
                  <a:pt x="1115154" y="991794"/>
                  <a:pt x="1116332" y="991736"/>
                  <a:pt x="1117275" y="991618"/>
                </a:cubicBezTo>
                <a:cubicBezTo>
                  <a:pt x="1118218" y="991500"/>
                  <a:pt x="1118954" y="991323"/>
                  <a:pt x="1119484" y="991088"/>
                </a:cubicBezTo>
                <a:cubicBezTo>
                  <a:pt x="1120014" y="990852"/>
                  <a:pt x="1120397" y="990572"/>
                  <a:pt x="1120633" y="990248"/>
                </a:cubicBezTo>
                <a:cubicBezTo>
                  <a:pt x="1120869" y="989924"/>
                  <a:pt x="1120986" y="989526"/>
                  <a:pt x="1120986" y="989055"/>
                </a:cubicBezTo>
                <a:lnTo>
                  <a:pt x="1120986" y="940630"/>
                </a:lnTo>
                <a:cubicBezTo>
                  <a:pt x="1120986" y="934916"/>
                  <a:pt x="1120500" y="930041"/>
                  <a:pt x="1119528" y="926005"/>
                </a:cubicBezTo>
                <a:cubicBezTo>
                  <a:pt x="1118556" y="921970"/>
                  <a:pt x="1116951" y="918450"/>
                  <a:pt x="1114712" y="915446"/>
                </a:cubicBezTo>
                <a:cubicBezTo>
                  <a:pt x="1112474" y="912441"/>
                  <a:pt x="1109543" y="910041"/>
                  <a:pt x="1105920" y="908244"/>
                </a:cubicBezTo>
                <a:cubicBezTo>
                  <a:pt x="1102297" y="906447"/>
                  <a:pt x="1097834" y="905549"/>
                  <a:pt x="1092532" y="905549"/>
                </a:cubicBezTo>
                <a:cubicBezTo>
                  <a:pt x="1088232" y="905549"/>
                  <a:pt x="1083961" y="906624"/>
                  <a:pt x="1079719" y="908774"/>
                </a:cubicBezTo>
                <a:cubicBezTo>
                  <a:pt x="1075478" y="910924"/>
                  <a:pt x="1071265" y="914208"/>
                  <a:pt x="1067083" y="918627"/>
                </a:cubicBezTo>
                <a:lnTo>
                  <a:pt x="1067083" y="870997"/>
                </a:lnTo>
                <a:cubicBezTo>
                  <a:pt x="1067083" y="870526"/>
                  <a:pt x="1066965" y="870114"/>
                  <a:pt x="1066729" y="869760"/>
                </a:cubicBezTo>
                <a:cubicBezTo>
                  <a:pt x="1066494" y="869407"/>
                  <a:pt x="1066111" y="869112"/>
                  <a:pt x="1065581" y="868876"/>
                </a:cubicBezTo>
                <a:cubicBezTo>
                  <a:pt x="1065050" y="868641"/>
                  <a:pt x="1064314" y="868464"/>
                  <a:pt x="1063371" y="868346"/>
                </a:cubicBezTo>
                <a:cubicBezTo>
                  <a:pt x="1062429" y="868228"/>
                  <a:pt x="1061221" y="868169"/>
                  <a:pt x="1059748" y="868169"/>
                </a:cubicBezTo>
                <a:close/>
                <a:moveTo>
                  <a:pt x="1623491" y="450524"/>
                </a:moveTo>
                <a:cubicBezTo>
                  <a:pt x="1620567" y="450524"/>
                  <a:pt x="1618143" y="450791"/>
                  <a:pt x="1616217" y="451326"/>
                </a:cubicBezTo>
                <a:cubicBezTo>
                  <a:pt x="1614292" y="451861"/>
                  <a:pt x="1612741" y="452770"/>
                  <a:pt x="1611564" y="454054"/>
                </a:cubicBezTo>
                <a:cubicBezTo>
                  <a:pt x="1610387" y="455337"/>
                  <a:pt x="1609585" y="457031"/>
                  <a:pt x="1609157" y="459135"/>
                </a:cubicBezTo>
                <a:cubicBezTo>
                  <a:pt x="1608729" y="461239"/>
                  <a:pt x="1608515" y="463788"/>
                  <a:pt x="1608515" y="466783"/>
                </a:cubicBezTo>
                <a:cubicBezTo>
                  <a:pt x="1608515" y="469778"/>
                  <a:pt x="1608729" y="472292"/>
                  <a:pt x="1609157" y="474325"/>
                </a:cubicBezTo>
                <a:cubicBezTo>
                  <a:pt x="1609585" y="476357"/>
                  <a:pt x="1610387" y="478015"/>
                  <a:pt x="1611564" y="479299"/>
                </a:cubicBezTo>
                <a:cubicBezTo>
                  <a:pt x="1612741" y="480582"/>
                  <a:pt x="1614292" y="481492"/>
                  <a:pt x="1616217" y="482026"/>
                </a:cubicBezTo>
                <a:cubicBezTo>
                  <a:pt x="1618143" y="482561"/>
                  <a:pt x="1620567" y="482829"/>
                  <a:pt x="1623491" y="482829"/>
                </a:cubicBezTo>
                <a:cubicBezTo>
                  <a:pt x="1626415" y="482829"/>
                  <a:pt x="1628840" y="482561"/>
                  <a:pt x="1630765" y="482026"/>
                </a:cubicBezTo>
                <a:cubicBezTo>
                  <a:pt x="1632691" y="481492"/>
                  <a:pt x="1634242" y="480582"/>
                  <a:pt x="1635418" y="479299"/>
                </a:cubicBezTo>
                <a:cubicBezTo>
                  <a:pt x="1636595" y="478015"/>
                  <a:pt x="1637433" y="476357"/>
                  <a:pt x="1637932" y="474325"/>
                </a:cubicBezTo>
                <a:cubicBezTo>
                  <a:pt x="1638431" y="472292"/>
                  <a:pt x="1638681" y="469778"/>
                  <a:pt x="1638681" y="466783"/>
                </a:cubicBezTo>
                <a:cubicBezTo>
                  <a:pt x="1638681" y="463788"/>
                  <a:pt x="1638431" y="461239"/>
                  <a:pt x="1637932" y="459135"/>
                </a:cubicBezTo>
                <a:cubicBezTo>
                  <a:pt x="1637433" y="457031"/>
                  <a:pt x="1636595" y="455337"/>
                  <a:pt x="1635418" y="454054"/>
                </a:cubicBezTo>
                <a:cubicBezTo>
                  <a:pt x="1634242" y="452770"/>
                  <a:pt x="1632691" y="451861"/>
                  <a:pt x="1630765" y="451326"/>
                </a:cubicBezTo>
                <a:cubicBezTo>
                  <a:pt x="1628840" y="450791"/>
                  <a:pt x="1626415" y="450524"/>
                  <a:pt x="1623491" y="450524"/>
                </a:cubicBezTo>
                <a:close/>
                <a:moveTo>
                  <a:pt x="1011310" y="437259"/>
                </a:moveTo>
                <a:lnTo>
                  <a:pt x="1021579" y="437259"/>
                </a:lnTo>
                <a:lnTo>
                  <a:pt x="1021579" y="453519"/>
                </a:lnTo>
                <a:cubicBezTo>
                  <a:pt x="1018299" y="457227"/>
                  <a:pt x="1015072" y="460044"/>
                  <a:pt x="1011898" y="461970"/>
                </a:cubicBezTo>
                <a:cubicBezTo>
                  <a:pt x="1008725" y="463895"/>
                  <a:pt x="1005248" y="464858"/>
                  <a:pt x="1001469" y="464858"/>
                </a:cubicBezTo>
                <a:cubicBezTo>
                  <a:pt x="996976" y="464858"/>
                  <a:pt x="993464" y="463717"/>
                  <a:pt x="990932" y="461435"/>
                </a:cubicBezTo>
                <a:cubicBezTo>
                  <a:pt x="988400" y="459153"/>
                  <a:pt x="987135" y="456015"/>
                  <a:pt x="987135" y="452021"/>
                </a:cubicBezTo>
                <a:cubicBezTo>
                  <a:pt x="987135" y="449668"/>
                  <a:pt x="987580" y="447582"/>
                  <a:pt x="988472" y="445764"/>
                </a:cubicBezTo>
                <a:cubicBezTo>
                  <a:pt x="989363" y="443945"/>
                  <a:pt x="990772" y="442394"/>
                  <a:pt x="992697" y="441110"/>
                </a:cubicBezTo>
                <a:cubicBezTo>
                  <a:pt x="994623" y="439827"/>
                  <a:pt x="997119" y="438864"/>
                  <a:pt x="1000185" y="438222"/>
                </a:cubicBezTo>
                <a:cubicBezTo>
                  <a:pt x="1003252" y="437580"/>
                  <a:pt x="1006960" y="437259"/>
                  <a:pt x="1011310" y="437259"/>
                </a:cubicBezTo>
                <a:close/>
                <a:moveTo>
                  <a:pt x="872081" y="420572"/>
                </a:moveTo>
                <a:lnTo>
                  <a:pt x="888769" y="420572"/>
                </a:lnTo>
                <a:cubicBezTo>
                  <a:pt x="893903" y="420572"/>
                  <a:pt x="898075" y="421036"/>
                  <a:pt x="901284" y="421963"/>
                </a:cubicBezTo>
                <a:cubicBezTo>
                  <a:pt x="904493" y="422890"/>
                  <a:pt x="907132" y="424209"/>
                  <a:pt x="909200" y="425921"/>
                </a:cubicBezTo>
                <a:cubicBezTo>
                  <a:pt x="911268" y="427632"/>
                  <a:pt x="912837" y="429754"/>
                  <a:pt x="913907" y="432285"/>
                </a:cubicBezTo>
                <a:cubicBezTo>
                  <a:pt x="914976" y="434817"/>
                  <a:pt x="915511" y="437687"/>
                  <a:pt x="915511" y="440896"/>
                </a:cubicBezTo>
                <a:cubicBezTo>
                  <a:pt x="915511" y="443963"/>
                  <a:pt x="914958" y="446691"/>
                  <a:pt x="913853" y="449080"/>
                </a:cubicBezTo>
                <a:cubicBezTo>
                  <a:pt x="912748" y="451469"/>
                  <a:pt x="911215" y="453465"/>
                  <a:pt x="909253" y="455070"/>
                </a:cubicBezTo>
                <a:cubicBezTo>
                  <a:pt x="907292" y="456675"/>
                  <a:pt x="904975" y="457887"/>
                  <a:pt x="902300" y="458707"/>
                </a:cubicBezTo>
                <a:cubicBezTo>
                  <a:pt x="899626" y="459527"/>
                  <a:pt x="896328" y="459937"/>
                  <a:pt x="892406" y="459937"/>
                </a:cubicBezTo>
                <a:lnTo>
                  <a:pt x="872081" y="459937"/>
                </a:lnTo>
                <a:close/>
                <a:moveTo>
                  <a:pt x="1532190" y="399071"/>
                </a:moveTo>
                <a:cubicBezTo>
                  <a:pt x="1536041" y="399071"/>
                  <a:pt x="1539731" y="400355"/>
                  <a:pt x="1543261" y="402922"/>
                </a:cubicBezTo>
                <a:cubicBezTo>
                  <a:pt x="1546791" y="405489"/>
                  <a:pt x="1550482" y="409198"/>
                  <a:pt x="1554333" y="414047"/>
                </a:cubicBezTo>
                <a:lnTo>
                  <a:pt x="1554333" y="445710"/>
                </a:lnTo>
                <a:cubicBezTo>
                  <a:pt x="1552051" y="448563"/>
                  <a:pt x="1549947" y="450969"/>
                  <a:pt x="1548021" y="452931"/>
                </a:cubicBezTo>
                <a:cubicBezTo>
                  <a:pt x="1546096" y="454892"/>
                  <a:pt x="1544224" y="456478"/>
                  <a:pt x="1542405" y="457691"/>
                </a:cubicBezTo>
                <a:cubicBezTo>
                  <a:pt x="1540587" y="458903"/>
                  <a:pt x="1538804" y="459777"/>
                  <a:pt x="1537057" y="460312"/>
                </a:cubicBezTo>
                <a:cubicBezTo>
                  <a:pt x="1535310" y="460846"/>
                  <a:pt x="1533509" y="461114"/>
                  <a:pt x="1531655" y="461114"/>
                </a:cubicBezTo>
                <a:cubicBezTo>
                  <a:pt x="1527947" y="461114"/>
                  <a:pt x="1524880" y="460222"/>
                  <a:pt x="1522455" y="458440"/>
                </a:cubicBezTo>
                <a:cubicBezTo>
                  <a:pt x="1520031" y="456657"/>
                  <a:pt x="1518088" y="454286"/>
                  <a:pt x="1516626" y="451326"/>
                </a:cubicBezTo>
                <a:cubicBezTo>
                  <a:pt x="1515164" y="448367"/>
                  <a:pt x="1514112" y="444997"/>
                  <a:pt x="1513470" y="441217"/>
                </a:cubicBezTo>
                <a:cubicBezTo>
                  <a:pt x="1512828" y="437438"/>
                  <a:pt x="1512507" y="433551"/>
                  <a:pt x="1512507" y="429558"/>
                </a:cubicBezTo>
                <a:cubicBezTo>
                  <a:pt x="1512507" y="425778"/>
                  <a:pt x="1512882" y="422088"/>
                  <a:pt x="1513630" y="418486"/>
                </a:cubicBezTo>
                <a:cubicBezTo>
                  <a:pt x="1514379" y="414885"/>
                  <a:pt x="1515520" y="411622"/>
                  <a:pt x="1517053" y="408698"/>
                </a:cubicBezTo>
                <a:cubicBezTo>
                  <a:pt x="1518587" y="405775"/>
                  <a:pt x="1520619" y="403439"/>
                  <a:pt x="1523151" y="401692"/>
                </a:cubicBezTo>
                <a:cubicBezTo>
                  <a:pt x="1525682" y="399945"/>
                  <a:pt x="1528696" y="399071"/>
                  <a:pt x="1532190" y="399071"/>
                </a:cubicBezTo>
                <a:close/>
                <a:moveTo>
                  <a:pt x="1304445" y="395327"/>
                </a:moveTo>
                <a:cubicBezTo>
                  <a:pt x="1311220" y="395327"/>
                  <a:pt x="1316230" y="397484"/>
                  <a:pt x="1319475" y="401799"/>
                </a:cubicBezTo>
                <a:cubicBezTo>
                  <a:pt x="1322720" y="406113"/>
                  <a:pt x="1324235" y="412050"/>
                  <a:pt x="1324021" y="419609"/>
                </a:cubicBezTo>
                <a:lnTo>
                  <a:pt x="1283800" y="419609"/>
                </a:lnTo>
                <a:cubicBezTo>
                  <a:pt x="1283943" y="416258"/>
                  <a:pt x="1284460" y="413102"/>
                  <a:pt x="1285351" y="410142"/>
                </a:cubicBezTo>
                <a:cubicBezTo>
                  <a:pt x="1286243" y="407183"/>
                  <a:pt x="1287526" y="404616"/>
                  <a:pt x="1289202" y="402441"/>
                </a:cubicBezTo>
                <a:cubicBezTo>
                  <a:pt x="1290878" y="400266"/>
                  <a:pt x="1292982" y="398536"/>
                  <a:pt x="1295513" y="397253"/>
                </a:cubicBezTo>
                <a:cubicBezTo>
                  <a:pt x="1298045" y="395969"/>
                  <a:pt x="1301022" y="395327"/>
                  <a:pt x="1304445" y="395327"/>
                </a:cubicBezTo>
                <a:close/>
                <a:moveTo>
                  <a:pt x="1623491" y="380565"/>
                </a:moveTo>
                <a:cubicBezTo>
                  <a:pt x="1620567" y="380565"/>
                  <a:pt x="1618143" y="380850"/>
                  <a:pt x="1616217" y="381421"/>
                </a:cubicBezTo>
                <a:cubicBezTo>
                  <a:pt x="1614292" y="381991"/>
                  <a:pt x="1612741" y="382919"/>
                  <a:pt x="1611564" y="384202"/>
                </a:cubicBezTo>
                <a:cubicBezTo>
                  <a:pt x="1610387" y="385486"/>
                  <a:pt x="1609585" y="387162"/>
                  <a:pt x="1609157" y="389230"/>
                </a:cubicBezTo>
                <a:cubicBezTo>
                  <a:pt x="1608729" y="391298"/>
                  <a:pt x="1608515" y="393865"/>
                  <a:pt x="1608515" y="396932"/>
                </a:cubicBezTo>
                <a:cubicBezTo>
                  <a:pt x="1608515" y="399927"/>
                  <a:pt x="1608729" y="402423"/>
                  <a:pt x="1609157" y="404420"/>
                </a:cubicBezTo>
                <a:cubicBezTo>
                  <a:pt x="1609585" y="406416"/>
                  <a:pt x="1610387" y="408057"/>
                  <a:pt x="1611564" y="409340"/>
                </a:cubicBezTo>
                <a:cubicBezTo>
                  <a:pt x="1612741" y="410624"/>
                  <a:pt x="1614292" y="411533"/>
                  <a:pt x="1616217" y="412068"/>
                </a:cubicBezTo>
                <a:cubicBezTo>
                  <a:pt x="1618143" y="412603"/>
                  <a:pt x="1620567" y="412870"/>
                  <a:pt x="1623491" y="412870"/>
                </a:cubicBezTo>
                <a:cubicBezTo>
                  <a:pt x="1626415" y="412870"/>
                  <a:pt x="1628840" y="412603"/>
                  <a:pt x="1630765" y="412068"/>
                </a:cubicBezTo>
                <a:cubicBezTo>
                  <a:pt x="1632691" y="411533"/>
                  <a:pt x="1634242" y="410624"/>
                  <a:pt x="1635418" y="409340"/>
                </a:cubicBezTo>
                <a:cubicBezTo>
                  <a:pt x="1636595" y="408057"/>
                  <a:pt x="1637433" y="406416"/>
                  <a:pt x="1637932" y="404420"/>
                </a:cubicBezTo>
                <a:cubicBezTo>
                  <a:pt x="1638431" y="402423"/>
                  <a:pt x="1638681" y="399927"/>
                  <a:pt x="1638681" y="396932"/>
                </a:cubicBezTo>
                <a:cubicBezTo>
                  <a:pt x="1638681" y="393865"/>
                  <a:pt x="1638431" y="391298"/>
                  <a:pt x="1637932" y="389230"/>
                </a:cubicBezTo>
                <a:cubicBezTo>
                  <a:pt x="1637433" y="387162"/>
                  <a:pt x="1636595" y="385486"/>
                  <a:pt x="1635418" y="384202"/>
                </a:cubicBezTo>
                <a:cubicBezTo>
                  <a:pt x="1634242" y="382919"/>
                  <a:pt x="1632691" y="381991"/>
                  <a:pt x="1630765" y="381421"/>
                </a:cubicBezTo>
                <a:cubicBezTo>
                  <a:pt x="1628840" y="380850"/>
                  <a:pt x="1626415" y="380565"/>
                  <a:pt x="1623491" y="380565"/>
                </a:cubicBezTo>
                <a:close/>
                <a:moveTo>
                  <a:pt x="1113732" y="376393"/>
                </a:moveTo>
                <a:cubicBezTo>
                  <a:pt x="1106743" y="376393"/>
                  <a:pt x="1100325" y="377499"/>
                  <a:pt x="1094477" y="379709"/>
                </a:cubicBezTo>
                <a:cubicBezTo>
                  <a:pt x="1088629" y="381920"/>
                  <a:pt x="1083566" y="385308"/>
                  <a:pt x="1079287" y="389872"/>
                </a:cubicBezTo>
                <a:cubicBezTo>
                  <a:pt x="1075008" y="394436"/>
                  <a:pt x="1071674" y="400194"/>
                  <a:pt x="1069285" y="407147"/>
                </a:cubicBezTo>
                <a:cubicBezTo>
                  <a:pt x="1066897" y="414100"/>
                  <a:pt x="1065702" y="422355"/>
                  <a:pt x="1065702" y="431911"/>
                </a:cubicBezTo>
                <a:cubicBezTo>
                  <a:pt x="1065702" y="440183"/>
                  <a:pt x="1066682" y="447529"/>
                  <a:pt x="1068644" y="453947"/>
                </a:cubicBezTo>
                <a:cubicBezTo>
                  <a:pt x="1070605" y="460365"/>
                  <a:pt x="1073511" y="465803"/>
                  <a:pt x="1077362" y="470260"/>
                </a:cubicBezTo>
                <a:cubicBezTo>
                  <a:pt x="1081213" y="474717"/>
                  <a:pt x="1085973" y="478086"/>
                  <a:pt x="1091642" y="480368"/>
                </a:cubicBezTo>
                <a:cubicBezTo>
                  <a:pt x="1097312" y="482650"/>
                  <a:pt x="1103819" y="483791"/>
                  <a:pt x="1111164" y="483791"/>
                </a:cubicBezTo>
                <a:cubicBezTo>
                  <a:pt x="1114445" y="483791"/>
                  <a:pt x="1117636" y="483506"/>
                  <a:pt x="1120738" y="482936"/>
                </a:cubicBezTo>
                <a:cubicBezTo>
                  <a:pt x="1123840" y="482365"/>
                  <a:pt x="1126711" y="481616"/>
                  <a:pt x="1129349" y="480689"/>
                </a:cubicBezTo>
                <a:cubicBezTo>
                  <a:pt x="1131988" y="479762"/>
                  <a:pt x="1134341" y="478710"/>
                  <a:pt x="1136409" y="477534"/>
                </a:cubicBezTo>
                <a:cubicBezTo>
                  <a:pt x="1138477" y="476357"/>
                  <a:pt x="1139939" y="475359"/>
                  <a:pt x="1140795" y="474539"/>
                </a:cubicBezTo>
                <a:cubicBezTo>
                  <a:pt x="1141651" y="473718"/>
                  <a:pt x="1142203" y="473041"/>
                  <a:pt x="1142453" y="472506"/>
                </a:cubicBezTo>
                <a:cubicBezTo>
                  <a:pt x="1142703" y="471971"/>
                  <a:pt x="1142917" y="471276"/>
                  <a:pt x="1143095" y="470420"/>
                </a:cubicBezTo>
                <a:cubicBezTo>
                  <a:pt x="1143273" y="469564"/>
                  <a:pt x="1143416" y="468513"/>
                  <a:pt x="1143523" y="467265"/>
                </a:cubicBezTo>
                <a:cubicBezTo>
                  <a:pt x="1143630" y="466017"/>
                  <a:pt x="1143683" y="464466"/>
                  <a:pt x="1143683" y="462611"/>
                </a:cubicBezTo>
                <a:cubicBezTo>
                  <a:pt x="1143683" y="460258"/>
                  <a:pt x="1143612" y="458333"/>
                  <a:pt x="1143469" y="456835"/>
                </a:cubicBezTo>
                <a:cubicBezTo>
                  <a:pt x="1143327" y="455337"/>
                  <a:pt x="1143131" y="454107"/>
                  <a:pt x="1142881" y="453145"/>
                </a:cubicBezTo>
                <a:cubicBezTo>
                  <a:pt x="1142631" y="452182"/>
                  <a:pt x="1142293" y="451522"/>
                  <a:pt x="1141865" y="451166"/>
                </a:cubicBezTo>
                <a:cubicBezTo>
                  <a:pt x="1141437" y="450809"/>
                  <a:pt x="1140902" y="450631"/>
                  <a:pt x="1140260" y="450631"/>
                </a:cubicBezTo>
                <a:cubicBezTo>
                  <a:pt x="1139333" y="450631"/>
                  <a:pt x="1138192" y="451183"/>
                  <a:pt x="1136837" y="452289"/>
                </a:cubicBezTo>
                <a:cubicBezTo>
                  <a:pt x="1135482" y="453394"/>
                  <a:pt x="1133806" y="454624"/>
                  <a:pt x="1131810" y="455979"/>
                </a:cubicBezTo>
                <a:cubicBezTo>
                  <a:pt x="1129813" y="457334"/>
                  <a:pt x="1127477" y="458564"/>
                  <a:pt x="1124803" y="459670"/>
                </a:cubicBezTo>
                <a:cubicBezTo>
                  <a:pt x="1122129" y="460775"/>
                  <a:pt x="1118937" y="461328"/>
                  <a:pt x="1115229" y="461328"/>
                </a:cubicBezTo>
                <a:cubicBezTo>
                  <a:pt x="1111592" y="461328"/>
                  <a:pt x="1108401" y="460668"/>
                  <a:pt x="1105655" y="459349"/>
                </a:cubicBezTo>
                <a:cubicBezTo>
                  <a:pt x="1102910" y="458029"/>
                  <a:pt x="1100628" y="456051"/>
                  <a:pt x="1098809" y="453412"/>
                </a:cubicBezTo>
                <a:cubicBezTo>
                  <a:pt x="1096991" y="450773"/>
                  <a:pt x="1095618" y="447493"/>
                  <a:pt x="1094691" y="443571"/>
                </a:cubicBezTo>
                <a:cubicBezTo>
                  <a:pt x="1093764" y="439648"/>
                  <a:pt x="1093300" y="435120"/>
                  <a:pt x="1093300" y="429985"/>
                </a:cubicBezTo>
                <a:cubicBezTo>
                  <a:pt x="1093300" y="419574"/>
                  <a:pt x="1095154" y="411676"/>
                  <a:pt x="1098863" y="406292"/>
                </a:cubicBezTo>
                <a:cubicBezTo>
                  <a:pt x="1102571" y="400907"/>
                  <a:pt x="1107920" y="398215"/>
                  <a:pt x="1114908" y="398215"/>
                </a:cubicBezTo>
                <a:cubicBezTo>
                  <a:pt x="1118474" y="398215"/>
                  <a:pt x="1121540" y="398715"/>
                  <a:pt x="1124108" y="399713"/>
                </a:cubicBezTo>
                <a:cubicBezTo>
                  <a:pt x="1126675" y="400711"/>
                  <a:pt x="1128886" y="401817"/>
                  <a:pt x="1130740" y="403029"/>
                </a:cubicBezTo>
                <a:cubicBezTo>
                  <a:pt x="1132594" y="404241"/>
                  <a:pt x="1134199" y="405347"/>
                  <a:pt x="1135554" y="406345"/>
                </a:cubicBezTo>
                <a:cubicBezTo>
                  <a:pt x="1136908" y="407343"/>
                  <a:pt x="1138192" y="407843"/>
                  <a:pt x="1139404" y="407843"/>
                </a:cubicBezTo>
                <a:cubicBezTo>
                  <a:pt x="1140545" y="407843"/>
                  <a:pt x="1141472" y="407005"/>
                  <a:pt x="1142186" y="405329"/>
                </a:cubicBezTo>
                <a:cubicBezTo>
                  <a:pt x="1142899" y="403653"/>
                  <a:pt x="1143255" y="400747"/>
                  <a:pt x="1143255" y="396611"/>
                </a:cubicBezTo>
                <a:cubicBezTo>
                  <a:pt x="1143255" y="394828"/>
                  <a:pt x="1143202" y="393313"/>
                  <a:pt x="1143095" y="392065"/>
                </a:cubicBezTo>
                <a:cubicBezTo>
                  <a:pt x="1142988" y="390817"/>
                  <a:pt x="1142845" y="389765"/>
                  <a:pt x="1142667" y="388909"/>
                </a:cubicBezTo>
                <a:cubicBezTo>
                  <a:pt x="1142489" y="388053"/>
                  <a:pt x="1142239" y="387358"/>
                  <a:pt x="1141918" y="386823"/>
                </a:cubicBezTo>
                <a:cubicBezTo>
                  <a:pt x="1141597" y="386288"/>
                  <a:pt x="1141045" y="385628"/>
                  <a:pt x="1140260" y="384844"/>
                </a:cubicBezTo>
                <a:cubicBezTo>
                  <a:pt x="1139476" y="384060"/>
                  <a:pt x="1138139" y="383133"/>
                  <a:pt x="1136249" y="382063"/>
                </a:cubicBezTo>
                <a:cubicBezTo>
                  <a:pt x="1134359" y="380993"/>
                  <a:pt x="1132220" y="380030"/>
                  <a:pt x="1129831" y="379175"/>
                </a:cubicBezTo>
                <a:cubicBezTo>
                  <a:pt x="1127442" y="378319"/>
                  <a:pt x="1124874" y="377641"/>
                  <a:pt x="1122129" y="377142"/>
                </a:cubicBezTo>
                <a:cubicBezTo>
                  <a:pt x="1119383" y="376643"/>
                  <a:pt x="1116584" y="376393"/>
                  <a:pt x="1113732" y="376393"/>
                </a:cubicBezTo>
                <a:close/>
                <a:moveTo>
                  <a:pt x="1432438" y="376286"/>
                </a:moveTo>
                <a:cubicBezTo>
                  <a:pt x="1426519" y="376286"/>
                  <a:pt x="1420831" y="377713"/>
                  <a:pt x="1415376" y="380565"/>
                </a:cubicBezTo>
                <a:cubicBezTo>
                  <a:pt x="1409920" y="383418"/>
                  <a:pt x="1404554" y="387697"/>
                  <a:pt x="1399277" y="393402"/>
                </a:cubicBezTo>
                <a:lnTo>
                  <a:pt x="1399277" y="382384"/>
                </a:lnTo>
                <a:cubicBezTo>
                  <a:pt x="1399277" y="381671"/>
                  <a:pt x="1399099" y="381047"/>
                  <a:pt x="1398742" y="380512"/>
                </a:cubicBezTo>
                <a:cubicBezTo>
                  <a:pt x="1398385" y="379977"/>
                  <a:pt x="1397797" y="379531"/>
                  <a:pt x="1396977" y="379175"/>
                </a:cubicBezTo>
                <a:cubicBezTo>
                  <a:pt x="1396157" y="378818"/>
                  <a:pt x="1394998" y="378551"/>
                  <a:pt x="1393500" y="378372"/>
                </a:cubicBezTo>
                <a:cubicBezTo>
                  <a:pt x="1392003" y="378194"/>
                  <a:pt x="1390113" y="378105"/>
                  <a:pt x="1387831" y="378105"/>
                </a:cubicBezTo>
                <a:cubicBezTo>
                  <a:pt x="1385620" y="378105"/>
                  <a:pt x="1383784" y="378194"/>
                  <a:pt x="1382322" y="378372"/>
                </a:cubicBezTo>
                <a:cubicBezTo>
                  <a:pt x="1380860" y="378551"/>
                  <a:pt x="1379666" y="378818"/>
                  <a:pt x="1378739" y="379175"/>
                </a:cubicBezTo>
                <a:cubicBezTo>
                  <a:pt x="1377812" y="379531"/>
                  <a:pt x="1377170" y="379977"/>
                  <a:pt x="1376813" y="380512"/>
                </a:cubicBezTo>
                <a:cubicBezTo>
                  <a:pt x="1376457" y="381047"/>
                  <a:pt x="1376278" y="381671"/>
                  <a:pt x="1376278" y="382384"/>
                </a:cubicBezTo>
                <a:lnTo>
                  <a:pt x="1376278" y="477801"/>
                </a:lnTo>
                <a:cubicBezTo>
                  <a:pt x="1376278" y="478514"/>
                  <a:pt x="1376492" y="479138"/>
                  <a:pt x="1376920" y="479673"/>
                </a:cubicBezTo>
                <a:cubicBezTo>
                  <a:pt x="1377348" y="480208"/>
                  <a:pt x="1378079" y="480654"/>
                  <a:pt x="1379113" y="481010"/>
                </a:cubicBezTo>
                <a:cubicBezTo>
                  <a:pt x="1380147" y="481367"/>
                  <a:pt x="1381520" y="481634"/>
                  <a:pt x="1383231" y="481813"/>
                </a:cubicBezTo>
                <a:cubicBezTo>
                  <a:pt x="1384943" y="481991"/>
                  <a:pt x="1387118" y="482080"/>
                  <a:pt x="1389756" y="482080"/>
                </a:cubicBezTo>
                <a:cubicBezTo>
                  <a:pt x="1392395" y="482080"/>
                  <a:pt x="1394570" y="481991"/>
                  <a:pt x="1396282" y="481813"/>
                </a:cubicBezTo>
                <a:cubicBezTo>
                  <a:pt x="1397993" y="481634"/>
                  <a:pt x="1399366" y="481367"/>
                  <a:pt x="1400400" y="481010"/>
                </a:cubicBezTo>
                <a:cubicBezTo>
                  <a:pt x="1401434" y="480654"/>
                  <a:pt x="1402165" y="480208"/>
                  <a:pt x="1402593" y="479673"/>
                </a:cubicBezTo>
                <a:cubicBezTo>
                  <a:pt x="1403021" y="479138"/>
                  <a:pt x="1403235" y="478514"/>
                  <a:pt x="1403235" y="477801"/>
                </a:cubicBezTo>
                <a:lnTo>
                  <a:pt x="1403235" y="414368"/>
                </a:lnTo>
                <a:cubicBezTo>
                  <a:pt x="1407014" y="409590"/>
                  <a:pt x="1410651" y="405953"/>
                  <a:pt x="1414146" y="403457"/>
                </a:cubicBezTo>
                <a:cubicBezTo>
                  <a:pt x="1417640" y="400961"/>
                  <a:pt x="1421099" y="399713"/>
                  <a:pt x="1424522" y="399713"/>
                </a:cubicBezTo>
                <a:cubicBezTo>
                  <a:pt x="1427232" y="399713"/>
                  <a:pt x="1429603" y="400230"/>
                  <a:pt x="1431635" y="401264"/>
                </a:cubicBezTo>
                <a:cubicBezTo>
                  <a:pt x="1433668" y="402298"/>
                  <a:pt x="1435326" y="403760"/>
                  <a:pt x="1436609" y="405650"/>
                </a:cubicBezTo>
                <a:cubicBezTo>
                  <a:pt x="1437893" y="407540"/>
                  <a:pt x="1438874" y="409804"/>
                  <a:pt x="1439551" y="412442"/>
                </a:cubicBezTo>
                <a:cubicBezTo>
                  <a:pt x="1440229" y="415081"/>
                  <a:pt x="1440567" y="418718"/>
                  <a:pt x="1440567" y="423353"/>
                </a:cubicBezTo>
                <a:lnTo>
                  <a:pt x="1440567" y="477801"/>
                </a:lnTo>
                <a:cubicBezTo>
                  <a:pt x="1440567" y="478514"/>
                  <a:pt x="1440781" y="479138"/>
                  <a:pt x="1441209" y="479673"/>
                </a:cubicBezTo>
                <a:cubicBezTo>
                  <a:pt x="1441637" y="480208"/>
                  <a:pt x="1442350" y="480654"/>
                  <a:pt x="1443349" y="481010"/>
                </a:cubicBezTo>
                <a:cubicBezTo>
                  <a:pt x="1444347" y="481367"/>
                  <a:pt x="1445720" y="481634"/>
                  <a:pt x="1447467" y="481813"/>
                </a:cubicBezTo>
                <a:cubicBezTo>
                  <a:pt x="1449214" y="481991"/>
                  <a:pt x="1451407" y="482080"/>
                  <a:pt x="1454046" y="482080"/>
                </a:cubicBezTo>
                <a:cubicBezTo>
                  <a:pt x="1456613" y="482080"/>
                  <a:pt x="1458770" y="481991"/>
                  <a:pt x="1460517" y="481813"/>
                </a:cubicBezTo>
                <a:cubicBezTo>
                  <a:pt x="1462265" y="481634"/>
                  <a:pt x="1463637" y="481367"/>
                  <a:pt x="1464636" y="481010"/>
                </a:cubicBezTo>
                <a:cubicBezTo>
                  <a:pt x="1465634" y="480654"/>
                  <a:pt x="1466347" y="480208"/>
                  <a:pt x="1466775" y="479673"/>
                </a:cubicBezTo>
                <a:cubicBezTo>
                  <a:pt x="1467203" y="479138"/>
                  <a:pt x="1467417" y="478514"/>
                  <a:pt x="1467417" y="477801"/>
                </a:cubicBezTo>
                <a:lnTo>
                  <a:pt x="1467417" y="418861"/>
                </a:lnTo>
                <a:cubicBezTo>
                  <a:pt x="1467417" y="411943"/>
                  <a:pt x="1466811" y="406024"/>
                  <a:pt x="1465598" y="401104"/>
                </a:cubicBezTo>
                <a:cubicBezTo>
                  <a:pt x="1464386" y="396183"/>
                  <a:pt x="1462407" y="391886"/>
                  <a:pt x="1459662" y="388214"/>
                </a:cubicBezTo>
                <a:cubicBezTo>
                  <a:pt x="1456916" y="384541"/>
                  <a:pt x="1453315" y="381635"/>
                  <a:pt x="1448858" y="379496"/>
                </a:cubicBezTo>
                <a:cubicBezTo>
                  <a:pt x="1444401" y="377356"/>
                  <a:pt x="1438927" y="376286"/>
                  <a:pt x="1432438" y="376286"/>
                </a:cubicBezTo>
                <a:close/>
                <a:moveTo>
                  <a:pt x="1305087" y="376286"/>
                </a:moveTo>
                <a:cubicBezTo>
                  <a:pt x="1297528" y="376286"/>
                  <a:pt x="1290735" y="377534"/>
                  <a:pt x="1284709" y="380030"/>
                </a:cubicBezTo>
                <a:cubicBezTo>
                  <a:pt x="1278683" y="382526"/>
                  <a:pt x="1273567" y="386146"/>
                  <a:pt x="1269359" y="390888"/>
                </a:cubicBezTo>
                <a:cubicBezTo>
                  <a:pt x="1265152" y="395630"/>
                  <a:pt x="1261943" y="401407"/>
                  <a:pt x="1259732" y="408217"/>
                </a:cubicBezTo>
                <a:cubicBezTo>
                  <a:pt x="1257521" y="415027"/>
                  <a:pt x="1256416" y="422676"/>
                  <a:pt x="1256416" y="431162"/>
                </a:cubicBezTo>
                <a:cubicBezTo>
                  <a:pt x="1256416" y="440076"/>
                  <a:pt x="1257468" y="447849"/>
                  <a:pt x="1259571" y="454482"/>
                </a:cubicBezTo>
                <a:cubicBezTo>
                  <a:pt x="1261675" y="461114"/>
                  <a:pt x="1264867" y="466605"/>
                  <a:pt x="1269145" y="470955"/>
                </a:cubicBezTo>
                <a:cubicBezTo>
                  <a:pt x="1273424" y="475305"/>
                  <a:pt x="1278755" y="478550"/>
                  <a:pt x="1285137" y="480689"/>
                </a:cubicBezTo>
                <a:cubicBezTo>
                  <a:pt x="1291520" y="482829"/>
                  <a:pt x="1298954" y="483898"/>
                  <a:pt x="1307441" y="483898"/>
                </a:cubicBezTo>
                <a:cubicBezTo>
                  <a:pt x="1312147" y="483898"/>
                  <a:pt x="1316569" y="483595"/>
                  <a:pt x="1320705" y="482989"/>
                </a:cubicBezTo>
                <a:cubicBezTo>
                  <a:pt x="1324841" y="482383"/>
                  <a:pt x="1328514" y="481670"/>
                  <a:pt x="1331723" y="480850"/>
                </a:cubicBezTo>
                <a:cubicBezTo>
                  <a:pt x="1334932" y="480030"/>
                  <a:pt x="1337571" y="479192"/>
                  <a:pt x="1339639" y="478336"/>
                </a:cubicBezTo>
                <a:cubicBezTo>
                  <a:pt x="1341707" y="477480"/>
                  <a:pt x="1342973" y="476803"/>
                  <a:pt x="1343436" y="476304"/>
                </a:cubicBezTo>
                <a:cubicBezTo>
                  <a:pt x="1343900" y="475804"/>
                  <a:pt x="1344274" y="475287"/>
                  <a:pt x="1344559" y="474753"/>
                </a:cubicBezTo>
                <a:cubicBezTo>
                  <a:pt x="1344845" y="474218"/>
                  <a:pt x="1345058" y="473558"/>
                  <a:pt x="1345201" y="472774"/>
                </a:cubicBezTo>
                <a:cubicBezTo>
                  <a:pt x="1345344" y="471989"/>
                  <a:pt x="1345451" y="471044"/>
                  <a:pt x="1345522" y="469939"/>
                </a:cubicBezTo>
                <a:cubicBezTo>
                  <a:pt x="1345593" y="468833"/>
                  <a:pt x="1345629" y="467496"/>
                  <a:pt x="1345629" y="465927"/>
                </a:cubicBezTo>
                <a:cubicBezTo>
                  <a:pt x="1345629" y="464145"/>
                  <a:pt x="1345576" y="462665"/>
                  <a:pt x="1345469" y="461488"/>
                </a:cubicBezTo>
                <a:cubicBezTo>
                  <a:pt x="1345362" y="460312"/>
                  <a:pt x="1345165" y="459402"/>
                  <a:pt x="1344880" y="458760"/>
                </a:cubicBezTo>
                <a:cubicBezTo>
                  <a:pt x="1344595" y="458119"/>
                  <a:pt x="1344238" y="457673"/>
                  <a:pt x="1343811" y="457423"/>
                </a:cubicBezTo>
                <a:cubicBezTo>
                  <a:pt x="1343383" y="457174"/>
                  <a:pt x="1342848" y="457049"/>
                  <a:pt x="1342206" y="457049"/>
                </a:cubicBezTo>
                <a:cubicBezTo>
                  <a:pt x="1341136" y="457049"/>
                  <a:pt x="1339746" y="457388"/>
                  <a:pt x="1338034" y="458065"/>
                </a:cubicBezTo>
                <a:cubicBezTo>
                  <a:pt x="1336323" y="458743"/>
                  <a:pt x="1334165" y="459491"/>
                  <a:pt x="1331562" y="460312"/>
                </a:cubicBezTo>
                <a:cubicBezTo>
                  <a:pt x="1328959" y="461132"/>
                  <a:pt x="1325875" y="461880"/>
                  <a:pt x="1322310" y="462558"/>
                </a:cubicBezTo>
                <a:cubicBezTo>
                  <a:pt x="1318744" y="463235"/>
                  <a:pt x="1314608" y="463574"/>
                  <a:pt x="1309901" y="463574"/>
                </a:cubicBezTo>
                <a:cubicBezTo>
                  <a:pt x="1305266" y="463574"/>
                  <a:pt x="1301290" y="462968"/>
                  <a:pt x="1297974" y="461756"/>
                </a:cubicBezTo>
                <a:cubicBezTo>
                  <a:pt x="1294658" y="460543"/>
                  <a:pt x="1291948" y="458778"/>
                  <a:pt x="1289844" y="456461"/>
                </a:cubicBezTo>
                <a:cubicBezTo>
                  <a:pt x="1287740" y="454143"/>
                  <a:pt x="1286207" y="451326"/>
                  <a:pt x="1285244" y="448010"/>
                </a:cubicBezTo>
                <a:cubicBezTo>
                  <a:pt x="1284282" y="444694"/>
                  <a:pt x="1283800" y="441003"/>
                  <a:pt x="1283800" y="436939"/>
                </a:cubicBezTo>
                <a:lnTo>
                  <a:pt x="1341885" y="436939"/>
                </a:lnTo>
                <a:cubicBezTo>
                  <a:pt x="1344452" y="436939"/>
                  <a:pt x="1346467" y="436154"/>
                  <a:pt x="1347929" y="434585"/>
                </a:cubicBezTo>
                <a:cubicBezTo>
                  <a:pt x="1349391" y="433016"/>
                  <a:pt x="1350122" y="430592"/>
                  <a:pt x="1350122" y="427311"/>
                </a:cubicBezTo>
                <a:lnTo>
                  <a:pt x="1350122" y="423032"/>
                </a:lnTo>
                <a:cubicBezTo>
                  <a:pt x="1350122" y="416329"/>
                  <a:pt x="1349266" y="410125"/>
                  <a:pt x="1347554" y="404420"/>
                </a:cubicBezTo>
                <a:cubicBezTo>
                  <a:pt x="1345843" y="398715"/>
                  <a:pt x="1343169" y="393776"/>
                  <a:pt x="1339532" y="389604"/>
                </a:cubicBezTo>
                <a:cubicBezTo>
                  <a:pt x="1335895" y="385432"/>
                  <a:pt x="1331242" y="382170"/>
                  <a:pt x="1325572" y="379816"/>
                </a:cubicBezTo>
                <a:cubicBezTo>
                  <a:pt x="1319903" y="377463"/>
                  <a:pt x="1313074" y="376286"/>
                  <a:pt x="1305087" y="376286"/>
                </a:cubicBezTo>
                <a:close/>
                <a:moveTo>
                  <a:pt x="1005854" y="376286"/>
                </a:moveTo>
                <a:cubicBezTo>
                  <a:pt x="1001647" y="376286"/>
                  <a:pt x="997564" y="376625"/>
                  <a:pt x="993606" y="377303"/>
                </a:cubicBezTo>
                <a:cubicBezTo>
                  <a:pt x="989648" y="377980"/>
                  <a:pt x="985994" y="378854"/>
                  <a:pt x="982642" y="379923"/>
                </a:cubicBezTo>
                <a:cubicBezTo>
                  <a:pt x="979290" y="380993"/>
                  <a:pt x="976366" y="382152"/>
                  <a:pt x="973870" y="383400"/>
                </a:cubicBezTo>
                <a:cubicBezTo>
                  <a:pt x="971374" y="384648"/>
                  <a:pt x="969627" y="385789"/>
                  <a:pt x="968629" y="386823"/>
                </a:cubicBezTo>
                <a:cubicBezTo>
                  <a:pt x="967630" y="387857"/>
                  <a:pt x="966953" y="389016"/>
                  <a:pt x="966596" y="390300"/>
                </a:cubicBezTo>
                <a:cubicBezTo>
                  <a:pt x="966240" y="391583"/>
                  <a:pt x="966062" y="393330"/>
                  <a:pt x="966062" y="395541"/>
                </a:cubicBezTo>
                <a:cubicBezTo>
                  <a:pt x="966062" y="397181"/>
                  <a:pt x="966168" y="398679"/>
                  <a:pt x="966382" y="400034"/>
                </a:cubicBezTo>
                <a:cubicBezTo>
                  <a:pt x="966596" y="401389"/>
                  <a:pt x="966899" y="402530"/>
                  <a:pt x="967292" y="403457"/>
                </a:cubicBezTo>
                <a:cubicBezTo>
                  <a:pt x="967684" y="404384"/>
                  <a:pt x="968183" y="405097"/>
                  <a:pt x="968789" y="405596"/>
                </a:cubicBezTo>
                <a:cubicBezTo>
                  <a:pt x="969395" y="406095"/>
                  <a:pt x="970091" y="406345"/>
                  <a:pt x="970875" y="406345"/>
                </a:cubicBezTo>
                <a:cubicBezTo>
                  <a:pt x="972016" y="406345"/>
                  <a:pt x="973496" y="405846"/>
                  <a:pt x="975314" y="404847"/>
                </a:cubicBezTo>
                <a:cubicBezTo>
                  <a:pt x="977133" y="403849"/>
                  <a:pt x="979397" y="402744"/>
                  <a:pt x="982107" y="401531"/>
                </a:cubicBezTo>
                <a:cubicBezTo>
                  <a:pt x="984817" y="400319"/>
                  <a:pt x="987937" y="399214"/>
                  <a:pt x="991467" y="398215"/>
                </a:cubicBezTo>
                <a:cubicBezTo>
                  <a:pt x="994997" y="397217"/>
                  <a:pt x="999008" y="396718"/>
                  <a:pt x="1003501" y="396718"/>
                </a:cubicBezTo>
                <a:cubicBezTo>
                  <a:pt x="1006924" y="396718"/>
                  <a:pt x="1009795" y="397074"/>
                  <a:pt x="1012112" y="397787"/>
                </a:cubicBezTo>
                <a:cubicBezTo>
                  <a:pt x="1014430" y="398501"/>
                  <a:pt x="1016284" y="399606"/>
                  <a:pt x="1017675" y="401104"/>
                </a:cubicBezTo>
                <a:cubicBezTo>
                  <a:pt x="1019065" y="402601"/>
                  <a:pt x="1020064" y="404473"/>
                  <a:pt x="1020670" y="406719"/>
                </a:cubicBezTo>
                <a:cubicBezTo>
                  <a:pt x="1021276" y="408966"/>
                  <a:pt x="1021579" y="411587"/>
                  <a:pt x="1021579" y="414582"/>
                </a:cubicBezTo>
                <a:lnTo>
                  <a:pt x="1021579" y="420358"/>
                </a:lnTo>
                <a:lnTo>
                  <a:pt x="1012273" y="420358"/>
                </a:lnTo>
                <a:cubicBezTo>
                  <a:pt x="1003786" y="420358"/>
                  <a:pt x="996334" y="421000"/>
                  <a:pt x="989916" y="422284"/>
                </a:cubicBezTo>
                <a:cubicBezTo>
                  <a:pt x="983498" y="423567"/>
                  <a:pt x="978131" y="425546"/>
                  <a:pt x="973817" y="428220"/>
                </a:cubicBezTo>
                <a:cubicBezTo>
                  <a:pt x="969502" y="430895"/>
                  <a:pt x="966258" y="434282"/>
                  <a:pt x="964083" y="438383"/>
                </a:cubicBezTo>
                <a:cubicBezTo>
                  <a:pt x="961908" y="442483"/>
                  <a:pt x="960820" y="447315"/>
                  <a:pt x="960820" y="452877"/>
                </a:cubicBezTo>
                <a:cubicBezTo>
                  <a:pt x="960820" y="458012"/>
                  <a:pt x="961676" y="462504"/>
                  <a:pt x="963387" y="466355"/>
                </a:cubicBezTo>
                <a:cubicBezTo>
                  <a:pt x="965099" y="470206"/>
                  <a:pt x="967506" y="473433"/>
                  <a:pt x="970608" y="476036"/>
                </a:cubicBezTo>
                <a:cubicBezTo>
                  <a:pt x="973710" y="478639"/>
                  <a:pt x="977383" y="480600"/>
                  <a:pt x="981626" y="481920"/>
                </a:cubicBezTo>
                <a:cubicBezTo>
                  <a:pt x="985869" y="483239"/>
                  <a:pt x="990522" y="483898"/>
                  <a:pt x="995585" y="483898"/>
                </a:cubicBezTo>
                <a:cubicBezTo>
                  <a:pt x="1001718" y="483898"/>
                  <a:pt x="1007299" y="482722"/>
                  <a:pt x="1012326" y="480368"/>
                </a:cubicBezTo>
                <a:cubicBezTo>
                  <a:pt x="1017354" y="478015"/>
                  <a:pt x="1021829" y="474735"/>
                  <a:pt x="1025751" y="470527"/>
                </a:cubicBezTo>
                <a:lnTo>
                  <a:pt x="1025751" y="478122"/>
                </a:lnTo>
                <a:cubicBezTo>
                  <a:pt x="1025751" y="479120"/>
                  <a:pt x="1026054" y="479905"/>
                  <a:pt x="1026660" y="480475"/>
                </a:cubicBezTo>
                <a:cubicBezTo>
                  <a:pt x="1027266" y="481046"/>
                  <a:pt x="1028300" y="481456"/>
                  <a:pt x="1029762" y="481706"/>
                </a:cubicBezTo>
                <a:cubicBezTo>
                  <a:pt x="1031224" y="481955"/>
                  <a:pt x="1033560" y="482080"/>
                  <a:pt x="1036769" y="482080"/>
                </a:cubicBezTo>
                <a:cubicBezTo>
                  <a:pt x="1039764" y="482080"/>
                  <a:pt x="1042028" y="481955"/>
                  <a:pt x="1043561" y="481706"/>
                </a:cubicBezTo>
                <a:cubicBezTo>
                  <a:pt x="1045095" y="481456"/>
                  <a:pt x="1046218" y="481046"/>
                  <a:pt x="1046931" y="480475"/>
                </a:cubicBezTo>
                <a:cubicBezTo>
                  <a:pt x="1047644" y="479905"/>
                  <a:pt x="1048001" y="479120"/>
                  <a:pt x="1048001" y="478122"/>
                </a:cubicBezTo>
                <a:lnTo>
                  <a:pt x="1048001" y="413940"/>
                </a:lnTo>
                <a:cubicBezTo>
                  <a:pt x="1048001" y="407379"/>
                  <a:pt x="1047216" y="401710"/>
                  <a:pt x="1045647" y="396932"/>
                </a:cubicBezTo>
                <a:cubicBezTo>
                  <a:pt x="1044078" y="392154"/>
                  <a:pt x="1041582" y="388249"/>
                  <a:pt x="1038159" y="385218"/>
                </a:cubicBezTo>
                <a:cubicBezTo>
                  <a:pt x="1034736" y="382188"/>
                  <a:pt x="1030368" y="379941"/>
                  <a:pt x="1025056" y="378479"/>
                </a:cubicBezTo>
                <a:cubicBezTo>
                  <a:pt x="1019743" y="377017"/>
                  <a:pt x="1013342" y="376286"/>
                  <a:pt x="1005854" y="376286"/>
                </a:cubicBezTo>
                <a:close/>
                <a:moveTo>
                  <a:pt x="872081" y="364092"/>
                </a:moveTo>
                <a:lnTo>
                  <a:pt x="886308" y="364092"/>
                </a:lnTo>
                <a:cubicBezTo>
                  <a:pt x="890658" y="364092"/>
                  <a:pt x="894135" y="364484"/>
                  <a:pt x="896738" y="365268"/>
                </a:cubicBezTo>
                <a:cubicBezTo>
                  <a:pt x="899341" y="366053"/>
                  <a:pt x="901498" y="367176"/>
                  <a:pt x="903210" y="368638"/>
                </a:cubicBezTo>
                <a:cubicBezTo>
                  <a:pt x="904921" y="370100"/>
                  <a:pt x="906205" y="371936"/>
                  <a:pt x="907060" y="374147"/>
                </a:cubicBezTo>
                <a:cubicBezTo>
                  <a:pt x="907916" y="376358"/>
                  <a:pt x="908344" y="378854"/>
                  <a:pt x="908344" y="381635"/>
                </a:cubicBezTo>
                <a:cubicBezTo>
                  <a:pt x="908344" y="384131"/>
                  <a:pt x="907952" y="386502"/>
                  <a:pt x="907167" y="388748"/>
                </a:cubicBezTo>
                <a:cubicBezTo>
                  <a:pt x="906383" y="390995"/>
                  <a:pt x="905188" y="392956"/>
                  <a:pt x="903584" y="394632"/>
                </a:cubicBezTo>
                <a:cubicBezTo>
                  <a:pt x="901979" y="396308"/>
                  <a:pt x="899965" y="397627"/>
                  <a:pt x="897540" y="398590"/>
                </a:cubicBezTo>
                <a:cubicBezTo>
                  <a:pt x="895115" y="399552"/>
                  <a:pt x="891871" y="400034"/>
                  <a:pt x="887806" y="400034"/>
                </a:cubicBezTo>
                <a:lnTo>
                  <a:pt x="872081" y="400034"/>
                </a:lnTo>
                <a:close/>
                <a:moveTo>
                  <a:pt x="852827" y="343019"/>
                </a:moveTo>
                <a:cubicBezTo>
                  <a:pt x="850473" y="343019"/>
                  <a:pt x="848494" y="343714"/>
                  <a:pt x="846890" y="345105"/>
                </a:cubicBezTo>
                <a:cubicBezTo>
                  <a:pt x="845285" y="346495"/>
                  <a:pt x="844483" y="348759"/>
                  <a:pt x="844483" y="351897"/>
                </a:cubicBezTo>
                <a:lnTo>
                  <a:pt x="844483" y="472560"/>
                </a:lnTo>
                <a:cubicBezTo>
                  <a:pt x="844483" y="475697"/>
                  <a:pt x="845285" y="477962"/>
                  <a:pt x="846890" y="479352"/>
                </a:cubicBezTo>
                <a:cubicBezTo>
                  <a:pt x="848494" y="480743"/>
                  <a:pt x="850473" y="481438"/>
                  <a:pt x="852827" y="481438"/>
                </a:cubicBezTo>
                <a:lnTo>
                  <a:pt x="889624" y="481438"/>
                </a:lnTo>
                <a:cubicBezTo>
                  <a:pt x="895187" y="481438"/>
                  <a:pt x="900232" y="481099"/>
                  <a:pt x="904761" y="480422"/>
                </a:cubicBezTo>
                <a:cubicBezTo>
                  <a:pt x="909289" y="479744"/>
                  <a:pt x="913550" y="478693"/>
                  <a:pt x="917544" y="477266"/>
                </a:cubicBezTo>
                <a:cubicBezTo>
                  <a:pt x="921537" y="475840"/>
                  <a:pt x="925192" y="474022"/>
                  <a:pt x="928508" y="471811"/>
                </a:cubicBezTo>
                <a:cubicBezTo>
                  <a:pt x="931824" y="469600"/>
                  <a:pt x="934677" y="466961"/>
                  <a:pt x="937066" y="463895"/>
                </a:cubicBezTo>
                <a:cubicBezTo>
                  <a:pt x="939455" y="460829"/>
                  <a:pt x="941327" y="457299"/>
                  <a:pt x="942682" y="453305"/>
                </a:cubicBezTo>
                <a:cubicBezTo>
                  <a:pt x="944036" y="449311"/>
                  <a:pt x="944714" y="444854"/>
                  <a:pt x="944714" y="439934"/>
                </a:cubicBezTo>
                <a:cubicBezTo>
                  <a:pt x="944714" y="435227"/>
                  <a:pt x="944001" y="430984"/>
                  <a:pt x="942575" y="427204"/>
                </a:cubicBezTo>
                <a:cubicBezTo>
                  <a:pt x="941148" y="423425"/>
                  <a:pt x="939205" y="420126"/>
                  <a:pt x="936745" y="417309"/>
                </a:cubicBezTo>
                <a:cubicBezTo>
                  <a:pt x="934284" y="414493"/>
                  <a:pt x="931396" y="412193"/>
                  <a:pt x="928080" y="410410"/>
                </a:cubicBezTo>
                <a:cubicBezTo>
                  <a:pt x="924764" y="408627"/>
                  <a:pt x="921145" y="407379"/>
                  <a:pt x="917223" y="406666"/>
                </a:cubicBezTo>
                <a:cubicBezTo>
                  <a:pt x="920289" y="405525"/>
                  <a:pt x="923017" y="404027"/>
                  <a:pt x="925406" y="402173"/>
                </a:cubicBezTo>
                <a:cubicBezTo>
                  <a:pt x="927795" y="400319"/>
                  <a:pt x="929809" y="398180"/>
                  <a:pt x="931450" y="395755"/>
                </a:cubicBezTo>
                <a:cubicBezTo>
                  <a:pt x="933090" y="393330"/>
                  <a:pt x="934338" y="390638"/>
                  <a:pt x="935194" y="387679"/>
                </a:cubicBezTo>
                <a:cubicBezTo>
                  <a:pt x="936049" y="384719"/>
                  <a:pt x="936477" y="381564"/>
                  <a:pt x="936477" y="378212"/>
                </a:cubicBezTo>
                <a:cubicBezTo>
                  <a:pt x="936477" y="372222"/>
                  <a:pt x="935408" y="367016"/>
                  <a:pt x="933268" y="362594"/>
                </a:cubicBezTo>
                <a:cubicBezTo>
                  <a:pt x="931129" y="358173"/>
                  <a:pt x="928044" y="354518"/>
                  <a:pt x="924015" y="351630"/>
                </a:cubicBezTo>
                <a:cubicBezTo>
                  <a:pt x="919986" y="348742"/>
                  <a:pt x="915030" y="346584"/>
                  <a:pt x="909146" y="345158"/>
                </a:cubicBezTo>
                <a:cubicBezTo>
                  <a:pt x="903263" y="343732"/>
                  <a:pt x="896078" y="343019"/>
                  <a:pt x="887592" y="343019"/>
                </a:cubicBezTo>
                <a:close/>
                <a:moveTo>
                  <a:pt x="1567704" y="332857"/>
                </a:moveTo>
                <a:cubicBezTo>
                  <a:pt x="1565065" y="332857"/>
                  <a:pt x="1562890" y="332963"/>
                  <a:pt x="1561179" y="333177"/>
                </a:cubicBezTo>
                <a:cubicBezTo>
                  <a:pt x="1559467" y="333391"/>
                  <a:pt x="1558094" y="333694"/>
                  <a:pt x="1557060" y="334087"/>
                </a:cubicBezTo>
                <a:cubicBezTo>
                  <a:pt x="1556026" y="334479"/>
                  <a:pt x="1555313" y="334960"/>
                  <a:pt x="1554921" y="335531"/>
                </a:cubicBezTo>
                <a:cubicBezTo>
                  <a:pt x="1554529" y="336101"/>
                  <a:pt x="1554333" y="336743"/>
                  <a:pt x="1554333" y="337456"/>
                </a:cubicBezTo>
                <a:lnTo>
                  <a:pt x="1554333" y="389123"/>
                </a:lnTo>
                <a:cubicBezTo>
                  <a:pt x="1550054" y="384915"/>
                  <a:pt x="1545739" y="381724"/>
                  <a:pt x="1541389" y="379549"/>
                </a:cubicBezTo>
                <a:cubicBezTo>
                  <a:pt x="1537039" y="377374"/>
                  <a:pt x="1532190" y="376286"/>
                  <a:pt x="1526841" y="376286"/>
                </a:cubicBezTo>
                <a:cubicBezTo>
                  <a:pt x="1520067" y="376286"/>
                  <a:pt x="1514076" y="377570"/>
                  <a:pt x="1508870" y="380137"/>
                </a:cubicBezTo>
                <a:cubicBezTo>
                  <a:pt x="1503664" y="382705"/>
                  <a:pt x="1499314" y="386377"/>
                  <a:pt x="1495820" y="391155"/>
                </a:cubicBezTo>
                <a:cubicBezTo>
                  <a:pt x="1492326" y="395933"/>
                  <a:pt x="1489669" y="401710"/>
                  <a:pt x="1487851" y="408484"/>
                </a:cubicBezTo>
                <a:cubicBezTo>
                  <a:pt x="1486032" y="415259"/>
                  <a:pt x="1485123" y="422890"/>
                  <a:pt x="1485123" y="431376"/>
                </a:cubicBezTo>
                <a:cubicBezTo>
                  <a:pt x="1485123" y="438436"/>
                  <a:pt x="1485836" y="445157"/>
                  <a:pt x="1487262" y="451540"/>
                </a:cubicBezTo>
                <a:cubicBezTo>
                  <a:pt x="1488689" y="457923"/>
                  <a:pt x="1490989" y="463503"/>
                  <a:pt x="1494162" y="468281"/>
                </a:cubicBezTo>
                <a:cubicBezTo>
                  <a:pt x="1497335" y="473059"/>
                  <a:pt x="1501436" y="476856"/>
                  <a:pt x="1506463" y="479673"/>
                </a:cubicBezTo>
                <a:cubicBezTo>
                  <a:pt x="1511491" y="482490"/>
                  <a:pt x="1517642" y="483898"/>
                  <a:pt x="1524916" y="483898"/>
                </a:cubicBezTo>
                <a:cubicBezTo>
                  <a:pt x="1531477" y="483898"/>
                  <a:pt x="1537449" y="482437"/>
                  <a:pt x="1542833" y="479513"/>
                </a:cubicBezTo>
                <a:cubicBezTo>
                  <a:pt x="1548218" y="476589"/>
                  <a:pt x="1553370" y="472488"/>
                  <a:pt x="1558291" y="467211"/>
                </a:cubicBezTo>
                <a:lnTo>
                  <a:pt x="1558291" y="477801"/>
                </a:lnTo>
                <a:cubicBezTo>
                  <a:pt x="1558291" y="478586"/>
                  <a:pt x="1558487" y="479245"/>
                  <a:pt x="1558879" y="479780"/>
                </a:cubicBezTo>
                <a:cubicBezTo>
                  <a:pt x="1559271" y="480315"/>
                  <a:pt x="1559913" y="480761"/>
                  <a:pt x="1560804" y="481117"/>
                </a:cubicBezTo>
                <a:cubicBezTo>
                  <a:pt x="1561696" y="481474"/>
                  <a:pt x="1562855" y="481723"/>
                  <a:pt x="1564281" y="481866"/>
                </a:cubicBezTo>
                <a:cubicBezTo>
                  <a:pt x="1565707" y="482009"/>
                  <a:pt x="1567561" y="482080"/>
                  <a:pt x="1569843" y="482080"/>
                </a:cubicBezTo>
                <a:cubicBezTo>
                  <a:pt x="1571983" y="482080"/>
                  <a:pt x="1573783" y="482009"/>
                  <a:pt x="1575245" y="481866"/>
                </a:cubicBezTo>
                <a:cubicBezTo>
                  <a:pt x="1576707" y="481723"/>
                  <a:pt x="1577866" y="481474"/>
                  <a:pt x="1578722" y="481117"/>
                </a:cubicBezTo>
                <a:cubicBezTo>
                  <a:pt x="1579578" y="480761"/>
                  <a:pt x="1580184" y="480315"/>
                  <a:pt x="1580540" y="479780"/>
                </a:cubicBezTo>
                <a:cubicBezTo>
                  <a:pt x="1580897" y="479245"/>
                  <a:pt x="1581075" y="478586"/>
                  <a:pt x="1581075" y="477801"/>
                </a:cubicBezTo>
                <a:lnTo>
                  <a:pt x="1581075" y="337456"/>
                </a:lnTo>
                <a:cubicBezTo>
                  <a:pt x="1581075" y="336743"/>
                  <a:pt x="1580861" y="336101"/>
                  <a:pt x="1580433" y="335531"/>
                </a:cubicBezTo>
                <a:cubicBezTo>
                  <a:pt x="1580005" y="334960"/>
                  <a:pt x="1579292" y="334479"/>
                  <a:pt x="1578294" y="334087"/>
                </a:cubicBezTo>
                <a:cubicBezTo>
                  <a:pt x="1577296" y="333694"/>
                  <a:pt x="1575941" y="333391"/>
                  <a:pt x="1574229" y="333177"/>
                </a:cubicBezTo>
                <a:cubicBezTo>
                  <a:pt x="1572518" y="332963"/>
                  <a:pt x="1570343" y="332857"/>
                  <a:pt x="1567704" y="332857"/>
                </a:cubicBezTo>
                <a:close/>
                <a:moveTo>
                  <a:pt x="1180207" y="332536"/>
                </a:moveTo>
                <a:cubicBezTo>
                  <a:pt x="1177568" y="332536"/>
                  <a:pt x="1175393" y="332643"/>
                  <a:pt x="1173681" y="332857"/>
                </a:cubicBezTo>
                <a:cubicBezTo>
                  <a:pt x="1171970" y="333070"/>
                  <a:pt x="1170597" y="333374"/>
                  <a:pt x="1169563" y="333766"/>
                </a:cubicBezTo>
                <a:cubicBezTo>
                  <a:pt x="1168529" y="334158"/>
                  <a:pt x="1167798" y="334639"/>
                  <a:pt x="1167370" y="335210"/>
                </a:cubicBezTo>
                <a:cubicBezTo>
                  <a:pt x="1166942" y="335780"/>
                  <a:pt x="1166728" y="336422"/>
                  <a:pt x="1166728" y="337135"/>
                </a:cubicBezTo>
                <a:lnTo>
                  <a:pt x="1166728" y="477801"/>
                </a:lnTo>
                <a:cubicBezTo>
                  <a:pt x="1166728" y="478514"/>
                  <a:pt x="1166942" y="479138"/>
                  <a:pt x="1167370" y="479673"/>
                </a:cubicBezTo>
                <a:cubicBezTo>
                  <a:pt x="1167798" y="480208"/>
                  <a:pt x="1168529" y="480654"/>
                  <a:pt x="1169563" y="481010"/>
                </a:cubicBezTo>
                <a:cubicBezTo>
                  <a:pt x="1170597" y="481367"/>
                  <a:pt x="1171970" y="481634"/>
                  <a:pt x="1173681" y="481813"/>
                </a:cubicBezTo>
                <a:cubicBezTo>
                  <a:pt x="1175393" y="481991"/>
                  <a:pt x="1177568" y="482080"/>
                  <a:pt x="1180207" y="482080"/>
                </a:cubicBezTo>
                <a:cubicBezTo>
                  <a:pt x="1182845" y="482080"/>
                  <a:pt x="1185020" y="481991"/>
                  <a:pt x="1186732" y="481813"/>
                </a:cubicBezTo>
                <a:cubicBezTo>
                  <a:pt x="1188443" y="481634"/>
                  <a:pt x="1189816" y="481367"/>
                  <a:pt x="1190850" y="481010"/>
                </a:cubicBezTo>
                <a:cubicBezTo>
                  <a:pt x="1191884" y="480654"/>
                  <a:pt x="1192615" y="480208"/>
                  <a:pt x="1193043" y="479673"/>
                </a:cubicBezTo>
                <a:cubicBezTo>
                  <a:pt x="1193471" y="479138"/>
                  <a:pt x="1193685" y="478514"/>
                  <a:pt x="1193685" y="477801"/>
                </a:cubicBezTo>
                <a:lnTo>
                  <a:pt x="1193685" y="427311"/>
                </a:lnTo>
                <a:lnTo>
                  <a:pt x="1225455" y="477587"/>
                </a:lnTo>
                <a:cubicBezTo>
                  <a:pt x="1225954" y="478514"/>
                  <a:pt x="1226525" y="479263"/>
                  <a:pt x="1227166" y="479834"/>
                </a:cubicBezTo>
                <a:cubicBezTo>
                  <a:pt x="1227808" y="480404"/>
                  <a:pt x="1228718" y="480850"/>
                  <a:pt x="1229894" y="481171"/>
                </a:cubicBezTo>
                <a:cubicBezTo>
                  <a:pt x="1231071" y="481492"/>
                  <a:pt x="1232568" y="481723"/>
                  <a:pt x="1234387" y="481866"/>
                </a:cubicBezTo>
                <a:cubicBezTo>
                  <a:pt x="1236205" y="482009"/>
                  <a:pt x="1238577" y="482080"/>
                  <a:pt x="1241500" y="482080"/>
                </a:cubicBezTo>
                <a:cubicBezTo>
                  <a:pt x="1244353" y="482080"/>
                  <a:pt x="1246671" y="481991"/>
                  <a:pt x="1248454" y="481813"/>
                </a:cubicBezTo>
                <a:cubicBezTo>
                  <a:pt x="1250236" y="481634"/>
                  <a:pt x="1251645" y="481385"/>
                  <a:pt x="1252679" y="481064"/>
                </a:cubicBezTo>
                <a:cubicBezTo>
                  <a:pt x="1253713" y="480743"/>
                  <a:pt x="1254426" y="480315"/>
                  <a:pt x="1254818" y="479780"/>
                </a:cubicBezTo>
                <a:cubicBezTo>
                  <a:pt x="1255210" y="479245"/>
                  <a:pt x="1255407" y="478621"/>
                  <a:pt x="1255407" y="477908"/>
                </a:cubicBezTo>
                <a:cubicBezTo>
                  <a:pt x="1255407" y="477052"/>
                  <a:pt x="1255210" y="476107"/>
                  <a:pt x="1254818" y="475073"/>
                </a:cubicBezTo>
                <a:cubicBezTo>
                  <a:pt x="1254426" y="474039"/>
                  <a:pt x="1253802" y="472809"/>
                  <a:pt x="1252946" y="471383"/>
                </a:cubicBezTo>
                <a:lnTo>
                  <a:pt x="1220641" y="421428"/>
                </a:lnTo>
                <a:lnTo>
                  <a:pt x="1248561" y="389765"/>
                </a:lnTo>
                <a:cubicBezTo>
                  <a:pt x="1249630" y="388410"/>
                  <a:pt x="1250433" y="387126"/>
                  <a:pt x="1250967" y="385914"/>
                </a:cubicBezTo>
                <a:cubicBezTo>
                  <a:pt x="1251502" y="384701"/>
                  <a:pt x="1251770" y="383560"/>
                  <a:pt x="1251770" y="382491"/>
                </a:cubicBezTo>
                <a:cubicBezTo>
                  <a:pt x="1251770" y="381706"/>
                  <a:pt x="1251556" y="381047"/>
                  <a:pt x="1251128" y="380512"/>
                </a:cubicBezTo>
                <a:cubicBezTo>
                  <a:pt x="1250700" y="379977"/>
                  <a:pt x="1249933" y="379531"/>
                  <a:pt x="1248828" y="379175"/>
                </a:cubicBezTo>
                <a:cubicBezTo>
                  <a:pt x="1247723" y="378818"/>
                  <a:pt x="1246261" y="378551"/>
                  <a:pt x="1244442" y="378372"/>
                </a:cubicBezTo>
                <a:cubicBezTo>
                  <a:pt x="1242624" y="378194"/>
                  <a:pt x="1240395" y="378105"/>
                  <a:pt x="1237757" y="378105"/>
                </a:cubicBezTo>
                <a:cubicBezTo>
                  <a:pt x="1235047" y="378105"/>
                  <a:pt x="1232818" y="378194"/>
                  <a:pt x="1231071" y="378372"/>
                </a:cubicBezTo>
                <a:cubicBezTo>
                  <a:pt x="1229324" y="378551"/>
                  <a:pt x="1227862" y="378818"/>
                  <a:pt x="1226685" y="379175"/>
                </a:cubicBezTo>
                <a:cubicBezTo>
                  <a:pt x="1225508" y="379531"/>
                  <a:pt x="1224564" y="380030"/>
                  <a:pt x="1223850" y="380672"/>
                </a:cubicBezTo>
                <a:cubicBezTo>
                  <a:pt x="1223137" y="381314"/>
                  <a:pt x="1222495" y="382063"/>
                  <a:pt x="1221925" y="382919"/>
                </a:cubicBezTo>
                <a:lnTo>
                  <a:pt x="1193685" y="420893"/>
                </a:lnTo>
                <a:lnTo>
                  <a:pt x="1193685" y="337135"/>
                </a:lnTo>
                <a:cubicBezTo>
                  <a:pt x="1193685" y="336422"/>
                  <a:pt x="1193471" y="335780"/>
                  <a:pt x="1193043" y="335210"/>
                </a:cubicBezTo>
                <a:cubicBezTo>
                  <a:pt x="1192615" y="334639"/>
                  <a:pt x="1191884" y="334158"/>
                  <a:pt x="1190850" y="333766"/>
                </a:cubicBezTo>
                <a:cubicBezTo>
                  <a:pt x="1189816" y="333374"/>
                  <a:pt x="1188443" y="333070"/>
                  <a:pt x="1186732" y="332857"/>
                </a:cubicBezTo>
                <a:cubicBezTo>
                  <a:pt x="1185020" y="332643"/>
                  <a:pt x="1182845" y="332536"/>
                  <a:pt x="1180207" y="332536"/>
                </a:cubicBezTo>
                <a:close/>
                <a:moveTo>
                  <a:pt x="0" y="0"/>
                </a:moveTo>
                <a:lnTo>
                  <a:pt x="1927144" y="0"/>
                </a:lnTo>
                <a:lnTo>
                  <a:pt x="2312582" y="385438"/>
                </a:lnTo>
                <a:lnTo>
                  <a:pt x="2312582" y="3330247"/>
                </a:lnTo>
                <a:lnTo>
                  <a:pt x="385438" y="3330247"/>
                </a:lnTo>
                <a:lnTo>
                  <a:pt x="0" y="2944809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37" name="Полилиния: фигура 36">
            <a:extLst>
              <a:ext uri="{FF2B5EF4-FFF2-40B4-BE49-F238E27FC236}">
                <a16:creationId xmlns:a16="http://schemas.microsoft.com/office/drawing/2014/main" id="{622019AA-E5D6-4777-AEFB-9010A75B8FC7}"/>
              </a:ext>
            </a:extLst>
          </p:cNvPr>
          <p:cNvSpPr/>
          <p:nvPr/>
        </p:nvSpPr>
        <p:spPr>
          <a:xfrm>
            <a:off x="3505200" y="3572759"/>
            <a:ext cx="2122602" cy="3330247"/>
          </a:xfrm>
          <a:custGeom>
            <a:avLst/>
            <a:gdLst/>
            <a:ahLst/>
            <a:cxnLst/>
            <a:rect l="l" t="t" r="r" b="b"/>
            <a:pathLst>
              <a:path w="2122602" h="3330247">
                <a:moveTo>
                  <a:pt x="1161620" y="2478968"/>
                </a:moveTo>
                <a:lnTo>
                  <a:pt x="1174080" y="2478968"/>
                </a:lnTo>
                <a:lnTo>
                  <a:pt x="1174080" y="2495846"/>
                </a:lnTo>
                <a:cubicBezTo>
                  <a:pt x="1170486" y="2499852"/>
                  <a:pt x="1167055" y="2502827"/>
                  <a:pt x="1163785" y="2504771"/>
                </a:cubicBezTo>
                <a:cubicBezTo>
                  <a:pt x="1160515" y="2506715"/>
                  <a:pt x="1156966" y="2507687"/>
                  <a:pt x="1153137" y="2507687"/>
                </a:cubicBezTo>
                <a:cubicBezTo>
                  <a:pt x="1148424" y="2507687"/>
                  <a:pt x="1144757" y="2506465"/>
                  <a:pt x="1142135" y="2504020"/>
                </a:cubicBezTo>
                <a:cubicBezTo>
                  <a:pt x="1139514" y="2501575"/>
                  <a:pt x="1138203" y="2498291"/>
                  <a:pt x="1138203" y="2494167"/>
                </a:cubicBezTo>
                <a:cubicBezTo>
                  <a:pt x="1138203" y="2491751"/>
                  <a:pt x="1138659" y="2489616"/>
                  <a:pt x="1139573" y="2487760"/>
                </a:cubicBezTo>
                <a:cubicBezTo>
                  <a:pt x="1140486" y="2485905"/>
                  <a:pt x="1141914" y="2484314"/>
                  <a:pt x="1143858" y="2482988"/>
                </a:cubicBezTo>
                <a:cubicBezTo>
                  <a:pt x="1145802" y="2481663"/>
                  <a:pt x="1148247" y="2480661"/>
                  <a:pt x="1151193" y="2479984"/>
                </a:cubicBezTo>
                <a:cubicBezTo>
                  <a:pt x="1154138" y="2479306"/>
                  <a:pt x="1157614" y="2478968"/>
                  <a:pt x="1161620" y="2478968"/>
                </a:cubicBezTo>
                <a:close/>
                <a:moveTo>
                  <a:pt x="602524" y="2464564"/>
                </a:moveTo>
                <a:lnTo>
                  <a:pt x="620692" y="2464564"/>
                </a:lnTo>
                <a:cubicBezTo>
                  <a:pt x="625453" y="2464564"/>
                  <a:pt x="629407" y="2465021"/>
                  <a:pt x="632553" y="2465934"/>
                </a:cubicBezTo>
                <a:cubicBezTo>
                  <a:pt x="635698" y="2466847"/>
                  <a:pt x="638315" y="2468187"/>
                  <a:pt x="640402" y="2469954"/>
                </a:cubicBezTo>
                <a:cubicBezTo>
                  <a:pt x="642489" y="2471722"/>
                  <a:pt x="644077" y="2473901"/>
                  <a:pt x="645164" y="2476493"/>
                </a:cubicBezTo>
                <a:cubicBezTo>
                  <a:pt x="646252" y="2479086"/>
                  <a:pt x="646796" y="2482090"/>
                  <a:pt x="646796" y="2485507"/>
                </a:cubicBezTo>
                <a:cubicBezTo>
                  <a:pt x="646796" y="2488688"/>
                  <a:pt x="646237" y="2491486"/>
                  <a:pt x="645120" y="2493902"/>
                </a:cubicBezTo>
                <a:cubicBezTo>
                  <a:pt x="644003" y="2496317"/>
                  <a:pt x="642460" y="2498335"/>
                  <a:pt x="640490" y="2499955"/>
                </a:cubicBezTo>
                <a:cubicBezTo>
                  <a:pt x="638520" y="2501575"/>
                  <a:pt x="636242" y="2502797"/>
                  <a:pt x="633655" y="2503622"/>
                </a:cubicBezTo>
                <a:cubicBezTo>
                  <a:pt x="631069" y="2504447"/>
                  <a:pt x="628041" y="2504859"/>
                  <a:pt x="624571" y="2504859"/>
                </a:cubicBezTo>
                <a:lnTo>
                  <a:pt x="602524" y="2504859"/>
                </a:lnTo>
                <a:close/>
                <a:moveTo>
                  <a:pt x="1252704" y="2444240"/>
                </a:moveTo>
                <a:cubicBezTo>
                  <a:pt x="1256497" y="2444240"/>
                  <a:pt x="1259668" y="2445123"/>
                  <a:pt x="1262217" y="2446891"/>
                </a:cubicBezTo>
                <a:cubicBezTo>
                  <a:pt x="1264766" y="2448658"/>
                  <a:pt x="1266796" y="2451014"/>
                  <a:pt x="1268307" y="2453960"/>
                </a:cubicBezTo>
                <a:cubicBezTo>
                  <a:pt x="1269819" y="2456906"/>
                  <a:pt x="1270886" y="2460278"/>
                  <a:pt x="1271508" y="2464078"/>
                </a:cubicBezTo>
                <a:cubicBezTo>
                  <a:pt x="1272130" y="2467878"/>
                  <a:pt x="1272441" y="2471810"/>
                  <a:pt x="1272441" y="2475875"/>
                </a:cubicBezTo>
                <a:cubicBezTo>
                  <a:pt x="1272441" y="2479586"/>
                  <a:pt x="1272056" y="2483268"/>
                  <a:pt x="1271286" y="2486921"/>
                </a:cubicBezTo>
                <a:cubicBezTo>
                  <a:pt x="1270515" y="2490573"/>
                  <a:pt x="1269315" y="2493872"/>
                  <a:pt x="1267685" y="2496818"/>
                </a:cubicBezTo>
                <a:cubicBezTo>
                  <a:pt x="1266054" y="2499763"/>
                  <a:pt x="1263921" y="2502120"/>
                  <a:pt x="1261283" y="2503887"/>
                </a:cubicBezTo>
                <a:cubicBezTo>
                  <a:pt x="1258645" y="2505654"/>
                  <a:pt x="1255489" y="2506538"/>
                  <a:pt x="1251814" y="2506538"/>
                </a:cubicBezTo>
                <a:cubicBezTo>
                  <a:pt x="1247843" y="2506538"/>
                  <a:pt x="1244050" y="2505242"/>
                  <a:pt x="1240435" y="2502650"/>
                </a:cubicBezTo>
                <a:cubicBezTo>
                  <a:pt x="1236819" y="2500058"/>
                  <a:pt x="1232996" y="2496317"/>
                  <a:pt x="1228965" y="2491427"/>
                </a:cubicBezTo>
                <a:lnTo>
                  <a:pt x="1228965" y="2459792"/>
                </a:lnTo>
                <a:cubicBezTo>
                  <a:pt x="1231276" y="2456906"/>
                  <a:pt x="1233469" y="2454475"/>
                  <a:pt x="1235544" y="2452502"/>
                </a:cubicBezTo>
                <a:cubicBezTo>
                  <a:pt x="1237619" y="2450528"/>
                  <a:pt x="1239604" y="2448938"/>
                  <a:pt x="1241501" y="2447730"/>
                </a:cubicBezTo>
                <a:cubicBezTo>
                  <a:pt x="1243398" y="2446522"/>
                  <a:pt x="1245265" y="2445639"/>
                  <a:pt x="1247102" y="2445079"/>
                </a:cubicBezTo>
                <a:cubicBezTo>
                  <a:pt x="1248939" y="2444519"/>
                  <a:pt x="1250807" y="2444240"/>
                  <a:pt x="1252704" y="2444240"/>
                </a:cubicBezTo>
                <a:close/>
                <a:moveTo>
                  <a:pt x="810655" y="2443886"/>
                </a:moveTo>
                <a:cubicBezTo>
                  <a:pt x="815351" y="2443886"/>
                  <a:pt x="819274" y="2444726"/>
                  <a:pt x="822425" y="2446405"/>
                </a:cubicBezTo>
                <a:cubicBezTo>
                  <a:pt x="825575" y="2448084"/>
                  <a:pt x="828071" y="2450366"/>
                  <a:pt x="829914" y="2453253"/>
                </a:cubicBezTo>
                <a:cubicBezTo>
                  <a:pt x="831757" y="2456140"/>
                  <a:pt x="833080" y="2459498"/>
                  <a:pt x="833883" y="2463327"/>
                </a:cubicBezTo>
                <a:cubicBezTo>
                  <a:pt x="834685" y="2467156"/>
                  <a:pt x="835087" y="2471221"/>
                  <a:pt x="835087" y="2475521"/>
                </a:cubicBezTo>
                <a:cubicBezTo>
                  <a:pt x="835087" y="2480116"/>
                  <a:pt x="834611" y="2484329"/>
                  <a:pt x="833660" y="2488158"/>
                </a:cubicBezTo>
                <a:cubicBezTo>
                  <a:pt x="832708" y="2491987"/>
                  <a:pt x="831222" y="2495286"/>
                  <a:pt x="829201" y="2498055"/>
                </a:cubicBezTo>
                <a:cubicBezTo>
                  <a:pt x="827180" y="2500824"/>
                  <a:pt x="824595" y="2502974"/>
                  <a:pt x="821444" y="2504506"/>
                </a:cubicBezTo>
                <a:cubicBezTo>
                  <a:pt x="818294" y="2506037"/>
                  <a:pt x="814579" y="2506803"/>
                  <a:pt x="810298" y="2506803"/>
                </a:cubicBezTo>
                <a:cubicBezTo>
                  <a:pt x="805602" y="2506803"/>
                  <a:pt x="801679" y="2505964"/>
                  <a:pt x="798528" y="2504285"/>
                </a:cubicBezTo>
                <a:cubicBezTo>
                  <a:pt x="795378" y="2502606"/>
                  <a:pt x="792867" y="2500338"/>
                  <a:pt x="790994" y="2497481"/>
                </a:cubicBezTo>
                <a:cubicBezTo>
                  <a:pt x="789122" y="2494623"/>
                  <a:pt x="787785" y="2491280"/>
                  <a:pt x="786982" y="2487451"/>
                </a:cubicBezTo>
                <a:cubicBezTo>
                  <a:pt x="786179" y="2483622"/>
                  <a:pt x="785778" y="2479527"/>
                  <a:pt x="785778" y="2475168"/>
                </a:cubicBezTo>
                <a:cubicBezTo>
                  <a:pt x="785778" y="2470632"/>
                  <a:pt x="786268" y="2466449"/>
                  <a:pt x="787249" y="2462620"/>
                </a:cubicBezTo>
                <a:cubicBezTo>
                  <a:pt x="788230" y="2458791"/>
                  <a:pt x="789731" y="2455477"/>
                  <a:pt x="791752" y="2452679"/>
                </a:cubicBezTo>
                <a:cubicBezTo>
                  <a:pt x="793773" y="2449880"/>
                  <a:pt x="796343" y="2447715"/>
                  <a:pt x="799464" y="2446184"/>
                </a:cubicBezTo>
                <a:cubicBezTo>
                  <a:pt x="802585" y="2444652"/>
                  <a:pt x="806315" y="2443886"/>
                  <a:pt x="810655" y="2443886"/>
                </a:cubicBezTo>
                <a:close/>
                <a:moveTo>
                  <a:pt x="715405" y="2443886"/>
                </a:moveTo>
                <a:cubicBezTo>
                  <a:pt x="720101" y="2443886"/>
                  <a:pt x="724024" y="2444726"/>
                  <a:pt x="727175" y="2446405"/>
                </a:cubicBezTo>
                <a:cubicBezTo>
                  <a:pt x="730325" y="2448084"/>
                  <a:pt x="732822" y="2450366"/>
                  <a:pt x="734664" y="2453253"/>
                </a:cubicBezTo>
                <a:cubicBezTo>
                  <a:pt x="736507" y="2456140"/>
                  <a:pt x="737830" y="2459498"/>
                  <a:pt x="738633" y="2463327"/>
                </a:cubicBezTo>
                <a:cubicBezTo>
                  <a:pt x="739435" y="2467156"/>
                  <a:pt x="739837" y="2471221"/>
                  <a:pt x="739837" y="2475521"/>
                </a:cubicBezTo>
                <a:cubicBezTo>
                  <a:pt x="739837" y="2480116"/>
                  <a:pt x="739361" y="2484329"/>
                  <a:pt x="738410" y="2488158"/>
                </a:cubicBezTo>
                <a:cubicBezTo>
                  <a:pt x="737458" y="2491987"/>
                  <a:pt x="735972" y="2495286"/>
                  <a:pt x="733951" y="2498055"/>
                </a:cubicBezTo>
                <a:cubicBezTo>
                  <a:pt x="731930" y="2500824"/>
                  <a:pt x="729345" y="2502974"/>
                  <a:pt x="726194" y="2504506"/>
                </a:cubicBezTo>
                <a:cubicBezTo>
                  <a:pt x="723044" y="2506037"/>
                  <a:pt x="719329" y="2506803"/>
                  <a:pt x="715048" y="2506803"/>
                </a:cubicBezTo>
                <a:cubicBezTo>
                  <a:pt x="710352" y="2506803"/>
                  <a:pt x="706429" y="2505964"/>
                  <a:pt x="703278" y="2504285"/>
                </a:cubicBezTo>
                <a:cubicBezTo>
                  <a:pt x="700128" y="2502606"/>
                  <a:pt x="697617" y="2500338"/>
                  <a:pt x="695744" y="2497481"/>
                </a:cubicBezTo>
                <a:cubicBezTo>
                  <a:pt x="693872" y="2494623"/>
                  <a:pt x="692535" y="2491280"/>
                  <a:pt x="691732" y="2487451"/>
                </a:cubicBezTo>
                <a:cubicBezTo>
                  <a:pt x="690929" y="2483622"/>
                  <a:pt x="690528" y="2479527"/>
                  <a:pt x="690528" y="2475168"/>
                </a:cubicBezTo>
                <a:cubicBezTo>
                  <a:pt x="690528" y="2470632"/>
                  <a:pt x="691018" y="2466449"/>
                  <a:pt x="691999" y="2462620"/>
                </a:cubicBezTo>
                <a:cubicBezTo>
                  <a:pt x="692980" y="2458791"/>
                  <a:pt x="694481" y="2455477"/>
                  <a:pt x="696502" y="2452679"/>
                </a:cubicBezTo>
                <a:cubicBezTo>
                  <a:pt x="698523" y="2449880"/>
                  <a:pt x="701093" y="2447715"/>
                  <a:pt x="704214" y="2446184"/>
                </a:cubicBezTo>
                <a:cubicBezTo>
                  <a:pt x="707335" y="2444652"/>
                  <a:pt x="711065" y="2443886"/>
                  <a:pt x="715405" y="2443886"/>
                </a:cubicBezTo>
                <a:close/>
                <a:moveTo>
                  <a:pt x="1255475" y="2431692"/>
                </a:moveTo>
                <a:cubicBezTo>
                  <a:pt x="1252824" y="2431692"/>
                  <a:pt x="1250305" y="2432001"/>
                  <a:pt x="1247920" y="2432619"/>
                </a:cubicBezTo>
                <a:cubicBezTo>
                  <a:pt x="1245534" y="2433238"/>
                  <a:pt x="1243207" y="2434151"/>
                  <a:pt x="1240939" y="2435359"/>
                </a:cubicBezTo>
                <a:cubicBezTo>
                  <a:pt x="1238670" y="2436566"/>
                  <a:pt x="1236417" y="2438083"/>
                  <a:pt x="1234178" y="2439910"/>
                </a:cubicBezTo>
                <a:cubicBezTo>
                  <a:pt x="1231940" y="2441736"/>
                  <a:pt x="1229613" y="2443886"/>
                  <a:pt x="1227198" y="2446360"/>
                </a:cubicBezTo>
                <a:lnTo>
                  <a:pt x="1227198" y="2435668"/>
                </a:lnTo>
                <a:cubicBezTo>
                  <a:pt x="1227198" y="2435138"/>
                  <a:pt x="1227094" y="2434711"/>
                  <a:pt x="1226888" y="2434387"/>
                </a:cubicBezTo>
                <a:cubicBezTo>
                  <a:pt x="1226682" y="2434063"/>
                  <a:pt x="1226314" y="2433783"/>
                  <a:pt x="1225784" y="2433547"/>
                </a:cubicBezTo>
                <a:cubicBezTo>
                  <a:pt x="1225253" y="2433312"/>
                  <a:pt x="1224591" y="2433150"/>
                  <a:pt x="1223795" y="2433061"/>
                </a:cubicBezTo>
                <a:cubicBezTo>
                  <a:pt x="1223000" y="2432973"/>
                  <a:pt x="1221984" y="2432929"/>
                  <a:pt x="1220747" y="2432929"/>
                </a:cubicBezTo>
                <a:cubicBezTo>
                  <a:pt x="1219568" y="2432929"/>
                  <a:pt x="1218567" y="2432973"/>
                  <a:pt x="1217742" y="2433061"/>
                </a:cubicBezTo>
                <a:cubicBezTo>
                  <a:pt x="1216917" y="2433150"/>
                  <a:pt x="1216240" y="2433312"/>
                  <a:pt x="1215710" y="2433547"/>
                </a:cubicBezTo>
                <a:cubicBezTo>
                  <a:pt x="1215180" y="2433783"/>
                  <a:pt x="1214826" y="2434063"/>
                  <a:pt x="1214649" y="2434387"/>
                </a:cubicBezTo>
                <a:cubicBezTo>
                  <a:pt x="1214473" y="2434711"/>
                  <a:pt x="1214384" y="2435138"/>
                  <a:pt x="1214384" y="2435668"/>
                </a:cubicBezTo>
                <a:lnTo>
                  <a:pt x="1214384" y="2546745"/>
                </a:lnTo>
                <a:cubicBezTo>
                  <a:pt x="1214384" y="2547216"/>
                  <a:pt x="1214487" y="2547629"/>
                  <a:pt x="1214694" y="2547982"/>
                </a:cubicBezTo>
                <a:cubicBezTo>
                  <a:pt x="1214900" y="2548336"/>
                  <a:pt x="1215283" y="2548630"/>
                  <a:pt x="1215842" y="2548866"/>
                </a:cubicBezTo>
                <a:cubicBezTo>
                  <a:pt x="1216402" y="2549101"/>
                  <a:pt x="1217153" y="2549278"/>
                  <a:pt x="1218096" y="2549396"/>
                </a:cubicBezTo>
                <a:cubicBezTo>
                  <a:pt x="1219038" y="2549514"/>
                  <a:pt x="1220217" y="2549573"/>
                  <a:pt x="1221630" y="2549573"/>
                </a:cubicBezTo>
                <a:cubicBezTo>
                  <a:pt x="1223103" y="2549573"/>
                  <a:pt x="1224311" y="2549514"/>
                  <a:pt x="1225253" y="2549396"/>
                </a:cubicBezTo>
                <a:cubicBezTo>
                  <a:pt x="1226196" y="2549278"/>
                  <a:pt x="1226932" y="2549101"/>
                  <a:pt x="1227463" y="2548866"/>
                </a:cubicBezTo>
                <a:cubicBezTo>
                  <a:pt x="1227993" y="2548630"/>
                  <a:pt x="1228376" y="2548336"/>
                  <a:pt x="1228611" y="2547982"/>
                </a:cubicBezTo>
                <a:cubicBezTo>
                  <a:pt x="1228847" y="2547629"/>
                  <a:pt x="1228965" y="2547216"/>
                  <a:pt x="1228965" y="2546745"/>
                </a:cubicBezTo>
                <a:lnTo>
                  <a:pt x="1228965" y="2506980"/>
                </a:lnTo>
                <a:cubicBezTo>
                  <a:pt x="1231086" y="2509042"/>
                  <a:pt x="1233089" y="2510839"/>
                  <a:pt x="1234974" y="2512370"/>
                </a:cubicBezTo>
                <a:cubicBezTo>
                  <a:pt x="1236859" y="2513902"/>
                  <a:pt x="1238759" y="2515169"/>
                  <a:pt x="1240673" y="2516170"/>
                </a:cubicBezTo>
                <a:cubicBezTo>
                  <a:pt x="1242588" y="2517172"/>
                  <a:pt x="1244547" y="2517908"/>
                  <a:pt x="1246550" y="2518379"/>
                </a:cubicBezTo>
                <a:cubicBezTo>
                  <a:pt x="1248553" y="2518851"/>
                  <a:pt x="1250732" y="2519086"/>
                  <a:pt x="1253089" y="2519086"/>
                </a:cubicBezTo>
                <a:cubicBezTo>
                  <a:pt x="1258627" y="2519086"/>
                  <a:pt x="1263546" y="2518041"/>
                  <a:pt x="1267846" y="2515949"/>
                </a:cubicBezTo>
                <a:cubicBezTo>
                  <a:pt x="1272147" y="2513858"/>
                  <a:pt x="1275755" y="2510883"/>
                  <a:pt x="1278671" y="2507024"/>
                </a:cubicBezTo>
                <a:cubicBezTo>
                  <a:pt x="1281587" y="2503165"/>
                  <a:pt x="1283796" y="2498467"/>
                  <a:pt x="1285299" y="2492930"/>
                </a:cubicBezTo>
                <a:cubicBezTo>
                  <a:pt x="1286801" y="2487392"/>
                  <a:pt x="1287552" y="2481147"/>
                  <a:pt x="1287552" y="2474196"/>
                </a:cubicBezTo>
                <a:cubicBezTo>
                  <a:pt x="1287552" y="2468423"/>
                  <a:pt x="1286963" y="2462959"/>
                  <a:pt x="1285785" y="2457804"/>
                </a:cubicBezTo>
                <a:cubicBezTo>
                  <a:pt x="1284606" y="2452649"/>
                  <a:pt x="1282736" y="2448128"/>
                  <a:pt x="1280173" y="2444240"/>
                </a:cubicBezTo>
                <a:cubicBezTo>
                  <a:pt x="1277611" y="2440351"/>
                  <a:pt x="1274297" y="2437288"/>
                  <a:pt x="1270232" y="2435049"/>
                </a:cubicBezTo>
                <a:cubicBezTo>
                  <a:pt x="1266167" y="2432811"/>
                  <a:pt x="1261248" y="2431692"/>
                  <a:pt x="1255475" y="2431692"/>
                </a:cubicBezTo>
                <a:close/>
                <a:moveTo>
                  <a:pt x="1157202" y="2431692"/>
                </a:moveTo>
                <a:cubicBezTo>
                  <a:pt x="1154138" y="2431692"/>
                  <a:pt x="1151104" y="2431971"/>
                  <a:pt x="1148100" y="2432531"/>
                </a:cubicBezTo>
                <a:cubicBezTo>
                  <a:pt x="1145095" y="2433091"/>
                  <a:pt x="1142327" y="2433798"/>
                  <a:pt x="1139793" y="2434652"/>
                </a:cubicBezTo>
                <a:cubicBezTo>
                  <a:pt x="1137260" y="2435506"/>
                  <a:pt x="1135022" y="2436449"/>
                  <a:pt x="1133078" y="2437480"/>
                </a:cubicBezTo>
                <a:cubicBezTo>
                  <a:pt x="1131134" y="2438511"/>
                  <a:pt x="1129764" y="2439409"/>
                  <a:pt x="1128969" y="2440175"/>
                </a:cubicBezTo>
                <a:cubicBezTo>
                  <a:pt x="1128173" y="2440941"/>
                  <a:pt x="1127673" y="2441751"/>
                  <a:pt x="1127466" y="2442605"/>
                </a:cubicBezTo>
                <a:cubicBezTo>
                  <a:pt x="1127260" y="2443459"/>
                  <a:pt x="1127157" y="2444623"/>
                  <a:pt x="1127157" y="2446095"/>
                </a:cubicBezTo>
                <a:cubicBezTo>
                  <a:pt x="1127157" y="2446979"/>
                  <a:pt x="1127216" y="2447789"/>
                  <a:pt x="1127334" y="2448525"/>
                </a:cubicBezTo>
                <a:cubicBezTo>
                  <a:pt x="1127452" y="2449262"/>
                  <a:pt x="1127643" y="2449866"/>
                  <a:pt x="1127908" y="2450337"/>
                </a:cubicBezTo>
                <a:cubicBezTo>
                  <a:pt x="1128173" y="2450808"/>
                  <a:pt x="1128483" y="2451162"/>
                  <a:pt x="1128836" y="2451397"/>
                </a:cubicBezTo>
                <a:cubicBezTo>
                  <a:pt x="1129189" y="2451633"/>
                  <a:pt x="1129602" y="2451751"/>
                  <a:pt x="1130073" y="2451751"/>
                </a:cubicBezTo>
                <a:cubicBezTo>
                  <a:pt x="1130780" y="2451751"/>
                  <a:pt x="1131855" y="2451324"/>
                  <a:pt x="1133299" y="2450469"/>
                </a:cubicBezTo>
                <a:cubicBezTo>
                  <a:pt x="1134742" y="2449615"/>
                  <a:pt x="1136539" y="2448673"/>
                  <a:pt x="1138689" y="2447642"/>
                </a:cubicBezTo>
                <a:cubicBezTo>
                  <a:pt x="1140839" y="2446611"/>
                  <a:pt x="1143343" y="2445668"/>
                  <a:pt x="1146200" y="2444814"/>
                </a:cubicBezTo>
                <a:cubicBezTo>
                  <a:pt x="1149057" y="2443960"/>
                  <a:pt x="1152283" y="2443533"/>
                  <a:pt x="1155876" y="2443533"/>
                </a:cubicBezTo>
                <a:cubicBezTo>
                  <a:pt x="1159234" y="2443533"/>
                  <a:pt x="1162062" y="2443930"/>
                  <a:pt x="1164359" y="2444726"/>
                </a:cubicBezTo>
                <a:cubicBezTo>
                  <a:pt x="1166657" y="2445521"/>
                  <a:pt x="1168527" y="2446699"/>
                  <a:pt x="1169971" y="2448260"/>
                </a:cubicBezTo>
                <a:cubicBezTo>
                  <a:pt x="1171414" y="2449821"/>
                  <a:pt x="1172460" y="2451780"/>
                  <a:pt x="1173108" y="2454137"/>
                </a:cubicBezTo>
                <a:cubicBezTo>
                  <a:pt x="1173756" y="2456493"/>
                  <a:pt x="1174080" y="2459203"/>
                  <a:pt x="1174080" y="2462266"/>
                </a:cubicBezTo>
                <a:lnTo>
                  <a:pt x="1174080" y="2468452"/>
                </a:lnTo>
                <a:lnTo>
                  <a:pt x="1163122" y="2468452"/>
                </a:lnTo>
                <a:cubicBezTo>
                  <a:pt x="1156937" y="2468452"/>
                  <a:pt x="1151370" y="2468997"/>
                  <a:pt x="1146421" y="2470087"/>
                </a:cubicBezTo>
                <a:cubicBezTo>
                  <a:pt x="1141472" y="2471177"/>
                  <a:pt x="1137290" y="2472812"/>
                  <a:pt x="1133873" y="2474991"/>
                </a:cubicBezTo>
                <a:cubicBezTo>
                  <a:pt x="1130456" y="2477171"/>
                  <a:pt x="1127835" y="2479910"/>
                  <a:pt x="1126008" y="2483209"/>
                </a:cubicBezTo>
                <a:cubicBezTo>
                  <a:pt x="1124182" y="2486508"/>
                  <a:pt x="1123269" y="2490396"/>
                  <a:pt x="1123269" y="2494874"/>
                </a:cubicBezTo>
                <a:cubicBezTo>
                  <a:pt x="1123269" y="2498703"/>
                  <a:pt x="1123932" y="2502120"/>
                  <a:pt x="1125257" y="2505124"/>
                </a:cubicBezTo>
                <a:cubicBezTo>
                  <a:pt x="1126583" y="2508129"/>
                  <a:pt x="1128438" y="2510662"/>
                  <a:pt x="1130824" y="2512724"/>
                </a:cubicBezTo>
                <a:cubicBezTo>
                  <a:pt x="1133210" y="2514786"/>
                  <a:pt x="1136097" y="2516362"/>
                  <a:pt x="1139484" y="2517451"/>
                </a:cubicBezTo>
                <a:cubicBezTo>
                  <a:pt x="1142872" y="2518541"/>
                  <a:pt x="1146657" y="2519086"/>
                  <a:pt x="1150839" y="2519086"/>
                </a:cubicBezTo>
                <a:cubicBezTo>
                  <a:pt x="1155611" y="2519086"/>
                  <a:pt x="1160133" y="2518055"/>
                  <a:pt x="1164404" y="2515993"/>
                </a:cubicBezTo>
                <a:cubicBezTo>
                  <a:pt x="1168675" y="2513931"/>
                  <a:pt x="1172548" y="2511045"/>
                  <a:pt x="1176024" y="2507333"/>
                </a:cubicBezTo>
                <a:lnTo>
                  <a:pt x="1176024" y="2515286"/>
                </a:lnTo>
                <a:cubicBezTo>
                  <a:pt x="1176024" y="2515993"/>
                  <a:pt x="1176230" y="2516524"/>
                  <a:pt x="1176642" y="2516877"/>
                </a:cubicBezTo>
                <a:cubicBezTo>
                  <a:pt x="1177055" y="2517231"/>
                  <a:pt x="1177718" y="2517496"/>
                  <a:pt x="1178631" y="2517672"/>
                </a:cubicBezTo>
                <a:cubicBezTo>
                  <a:pt x="1179544" y="2517849"/>
                  <a:pt x="1180766" y="2517937"/>
                  <a:pt x="1182298" y="2517937"/>
                </a:cubicBezTo>
                <a:cubicBezTo>
                  <a:pt x="1183888" y="2517937"/>
                  <a:pt x="1185096" y="2517849"/>
                  <a:pt x="1185921" y="2517672"/>
                </a:cubicBezTo>
                <a:cubicBezTo>
                  <a:pt x="1186746" y="2517496"/>
                  <a:pt x="1187394" y="2517231"/>
                  <a:pt x="1187865" y="2516877"/>
                </a:cubicBezTo>
                <a:cubicBezTo>
                  <a:pt x="1188336" y="2516524"/>
                  <a:pt x="1188572" y="2515993"/>
                  <a:pt x="1188572" y="2515286"/>
                </a:cubicBezTo>
                <a:lnTo>
                  <a:pt x="1188572" y="2461648"/>
                </a:lnTo>
                <a:cubicBezTo>
                  <a:pt x="1188572" y="2456699"/>
                  <a:pt x="1188012" y="2452369"/>
                  <a:pt x="1186893" y="2448658"/>
                </a:cubicBezTo>
                <a:cubicBezTo>
                  <a:pt x="1185774" y="2444947"/>
                  <a:pt x="1183977" y="2441839"/>
                  <a:pt x="1181503" y="2439335"/>
                </a:cubicBezTo>
                <a:cubicBezTo>
                  <a:pt x="1179028" y="2436832"/>
                  <a:pt x="1175788" y="2434932"/>
                  <a:pt x="1171782" y="2433636"/>
                </a:cubicBezTo>
                <a:cubicBezTo>
                  <a:pt x="1167776" y="2432340"/>
                  <a:pt x="1162916" y="2431692"/>
                  <a:pt x="1157202" y="2431692"/>
                </a:cubicBezTo>
                <a:close/>
                <a:moveTo>
                  <a:pt x="1096889" y="2431692"/>
                </a:moveTo>
                <a:cubicBezTo>
                  <a:pt x="1095181" y="2431692"/>
                  <a:pt x="1093487" y="2431912"/>
                  <a:pt x="1091808" y="2432354"/>
                </a:cubicBezTo>
                <a:cubicBezTo>
                  <a:pt x="1090129" y="2432796"/>
                  <a:pt x="1088435" y="2433591"/>
                  <a:pt x="1086727" y="2434740"/>
                </a:cubicBezTo>
                <a:cubicBezTo>
                  <a:pt x="1085019" y="2435889"/>
                  <a:pt x="1083207" y="2437465"/>
                  <a:pt x="1081292" y="2439468"/>
                </a:cubicBezTo>
                <a:cubicBezTo>
                  <a:pt x="1079378" y="2441471"/>
                  <a:pt x="1077331" y="2444063"/>
                  <a:pt x="1075151" y="2447244"/>
                </a:cubicBezTo>
                <a:lnTo>
                  <a:pt x="1075151" y="2435668"/>
                </a:lnTo>
                <a:cubicBezTo>
                  <a:pt x="1075151" y="2435197"/>
                  <a:pt x="1075048" y="2434799"/>
                  <a:pt x="1074842" y="2434475"/>
                </a:cubicBezTo>
                <a:cubicBezTo>
                  <a:pt x="1074635" y="2434151"/>
                  <a:pt x="1074297" y="2433857"/>
                  <a:pt x="1073825" y="2433591"/>
                </a:cubicBezTo>
                <a:cubicBezTo>
                  <a:pt x="1073354" y="2433326"/>
                  <a:pt x="1072691" y="2433150"/>
                  <a:pt x="1071837" y="2433061"/>
                </a:cubicBezTo>
                <a:cubicBezTo>
                  <a:pt x="1070983" y="2432973"/>
                  <a:pt x="1069908" y="2432929"/>
                  <a:pt x="1068612" y="2432929"/>
                </a:cubicBezTo>
                <a:cubicBezTo>
                  <a:pt x="1067257" y="2432929"/>
                  <a:pt x="1066167" y="2432973"/>
                  <a:pt x="1065342" y="2433061"/>
                </a:cubicBezTo>
                <a:cubicBezTo>
                  <a:pt x="1064517" y="2433150"/>
                  <a:pt x="1063840" y="2433326"/>
                  <a:pt x="1063310" y="2433591"/>
                </a:cubicBezTo>
                <a:cubicBezTo>
                  <a:pt x="1062780" y="2433857"/>
                  <a:pt x="1062426" y="2434151"/>
                  <a:pt x="1062249" y="2434475"/>
                </a:cubicBezTo>
                <a:cubicBezTo>
                  <a:pt x="1062073" y="2434799"/>
                  <a:pt x="1061984" y="2435197"/>
                  <a:pt x="1061984" y="2435668"/>
                </a:cubicBezTo>
                <a:lnTo>
                  <a:pt x="1061984" y="2515198"/>
                </a:lnTo>
                <a:cubicBezTo>
                  <a:pt x="1061984" y="2515669"/>
                  <a:pt x="1062087" y="2516067"/>
                  <a:pt x="1062294" y="2516391"/>
                </a:cubicBezTo>
                <a:cubicBezTo>
                  <a:pt x="1062500" y="2516715"/>
                  <a:pt x="1062883" y="2516995"/>
                  <a:pt x="1063442" y="2517231"/>
                </a:cubicBezTo>
                <a:cubicBezTo>
                  <a:pt x="1064002" y="2517466"/>
                  <a:pt x="1064753" y="2517643"/>
                  <a:pt x="1065696" y="2517761"/>
                </a:cubicBezTo>
                <a:cubicBezTo>
                  <a:pt x="1066638" y="2517879"/>
                  <a:pt x="1067816" y="2517937"/>
                  <a:pt x="1069230" y="2517937"/>
                </a:cubicBezTo>
                <a:cubicBezTo>
                  <a:pt x="1070703" y="2517937"/>
                  <a:pt x="1071911" y="2517879"/>
                  <a:pt x="1072853" y="2517761"/>
                </a:cubicBezTo>
                <a:cubicBezTo>
                  <a:pt x="1073796" y="2517643"/>
                  <a:pt x="1074532" y="2517466"/>
                  <a:pt x="1075063" y="2517231"/>
                </a:cubicBezTo>
                <a:cubicBezTo>
                  <a:pt x="1075593" y="2516995"/>
                  <a:pt x="1075976" y="2516715"/>
                  <a:pt x="1076211" y="2516391"/>
                </a:cubicBezTo>
                <a:cubicBezTo>
                  <a:pt x="1076447" y="2516067"/>
                  <a:pt x="1076565" y="2515669"/>
                  <a:pt x="1076565" y="2515198"/>
                </a:cubicBezTo>
                <a:lnTo>
                  <a:pt x="1076565" y="2462885"/>
                </a:lnTo>
                <a:cubicBezTo>
                  <a:pt x="1078627" y="2459645"/>
                  <a:pt x="1080512" y="2456906"/>
                  <a:pt x="1082220" y="2454667"/>
                </a:cubicBezTo>
                <a:cubicBezTo>
                  <a:pt x="1083929" y="2452428"/>
                  <a:pt x="1085564" y="2450631"/>
                  <a:pt x="1087125" y="2449277"/>
                </a:cubicBezTo>
                <a:cubicBezTo>
                  <a:pt x="1088686" y="2447922"/>
                  <a:pt x="1090173" y="2446950"/>
                  <a:pt x="1091587" y="2446360"/>
                </a:cubicBezTo>
                <a:cubicBezTo>
                  <a:pt x="1093001" y="2445771"/>
                  <a:pt x="1094444" y="2445477"/>
                  <a:pt x="1095917" y="2445477"/>
                </a:cubicBezTo>
                <a:cubicBezTo>
                  <a:pt x="1097154" y="2445477"/>
                  <a:pt x="1098303" y="2445595"/>
                  <a:pt x="1099363" y="2445830"/>
                </a:cubicBezTo>
                <a:cubicBezTo>
                  <a:pt x="1100424" y="2446066"/>
                  <a:pt x="1101381" y="2446316"/>
                  <a:pt x="1102235" y="2446581"/>
                </a:cubicBezTo>
                <a:cubicBezTo>
                  <a:pt x="1103090" y="2446846"/>
                  <a:pt x="1103855" y="2447112"/>
                  <a:pt x="1104533" y="2447377"/>
                </a:cubicBezTo>
                <a:cubicBezTo>
                  <a:pt x="1105210" y="2447642"/>
                  <a:pt x="1105785" y="2447774"/>
                  <a:pt x="1106256" y="2447774"/>
                </a:cubicBezTo>
                <a:cubicBezTo>
                  <a:pt x="1106727" y="2447774"/>
                  <a:pt x="1107095" y="2447642"/>
                  <a:pt x="1107361" y="2447377"/>
                </a:cubicBezTo>
                <a:cubicBezTo>
                  <a:pt x="1107626" y="2447112"/>
                  <a:pt x="1107847" y="2446729"/>
                  <a:pt x="1108023" y="2446228"/>
                </a:cubicBezTo>
                <a:cubicBezTo>
                  <a:pt x="1108200" y="2445727"/>
                  <a:pt x="1108318" y="2445035"/>
                  <a:pt x="1108377" y="2444151"/>
                </a:cubicBezTo>
                <a:cubicBezTo>
                  <a:pt x="1108436" y="2443268"/>
                  <a:pt x="1108465" y="2442178"/>
                  <a:pt x="1108465" y="2440882"/>
                </a:cubicBezTo>
                <a:cubicBezTo>
                  <a:pt x="1108465" y="2439527"/>
                  <a:pt x="1108450" y="2438452"/>
                  <a:pt x="1108421" y="2437656"/>
                </a:cubicBezTo>
                <a:cubicBezTo>
                  <a:pt x="1108392" y="2436861"/>
                  <a:pt x="1108333" y="2436257"/>
                  <a:pt x="1108244" y="2435845"/>
                </a:cubicBezTo>
                <a:cubicBezTo>
                  <a:pt x="1108156" y="2435432"/>
                  <a:pt x="1108053" y="2435094"/>
                  <a:pt x="1107935" y="2434829"/>
                </a:cubicBezTo>
                <a:cubicBezTo>
                  <a:pt x="1107817" y="2434563"/>
                  <a:pt x="1107581" y="2434284"/>
                  <a:pt x="1107228" y="2433989"/>
                </a:cubicBezTo>
                <a:cubicBezTo>
                  <a:pt x="1106875" y="2433695"/>
                  <a:pt x="1106271" y="2433400"/>
                  <a:pt x="1105417" y="2433105"/>
                </a:cubicBezTo>
                <a:cubicBezTo>
                  <a:pt x="1104562" y="2432811"/>
                  <a:pt x="1103605" y="2432546"/>
                  <a:pt x="1102545" y="2432310"/>
                </a:cubicBezTo>
                <a:cubicBezTo>
                  <a:pt x="1101484" y="2432074"/>
                  <a:pt x="1100468" y="2431912"/>
                  <a:pt x="1099496" y="2431824"/>
                </a:cubicBezTo>
                <a:cubicBezTo>
                  <a:pt x="1098524" y="2431736"/>
                  <a:pt x="1097655" y="2431692"/>
                  <a:pt x="1096889" y="2431692"/>
                </a:cubicBezTo>
                <a:close/>
                <a:moveTo>
                  <a:pt x="953200" y="2431692"/>
                </a:moveTo>
                <a:cubicBezTo>
                  <a:pt x="948370" y="2431692"/>
                  <a:pt x="944143" y="2432340"/>
                  <a:pt x="940520" y="2433636"/>
                </a:cubicBezTo>
                <a:cubicBezTo>
                  <a:pt x="936897" y="2434932"/>
                  <a:pt x="933877" y="2436655"/>
                  <a:pt x="931462" y="2438805"/>
                </a:cubicBezTo>
                <a:cubicBezTo>
                  <a:pt x="929047" y="2440955"/>
                  <a:pt x="927235" y="2443459"/>
                  <a:pt x="926027" y="2446316"/>
                </a:cubicBezTo>
                <a:cubicBezTo>
                  <a:pt x="924820" y="2449173"/>
                  <a:pt x="924216" y="2452163"/>
                  <a:pt x="924216" y="2455285"/>
                </a:cubicBezTo>
                <a:cubicBezTo>
                  <a:pt x="924216" y="2458820"/>
                  <a:pt x="924790" y="2461854"/>
                  <a:pt x="925939" y="2464387"/>
                </a:cubicBezTo>
                <a:cubicBezTo>
                  <a:pt x="927088" y="2466920"/>
                  <a:pt x="928605" y="2469100"/>
                  <a:pt x="930490" y="2470926"/>
                </a:cubicBezTo>
                <a:cubicBezTo>
                  <a:pt x="932375" y="2472753"/>
                  <a:pt x="934511" y="2474299"/>
                  <a:pt x="936897" y="2475566"/>
                </a:cubicBezTo>
                <a:cubicBezTo>
                  <a:pt x="939282" y="2476832"/>
                  <a:pt x="941727" y="2477966"/>
                  <a:pt x="944231" y="2478968"/>
                </a:cubicBezTo>
                <a:cubicBezTo>
                  <a:pt x="946735" y="2479969"/>
                  <a:pt x="949165" y="2480927"/>
                  <a:pt x="951521" y="2481840"/>
                </a:cubicBezTo>
                <a:cubicBezTo>
                  <a:pt x="953878" y="2482753"/>
                  <a:pt x="955999" y="2483798"/>
                  <a:pt x="957884" y="2484977"/>
                </a:cubicBezTo>
                <a:cubicBezTo>
                  <a:pt x="959769" y="2486155"/>
                  <a:pt x="961286" y="2487510"/>
                  <a:pt x="962435" y="2489042"/>
                </a:cubicBezTo>
                <a:cubicBezTo>
                  <a:pt x="963583" y="2490573"/>
                  <a:pt x="964158" y="2492458"/>
                  <a:pt x="964158" y="2494697"/>
                </a:cubicBezTo>
                <a:cubicBezTo>
                  <a:pt x="964158" y="2496877"/>
                  <a:pt x="963760" y="2498762"/>
                  <a:pt x="962965" y="2500352"/>
                </a:cubicBezTo>
                <a:cubicBezTo>
                  <a:pt x="962169" y="2501943"/>
                  <a:pt x="961035" y="2503254"/>
                  <a:pt x="959563" y="2504285"/>
                </a:cubicBezTo>
                <a:cubicBezTo>
                  <a:pt x="958090" y="2505316"/>
                  <a:pt x="956352" y="2506096"/>
                  <a:pt x="954349" y="2506627"/>
                </a:cubicBezTo>
                <a:cubicBezTo>
                  <a:pt x="952346" y="2507157"/>
                  <a:pt x="950107" y="2507422"/>
                  <a:pt x="947633" y="2507422"/>
                </a:cubicBezTo>
                <a:cubicBezTo>
                  <a:pt x="944334" y="2507422"/>
                  <a:pt x="941418" y="2507024"/>
                  <a:pt x="938885" y="2506229"/>
                </a:cubicBezTo>
                <a:cubicBezTo>
                  <a:pt x="936352" y="2505434"/>
                  <a:pt x="934157" y="2504565"/>
                  <a:pt x="932302" y="2503622"/>
                </a:cubicBezTo>
                <a:cubicBezTo>
                  <a:pt x="930446" y="2502679"/>
                  <a:pt x="928885" y="2501811"/>
                  <a:pt x="927618" y="2501015"/>
                </a:cubicBezTo>
                <a:cubicBezTo>
                  <a:pt x="926352" y="2500220"/>
                  <a:pt x="925394" y="2499822"/>
                  <a:pt x="924746" y="2499822"/>
                </a:cubicBezTo>
                <a:cubicBezTo>
                  <a:pt x="924334" y="2499822"/>
                  <a:pt x="923966" y="2499925"/>
                  <a:pt x="923642" y="2500132"/>
                </a:cubicBezTo>
                <a:cubicBezTo>
                  <a:pt x="923318" y="2500338"/>
                  <a:pt x="923067" y="2500676"/>
                  <a:pt x="922890" y="2501148"/>
                </a:cubicBezTo>
                <a:cubicBezTo>
                  <a:pt x="922714" y="2501619"/>
                  <a:pt x="922567" y="2502238"/>
                  <a:pt x="922449" y="2503003"/>
                </a:cubicBezTo>
                <a:cubicBezTo>
                  <a:pt x="922331" y="2503769"/>
                  <a:pt x="922272" y="2504712"/>
                  <a:pt x="922272" y="2505831"/>
                </a:cubicBezTo>
                <a:cubicBezTo>
                  <a:pt x="922272" y="2507657"/>
                  <a:pt x="922419" y="2509101"/>
                  <a:pt x="922714" y="2510161"/>
                </a:cubicBezTo>
                <a:cubicBezTo>
                  <a:pt x="923008" y="2511222"/>
                  <a:pt x="923480" y="2512046"/>
                  <a:pt x="924128" y="2512635"/>
                </a:cubicBezTo>
                <a:cubicBezTo>
                  <a:pt x="924776" y="2513225"/>
                  <a:pt x="925807" y="2513887"/>
                  <a:pt x="927220" y="2514624"/>
                </a:cubicBezTo>
                <a:cubicBezTo>
                  <a:pt x="928634" y="2515360"/>
                  <a:pt x="930357" y="2516067"/>
                  <a:pt x="932390" y="2516744"/>
                </a:cubicBezTo>
                <a:cubicBezTo>
                  <a:pt x="934422" y="2517422"/>
                  <a:pt x="936720" y="2517982"/>
                  <a:pt x="939282" y="2518423"/>
                </a:cubicBezTo>
                <a:cubicBezTo>
                  <a:pt x="941845" y="2518865"/>
                  <a:pt x="944540" y="2519086"/>
                  <a:pt x="947368" y="2519086"/>
                </a:cubicBezTo>
                <a:cubicBezTo>
                  <a:pt x="951963" y="2519086"/>
                  <a:pt x="956175" y="2518527"/>
                  <a:pt x="960004" y="2517407"/>
                </a:cubicBezTo>
                <a:cubicBezTo>
                  <a:pt x="963834" y="2516288"/>
                  <a:pt x="967133" y="2514638"/>
                  <a:pt x="969902" y="2512459"/>
                </a:cubicBezTo>
                <a:cubicBezTo>
                  <a:pt x="972670" y="2510279"/>
                  <a:pt x="974806" y="2507599"/>
                  <a:pt x="976308" y="2504417"/>
                </a:cubicBezTo>
                <a:cubicBezTo>
                  <a:pt x="977810" y="2501236"/>
                  <a:pt x="978561" y="2497613"/>
                  <a:pt x="978561" y="2493548"/>
                </a:cubicBezTo>
                <a:cubicBezTo>
                  <a:pt x="978561" y="2490131"/>
                  <a:pt x="977987" y="2487186"/>
                  <a:pt x="976838" y="2484712"/>
                </a:cubicBezTo>
                <a:cubicBezTo>
                  <a:pt x="975690" y="2482237"/>
                  <a:pt x="974173" y="2480116"/>
                  <a:pt x="972287" y="2478349"/>
                </a:cubicBezTo>
                <a:cubicBezTo>
                  <a:pt x="970402" y="2476582"/>
                  <a:pt x="968237" y="2475080"/>
                  <a:pt x="965793" y="2473842"/>
                </a:cubicBezTo>
                <a:cubicBezTo>
                  <a:pt x="963348" y="2472605"/>
                  <a:pt x="960873" y="2471486"/>
                  <a:pt x="958370" y="2470485"/>
                </a:cubicBezTo>
                <a:cubicBezTo>
                  <a:pt x="955866" y="2469483"/>
                  <a:pt x="953406" y="2468511"/>
                  <a:pt x="950991" y="2467568"/>
                </a:cubicBezTo>
                <a:cubicBezTo>
                  <a:pt x="948576" y="2466626"/>
                  <a:pt x="946426" y="2465565"/>
                  <a:pt x="944540" y="2464387"/>
                </a:cubicBezTo>
                <a:cubicBezTo>
                  <a:pt x="942655" y="2463209"/>
                  <a:pt x="941124" y="2461839"/>
                  <a:pt x="939945" y="2460278"/>
                </a:cubicBezTo>
                <a:cubicBezTo>
                  <a:pt x="938767" y="2458717"/>
                  <a:pt x="938178" y="2456788"/>
                  <a:pt x="938178" y="2454490"/>
                </a:cubicBezTo>
                <a:cubicBezTo>
                  <a:pt x="938178" y="2452841"/>
                  <a:pt x="938487" y="2451309"/>
                  <a:pt x="939106" y="2449895"/>
                </a:cubicBezTo>
                <a:cubicBezTo>
                  <a:pt x="939724" y="2448481"/>
                  <a:pt x="940637" y="2447259"/>
                  <a:pt x="941845" y="2446228"/>
                </a:cubicBezTo>
                <a:cubicBezTo>
                  <a:pt x="943053" y="2445197"/>
                  <a:pt x="944599" y="2444402"/>
                  <a:pt x="946484" y="2443842"/>
                </a:cubicBezTo>
                <a:cubicBezTo>
                  <a:pt x="948370" y="2443282"/>
                  <a:pt x="950549" y="2443002"/>
                  <a:pt x="953024" y="2443002"/>
                </a:cubicBezTo>
                <a:cubicBezTo>
                  <a:pt x="955792" y="2443002"/>
                  <a:pt x="958252" y="2443326"/>
                  <a:pt x="960402" y="2443975"/>
                </a:cubicBezTo>
                <a:cubicBezTo>
                  <a:pt x="962552" y="2444623"/>
                  <a:pt x="964423" y="2445315"/>
                  <a:pt x="966013" y="2446051"/>
                </a:cubicBezTo>
                <a:cubicBezTo>
                  <a:pt x="967604" y="2446788"/>
                  <a:pt x="968900" y="2447480"/>
                  <a:pt x="969902" y="2448128"/>
                </a:cubicBezTo>
                <a:cubicBezTo>
                  <a:pt x="970903" y="2448776"/>
                  <a:pt x="971669" y="2449100"/>
                  <a:pt x="972199" y="2449100"/>
                </a:cubicBezTo>
                <a:cubicBezTo>
                  <a:pt x="972553" y="2449100"/>
                  <a:pt x="972877" y="2448997"/>
                  <a:pt x="973171" y="2448791"/>
                </a:cubicBezTo>
                <a:cubicBezTo>
                  <a:pt x="973466" y="2448584"/>
                  <a:pt x="973716" y="2448246"/>
                  <a:pt x="973922" y="2447774"/>
                </a:cubicBezTo>
                <a:cubicBezTo>
                  <a:pt x="974128" y="2447303"/>
                  <a:pt x="974276" y="2446699"/>
                  <a:pt x="974364" y="2445963"/>
                </a:cubicBezTo>
                <a:cubicBezTo>
                  <a:pt x="974452" y="2445226"/>
                  <a:pt x="974497" y="2444357"/>
                  <a:pt x="974497" y="2443356"/>
                </a:cubicBezTo>
                <a:cubicBezTo>
                  <a:pt x="974497" y="2442413"/>
                  <a:pt x="974452" y="2441618"/>
                  <a:pt x="974364" y="2440970"/>
                </a:cubicBezTo>
                <a:cubicBezTo>
                  <a:pt x="974276" y="2440322"/>
                  <a:pt x="974187" y="2439777"/>
                  <a:pt x="974099" y="2439335"/>
                </a:cubicBezTo>
                <a:cubicBezTo>
                  <a:pt x="974011" y="2438893"/>
                  <a:pt x="973863" y="2438496"/>
                  <a:pt x="973657" y="2438142"/>
                </a:cubicBezTo>
                <a:cubicBezTo>
                  <a:pt x="973451" y="2437789"/>
                  <a:pt x="973039" y="2437376"/>
                  <a:pt x="972420" y="2436905"/>
                </a:cubicBezTo>
                <a:cubicBezTo>
                  <a:pt x="971801" y="2436434"/>
                  <a:pt x="970888" y="2435889"/>
                  <a:pt x="969681" y="2435270"/>
                </a:cubicBezTo>
                <a:cubicBezTo>
                  <a:pt x="968473" y="2434652"/>
                  <a:pt x="967015" y="2434077"/>
                  <a:pt x="965306" y="2433547"/>
                </a:cubicBezTo>
                <a:cubicBezTo>
                  <a:pt x="963598" y="2433017"/>
                  <a:pt x="961683" y="2432575"/>
                  <a:pt x="959563" y="2432222"/>
                </a:cubicBezTo>
                <a:cubicBezTo>
                  <a:pt x="957442" y="2431868"/>
                  <a:pt x="955321" y="2431692"/>
                  <a:pt x="953200" y="2431692"/>
                </a:cubicBezTo>
                <a:close/>
                <a:moveTo>
                  <a:pt x="811228" y="2431692"/>
                </a:moveTo>
                <a:cubicBezTo>
                  <a:pt x="804453" y="2431692"/>
                  <a:pt x="798532" y="2432781"/>
                  <a:pt x="793466" y="2434961"/>
                </a:cubicBezTo>
                <a:cubicBezTo>
                  <a:pt x="788399" y="2437141"/>
                  <a:pt x="784173" y="2440204"/>
                  <a:pt x="780785" y="2444151"/>
                </a:cubicBezTo>
                <a:cubicBezTo>
                  <a:pt x="777398" y="2448098"/>
                  <a:pt x="774865" y="2452796"/>
                  <a:pt x="773186" y="2458246"/>
                </a:cubicBezTo>
                <a:cubicBezTo>
                  <a:pt x="771507" y="2463695"/>
                  <a:pt x="770667" y="2469660"/>
                  <a:pt x="770667" y="2476140"/>
                </a:cubicBezTo>
                <a:cubicBezTo>
                  <a:pt x="770667" y="2482856"/>
                  <a:pt x="771463" y="2488865"/>
                  <a:pt x="773053" y="2494167"/>
                </a:cubicBezTo>
                <a:cubicBezTo>
                  <a:pt x="774644" y="2499469"/>
                  <a:pt x="777059" y="2503976"/>
                  <a:pt x="780299" y="2507687"/>
                </a:cubicBezTo>
                <a:cubicBezTo>
                  <a:pt x="783539" y="2511398"/>
                  <a:pt x="787589" y="2514226"/>
                  <a:pt x="792450" y="2516170"/>
                </a:cubicBezTo>
                <a:cubicBezTo>
                  <a:pt x="797310" y="2518114"/>
                  <a:pt x="803009" y="2519086"/>
                  <a:pt x="809549" y="2519086"/>
                </a:cubicBezTo>
                <a:cubicBezTo>
                  <a:pt x="816264" y="2519086"/>
                  <a:pt x="822170" y="2517982"/>
                  <a:pt x="827266" y="2515772"/>
                </a:cubicBezTo>
                <a:cubicBezTo>
                  <a:pt x="832362" y="2513563"/>
                  <a:pt x="836604" y="2510485"/>
                  <a:pt x="839991" y="2506538"/>
                </a:cubicBezTo>
                <a:cubicBezTo>
                  <a:pt x="843378" y="2502591"/>
                  <a:pt x="845926" y="2497893"/>
                  <a:pt x="847635" y="2492444"/>
                </a:cubicBezTo>
                <a:cubicBezTo>
                  <a:pt x="849343" y="2486994"/>
                  <a:pt x="850197" y="2481030"/>
                  <a:pt x="850197" y="2474549"/>
                </a:cubicBezTo>
                <a:cubicBezTo>
                  <a:pt x="850197" y="2467892"/>
                  <a:pt x="849387" y="2461913"/>
                  <a:pt x="847767" y="2456611"/>
                </a:cubicBezTo>
                <a:cubicBezTo>
                  <a:pt x="846147" y="2451309"/>
                  <a:pt x="843717" y="2446802"/>
                  <a:pt x="840477" y="2443091"/>
                </a:cubicBezTo>
                <a:cubicBezTo>
                  <a:pt x="837237" y="2439379"/>
                  <a:pt x="833187" y="2436552"/>
                  <a:pt x="828326" y="2434608"/>
                </a:cubicBezTo>
                <a:cubicBezTo>
                  <a:pt x="823466" y="2432664"/>
                  <a:pt x="817767" y="2431692"/>
                  <a:pt x="811228" y="2431692"/>
                </a:cubicBezTo>
                <a:close/>
                <a:moveTo>
                  <a:pt x="715978" y="2431692"/>
                </a:moveTo>
                <a:cubicBezTo>
                  <a:pt x="709203" y="2431692"/>
                  <a:pt x="703282" y="2432781"/>
                  <a:pt x="698216" y="2434961"/>
                </a:cubicBezTo>
                <a:cubicBezTo>
                  <a:pt x="693149" y="2437141"/>
                  <a:pt x="688923" y="2440204"/>
                  <a:pt x="685535" y="2444151"/>
                </a:cubicBezTo>
                <a:cubicBezTo>
                  <a:pt x="682148" y="2448098"/>
                  <a:pt x="679615" y="2452796"/>
                  <a:pt x="677936" y="2458246"/>
                </a:cubicBezTo>
                <a:cubicBezTo>
                  <a:pt x="676257" y="2463695"/>
                  <a:pt x="675417" y="2469660"/>
                  <a:pt x="675417" y="2476140"/>
                </a:cubicBezTo>
                <a:cubicBezTo>
                  <a:pt x="675417" y="2482856"/>
                  <a:pt x="676212" y="2488865"/>
                  <a:pt x="677803" y="2494167"/>
                </a:cubicBezTo>
                <a:cubicBezTo>
                  <a:pt x="679394" y="2499469"/>
                  <a:pt x="681809" y="2503976"/>
                  <a:pt x="685049" y="2507687"/>
                </a:cubicBezTo>
                <a:cubicBezTo>
                  <a:pt x="688289" y="2511398"/>
                  <a:pt x="692339" y="2514226"/>
                  <a:pt x="697200" y="2516170"/>
                </a:cubicBezTo>
                <a:cubicBezTo>
                  <a:pt x="702060" y="2518114"/>
                  <a:pt x="707759" y="2519086"/>
                  <a:pt x="714299" y="2519086"/>
                </a:cubicBezTo>
                <a:cubicBezTo>
                  <a:pt x="721014" y="2519086"/>
                  <a:pt x="726920" y="2517982"/>
                  <a:pt x="732016" y="2515772"/>
                </a:cubicBezTo>
                <a:cubicBezTo>
                  <a:pt x="737112" y="2513563"/>
                  <a:pt x="741354" y="2510485"/>
                  <a:pt x="744741" y="2506538"/>
                </a:cubicBezTo>
                <a:cubicBezTo>
                  <a:pt x="748128" y="2502591"/>
                  <a:pt x="750676" y="2497893"/>
                  <a:pt x="752385" y="2492444"/>
                </a:cubicBezTo>
                <a:cubicBezTo>
                  <a:pt x="754093" y="2486994"/>
                  <a:pt x="754947" y="2481030"/>
                  <a:pt x="754947" y="2474549"/>
                </a:cubicBezTo>
                <a:cubicBezTo>
                  <a:pt x="754947" y="2467892"/>
                  <a:pt x="754137" y="2461913"/>
                  <a:pt x="752517" y="2456611"/>
                </a:cubicBezTo>
                <a:cubicBezTo>
                  <a:pt x="750897" y="2451309"/>
                  <a:pt x="748467" y="2446802"/>
                  <a:pt x="745227" y="2443091"/>
                </a:cubicBezTo>
                <a:cubicBezTo>
                  <a:pt x="741987" y="2439379"/>
                  <a:pt x="737937" y="2436552"/>
                  <a:pt x="733076" y="2434608"/>
                </a:cubicBezTo>
                <a:cubicBezTo>
                  <a:pt x="728216" y="2432664"/>
                  <a:pt x="722517" y="2431692"/>
                  <a:pt x="715978" y="2431692"/>
                </a:cubicBezTo>
                <a:close/>
                <a:moveTo>
                  <a:pt x="602524" y="2415432"/>
                </a:moveTo>
                <a:lnTo>
                  <a:pt x="618216" y="2415432"/>
                </a:lnTo>
                <a:cubicBezTo>
                  <a:pt x="622565" y="2415432"/>
                  <a:pt x="626062" y="2415844"/>
                  <a:pt x="628707" y="2416669"/>
                </a:cubicBezTo>
                <a:cubicBezTo>
                  <a:pt x="631351" y="2417494"/>
                  <a:pt x="633496" y="2418687"/>
                  <a:pt x="635142" y="2420248"/>
                </a:cubicBezTo>
                <a:cubicBezTo>
                  <a:pt x="636788" y="2421809"/>
                  <a:pt x="637993" y="2423709"/>
                  <a:pt x="638757" y="2425948"/>
                </a:cubicBezTo>
                <a:cubicBezTo>
                  <a:pt x="639521" y="2428186"/>
                  <a:pt x="639903" y="2430690"/>
                  <a:pt x="639903" y="2433459"/>
                </a:cubicBezTo>
                <a:cubicBezTo>
                  <a:pt x="639903" y="2435933"/>
                  <a:pt x="639536" y="2438334"/>
                  <a:pt x="638801" y="2440661"/>
                </a:cubicBezTo>
                <a:cubicBezTo>
                  <a:pt x="638067" y="2442988"/>
                  <a:pt x="636906" y="2445020"/>
                  <a:pt x="635319" y="2446758"/>
                </a:cubicBezTo>
                <a:cubicBezTo>
                  <a:pt x="633732" y="2448496"/>
                  <a:pt x="631734" y="2449880"/>
                  <a:pt x="629324" y="2450911"/>
                </a:cubicBezTo>
                <a:cubicBezTo>
                  <a:pt x="626914" y="2451942"/>
                  <a:pt x="623740" y="2452458"/>
                  <a:pt x="619802" y="2452458"/>
                </a:cubicBezTo>
                <a:lnTo>
                  <a:pt x="602524" y="2452458"/>
                </a:lnTo>
                <a:close/>
                <a:moveTo>
                  <a:pt x="1015527" y="2411632"/>
                </a:moveTo>
                <a:cubicBezTo>
                  <a:pt x="1014113" y="2411632"/>
                  <a:pt x="1012935" y="2411691"/>
                  <a:pt x="1011992" y="2411809"/>
                </a:cubicBezTo>
                <a:cubicBezTo>
                  <a:pt x="1011049" y="2411927"/>
                  <a:pt x="1010298" y="2412118"/>
                  <a:pt x="1009739" y="2412383"/>
                </a:cubicBezTo>
                <a:cubicBezTo>
                  <a:pt x="1009179" y="2412649"/>
                  <a:pt x="1008796" y="2412958"/>
                  <a:pt x="1008590" y="2413311"/>
                </a:cubicBezTo>
                <a:cubicBezTo>
                  <a:pt x="1008384" y="2413665"/>
                  <a:pt x="1008281" y="2414048"/>
                  <a:pt x="1008281" y="2414460"/>
                </a:cubicBezTo>
                <a:lnTo>
                  <a:pt x="1008281" y="2433371"/>
                </a:lnTo>
                <a:lnTo>
                  <a:pt x="997235" y="2433371"/>
                </a:lnTo>
                <a:cubicBezTo>
                  <a:pt x="996764" y="2433371"/>
                  <a:pt x="996336" y="2433474"/>
                  <a:pt x="995953" y="2433680"/>
                </a:cubicBezTo>
                <a:cubicBezTo>
                  <a:pt x="995571" y="2433886"/>
                  <a:pt x="995261" y="2434239"/>
                  <a:pt x="995026" y="2434740"/>
                </a:cubicBezTo>
                <a:cubicBezTo>
                  <a:pt x="994790" y="2435241"/>
                  <a:pt x="994599" y="2435874"/>
                  <a:pt x="994451" y="2436640"/>
                </a:cubicBezTo>
                <a:cubicBezTo>
                  <a:pt x="994304" y="2437406"/>
                  <a:pt x="994230" y="2438348"/>
                  <a:pt x="994230" y="2439468"/>
                </a:cubicBezTo>
                <a:cubicBezTo>
                  <a:pt x="994230" y="2441589"/>
                  <a:pt x="994495" y="2443120"/>
                  <a:pt x="995026" y="2444063"/>
                </a:cubicBezTo>
                <a:cubicBezTo>
                  <a:pt x="995556" y="2445005"/>
                  <a:pt x="996263" y="2445477"/>
                  <a:pt x="997146" y="2445477"/>
                </a:cubicBezTo>
                <a:lnTo>
                  <a:pt x="1008281" y="2445477"/>
                </a:lnTo>
                <a:lnTo>
                  <a:pt x="1008281" y="2491958"/>
                </a:lnTo>
                <a:cubicBezTo>
                  <a:pt x="1008281" y="2496553"/>
                  <a:pt x="1008708" y="2500544"/>
                  <a:pt x="1009562" y="2503931"/>
                </a:cubicBezTo>
                <a:cubicBezTo>
                  <a:pt x="1010416" y="2507319"/>
                  <a:pt x="1011786" y="2510117"/>
                  <a:pt x="1013671" y="2512326"/>
                </a:cubicBezTo>
                <a:cubicBezTo>
                  <a:pt x="1015556" y="2514535"/>
                  <a:pt x="1017972" y="2516185"/>
                  <a:pt x="1020917" y="2517275"/>
                </a:cubicBezTo>
                <a:cubicBezTo>
                  <a:pt x="1023863" y="2518365"/>
                  <a:pt x="1027397" y="2518909"/>
                  <a:pt x="1031521" y="2518909"/>
                </a:cubicBezTo>
                <a:cubicBezTo>
                  <a:pt x="1032876" y="2518909"/>
                  <a:pt x="1034231" y="2518821"/>
                  <a:pt x="1035586" y="2518644"/>
                </a:cubicBezTo>
                <a:cubicBezTo>
                  <a:pt x="1036941" y="2518468"/>
                  <a:pt x="1038222" y="2518247"/>
                  <a:pt x="1039430" y="2517982"/>
                </a:cubicBezTo>
                <a:cubicBezTo>
                  <a:pt x="1040638" y="2517717"/>
                  <a:pt x="1041713" y="2517378"/>
                  <a:pt x="1042655" y="2516965"/>
                </a:cubicBezTo>
                <a:cubicBezTo>
                  <a:pt x="1043598" y="2516553"/>
                  <a:pt x="1044305" y="2516111"/>
                  <a:pt x="1044776" y="2515640"/>
                </a:cubicBezTo>
                <a:cubicBezTo>
                  <a:pt x="1045247" y="2515169"/>
                  <a:pt x="1045601" y="2514432"/>
                  <a:pt x="1045836" y="2513431"/>
                </a:cubicBezTo>
                <a:cubicBezTo>
                  <a:pt x="1046072" y="2512429"/>
                  <a:pt x="1046190" y="2511074"/>
                  <a:pt x="1046190" y="2509366"/>
                </a:cubicBezTo>
                <a:cubicBezTo>
                  <a:pt x="1046190" y="2508305"/>
                  <a:pt x="1046131" y="2507422"/>
                  <a:pt x="1046013" y="2506715"/>
                </a:cubicBezTo>
                <a:cubicBezTo>
                  <a:pt x="1045895" y="2506008"/>
                  <a:pt x="1045763" y="2505448"/>
                  <a:pt x="1045616" y="2505036"/>
                </a:cubicBezTo>
                <a:cubicBezTo>
                  <a:pt x="1045468" y="2504624"/>
                  <a:pt x="1045262" y="2504344"/>
                  <a:pt x="1044997" y="2504196"/>
                </a:cubicBezTo>
                <a:cubicBezTo>
                  <a:pt x="1044732" y="2504049"/>
                  <a:pt x="1044452" y="2503976"/>
                  <a:pt x="1044157" y="2503976"/>
                </a:cubicBezTo>
                <a:cubicBezTo>
                  <a:pt x="1043686" y="2503976"/>
                  <a:pt x="1043156" y="2504108"/>
                  <a:pt x="1042567" y="2504373"/>
                </a:cubicBezTo>
                <a:cubicBezTo>
                  <a:pt x="1041978" y="2504638"/>
                  <a:pt x="1041271" y="2504918"/>
                  <a:pt x="1040446" y="2505213"/>
                </a:cubicBezTo>
                <a:cubicBezTo>
                  <a:pt x="1039621" y="2505507"/>
                  <a:pt x="1038679" y="2505787"/>
                  <a:pt x="1037618" y="2506052"/>
                </a:cubicBezTo>
                <a:cubicBezTo>
                  <a:pt x="1036558" y="2506317"/>
                  <a:pt x="1035350" y="2506450"/>
                  <a:pt x="1033995" y="2506450"/>
                </a:cubicBezTo>
                <a:cubicBezTo>
                  <a:pt x="1029813" y="2506450"/>
                  <a:pt x="1026911" y="2505051"/>
                  <a:pt x="1025291" y="2502252"/>
                </a:cubicBezTo>
                <a:cubicBezTo>
                  <a:pt x="1023671" y="2499454"/>
                  <a:pt x="1022861" y="2495316"/>
                  <a:pt x="1022861" y="2489837"/>
                </a:cubicBezTo>
                <a:lnTo>
                  <a:pt x="1022861" y="2445477"/>
                </a:lnTo>
                <a:lnTo>
                  <a:pt x="1043274" y="2445477"/>
                </a:lnTo>
                <a:cubicBezTo>
                  <a:pt x="1044157" y="2445477"/>
                  <a:pt x="1044864" y="2445005"/>
                  <a:pt x="1045395" y="2444063"/>
                </a:cubicBezTo>
                <a:cubicBezTo>
                  <a:pt x="1045925" y="2443120"/>
                  <a:pt x="1046190" y="2441589"/>
                  <a:pt x="1046190" y="2439468"/>
                </a:cubicBezTo>
                <a:cubicBezTo>
                  <a:pt x="1046190" y="2438348"/>
                  <a:pt x="1046131" y="2437406"/>
                  <a:pt x="1046013" y="2436640"/>
                </a:cubicBezTo>
                <a:cubicBezTo>
                  <a:pt x="1045895" y="2435874"/>
                  <a:pt x="1045704" y="2435241"/>
                  <a:pt x="1045439" y="2434740"/>
                </a:cubicBezTo>
                <a:cubicBezTo>
                  <a:pt x="1045174" y="2434239"/>
                  <a:pt x="1044864" y="2433886"/>
                  <a:pt x="1044511" y="2433680"/>
                </a:cubicBezTo>
                <a:cubicBezTo>
                  <a:pt x="1044157" y="2433474"/>
                  <a:pt x="1043745" y="2433371"/>
                  <a:pt x="1043274" y="2433371"/>
                </a:cubicBezTo>
                <a:lnTo>
                  <a:pt x="1022861" y="2433371"/>
                </a:lnTo>
                <a:lnTo>
                  <a:pt x="1022861" y="2414460"/>
                </a:lnTo>
                <a:cubicBezTo>
                  <a:pt x="1022861" y="2414048"/>
                  <a:pt x="1022743" y="2413665"/>
                  <a:pt x="1022508" y="2413311"/>
                </a:cubicBezTo>
                <a:cubicBezTo>
                  <a:pt x="1022272" y="2412958"/>
                  <a:pt x="1021889" y="2412649"/>
                  <a:pt x="1021359" y="2412383"/>
                </a:cubicBezTo>
                <a:cubicBezTo>
                  <a:pt x="1020829" y="2412118"/>
                  <a:pt x="1020092" y="2411927"/>
                  <a:pt x="1019150" y="2411809"/>
                </a:cubicBezTo>
                <a:cubicBezTo>
                  <a:pt x="1018207" y="2411691"/>
                  <a:pt x="1016999" y="2411632"/>
                  <a:pt x="1015527" y="2411632"/>
                </a:cubicBezTo>
                <a:close/>
                <a:moveTo>
                  <a:pt x="882177" y="2411632"/>
                </a:moveTo>
                <a:cubicBezTo>
                  <a:pt x="880763" y="2411632"/>
                  <a:pt x="879585" y="2411691"/>
                  <a:pt x="878642" y="2411809"/>
                </a:cubicBezTo>
                <a:cubicBezTo>
                  <a:pt x="877699" y="2411927"/>
                  <a:pt x="876948" y="2412118"/>
                  <a:pt x="876389" y="2412383"/>
                </a:cubicBezTo>
                <a:cubicBezTo>
                  <a:pt x="875829" y="2412649"/>
                  <a:pt x="875446" y="2412958"/>
                  <a:pt x="875240" y="2413311"/>
                </a:cubicBezTo>
                <a:cubicBezTo>
                  <a:pt x="875034" y="2413665"/>
                  <a:pt x="874931" y="2414048"/>
                  <a:pt x="874931" y="2414460"/>
                </a:cubicBezTo>
                <a:lnTo>
                  <a:pt x="874931" y="2433371"/>
                </a:lnTo>
                <a:lnTo>
                  <a:pt x="863885" y="2433371"/>
                </a:lnTo>
                <a:cubicBezTo>
                  <a:pt x="863414" y="2433371"/>
                  <a:pt x="862986" y="2433474"/>
                  <a:pt x="862604" y="2433680"/>
                </a:cubicBezTo>
                <a:cubicBezTo>
                  <a:pt x="862221" y="2433886"/>
                  <a:pt x="861911" y="2434239"/>
                  <a:pt x="861676" y="2434740"/>
                </a:cubicBezTo>
                <a:cubicBezTo>
                  <a:pt x="861440" y="2435241"/>
                  <a:pt x="861249" y="2435874"/>
                  <a:pt x="861101" y="2436640"/>
                </a:cubicBezTo>
                <a:cubicBezTo>
                  <a:pt x="860954" y="2437406"/>
                  <a:pt x="860880" y="2438348"/>
                  <a:pt x="860880" y="2439468"/>
                </a:cubicBezTo>
                <a:cubicBezTo>
                  <a:pt x="860880" y="2441589"/>
                  <a:pt x="861145" y="2443120"/>
                  <a:pt x="861676" y="2444063"/>
                </a:cubicBezTo>
                <a:cubicBezTo>
                  <a:pt x="862206" y="2445005"/>
                  <a:pt x="862913" y="2445477"/>
                  <a:pt x="863796" y="2445477"/>
                </a:cubicBezTo>
                <a:lnTo>
                  <a:pt x="874931" y="2445477"/>
                </a:lnTo>
                <a:lnTo>
                  <a:pt x="874931" y="2491958"/>
                </a:lnTo>
                <a:cubicBezTo>
                  <a:pt x="874931" y="2496553"/>
                  <a:pt x="875358" y="2500544"/>
                  <a:pt x="876212" y="2503931"/>
                </a:cubicBezTo>
                <a:cubicBezTo>
                  <a:pt x="877066" y="2507319"/>
                  <a:pt x="878436" y="2510117"/>
                  <a:pt x="880321" y="2512326"/>
                </a:cubicBezTo>
                <a:cubicBezTo>
                  <a:pt x="882206" y="2514535"/>
                  <a:pt x="884622" y="2516185"/>
                  <a:pt x="887567" y="2517275"/>
                </a:cubicBezTo>
                <a:cubicBezTo>
                  <a:pt x="890513" y="2518365"/>
                  <a:pt x="894047" y="2518909"/>
                  <a:pt x="898171" y="2518909"/>
                </a:cubicBezTo>
                <a:cubicBezTo>
                  <a:pt x="899526" y="2518909"/>
                  <a:pt x="900881" y="2518821"/>
                  <a:pt x="902236" y="2518644"/>
                </a:cubicBezTo>
                <a:cubicBezTo>
                  <a:pt x="903591" y="2518468"/>
                  <a:pt x="904872" y="2518247"/>
                  <a:pt x="906080" y="2517982"/>
                </a:cubicBezTo>
                <a:cubicBezTo>
                  <a:pt x="907288" y="2517717"/>
                  <a:pt x="908363" y="2517378"/>
                  <a:pt x="909305" y="2516965"/>
                </a:cubicBezTo>
                <a:cubicBezTo>
                  <a:pt x="910248" y="2516553"/>
                  <a:pt x="910955" y="2516111"/>
                  <a:pt x="911426" y="2515640"/>
                </a:cubicBezTo>
                <a:cubicBezTo>
                  <a:pt x="911897" y="2515169"/>
                  <a:pt x="912251" y="2514432"/>
                  <a:pt x="912486" y="2513431"/>
                </a:cubicBezTo>
                <a:cubicBezTo>
                  <a:pt x="912722" y="2512429"/>
                  <a:pt x="912840" y="2511074"/>
                  <a:pt x="912840" y="2509366"/>
                </a:cubicBezTo>
                <a:cubicBezTo>
                  <a:pt x="912840" y="2508305"/>
                  <a:pt x="912781" y="2507422"/>
                  <a:pt x="912663" y="2506715"/>
                </a:cubicBezTo>
                <a:cubicBezTo>
                  <a:pt x="912545" y="2506008"/>
                  <a:pt x="912413" y="2505448"/>
                  <a:pt x="912266" y="2505036"/>
                </a:cubicBezTo>
                <a:cubicBezTo>
                  <a:pt x="912118" y="2504624"/>
                  <a:pt x="911912" y="2504344"/>
                  <a:pt x="911647" y="2504196"/>
                </a:cubicBezTo>
                <a:cubicBezTo>
                  <a:pt x="911382" y="2504049"/>
                  <a:pt x="911102" y="2503976"/>
                  <a:pt x="910807" y="2503976"/>
                </a:cubicBezTo>
                <a:cubicBezTo>
                  <a:pt x="910336" y="2503976"/>
                  <a:pt x="909806" y="2504108"/>
                  <a:pt x="909217" y="2504373"/>
                </a:cubicBezTo>
                <a:cubicBezTo>
                  <a:pt x="908628" y="2504638"/>
                  <a:pt x="907921" y="2504918"/>
                  <a:pt x="907096" y="2505213"/>
                </a:cubicBezTo>
                <a:cubicBezTo>
                  <a:pt x="906271" y="2505507"/>
                  <a:pt x="905329" y="2505787"/>
                  <a:pt x="904268" y="2506052"/>
                </a:cubicBezTo>
                <a:cubicBezTo>
                  <a:pt x="903208" y="2506317"/>
                  <a:pt x="902000" y="2506450"/>
                  <a:pt x="900645" y="2506450"/>
                </a:cubicBezTo>
                <a:cubicBezTo>
                  <a:pt x="896463" y="2506450"/>
                  <a:pt x="893561" y="2505051"/>
                  <a:pt x="891941" y="2502252"/>
                </a:cubicBezTo>
                <a:cubicBezTo>
                  <a:pt x="890321" y="2499454"/>
                  <a:pt x="889511" y="2495316"/>
                  <a:pt x="889511" y="2489837"/>
                </a:cubicBezTo>
                <a:lnTo>
                  <a:pt x="889511" y="2445477"/>
                </a:lnTo>
                <a:lnTo>
                  <a:pt x="909924" y="2445477"/>
                </a:lnTo>
                <a:cubicBezTo>
                  <a:pt x="910807" y="2445477"/>
                  <a:pt x="911514" y="2445005"/>
                  <a:pt x="912045" y="2444063"/>
                </a:cubicBezTo>
                <a:cubicBezTo>
                  <a:pt x="912575" y="2443120"/>
                  <a:pt x="912840" y="2441589"/>
                  <a:pt x="912840" y="2439468"/>
                </a:cubicBezTo>
                <a:cubicBezTo>
                  <a:pt x="912840" y="2438348"/>
                  <a:pt x="912781" y="2437406"/>
                  <a:pt x="912663" y="2436640"/>
                </a:cubicBezTo>
                <a:cubicBezTo>
                  <a:pt x="912545" y="2435874"/>
                  <a:pt x="912354" y="2435241"/>
                  <a:pt x="912089" y="2434740"/>
                </a:cubicBezTo>
                <a:cubicBezTo>
                  <a:pt x="911824" y="2434239"/>
                  <a:pt x="911514" y="2433886"/>
                  <a:pt x="911161" y="2433680"/>
                </a:cubicBezTo>
                <a:cubicBezTo>
                  <a:pt x="910807" y="2433474"/>
                  <a:pt x="910395" y="2433371"/>
                  <a:pt x="909924" y="2433371"/>
                </a:cubicBezTo>
                <a:lnTo>
                  <a:pt x="889511" y="2433371"/>
                </a:lnTo>
                <a:lnTo>
                  <a:pt x="889511" y="2414460"/>
                </a:lnTo>
                <a:cubicBezTo>
                  <a:pt x="889511" y="2414048"/>
                  <a:pt x="889393" y="2413665"/>
                  <a:pt x="889158" y="2413311"/>
                </a:cubicBezTo>
                <a:cubicBezTo>
                  <a:pt x="888922" y="2412958"/>
                  <a:pt x="888539" y="2412649"/>
                  <a:pt x="888009" y="2412383"/>
                </a:cubicBezTo>
                <a:cubicBezTo>
                  <a:pt x="887479" y="2412118"/>
                  <a:pt x="886742" y="2411927"/>
                  <a:pt x="885800" y="2411809"/>
                </a:cubicBezTo>
                <a:cubicBezTo>
                  <a:pt x="884857" y="2411691"/>
                  <a:pt x="883649" y="2411632"/>
                  <a:pt x="882177" y="2411632"/>
                </a:cubicBezTo>
                <a:close/>
                <a:moveTo>
                  <a:pt x="1344748" y="2403061"/>
                </a:moveTo>
                <a:cubicBezTo>
                  <a:pt x="1343040" y="2403061"/>
                  <a:pt x="1341729" y="2403532"/>
                  <a:pt x="1340816" y="2404475"/>
                </a:cubicBezTo>
                <a:cubicBezTo>
                  <a:pt x="1339903" y="2405417"/>
                  <a:pt x="1339446" y="2406861"/>
                  <a:pt x="1339446" y="2408805"/>
                </a:cubicBezTo>
                <a:lnTo>
                  <a:pt x="1339446" y="2455374"/>
                </a:lnTo>
                <a:cubicBezTo>
                  <a:pt x="1339446" y="2457554"/>
                  <a:pt x="1339800" y="2459026"/>
                  <a:pt x="1340507" y="2459792"/>
                </a:cubicBezTo>
                <a:cubicBezTo>
                  <a:pt x="1341214" y="2460558"/>
                  <a:pt x="1342392" y="2460941"/>
                  <a:pt x="1344042" y="2460941"/>
                </a:cubicBezTo>
                <a:cubicBezTo>
                  <a:pt x="1346280" y="2460941"/>
                  <a:pt x="1348695" y="2460764"/>
                  <a:pt x="1351288" y="2460411"/>
                </a:cubicBezTo>
                <a:cubicBezTo>
                  <a:pt x="1353880" y="2460057"/>
                  <a:pt x="1356973" y="2459881"/>
                  <a:pt x="1360566" y="2459881"/>
                </a:cubicBezTo>
                <a:cubicBezTo>
                  <a:pt x="1365633" y="2459881"/>
                  <a:pt x="1369992" y="2460337"/>
                  <a:pt x="1373644" y="2461250"/>
                </a:cubicBezTo>
                <a:cubicBezTo>
                  <a:pt x="1377297" y="2462163"/>
                  <a:pt x="1380316" y="2463548"/>
                  <a:pt x="1382702" y="2465403"/>
                </a:cubicBezTo>
                <a:cubicBezTo>
                  <a:pt x="1385088" y="2467259"/>
                  <a:pt x="1386855" y="2469586"/>
                  <a:pt x="1388004" y="2472384"/>
                </a:cubicBezTo>
                <a:cubicBezTo>
                  <a:pt x="1389153" y="2475183"/>
                  <a:pt x="1389727" y="2478408"/>
                  <a:pt x="1389727" y="2482061"/>
                </a:cubicBezTo>
                <a:cubicBezTo>
                  <a:pt x="1389727" y="2486420"/>
                  <a:pt x="1389050" y="2490117"/>
                  <a:pt x="1387695" y="2493151"/>
                </a:cubicBezTo>
                <a:cubicBezTo>
                  <a:pt x="1386340" y="2496185"/>
                  <a:pt x="1384469" y="2498703"/>
                  <a:pt x="1382083" y="2500706"/>
                </a:cubicBezTo>
                <a:cubicBezTo>
                  <a:pt x="1379698" y="2502709"/>
                  <a:pt x="1376855" y="2504182"/>
                  <a:pt x="1373556" y="2505124"/>
                </a:cubicBezTo>
                <a:cubicBezTo>
                  <a:pt x="1370257" y="2506067"/>
                  <a:pt x="1366634" y="2506538"/>
                  <a:pt x="1362687" y="2506538"/>
                </a:cubicBezTo>
                <a:cubicBezTo>
                  <a:pt x="1358445" y="2506538"/>
                  <a:pt x="1354778" y="2506155"/>
                  <a:pt x="1351685" y="2505389"/>
                </a:cubicBezTo>
                <a:cubicBezTo>
                  <a:pt x="1348592" y="2504624"/>
                  <a:pt x="1346000" y="2503814"/>
                  <a:pt x="1343909" y="2502959"/>
                </a:cubicBezTo>
                <a:cubicBezTo>
                  <a:pt x="1341818" y="2502105"/>
                  <a:pt x="1340153" y="2501310"/>
                  <a:pt x="1338916" y="2500573"/>
                </a:cubicBezTo>
                <a:cubicBezTo>
                  <a:pt x="1337679" y="2499837"/>
                  <a:pt x="1336766" y="2499469"/>
                  <a:pt x="1336177" y="2499469"/>
                </a:cubicBezTo>
                <a:cubicBezTo>
                  <a:pt x="1335765" y="2499469"/>
                  <a:pt x="1335396" y="2499587"/>
                  <a:pt x="1335072" y="2499822"/>
                </a:cubicBezTo>
                <a:cubicBezTo>
                  <a:pt x="1334748" y="2500058"/>
                  <a:pt x="1334468" y="2500426"/>
                  <a:pt x="1334233" y="2500927"/>
                </a:cubicBezTo>
                <a:cubicBezTo>
                  <a:pt x="1333997" y="2501428"/>
                  <a:pt x="1333835" y="2502076"/>
                  <a:pt x="1333747" y="2502871"/>
                </a:cubicBezTo>
                <a:cubicBezTo>
                  <a:pt x="1333658" y="2503666"/>
                  <a:pt x="1333614" y="2504565"/>
                  <a:pt x="1333614" y="2505566"/>
                </a:cubicBezTo>
                <a:cubicBezTo>
                  <a:pt x="1333614" y="2506627"/>
                  <a:pt x="1333644" y="2507540"/>
                  <a:pt x="1333703" y="2508305"/>
                </a:cubicBezTo>
                <a:cubicBezTo>
                  <a:pt x="1333762" y="2509071"/>
                  <a:pt x="1333865" y="2509705"/>
                  <a:pt x="1334012" y="2510205"/>
                </a:cubicBezTo>
                <a:cubicBezTo>
                  <a:pt x="1334159" y="2510706"/>
                  <a:pt x="1334321" y="2511133"/>
                  <a:pt x="1334498" y="2511487"/>
                </a:cubicBezTo>
                <a:cubicBezTo>
                  <a:pt x="1334675" y="2511840"/>
                  <a:pt x="1334984" y="2512223"/>
                  <a:pt x="1335426" y="2512635"/>
                </a:cubicBezTo>
                <a:cubicBezTo>
                  <a:pt x="1335868" y="2513048"/>
                  <a:pt x="1336884" y="2513607"/>
                  <a:pt x="1338474" y="2514314"/>
                </a:cubicBezTo>
                <a:cubicBezTo>
                  <a:pt x="1340065" y="2515021"/>
                  <a:pt x="1342097" y="2515743"/>
                  <a:pt x="1344572" y="2516479"/>
                </a:cubicBezTo>
                <a:cubicBezTo>
                  <a:pt x="1347046" y="2517216"/>
                  <a:pt x="1349874" y="2517834"/>
                  <a:pt x="1353055" y="2518335"/>
                </a:cubicBezTo>
                <a:cubicBezTo>
                  <a:pt x="1356236" y="2518836"/>
                  <a:pt x="1359594" y="2519086"/>
                  <a:pt x="1363129" y="2519086"/>
                </a:cubicBezTo>
                <a:cubicBezTo>
                  <a:pt x="1369491" y="2519086"/>
                  <a:pt x="1375279" y="2518232"/>
                  <a:pt x="1380493" y="2516524"/>
                </a:cubicBezTo>
                <a:cubicBezTo>
                  <a:pt x="1385706" y="2514815"/>
                  <a:pt x="1390198" y="2512326"/>
                  <a:pt x="1393969" y="2509057"/>
                </a:cubicBezTo>
                <a:cubicBezTo>
                  <a:pt x="1397739" y="2505787"/>
                  <a:pt x="1400655" y="2501766"/>
                  <a:pt x="1402717" y="2496995"/>
                </a:cubicBezTo>
                <a:cubicBezTo>
                  <a:pt x="1404779" y="2492223"/>
                  <a:pt x="1405810" y="2486773"/>
                  <a:pt x="1405810" y="2480647"/>
                </a:cubicBezTo>
                <a:cubicBezTo>
                  <a:pt x="1405810" y="2475698"/>
                  <a:pt x="1405001" y="2471191"/>
                  <a:pt x="1403384" y="2467127"/>
                </a:cubicBezTo>
                <a:cubicBezTo>
                  <a:pt x="1401767" y="2463062"/>
                  <a:pt x="1399383" y="2459601"/>
                  <a:pt x="1396233" y="2456744"/>
                </a:cubicBezTo>
                <a:cubicBezTo>
                  <a:pt x="1393083" y="2453886"/>
                  <a:pt x="1389153" y="2451677"/>
                  <a:pt x="1384442" y="2450116"/>
                </a:cubicBezTo>
                <a:cubicBezTo>
                  <a:pt x="1379731" y="2448555"/>
                  <a:pt x="1374226" y="2447774"/>
                  <a:pt x="1367927" y="2447774"/>
                </a:cubicBezTo>
                <a:cubicBezTo>
                  <a:pt x="1365202" y="2447774"/>
                  <a:pt x="1362804" y="2447804"/>
                  <a:pt x="1360732" y="2447863"/>
                </a:cubicBezTo>
                <a:cubicBezTo>
                  <a:pt x="1358661" y="2447922"/>
                  <a:pt x="1356632" y="2448098"/>
                  <a:pt x="1354646" y="2448393"/>
                </a:cubicBezTo>
                <a:lnTo>
                  <a:pt x="1354646" y="2416316"/>
                </a:lnTo>
                <a:lnTo>
                  <a:pt x="1395525" y="2416316"/>
                </a:lnTo>
                <a:cubicBezTo>
                  <a:pt x="1396540" y="2416316"/>
                  <a:pt x="1397330" y="2415727"/>
                  <a:pt x="1397894" y="2414548"/>
                </a:cubicBezTo>
                <a:cubicBezTo>
                  <a:pt x="1398458" y="2413370"/>
                  <a:pt x="1398741" y="2411721"/>
                  <a:pt x="1398741" y="2409600"/>
                </a:cubicBezTo>
                <a:cubicBezTo>
                  <a:pt x="1398741" y="2408481"/>
                  <a:pt x="1398667" y="2407509"/>
                  <a:pt x="1398520" y="2406684"/>
                </a:cubicBezTo>
                <a:cubicBezTo>
                  <a:pt x="1398372" y="2405859"/>
                  <a:pt x="1398151" y="2405182"/>
                  <a:pt x="1397857" y="2404651"/>
                </a:cubicBezTo>
                <a:cubicBezTo>
                  <a:pt x="1397562" y="2404121"/>
                  <a:pt x="1397194" y="2403723"/>
                  <a:pt x="1396752" y="2403458"/>
                </a:cubicBezTo>
                <a:cubicBezTo>
                  <a:pt x="1396310" y="2403193"/>
                  <a:pt x="1395854" y="2403061"/>
                  <a:pt x="1395383" y="2403061"/>
                </a:cubicBezTo>
                <a:close/>
                <a:moveTo>
                  <a:pt x="593069" y="2403061"/>
                </a:moveTo>
                <a:cubicBezTo>
                  <a:pt x="591714" y="2403061"/>
                  <a:pt x="590432" y="2403517"/>
                  <a:pt x="589225" y="2404430"/>
                </a:cubicBezTo>
                <a:cubicBezTo>
                  <a:pt x="588017" y="2405344"/>
                  <a:pt x="587413" y="2406949"/>
                  <a:pt x="587413" y="2409246"/>
                </a:cubicBezTo>
                <a:lnTo>
                  <a:pt x="587413" y="2511222"/>
                </a:lnTo>
                <a:cubicBezTo>
                  <a:pt x="587413" y="2513519"/>
                  <a:pt x="588017" y="2515124"/>
                  <a:pt x="589225" y="2516038"/>
                </a:cubicBezTo>
                <a:cubicBezTo>
                  <a:pt x="590432" y="2516951"/>
                  <a:pt x="591714" y="2517407"/>
                  <a:pt x="593069" y="2517407"/>
                </a:cubicBezTo>
                <a:lnTo>
                  <a:pt x="622937" y="2517407"/>
                </a:lnTo>
                <a:cubicBezTo>
                  <a:pt x="627237" y="2517407"/>
                  <a:pt x="631052" y="2517098"/>
                  <a:pt x="634380" y="2516479"/>
                </a:cubicBezTo>
                <a:cubicBezTo>
                  <a:pt x="637709" y="2515861"/>
                  <a:pt x="640831" y="2514933"/>
                  <a:pt x="643747" y="2513696"/>
                </a:cubicBezTo>
                <a:cubicBezTo>
                  <a:pt x="646663" y="2512459"/>
                  <a:pt x="649285" y="2510927"/>
                  <a:pt x="651612" y="2509101"/>
                </a:cubicBezTo>
                <a:cubicBezTo>
                  <a:pt x="653939" y="2507275"/>
                  <a:pt x="655927" y="2505154"/>
                  <a:pt x="657576" y="2502738"/>
                </a:cubicBezTo>
                <a:cubicBezTo>
                  <a:pt x="659226" y="2500323"/>
                  <a:pt x="660507" y="2497598"/>
                  <a:pt x="661420" y="2494564"/>
                </a:cubicBezTo>
                <a:cubicBezTo>
                  <a:pt x="662333" y="2491531"/>
                  <a:pt x="662790" y="2488217"/>
                  <a:pt x="662790" y="2484623"/>
                </a:cubicBezTo>
                <a:cubicBezTo>
                  <a:pt x="662790" y="2480735"/>
                  <a:pt x="662201" y="2477171"/>
                  <a:pt x="661023" y="2473931"/>
                </a:cubicBezTo>
                <a:cubicBezTo>
                  <a:pt x="659844" y="2470691"/>
                  <a:pt x="658239" y="2467863"/>
                  <a:pt x="656207" y="2465448"/>
                </a:cubicBezTo>
                <a:cubicBezTo>
                  <a:pt x="654174" y="2463032"/>
                  <a:pt x="651803" y="2461044"/>
                  <a:pt x="649093" y="2459483"/>
                </a:cubicBezTo>
                <a:cubicBezTo>
                  <a:pt x="646383" y="2457922"/>
                  <a:pt x="643467" y="2456847"/>
                  <a:pt x="640345" y="2456257"/>
                </a:cubicBezTo>
                <a:cubicBezTo>
                  <a:pt x="642819" y="2455197"/>
                  <a:pt x="645014" y="2453842"/>
                  <a:pt x="646928" y="2452193"/>
                </a:cubicBezTo>
                <a:cubicBezTo>
                  <a:pt x="648843" y="2450543"/>
                  <a:pt x="650433" y="2448673"/>
                  <a:pt x="651700" y="2446581"/>
                </a:cubicBezTo>
                <a:cubicBezTo>
                  <a:pt x="652967" y="2444490"/>
                  <a:pt x="653924" y="2442207"/>
                  <a:pt x="654572" y="2439733"/>
                </a:cubicBezTo>
                <a:cubicBezTo>
                  <a:pt x="655220" y="2437259"/>
                  <a:pt x="655544" y="2434667"/>
                  <a:pt x="655544" y="2431957"/>
                </a:cubicBezTo>
                <a:cubicBezTo>
                  <a:pt x="655544" y="2427420"/>
                  <a:pt x="654808" y="2423356"/>
                  <a:pt x="653335" y="2419762"/>
                </a:cubicBezTo>
                <a:cubicBezTo>
                  <a:pt x="651862" y="2416168"/>
                  <a:pt x="649668" y="2413135"/>
                  <a:pt x="646751" y="2410660"/>
                </a:cubicBezTo>
                <a:cubicBezTo>
                  <a:pt x="643835" y="2408186"/>
                  <a:pt x="640198" y="2406301"/>
                  <a:pt x="635838" y="2405005"/>
                </a:cubicBezTo>
                <a:cubicBezTo>
                  <a:pt x="631479" y="2403709"/>
                  <a:pt x="625882" y="2403061"/>
                  <a:pt x="619048" y="2403061"/>
                </a:cubicBezTo>
                <a:close/>
                <a:moveTo>
                  <a:pt x="1571227" y="1984620"/>
                </a:moveTo>
                <a:lnTo>
                  <a:pt x="1583686" y="1984620"/>
                </a:lnTo>
                <a:lnTo>
                  <a:pt x="1583686" y="2001498"/>
                </a:lnTo>
                <a:cubicBezTo>
                  <a:pt x="1580093" y="2005504"/>
                  <a:pt x="1576661" y="2008479"/>
                  <a:pt x="1573392" y="2010423"/>
                </a:cubicBezTo>
                <a:cubicBezTo>
                  <a:pt x="1570122" y="2012367"/>
                  <a:pt x="1566573" y="2013339"/>
                  <a:pt x="1562743" y="2013339"/>
                </a:cubicBezTo>
                <a:cubicBezTo>
                  <a:pt x="1558030" y="2013339"/>
                  <a:pt x="1554363" y="2012117"/>
                  <a:pt x="1551742" y="2009672"/>
                </a:cubicBezTo>
                <a:cubicBezTo>
                  <a:pt x="1549120" y="2007227"/>
                  <a:pt x="1547809" y="2003943"/>
                  <a:pt x="1547809" y="1999819"/>
                </a:cubicBezTo>
                <a:cubicBezTo>
                  <a:pt x="1547809" y="1997403"/>
                  <a:pt x="1548266" y="1995268"/>
                  <a:pt x="1549179" y="1993412"/>
                </a:cubicBezTo>
                <a:cubicBezTo>
                  <a:pt x="1550092" y="1991557"/>
                  <a:pt x="1551521" y="1989966"/>
                  <a:pt x="1553465" y="1988640"/>
                </a:cubicBezTo>
                <a:cubicBezTo>
                  <a:pt x="1555409" y="1987315"/>
                  <a:pt x="1557854" y="1986313"/>
                  <a:pt x="1560799" y="1985636"/>
                </a:cubicBezTo>
                <a:cubicBezTo>
                  <a:pt x="1563745" y="1984958"/>
                  <a:pt x="1567221" y="1984620"/>
                  <a:pt x="1571227" y="1984620"/>
                </a:cubicBezTo>
                <a:close/>
                <a:moveTo>
                  <a:pt x="1275952" y="1984620"/>
                </a:moveTo>
                <a:lnTo>
                  <a:pt x="1288411" y="1984620"/>
                </a:lnTo>
                <a:lnTo>
                  <a:pt x="1288411" y="2001498"/>
                </a:lnTo>
                <a:cubicBezTo>
                  <a:pt x="1284818" y="2005504"/>
                  <a:pt x="1281386" y="2008479"/>
                  <a:pt x="1278117" y="2010423"/>
                </a:cubicBezTo>
                <a:cubicBezTo>
                  <a:pt x="1274847" y="2012367"/>
                  <a:pt x="1271298" y="2013339"/>
                  <a:pt x="1267468" y="2013339"/>
                </a:cubicBezTo>
                <a:cubicBezTo>
                  <a:pt x="1262756" y="2013339"/>
                  <a:pt x="1259088" y="2012117"/>
                  <a:pt x="1256467" y="2009672"/>
                </a:cubicBezTo>
                <a:cubicBezTo>
                  <a:pt x="1253845" y="2007227"/>
                  <a:pt x="1252534" y="2003943"/>
                  <a:pt x="1252534" y="1999819"/>
                </a:cubicBezTo>
                <a:cubicBezTo>
                  <a:pt x="1252534" y="1997403"/>
                  <a:pt x="1252991" y="1995268"/>
                  <a:pt x="1253904" y="1993412"/>
                </a:cubicBezTo>
                <a:cubicBezTo>
                  <a:pt x="1254817" y="1991557"/>
                  <a:pt x="1256246" y="1989966"/>
                  <a:pt x="1258190" y="1988640"/>
                </a:cubicBezTo>
                <a:cubicBezTo>
                  <a:pt x="1260134" y="1987315"/>
                  <a:pt x="1262579" y="1986313"/>
                  <a:pt x="1265524" y="1985636"/>
                </a:cubicBezTo>
                <a:cubicBezTo>
                  <a:pt x="1268470" y="1984958"/>
                  <a:pt x="1271946" y="1984620"/>
                  <a:pt x="1275952" y="1984620"/>
                </a:cubicBezTo>
                <a:close/>
                <a:moveTo>
                  <a:pt x="590152" y="1984620"/>
                </a:moveTo>
                <a:lnTo>
                  <a:pt x="602611" y="1984620"/>
                </a:lnTo>
                <a:lnTo>
                  <a:pt x="602611" y="2001498"/>
                </a:lnTo>
                <a:cubicBezTo>
                  <a:pt x="599018" y="2005504"/>
                  <a:pt x="595586" y="2008479"/>
                  <a:pt x="592317" y="2010423"/>
                </a:cubicBezTo>
                <a:cubicBezTo>
                  <a:pt x="589047" y="2012367"/>
                  <a:pt x="585498" y="2013339"/>
                  <a:pt x="581668" y="2013339"/>
                </a:cubicBezTo>
                <a:cubicBezTo>
                  <a:pt x="576955" y="2013339"/>
                  <a:pt x="573288" y="2012117"/>
                  <a:pt x="570667" y="2009672"/>
                </a:cubicBezTo>
                <a:cubicBezTo>
                  <a:pt x="568045" y="2007227"/>
                  <a:pt x="566734" y="2003943"/>
                  <a:pt x="566734" y="1999819"/>
                </a:cubicBezTo>
                <a:cubicBezTo>
                  <a:pt x="566734" y="1997403"/>
                  <a:pt x="567191" y="1995268"/>
                  <a:pt x="568104" y="1993412"/>
                </a:cubicBezTo>
                <a:cubicBezTo>
                  <a:pt x="569017" y="1991557"/>
                  <a:pt x="570446" y="1989966"/>
                  <a:pt x="572390" y="1988640"/>
                </a:cubicBezTo>
                <a:cubicBezTo>
                  <a:pt x="574334" y="1987315"/>
                  <a:pt x="576779" y="1986313"/>
                  <a:pt x="579724" y="1985636"/>
                </a:cubicBezTo>
                <a:cubicBezTo>
                  <a:pt x="582670" y="1984958"/>
                  <a:pt x="586146" y="1984620"/>
                  <a:pt x="590152" y="1984620"/>
                </a:cubicBezTo>
                <a:close/>
                <a:moveTo>
                  <a:pt x="418702" y="1984620"/>
                </a:moveTo>
                <a:lnTo>
                  <a:pt x="431161" y="1984620"/>
                </a:lnTo>
                <a:lnTo>
                  <a:pt x="431161" y="2001498"/>
                </a:lnTo>
                <a:cubicBezTo>
                  <a:pt x="427568" y="2005504"/>
                  <a:pt x="424136" y="2008479"/>
                  <a:pt x="420867" y="2010423"/>
                </a:cubicBezTo>
                <a:cubicBezTo>
                  <a:pt x="417597" y="2012367"/>
                  <a:pt x="414048" y="2013339"/>
                  <a:pt x="410218" y="2013339"/>
                </a:cubicBezTo>
                <a:cubicBezTo>
                  <a:pt x="405505" y="2013339"/>
                  <a:pt x="401838" y="2012117"/>
                  <a:pt x="399217" y="2009672"/>
                </a:cubicBezTo>
                <a:cubicBezTo>
                  <a:pt x="396595" y="2007227"/>
                  <a:pt x="395284" y="2003943"/>
                  <a:pt x="395284" y="1999819"/>
                </a:cubicBezTo>
                <a:cubicBezTo>
                  <a:pt x="395284" y="1997403"/>
                  <a:pt x="395741" y="1995268"/>
                  <a:pt x="396654" y="1993412"/>
                </a:cubicBezTo>
                <a:cubicBezTo>
                  <a:pt x="397567" y="1991557"/>
                  <a:pt x="398996" y="1989966"/>
                  <a:pt x="400940" y="1988640"/>
                </a:cubicBezTo>
                <a:cubicBezTo>
                  <a:pt x="402884" y="1987315"/>
                  <a:pt x="405329" y="1986313"/>
                  <a:pt x="408274" y="1985636"/>
                </a:cubicBezTo>
                <a:cubicBezTo>
                  <a:pt x="411220" y="1984958"/>
                  <a:pt x="414696" y="1984620"/>
                  <a:pt x="418702" y="1984620"/>
                </a:cubicBezTo>
                <a:close/>
                <a:moveTo>
                  <a:pt x="947935" y="1949892"/>
                </a:moveTo>
                <a:cubicBezTo>
                  <a:pt x="951729" y="1949892"/>
                  <a:pt x="954900" y="1950775"/>
                  <a:pt x="957448" y="1952543"/>
                </a:cubicBezTo>
                <a:cubicBezTo>
                  <a:pt x="959997" y="1954310"/>
                  <a:pt x="962027" y="1956666"/>
                  <a:pt x="963539" y="1959612"/>
                </a:cubicBezTo>
                <a:cubicBezTo>
                  <a:pt x="965050" y="1962558"/>
                  <a:pt x="966117" y="1965930"/>
                  <a:pt x="966739" y="1969730"/>
                </a:cubicBezTo>
                <a:cubicBezTo>
                  <a:pt x="967362" y="1973530"/>
                  <a:pt x="967673" y="1977462"/>
                  <a:pt x="967673" y="1981527"/>
                </a:cubicBezTo>
                <a:cubicBezTo>
                  <a:pt x="967673" y="1985238"/>
                  <a:pt x="967288" y="1988920"/>
                  <a:pt x="966517" y="1992573"/>
                </a:cubicBezTo>
                <a:cubicBezTo>
                  <a:pt x="965747" y="1996225"/>
                  <a:pt x="964546" y="1999524"/>
                  <a:pt x="962916" y="2002470"/>
                </a:cubicBezTo>
                <a:cubicBezTo>
                  <a:pt x="961286" y="2005415"/>
                  <a:pt x="959152" y="2007772"/>
                  <a:pt x="956514" y="2009539"/>
                </a:cubicBezTo>
                <a:cubicBezTo>
                  <a:pt x="953877" y="2011306"/>
                  <a:pt x="950721" y="2012190"/>
                  <a:pt x="947046" y="2012190"/>
                </a:cubicBezTo>
                <a:cubicBezTo>
                  <a:pt x="943075" y="2012190"/>
                  <a:pt x="939282" y="2010894"/>
                  <a:pt x="935666" y="2008302"/>
                </a:cubicBezTo>
                <a:cubicBezTo>
                  <a:pt x="932050" y="2005710"/>
                  <a:pt x="928227" y="2001969"/>
                  <a:pt x="924196" y="1997079"/>
                </a:cubicBezTo>
                <a:lnTo>
                  <a:pt x="924196" y="1965444"/>
                </a:lnTo>
                <a:cubicBezTo>
                  <a:pt x="926508" y="1962558"/>
                  <a:pt x="928701" y="1960127"/>
                  <a:pt x="930776" y="1958154"/>
                </a:cubicBezTo>
                <a:cubicBezTo>
                  <a:pt x="932850" y="1956180"/>
                  <a:pt x="934836" y="1954590"/>
                  <a:pt x="936733" y="1953382"/>
                </a:cubicBezTo>
                <a:cubicBezTo>
                  <a:pt x="938629" y="1952174"/>
                  <a:pt x="940496" y="1951291"/>
                  <a:pt x="942334" y="1950731"/>
                </a:cubicBezTo>
                <a:cubicBezTo>
                  <a:pt x="944171" y="1950171"/>
                  <a:pt x="946038" y="1949892"/>
                  <a:pt x="947935" y="1949892"/>
                </a:cubicBezTo>
                <a:close/>
                <a:moveTo>
                  <a:pt x="1431212" y="1938581"/>
                </a:moveTo>
                <a:cubicBezTo>
                  <a:pt x="1429798" y="1938581"/>
                  <a:pt x="1428620" y="1938640"/>
                  <a:pt x="1427677" y="1938757"/>
                </a:cubicBezTo>
                <a:cubicBezTo>
                  <a:pt x="1426735" y="1938875"/>
                  <a:pt x="1425983" y="1939052"/>
                  <a:pt x="1425424" y="1939288"/>
                </a:cubicBezTo>
                <a:cubicBezTo>
                  <a:pt x="1424864" y="1939523"/>
                  <a:pt x="1424481" y="1939818"/>
                  <a:pt x="1424275" y="1940171"/>
                </a:cubicBezTo>
                <a:cubicBezTo>
                  <a:pt x="1424069" y="1940525"/>
                  <a:pt x="1423966" y="1940908"/>
                  <a:pt x="1423966" y="1941320"/>
                </a:cubicBezTo>
                <a:lnTo>
                  <a:pt x="1423966" y="2020850"/>
                </a:lnTo>
                <a:cubicBezTo>
                  <a:pt x="1423966" y="2021321"/>
                  <a:pt x="1424069" y="2021719"/>
                  <a:pt x="1424275" y="2022043"/>
                </a:cubicBezTo>
                <a:cubicBezTo>
                  <a:pt x="1424481" y="2022367"/>
                  <a:pt x="1424864" y="2022647"/>
                  <a:pt x="1425424" y="2022883"/>
                </a:cubicBezTo>
                <a:cubicBezTo>
                  <a:pt x="1425983" y="2023118"/>
                  <a:pt x="1426735" y="2023295"/>
                  <a:pt x="1427677" y="2023413"/>
                </a:cubicBezTo>
                <a:cubicBezTo>
                  <a:pt x="1428620" y="2023531"/>
                  <a:pt x="1429798" y="2023589"/>
                  <a:pt x="1431212" y="2023589"/>
                </a:cubicBezTo>
                <a:cubicBezTo>
                  <a:pt x="1432685" y="2023589"/>
                  <a:pt x="1433892" y="2023531"/>
                  <a:pt x="1434835" y="2023413"/>
                </a:cubicBezTo>
                <a:cubicBezTo>
                  <a:pt x="1435778" y="2023295"/>
                  <a:pt x="1436514" y="2023118"/>
                  <a:pt x="1437044" y="2022883"/>
                </a:cubicBezTo>
                <a:cubicBezTo>
                  <a:pt x="1437574" y="2022647"/>
                  <a:pt x="1437957" y="2022367"/>
                  <a:pt x="1438193" y="2022043"/>
                </a:cubicBezTo>
                <a:cubicBezTo>
                  <a:pt x="1438429" y="2021719"/>
                  <a:pt x="1438546" y="2021321"/>
                  <a:pt x="1438546" y="2020850"/>
                </a:cubicBezTo>
                <a:lnTo>
                  <a:pt x="1438546" y="1941320"/>
                </a:lnTo>
                <a:cubicBezTo>
                  <a:pt x="1438546" y="1940908"/>
                  <a:pt x="1438429" y="1940525"/>
                  <a:pt x="1438193" y="1940171"/>
                </a:cubicBezTo>
                <a:cubicBezTo>
                  <a:pt x="1437957" y="1939818"/>
                  <a:pt x="1437574" y="1939523"/>
                  <a:pt x="1437044" y="1939288"/>
                </a:cubicBezTo>
                <a:cubicBezTo>
                  <a:pt x="1436514" y="1939052"/>
                  <a:pt x="1435778" y="1938875"/>
                  <a:pt x="1434835" y="1938757"/>
                </a:cubicBezTo>
                <a:cubicBezTo>
                  <a:pt x="1433892" y="1938640"/>
                  <a:pt x="1432685" y="1938581"/>
                  <a:pt x="1431212" y="1938581"/>
                </a:cubicBezTo>
                <a:close/>
                <a:moveTo>
                  <a:pt x="878762" y="1938581"/>
                </a:moveTo>
                <a:cubicBezTo>
                  <a:pt x="877348" y="1938581"/>
                  <a:pt x="876170" y="1938640"/>
                  <a:pt x="875227" y="1938757"/>
                </a:cubicBezTo>
                <a:cubicBezTo>
                  <a:pt x="874285" y="1938875"/>
                  <a:pt x="873534" y="1939052"/>
                  <a:pt x="872974" y="1939288"/>
                </a:cubicBezTo>
                <a:cubicBezTo>
                  <a:pt x="872414" y="1939523"/>
                  <a:pt x="872031" y="1939818"/>
                  <a:pt x="871825" y="1940171"/>
                </a:cubicBezTo>
                <a:cubicBezTo>
                  <a:pt x="871619" y="1940525"/>
                  <a:pt x="871516" y="1940908"/>
                  <a:pt x="871516" y="1941320"/>
                </a:cubicBezTo>
                <a:lnTo>
                  <a:pt x="871516" y="2020850"/>
                </a:lnTo>
                <a:cubicBezTo>
                  <a:pt x="871516" y="2021321"/>
                  <a:pt x="871619" y="2021719"/>
                  <a:pt x="871825" y="2022043"/>
                </a:cubicBezTo>
                <a:cubicBezTo>
                  <a:pt x="872031" y="2022367"/>
                  <a:pt x="872414" y="2022647"/>
                  <a:pt x="872974" y="2022883"/>
                </a:cubicBezTo>
                <a:cubicBezTo>
                  <a:pt x="873534" y="2023118"/>
                  <a:pt x="874285" y="2023295"/>
                  <a:pt x="875227" y="2023413"/>
                </a:cubicBezTo>
                <a:cubicBezTo>
                  <a:pt x="876170" y="2023531"/>
                  <a:pt x="877348" y="2023589"/>
                  <a:pt x="878762" y="2023589"/>
                </a:cubicBezTo>
                <a:cubicBezTo>
                  <a:pt x="880235" y="2023589"/>
                  <a:pt x="881442" y="2023531"/>
                  <a:pt x="882385" y="2023413"/>
                </a:cubicBezTo>
                <a:cubicBezTo>
                  <a:pt x="883327" y="2023295"/>
                  <a:pt x="884064" y="2023118"/>
                  <a:pt x="884594" y="2022883"/>
                </a:cubicBezTo>
                <a:cubicBezTo>
                  <a:pt x="885124" y="2022647"/>
                  <a:pt x="885507" y="2022367"/>
                  <a:pt x="885743" y="2022043"/>
                </a:cubicBezTo>
                <a:cubicBezTo>
                  <a:pt x="885978" y="2021719"/>
                  <a:pt x="886096" y="2021321"/>
                  <a:pt x="886096" y="2020850"/>
                </a:cubicBezTo>
                <a:lnTo>
                  <a:pt x="886096" y="1941320"/>
                </a:lnTo>
                <a:cubicBezTo>
                  <a:pt x="886096" y="1940908"/>
                  <a:pt x="885978" y="1940525"/>
                  <a:pt x="885743" y="1940171"/>
                </a:cubicBezTo>
                <a:cubicBezTo>
                  <a:pt x="885507" y="1939818"/>
                  <a:pt x="885124" y="1939523"/>
                  <a:pt x="884594" y="1939288"/>
                </a:cubicBezTo>
                <a:cubicBezTo>
                  <a:pt x="884064" y="1939052"/>
                  <a:pt x="883327" y="1938875"/>
                  <a:pt x="882385" y="1938757"/>
                </a:cubicBezTo>
                <a:cubicBezTo>
                  <a:pt x="881442" y="1938640"/>
                  <a:pt x="880235" y="1938581"/>
                  <a:pt x="878762" y="1938581"/>
                </a:cubicBezTo>
                <a:close/>
                <a:moveTo>
                  <a:pt x="468108" y="1938581"/>
                </a:moveTo>
                <a:cubicBezTo>
                  <a:pt x="466753" y="1938581"/>
                  <a:pt x="465619" y="1938610"/>
                  <a:pt x="464706" y="1938669"/>
                </a:cubicBezTo>
                <a:cubicBezTo>
                  <a:pt x="463793" y="1938728"/>
                  <a:pt x="463056" y="1938861"/>
                  <a:pt x="462497" y="1939067"/>
                </a:cubicBezTo>
                <a:cubicBezTo>
                  <a:pt x="461937" y="1939273"/>
                  <a:pt x="461539" y="1939553"/>
                  <a:pt x="461304" y="1939906"/>
                </a:cubicBezTo>
                <a:cubicBezTo>
                  <a:pt x="461068" y="1940260"/>
                  <a:pt x="460950" y="1940672"/>
                  <a:pt x="460950" y="1941143"/>
                </a:cubicBezTo>
                <a:cubicBezTo>
                  <a:pt x="460950" y="1941320"/>
                  <a:pt x="460965" y="1941541"/>
                  <a:pt x="460994" y="1941806"/>
                </a:cubicBezTo>
                <a:cubicBezTo>
                  <a:pt x="461024" y="1942071"/>
                  <a:pt x="461112" y="1942469"/>
                  <a:pt x="461259" y="1942999"/>
                </a:cubicBezTo>
                <a:cubicBezTo>
                  <a:pt x="461407" y="1943529"/>
                  <a:pt x="461598" y="1944148"/>
                  <a:pt x="461834" y="1944855"/>
                </a:cubicBezTo>
                <a:lnTo>
                  <a:pt x="488874" y="2020408"/>
                </a:lnTo>
                <a:cubicBezTo>
                  <a:pt x="489110" y="2020997"/>
                  <a:pt x="489434" y="2021498"/>
                  <a:pt x="489846" y="2021910"/>
                </a:cubicBezTo>
                <a:cubicBezTo>
                  <a:pt x="490258" y="2022323"/>
                  <a:pt x="490833" y="2022647"/>
                  <a:pt x="491569" y="2022883"/>
                </a:cubicBezTo>
                <a:cubicBezTo>
                  <a:pt x="492306" y="2023118"/>
                  <a:pt x="493263" y="2023295"/>
                  <a:pt x="494441" y="2023413"/>
                </a:cubicBezTo>
                <a:cubicBezTo>
                  <a:pt x="495619" y="2023531"/>
                  <a:pt x="497092" y="2023589"/>
                  <a:pt x="498859" y="2023589"/>
                </a:cubicBezTo>
                <a:cubicBezTo>
                  <a:pt x="500627" y="2023589"/>
                  <a:pt x="502100" y="2023545"/>
                  <a:pt x="503278" y="2023457"/>
                </a:cubicBezTo>
                <a:cubicBezTo>
                  <a:pt x="504456" y="2023369"/>
                  <a:pt x="505428" y="2023207"/>
                  <a:pt x="506194" y="2022971"/>
                </a:cubicBezTo>
                <a:cubicBezTo>
                  <a:pt x="506960" y="2022735"/>
                  <a:pt x="507534" y="2022411"/>
                  <a:pt x="507917" y="2021999"/>
                </a:cubicBezTo>
                <a:cubicBezTo>
                  <a:pt x="508300" y="2021586"/>
                  <a:pt x="508609" y="2021056"/>
                  <a:pt x="508845" y="2020408"/>
                </a:cubicBezTo>
                <a:lnTo>
                  <a:pt x="535973" y="1944855"/>
                </a:lnTo>
                <a:cubicBezTo>
                  <a:pt x="536091" y="1944442"/>
                  <a:pt x="536194" y="1944059"/>
                  <a:pt x="536283" y="1943706"/>
                </a:cubicBezTo>
                <a:cubicBezTo>
                  <a:pt x="536371" y="1943352"/>
                  <a:pt x="536445" y="1943028"/>
                  <a:pt x="536504" y="1942734"/>
                </a:cubicBezTo>
                <a:cubicBezTo>
                  <a:pt x="536563" y="1942439"/>
                  <a:pt x="536607" y="1942160"/>
                  <a:pt x="536636" y="1941894"/>
                </a:cubicBezTo>
                <a:cubicBezTo>
                  <a:pt x="536666" y="1941629"/>
                  <a:pt x="536680" y="1941379"/>
                  <a:pt x="536680" y="1941143"/>
                </a:cubicBezTo>
                <a:cubicBezTo>
                  <a:pt x="536680" y="1940672"/>
                  <a:pt x="536577" y="1940274"/>
                  <a:pt x="536371" y="1939950"/>
                </a:cubicBezTo>
                <a:cubicBezTo>
                  <a:pt x="536165" y="1939626"/>
                  <a:pt x="535811" y="1939347"/>
                  <a:pt x="535311" y="1939111"/>
                </a:cubicBezTo>
                <a:cubicBezTo>
                  <a:pt x="534810" y="1938875"/>
                  <a:pt x="534118" y="1938728"/>
                  <a:pt x="533234" y="1938669"/>
                </a:cubicBezTo>
                <a:cubicBezTo>
                  <a:pt x="532350" y="1938610"/>
                  <a:pt x="531231" y="1938581"/>
                  <a:pt x="529876" y="1938581"/>
                </a:cubicBezTo>
                <a:cubicBezTo>
                  <a:pt x="528286" y="1938581"/>
                  <a:pt x="527004" y="1938625"/>
                  <a:pt x="526032" y="1938713"/>
                </a:cubicBezTo>
                <a:cubicBezTo>
                  <a:pt x="525060" y="1938802"/>
                  <a:pt x="524294" y="1938964"/>
                  <a:pt x="523735" y="1939199"/>
                </a:cubicBezTo>
                <a:cubicBezTo>
                  <a:pt x="523175" y="1939435"/>
                  <a:pt x="522748" y="1939729"/>
                  <a:pt x="522453" y="1940083"/>
                </a:cubicBezTo>
                <a:cubicBezTo>
                  <a:pt x="522159" y="1940436"/>
                  <a:pt x="521953" y="1940878"/>
                  <a:pt x="521835" y="1941408"/>
                </a:cubicBezTo>
                <a:lnTo>
                  <a:pt x="499655" y="2006977"/>
                </a:lnTo>
                <a:lnTo>
                  <a:pt x="499390" y="2008037"/>
                </a:lnTo>
                <a:lnTo>
                  <a:pt x="499036" y="2006977"/>
                </a:lnTo>
                <a:lnTo>
                  <a:pt x="476591" y="1941408"/>
                </a:lnTo>
                <a:cubicBezTo>
                  <a:pt x="476355" y="1940878"/>
                  <a:pt x="476105" y="1940436"/>
                  <a:pt x="475840" y="1940083"/>
                </a:cubicBezTo>
                <a:cubicBezTo>
                  <a:pt x="475575" y="1939729"/>
                  <a:pt x="475162" y="1939435"/>
                  <a:pt x="474603" y="1939199"/>
                </a:cubicBezTo>
                <a:cubicBezTo>
                  <a:pt x="474043" y="1938964"/>
                  <a:pt x="473248" y="1938802"/>
                  <a:pt x="472217" y="1938713"/>
                </a:cubicBezTo>
                <a:cubicBezTo>
                  <a:pt x="471186" y="1938625"/>
                  <a:pt x="469816" y="1938581"/>
                  <a:pt x="468108" y="1938581"/>
                </a:cubicBezTo>
                <a:close/>
                <a:moveTo>
                  <a:pt x="760188" y="1937432"/>
                </a:moveTo>
                <a:cubicBezTo>
                  <a:pt x="754945" y="1937432"/>
                  <a:pt x="750070" y="1938301"/>
                  <a:pt x="745563" y="1940039"/>
                </a:cubicBezTo>
                <a:cubicBezTo>
                  <a:pt x="741056" y="1941777"/>
                  <a:pt x="737139" y="1944442"/>
                  <a:pt x="733810" y="1948036"/>
                </a:cubicBezTo>
                <a:cubicBezTo>
                  <a:pt x="730482" y="1951629"/>
                  <a:pt x="727860" y="1956239"/>
                  <a:pt x="725946" y="1961865"/>
                </a:cubicBezTo>
                <a:cubicBezTo>
                  <a:pt x="724031" y="1967491"/>
                  <a:pt x="723074" y="1974222"/>
                  <a:pt x="723074" y="1982057"/>
                </a:cubicBezTo>
                <a:cubicBezTo>
                  <a:pt x="723074" y="1988950"/>
                  <a:pt x="723854" y="1995032"/>
                  <a:pt x="725415" y="2000305"/>
                </a:cubicBezTo>
                <a:cubicBezTo>
                  <a:pt x="726977" y="2005577"/>
                  <a:pt x="729245" y="2010025"/>
                  <a:pt x="732220" y="2013648"/>
                </a:cubicBezTo>
                <a:cubicBezTo>
                  <a:pt x="735195" y="2017271"/>
                  <a:pt x="738891" y="2020025"/>
                  <a:pt x="743310" y="2021910"/>
                </a:cubicBezTo>
                <a:cubicBezTo>
                  <a:pt x="747728" y="2023796"/>
                  <a:pt x="752794" y="2024738"/>
                  <a:pt x="758509" y="2024738"/>
                </a:cubicBezTo>
                <a:cubicBezTo>
                  <a:pt x="761278" y="2024738"/>
                  <a:pt x="763958" y="2024473"/>
                  <a:pt x="766550" y="2023943"/>
                </a:cubicBezTo>
                <a:cubicBezTo>
                  <a:pt x="769142" y="2023413"/>
                  <a:pt x="771543" y="2022721"/>
                  <a:pt x="773752" y="2021866"/>
                </a:cubicBezTo>
                <a:cubicBezTo>
                  <a:pt x="775961" y="2021012"/>
                  <a:pt x="777949" y="2020040"/>
                  <a:pt x="779717" y="2018950"/>
                </a:cubicBezTo>
                <a:cubicBezTo>
                  <a:pt x="781484" y="2017860"/>
                  <a:pt x="782736" y="2016947"/>
                  <a:pt x="783472" y="2016211"/>
                </a:cubicBezTo>
                <a:cubicBezTo>
                  <a:pt x="784209" y="2015474"/>
                  <a:pt x="784680" y="2014915"/>
                  <a:pt x="784886" y="2014532"/>
                </a:cubicBezTo>
                <a:cubicBezTo>
                  <a:pt x="785092" y="2014149"/>
                  <a:pt x="785269" y="2013707"/>
                  <a:pt x="785416" y="2013206"/>
                </a:cubicBezTo>
                <a:cubicBezTo>
                  <a:pt x="785564" y="2012706"/>
                  <a:pt x="785667" y="2012087"/>
                  <a:pt x="785726" y="2011351"/>
                </a:cubicBezTo>
                <a:cubicBezTo>
                  <a:pt x="785785" y="2010614"/>
                  <a:pt x="785814" y="2009745"/>
                  <a:pt x="785814" y="2008744"/>
                </a:cubicBezTo>
                <a:cubicBezTo>
                  <a:pt x="785814" y="2007566"/>
                  <a:pt x="785770" y="2006549"/>
                  <a:pt x="785682" y="2005695"/>
                </a:cubicBezTo>
                <a:cubicBezTo>
                  <a:pt x="785593" y="2004841"/>
                  <a:pt x="785446" y="2004134"/>
                  <a:pt x="785240" y="2003574"/>
                </a:cubicBezTo>
                <a:cubicBezTo>
                  <a:pt x="785034" y="2003015"/>
                  <a:pt x="784783" y="2002617"/>
                  <a:pt x="784489" y="2002381"/>
                </a:cubicBezTo>
                <a:cubicBezTo>
                  <a:pt x="784194" y="2002146"/>
                  <a:pt x="783841" y="2002028"/>
                  <a:pt x="783428" y="2002028"/>
                </a:cubicBezTo>
                <a:cubicBezTo>
                  <a:pt x="782721" y="2002028"/>
                  <a:pt x="781735" y="2002543"/>
                  <a:pt x="780468" y="2003574"/>
                </a:cubicBezTo>
                <a:cubicBezTo>
                  <a:pt x="779201" y="2004605"/>
                  <a:pt x="777640" y="2005754"/>
                  <a:pt x="775784" y="2007021"/>
                </a:cubicBezTo>
                <a:cubicBezTo>
                  <a:pt x="773929" y="2008287"/>
                  <a:pt x="771734" y="2009451"/>
                  <a:pt x="769201" y="2010511"/>
                </a:cubicBezTo>
                <a:cubicBezTo>
                  <a:pt x="766668" y="2011572"/>
                  <a:pt x="763722" y="2012102"/>
                  <a:pt x="760364" y="2012102"/>
                </a:cubicBezTo>
                <a:cubicBezTo>
                  <a:pt x="756830" y="2012102"/>
                  <a:pt x="753693" y="2011468"/>
                  <a:pt x="750953" y="2010202"/>
                </a:cubicBezTo>
                <a:cubicBezTo>
                  <a:pt x="748214" y="2008935"/>
                  <a:pt x="745902" y="2007006"/>
                  <a:pt x="744017" y="2004414"/>
                </a:cubicBezTo>
                <a:cubicBezTo>
                  <a:pt x="742132" y="2001822"/>
                  <a:pt x="740703" y="1998596"/>
                  <a:pt x="739731" y="1994738"/>
                </a:cubicBezTo>
                <a:cubicBezTo>
                  <a:pt x="738759" y="1990879"/>
                  <a:pt x="738273" y="1986387"/>
                  <a:pt x="738273" y="1981262"/>
                </a:cubicBezTo>
                <a:cubicBezTo>
                  <a:pt x="738273" y="1971011"/>
                  <a:pt x="740143" y="1963191"/>
                  <a:pt x="743884" y="1957800"/>
                </a:cubicBezTo>
                <a:cubicBezTo>
                  <a:pt x="747625" y="1952410"/>
                  <a:pt x="753001" y="1949715"/>
                  <a:pt x="760011" y="1949715"/>
                </a:cubicBezTo>
                <a:cubicBezTo>
                  <a:pt x="763428" y="1949715"/>
                  <a:pt x="766388" y="1950201"/>
                  <a:pt x="768892" y="1951173"/>
                </a:cubicBezTo>
                <a:cubicBezTo>
                  <a:pt x="771396" y="1952145"/>
                  <a:pt x="773531" y="1953220"/>
                  <a:pt x="775298" y="1954398"/>
                </a:cubicBezTo>
                <a:cubicBezTo>
                  <a:pt x="777066" y="1955577"/>
                  <a:pt x="778524" y="1956652"/>
                  <a:pt x="779673" y="1957624"/>
                </a:cubicBezTo>
                <a:cubicBezTo>
                  <a:pt x="780821" y="1958596"/>
                  <a:pt x="781838" y="1959082"/>
                  <a:pt x="782721" y="1959082"/>
                </a:cubicBezTo>
                <a:cubicBezTo>
                  <a:pt x="783487" y="1959082"/>
                  <a:pt x="784135" y="1958625"/>
                  <a:pt x="784665" y="1957712"/>
                </a:cubicBezTo>
                <a:cubicBezTo>
                  <a:pt x="785196" y="1956799"/>
                  <a:pt x="785461" y="1955194"/>
                  <a:pt x="785461" y="1952896"/>
                </a:cubicBezTo>
                <a:cubicBezTo>
                  <a:pt x="785461" y="1951836"/>
                  <a:pt x="785431" y="1950952"/>
                  <a:pt x="785372" y="1950245"/>
                </a:cubicBezTo>
                <a:cubicBezTo>
                  <a:pt x="785313" y="1949538"/>
                  <a:pt x="785196" y="1948905"/>
                  <a:pt x="785019" y="1948345"/>
                </a:cubicBezTo>
                <a:cubicBezTo>
                  <a:pt x="784842" y="1947786"/>
                  <a:pt x="784621" y="1947300"/>
                  <a:pt x="784356" y="1946887"/>
                </a:cubicBezTo>
                <a:cubicBezTo>
                  <a:pt x="784091" y="1946475"/>
                  <a:pt x="783605" y="1945915"/>
                  <a:pt x="782898" y="1945208"/>
                </a:cubicBezTo>
                <a:cubicBezTo>
                  <a:pt x="782191" y="1944501"/>
                  <a:pt x="781057" y="1943647"/>
                  <a:pt x="779496" y="1942646"/>
                </a:cubicBezTo>
                <a:cubicBezTo>
                  <a:pt x="777935" y="1941644"/>
                  <a:pt x="776153" y="1940760"/>
                  <a:pt x="774150" y="1939995"/>
                </a:cubicBezTo>
                <a:cubicBezTo>
                  <a:pt x="772147" y="1939229"/>
                  <a:pt x="769952" y="1938610"/>
                  <a:pt x="767566" y="1938139"/>
                </a:cubicBezTo>
                <a:cubicBezTo>
                  <a:pt x="765180" y="1937668"/>
                  <a:pt x="762721" y="1937432"/>
                  <a:pt x="760188" y="1937432"/>
                </a:cubicBezTo>
                <a:close/>
                <a:moveTo>
                  <a:pt x="1566808" y="1937344"/>
                </a:moveTo>
                <a:cubicBezTo>
                  <a:pt x="1563745" y="1937344"/>
                  <a:pt x="1560711" y="1937623"/>
                  <a:pt x="1557706" y="1938183"/>
                </a:cubicBezTo>
                <a:cubicBezTo>
                  <a:pt x="1554702" y="1938743"/>
                  <a:pt x="1551933" y="1939450"/>
                  <a:pt x="1549400" y="1940304"/>
                </a:cubicBezTo>
                <a:cubicBezTo>
                  <a:pt x="1546867" y="1941158"/>
                  <a:pt x="1544628" y="1942101"/>
                  <a:pt x="1542684" y="1943132"/>
                </a:cubicBezTo>
                <a:cubicBezTo>
                  <a:pt x="1540740" y="1944163"/>
                  <a:pt x="1539370" y="1945061"/>
                  <a:pt x="1538575" y="1945827"/>
                </a:cubicBezTo>
                <a:cubicBezTo>
                  <a:pt x="1537780" y="1946593"/>
                  <a:pt x="1537279" y="1947403"/>
                  <a:pt x="1537073" y="1948257"/>
                </a:cubicBezTo>
                <a:cubicBezTo>
                  <a:pt x="1536867" y="1949111"/>
                  <a:pt x="1536764" y="1950275"/>
                  <a:pt x="1536764" y="1951747"/>
                </a:cubicBezTo>
                <a:cubicBezTo>
                  <a:pt x="1536764" y="1952631"/>
                  <a:pt x="1536822" y="1953441"/>
                  <a:pt x="1536940" y="1954177"/>
                </a:cubicBezTo>
                <a:cubicBezTo>
                  <a:pt x="1537058" y="1954914"/>
                  <a:pt x="1537250" y="1955518"/>
                  <a:pt x="1537515" y="1955989"/>
                </a:cubicBezTo>
                <a:cubicBezTo>
                  <a:pt x="1537780" y="1956460"/>
                  <a:pt x="1538089" y="1956814"/>
                  <a:pt x="1538442" y="1957049"/>
                </a:cubicBezTo>
                <a:cubicBezTo>
                  <a:pt x="1538796" y="1957285"/>
                  <a:pt x="1539208" y="1957403"/>
                  <a:pt x="1539680" y="1957403"/>
                </a:cubicBezTo>
                <a:cubicBezTo>
                  <a:pt x="1540387" y="1957403"/>
                  <a:pt x="1541462" y="1956976"/>
                  <a:pt x="1542905" y="1956121"/>
                </a:cubicBezTo>
                <a:cubicBezTo>
                  <a:pt x="1544348" y="1955267"/>
                  <a:pt x="1546145" y="1954325"/>
                  <a:pt x="1548295" y="1953294"/>
                </a:cubicBezTo>
                <a:cubicBezTo>
                  <a:pt x="1550446" y="1952263"/>
                  <a:pt x="1552949" y="1951320"/>
                  <a:pt x="1555807" y="1950466"/>
                </a:cubicBezTo>
                <a:cubicBezTo>
                  <a:pt x="1558664" y="1949612"/>
                  <a:pt x="1561889" y="1949185"/>
                  <a:pt x="1565483" y="1949185"/>
                </a:cubicBezTo>
                <a:cubicBezTo>
                  <a:pt x="1568841" y="1949185"/>
                  <a:pt x="1571668" y="1949582"/>
                  <a:pt x="1573966" y="1950378"/>
                </a:cubicBezTo>
                <a:cubicBezTo>
                  <a:pt x="1576263" y="1951173"/>
                  <a:pt x="1578134" y="1952351"/>
                  <a:pt x="1579577" y="1953912"/>
                </a:cubicBezTo>
                <a:cubicBezTo>
                  <a:pt x="1581021" y="1955473"/>
                  <a:pt x="1582066" y="1957432"/>
                  <a:pt x="1582714" y="1959789"/>
                </a:cubicBezTo>
                <a:cubicBezTo>
                  <a:pt x="1583362" y="1962145"/>
                  <a:pt x="1583686" y="1964855"/>
                  <a:pt x="1583686" y="1967918"/>
                </a:cubicBezTo>
                <a:lnTo>
                  <a:pt x="1583686" y="1974104"/>
                </a:lnTo>
                <a:lnTo>
                  <a:pt x="1572729" y="1974104"/>
                </a:lnTo>
                <a:cubicBezTo>
                  <a:pt x="1566543" y="1974104"/>
                  <a:pt x="1560976" y="1974649"/>
                  <a:pt x="1556027" y="1975739"/>
                </a:cubicBezTo>
                <a:cubicBezTo>
                  <a:pt x="1551079" y="1976829"/>
                  <a:pt x="1546896" y="1978464"/>
                  <a:pt x="1543479" y="1980643"/>
                </a:cubicBezTo>
                <a:cubicBezTo>
                  <a:pt x="1540063" y="1982823"/>
                  <a:pt x="1537441" y="1985562"/>
                  <a:pt x="1535615" y="1988861"/>
                </a:cubicBezTo>
                <a:cubicBezTo>
                  <a:pt x="1533789" y="1992160"/>
                  <a:pt x="1532875" y="1996048"/>
                  <a:pt x="1532875" y="2000526"/>
                </a:cubicBezTo>
                <a:cubicBezTo>
                  <a:pt x="1532875" y="2004355"/>
                  <a:pt x="1533538" y="2007772"/>
                  <a:pt x="1534864" y="2010776"/>
                </a:cubicBezTo>
                <a:cubicBezTo>
                  <a:pt x="1536189" y="2013781"/>
                  <a:pt x="1538045" y="2016314"/>
                  <a:pt x="1540431" y="2018376"/>
                </a:cubicBezTo>
                <a:cubicBezTo>
                  <a:pt x="1542817" y="2020438"/>
                  <a:pt x="1545703" y="2022014"/>
                  <a:pt x="1549091" y="2023103"/>
                </a:cubicBezTo>
                <a:cubicBezTo>
                  <a:pt x="1552478" y="2024193"/>
                  <a:pt x="1556263" y="2024738"/>
                  <a:pt x="1560446" y="2024738"/>
                </a:cubicBezTo>
                <a:cubicBezTo>
                  <a:pt x="1565218" y="2024738"/>
                  <a:pt x="1569739" y="2023707"/>
                  <a:pt x="1574010" y="2021645"/>
                </a:cubicBezTo>
                <a:cubicBezTo>
                  <a:pt x="1578281" y="2019583"/>
                  <a:pt x="1582154" y="2016697"/>
                  <a:pt x="1585630" y="2012985"/>
                </a:cubicBezTo>
                <a:lnTo>
                  <a:pt x="1585630" y="2020938"/>
                </a:lnTo>
                <a:cubicBezTo>
                  <a:pt x="1585630" y="2021645"/>
                  <a:pt x="1585837" y="2022176"/>
                  <a:pt x="1586249" y="2022529"/>
                </a:cubicBezTo>
                <a:cubicBezTo>
                  <a:pt x="1586661" y="2022883"/>
                  <a:pt x="1587324" y="2023148"/>
                  <a:pt x="1588237" y="2023324"/>
                </a:cubicBezTo>
                <a:cubicBezTo>
                  <a:pt x="1589150" y="2023501"/>
                  <a:pt x="1590373" y="2023589"/>
                  <a:pt x="1591904" y="2023589"/>
                </a:cubicBezTo>
                <a:cubicBezTo>
                  <a:pt x="1593495" y="2023589"/>
                  <a:pt x="1594703" y="2023501"/>
                  <a:pt x="1595527" y="2023324"/>
                </a:cubicBezTo>
                <a:cubicBezTo>
                  <a:pt x="1596352" y="2023148"/>
                  <a:pt x="1597000" y="2022883"/>
                  <a:pt x="1597471" y="2022529"/>
                </a:cubicBezTo>
                <a:cubicBezTo>
                  <a:pt x="1597943" y="2022176"/>
                  <a:pt x="1598178" y="2021645"/>
                  <a:pt x="1598178" y="2020938"/>
                </a:cubicBezTo>
                <a:lnTo>
                  <a:pt x="1598178" y="1967300"/>
                </a:lnTo>
                <a:cubicBezTo>
                  <a:pt x="1598178" y="1962351"/>
                  <a:pt x="1597619" y="1958021"/>
                  <a:pt x="1596499" y="1954310"/>
                </a:cubicBezTo>
                <a:cubicBezTo>
                  <a:pt x="1595380" y="1950599"/>
                  <a:pt x="1593583" y="1947491"/>
                  <a:pt x="1591109" y="1944987"/>
                </a:cubicBezTo>
                <a:cubicBezTo>
                  <a:pt x="1588635" y="1942484"/>
                  <a:pt x="1585395" y="1940584"/>
                  <a:pt x="1581389" y="1939288"/>
                </a:cubicBezTo>
                <a:cubicBezTo>
                  <a:pt x="1577383" y="1937992"/>
                  <a:pt x="1572523" y="1937344"/>
                  <a:pt x="1566808" y="1937344"/>
                </a:cubicBezTo>
                <a:close/>
                <a:moveTo>
                  <a:pt x="1368746" y="1937344"/>
                </a:moveTo>
                <a:cubicBezTo>
                  <a:pt x="1364210" y="1937344"/>
                  <a:pt x="1359718" y="1938507"/>
                  <a:pt x="1355270" y="1940834"/>
                </a:cubicBezTo>
                <a:cubicBezTo>
                  <a:pt x="1350822" y="1943161"/>
                  <a:pt x="1346360" y="1946828"/>
                  <a:pt x="1341882" y="1951836"/>
                </a:cubicBezTo>
                <a:lnTo>
                  <a:pt x="1341882" y="1941320"/>
                </a:lnTo>
                <a:cubicBezTo>
                  <a:pt x="1341882" y="1940849"/>
                  <a:pt x="1341779" y="1940451"/>
                  <a:pt x="1341573" y="1940127"/>
                </a:cubicBezTo>
                <a:cubicBezTo>
                  <a:pt x="1341367" y="1939803"/>
                  <a:pt x="1341028" y="1939509"/>
                  <a:pt x="1340557" y="1939243"/>
                </a:cubicBezTo>
                <a:cubicBezTo>
                  <a:pt x="1340086" y="1938978"/>
                  <a:pt x="1339423" y="1938802"/>
                  <a:pt x="1338569" y="1938713"/>
                </a:cubicBezTo>
                <a:cubicBezTo>
                  <a:pt x="1337714" y="1938625"/>
                  <a:pt x="1336639" y="1938581"/>
                  <a:pt x="1335343" y="1938581"/>
                </a:cubicBezTo>
                <a:cubicBezTo>
                  <a:pt x="1333988" y="1938581"/>
                  <a:pt x="1332898" y="1938625"/>
                  <a:pt x="1332074" y="1938713"/>
                </a:cubicBezTo>
                <a:cubicBezTo>
                  <a:pt x="1331249" y="1938802"/>
                  <a:pt x="1330571" y="1938978"/>
                  <a:pt x="1330041" y="1939243"/>
                </a:cubicBezTo>
                <a:cubicBezTo>
                  <a:pt x="1329511" y="1939509"/>
                  <a:pt x="1329158" y="1939803"/>
                  <a:pt x="1328981" y="1940127"/>
                </a:cubicBezTo>
                <a:cubicBezTo>
                  <a:pt x="1328804" y="1940451"/>
                  <a:pt x="1328716" y="1940849"/>
                  <a:pt x="1328716" y="1941320"/>
                </a:cubicBezTo>
                <a:lnTo>
                  <a:pt x="1328716" y="2020850"/>
                </a:lnTo>
                <a:cubicBezTo>
                  <a:pt x="1328716" y="2021321"/>
                  <a:pt x="1328819" y="2021719"/>
                  <a:pt x="1329025" y="2022043"/>
                </a:cubicBezTo>
                <a:cubicBezTo>
                  <a:pt x="1329231" y="2022367"/>
                  <a:pt x="1329614" y="2022647"/>
                  <a:pt x="1330174" y="2022883"/>
                </a:cubicBezTo>
                <a:cubicBezTo>
                  <a:pt x="1330733" y="2023118"/>
                  <a:pt x="1331485" y="2023295"/>
                  <a:pt x="1332427" y="2023413"/>
                </a:cubicBezTo>
                <a:cubicBezTo>
                  <a:pt x="1333370" y="2023531"/>
                  <a:pt x="1334548" y="2023589"/>
                  <a:pt x="1335962" y="2023589"/>
                </a:cubicBezTo>
                <a:cubicBezTo>
                  <a:pt x="1337435" y="2023589"/>
                  <a:pt x="1338642" y="2023531"/>
                  <a:pt x="1339585" y="2023413"/>
                </a:cubicBezTo>
                <a:cubicBezTo>
                  <a:pt x="1340528" y="2023295"/>
                  <a:pt x="1341264" y="2023118"/>
                  <a:pt x="1341794" y="2022883"/>
                </a:cubicBezTo>
                <a:cubicBezTo>
                  <a:pt x="1342324" y="2022647"/>
                  <a:pt x="1342707" y="2022367"/>
                  <a:pt x="1342943" y="2022043"/>
                </a:cubicBezTo>
                <a:cubicBezTo>
                  <a:pt x="1343179" y="2021719"/>
                  <a:pt x="1343296" y="2021321"/>
                  <a:pt x="1343296" y="2020850"/>
                </a:cubicBezTo>
                <a:lnTo>
                  <a:pt x="1343296" y="1965267"/>
                </a:lnTo>
                <a:cubicBezTo>
                  <a:pt x="1347302" y="1960260"/>
                  <a:pt x="1351132" y="1956460"/>
                  <a:pt x="1354784" y="1953868"/>
                </a:cubicBezTo>
                <a:cubicBezTo>
                  <a:pt x="1358436" y="1951276"/>
                  <a:pt x="1362089" y="1949980"/>
                  <a:pt x="1365741" y="1949980"/>
                </a:cubicBezTo>
                <a:cubicBezTo>
                  <a:pt x="1368569" y="1949980"/>
                  <a:pt x="1371058" y="1950510"/>
                  <a:pt x="1373208" y="1951571"/>
                </a:cubicBezTo>
                <a:cubicBezTo>
                  <a:pt x="1375359" y="1952631"/>
                  <a:pt x="1377111" y="1954163"/>
                  <a:pt x="1378466" y="1956166"/>
                </a:cubicBezTo>
                <a:cubicBezTo>
                  <a:pt x="1379821" y="1958169"/>
                  <a:pt x="1380852" y="1960555"/>
                  <a:pt x="1381559" y="1963323"/>
                </a:cubicBezTo>
                <a:cubicBezTo>
                  <a:pt x="1382266" y="1966092"/>
                  <a:pt x="1382619" y="1969745"/>
                  <a:pt x="1382619" y="1974281"/>
                </a:cubicBezTo>
                <a:lnTo>
                  <a:pt x="1382619" y="2020850"/>
                </a:lnTo>
                <a:cubicBezTo>
                  <a:pt x="1382619" y="2021321"/>
                  <a:pt x="1382737" y="2021719"/>
                  <a:pt x="1382973" y="2022043"/>
                </a:cubicBezTo>
                <a:cubicBezTo>
                  <a:pt x="1383209" y="2022367"/>
                  <a:pt x="1383591" y="2022647"/>
                  <a:pt x="1384122" y="2022883"/>
                </a:cubicBezTo>
                <a:cubicBezTo>
                  <a:pt x="1384652" y="2023118"/>
                  <a:pt x="1385388" y="2023295"/>
                  <a:pt x="1386331" y="2023413"/>
                </a:cubicBezTo>
                <a:cubicBezTo>
                  <a:pt x="1387274" y="2023531"/>
                  <a:pt x="1388481" y="2023589"/>
                  <a:pt x="1389954" y="2023589"/>
                </a:cubicBezTo>
                <a:cubicBezTo>
                  <a:pt x="1391368" y="2023589"/>
                  <a:pt x="1392546" y="2023531"/>
                  <a:pt x="1393489" y="2023413"/>
                </a:cubicBezTo>
                <a:cubicBezTo>
                  <a:pt x="1394431" y="2023295"/>
                  <a:pt x="1395167" y="2023118"/>
                  <a:pt x="1395698" y="2022883"/>
                </a:cubicBezTo>
                <a:cubicBezTo>
                  <a:pt x="1396228" y="2022647"/>
                  <a:pt x="1396611" y="2022367"/>
                  <a:pt x="1396846" y="2022043"/>
                </a:cubicBezTo>
                <a:cubicBezTo>
                  <a:pt x="1397082" y="2021719"/>
                  <a:pt x="1397200" y="2021321"/>
                  <a:pt x="1397200" y="2020850"/>
                </a:cubicBezTo>
                <a:lnTo>
                  <a:pt x="1397200" y="1972337"/>
                </a:lnTo>
                <a:cubicBezTo>
                  <a:pt x="1397200" y="1966681"/>
                  <a:pt x="1396714" y="1961836"/>
                  <a:pt x="1395742" y="1957800"/>
                </a:cubicBezTo>
                <a:cubicBezTo>
                  <a:pt x="1394770" y="1953765"/>
                  <a:pt x="1393165" y="1950245"/>
                  <a:pt x="1390926" y="1947241"/>
                </a:cubicBezTo>
                <a:cubicBezTo>
                  <a:pt x="1388687" y="1944236"/>
                  <a:pt x="1385756" y="1941836"/>
                  <a:pt x="1382133" y="1940039"/>
                </a:cubicBezTo>
                <a:cubicBezTo>
                  <a:pt x="1378510" y="1938242"/>
                  <a:pt x="1374048" y="1937344"/>
                  <a:pt x="1368746" y="1937344"/>
                </a:cubicBezTo>
                <a:close/>
                <a:moveTo>
                  <a:pt x="1271533" y="1937344"/>
                </a:moveTo>
                <a:cubicBezTo>
                  <a:pt x="1268470" y="1937344"/>
                  <a:pt x="1265436" y="1937623"/>
                  <a:pt x="1262431" y="1938183"/>
                </a:cubicBezTo>
                <a:cubicBezTo>
                  <a:pt x="1259427" y="1938743"/>
                  <a:pt x="1256658" y="1939450"/>
                  <a:pt x="1254125" y="1940304"/>
                </a:cubicBezTo>
                <a:cubicBezTo>
                  <a:pt x="1251592" y="1941158"/>
                  <a:pt x="1249353" y="1942101"/>
                  <a:pt x="1247409" y="1943132"/>
                </a:cubicBezTo>
                <a:cubicBezTo>
                  <a:pt x="1245465" y="1944163"/>
                  <a:pt x="1244095" y="1945061"/>
                  <a:pt x="1243300" y="1945827"/>
                </a:cubicBezTo>
                <a:cubicBezTo>
                  <a:pt x="1242505" y="1946593"/>
                  <a:pt x="1242004" y="1947403"/>
                  <a:pt x="1241798" y="1948257"/>
                </a:cubicBezTo>
                <a:cubicBezTo>
                  <a:pt x="1241592" y="1949111"/>
                  <a:pt x="1241489" y="1950275"/>
                  <a:pt x="1241489" y="1951747"/>
                </a:cubicBezTo>
                <a:cubicBezTo>
                  <a:pt x="1241489" y="1952631"/>
                  <a:pt x="1241548" y="1953441"/>
                  <a:pt x="1241665" y="1954177"/>
                </a:cubicBezTo>
                <a:cubicBezTo>
                  <a:pt x="1241783" y="1954914"/>
                  <a:pt x="1241975" y="1955518"/>
                  <a:pt x="1242240" y="1955989"/>
                </a:cubicBezTo>
                <a:cubicBezTo>
                  <a:pt x="1242505" y="1956460"/>
                  <a:pt x="1242814" y="1956814"/>
                  <a:pt x="1243167" y="1957049"/>
                </a:cubicBezTo>
                <a:cubicBezTo>
                  <a:pt x="1243521" y="1957285"/>
                  <a:pt x="1243933" y="1957403"/>
                  <a:pt x="1244405" y="1957403"/>
                </a:cubicBezTo>
                <a:cubicBezTo>
                  <a:pt x="1245112" y="1957403"/>
                  <a:pt x="1246187" y="1956976"/>
                  <a:pt x="1247630" y="1956121"/>
                </a:cubicBezTo>
                <a:cubicBezTo>
                  <a:pt x="1249073" y="1955267"/>
                  <a:pt x="1250870" y="1954325"/>
                  <a:pt x="1253020" y="1953294"/>
                </a:cubicBezTo>
                <a:cubicBezTo>
                  <a:pt x="1255171" y="1952263"/>
                  <a:pt x="1257674" y="1951320"/>
                  <a:pt x="1260532" y="1950466"/>
                </a:cubicBezTo>
                <a:cubicBezTo>
                  <a:pt x="1263389" y="1949612"/>
                  <a:pt x="1266614" y="1949185"/>
                  <a:pt x="1270208" y="1949185"/>
                </a:cubicBezTo>
                <a:cubicBezTo>
                  <a:pt x="1273566" y="1949185"/>
                  <a:pt x="1276393" y="1949582"/>
                  <a:pt x="1278691" y="1950378"/>
                </a:cubicBezTo>
                <a:cubicBezTo>
                  <a:pt x="1280988" y="1951173"/>
                  <a:pt x="1282859" y="1952351"/>
                  <a:pt x="1284302" y="1953912"/>
                </a:cubicBezTo>
                <a:cubicBezTo>
                  <a:pt x="1285746" y="1955473"/>
                  <a:pt x="1286791" y="1957432"/>
                  <a:pt x="1287439" y="1959789"/>
                </a:cubicBezTo>
                <a:cubicBezTo>
                  <a:pt x="1288087" y="1962145"/>
                  <a:pt x="1288411" y="1964855"/>
                  <a:pt x="1288411" y="1967918"/>
                </a:cubicBezTo>
                <a:lnTo>
                  <a:pt x="1288411" y="1974104"/>
                </a:lnTo>
                <a:lnTo>
                  <a:pt x="1277454" y="1974104"/>
                </a:lnTo>
                <a:cubicBezTo>
                  <a:pt x="1271268" y="1974104"/>
                  <a:pt x="1265701" y="1974649"/>
                  <a:pt x="1260752" y="1975739"/>
                </a:cubicBezTo>
                <a:cubicBezTo>
                  <a:pt x="1255804" y="1976829"/>
                  <a:pt x="1251621" y="1978464"/>
                  <a:pt x="1248204" y="1980643"/>
                </a:cubicBezTo>
                <a:cubicBezTo>
                  <a:pt x="1244788" y="1982823"/>
                  <a:pt x="1242166" y="1985562"/>
                  <a:pt x="1240340" y="1988861"/>
                </a:cubicBezTo>
                <a:cubicBezTo>
                  <a:pt x="1238514" y="1992160"/>
                  <a:pt x="1237600" y="1996048"/>
                  <a:pt x="1237600" y="2000526"/>
                </a:cubicBezTo>
                <a:cubicBezTo>
                  <a:pt x="1237600" y="2004355"/>
                  <a:pt x="1238263" y="2007772"/>
                  <a:pt x="1239589" y="2010776"/>
                </a:cubicBezTo>
                <a:cubicBezTo>
                  <a:pt x="1240914" y="2013781"/>
                  <a:pt x="1242770" y="2016314"/>
                  <a:pt x="1245156" y="2018376"/>
                </a:cubicBezTo>
                <a:cubicBezTo>
                  <a:pt x="1247542" y="2020438"/>
                  <a:pt x="1250428" y="2022014"/>
                  <a:pt x="1253816" y="2023103"/>
                </a:cubicBezTo>
                <a:cubicBezTo>
                  <a:pt x="1257203" y="2024193"/>
                  <a:pt x="1260988" y="2024738"/>
                  <a:pt x="1265171" y="2024738"/>
                </a:cubicBezTo>
                <a:cubicBezTo>
                  <a:pt x="1269943" y="2024738"/>
                  <a:pt x="1274464" y="2023707"/>
                  <a:pt x="1278735" y="2021645"/>
                </a:cubicBezTo>
                <a:cubicBezTo>
                  <a:pt x="1283006" y="2019583"/>
                  <a:pt x="1286880" y="2016697"/>
                  <a:pt x="1290355" y="2012985"/>
                </a:cubicBezTo>
                <a:lnTo>
                  <a:pt x="1290355" y="2020938"/>
                </a:lnTo>
                <a:cubicBezTo>
                  <a:pt x="1290355" y="2021645"/>
                  <a:pt x="1290562" y="2022176"/>
                  <a:pt x="1290974" y="2022529"/>
                </a:cubicBezTo>
                <a:cubicBezTo>
                  <a:pt x="1291386" y="2022883"/>
                  <a:pt x="1292049" y="2023148"/>
                  <a:pt x="1292962" y="2023324"/>
                </a:cubicBezTo>
                <a:cubicBezTo>
                  <a:pt x="1293875" y="2023501"/>
                  <a:pt x="1295098" y="2023589"/>
                  <a:pt x="1296629" y="2023589"/>
                </a:cubicBezTo>
                <a:cubicBezTo>
                  <a:pt x="1298220" y="2023589"/>
                  <a:pt x="1299428" y="2023501"/>
                  <a:pt x="1300252" y="2023324"/>
                </a:cubicBezTo>
                <a:cubicBezTo>
                  <a:pt x="1301077" y="2023148"/>
                  <a:pt x="1301725" y="2022883"/>
                  <a:pt x="1302196" y="2022529"/>
                </a:cubicBezTo>
                <a:cubicBezTo>
                  <a:pt x="1302668" y="2022176"/>
                  <a:pt x="1302903" y="2021645"/>
                  <a:pt x="1302903" y="2020938"/>
                </a:cubicBezTo>
                <a:lnTo>
                  <a:pt x="1302903" y="1967300"/>
                </a:lnTo>
                <a:cubicBezTo>
                  <a:pt x="1302903" y="1962351"/>
                  <a:pt x="1302344" y="1958021"/>
                  <a:pt x="1301224" y="1954310"/>
                </a:cubicBezTo>
                <a:cubicBezTo>
                  <a:pt x="1300105" y="1950599"/>
                  <a:pt x="1298308" y="1947491"/>
                  <a:pt x="1295834" y="1944987"/>
                </a:cubicBezTo>
                <a:cubicBezTo>
                  <a:pt x="1293360" y="1942484"/>
                  <a:pt x="1290120" y="1940584"/>
                  <a:pt x="1286114" y="1939288"/>
                </a:cubicBezTo>
                <a:cubicBezTo>
                  <a:pt x="1282108" y="1937992"/>
                  <a:pt x="1277248" y="1937344"/>
                  <a:pt x="1271533" y="1937344"/>
                </a:cubicBezTo>
                <a:close/>
                <a:moveTo>
                  <a:pt x="950706" y="1937344"/>
                </a:moveTo>
                <a:cubicBezTo>
                  <a:pt x="948055" y="1937344"/>
                  <a:pt x="945537" y="1937653"/>
                  <a:pt x="943151" y="1938271"/>
                </a:cubicBezTo>
                <a:cubicBezTo>
                  <a:pt x="940765" y="1938890"/>
                  <a:pt x="938438" y="1939803"/>
                  <a:pt x="936170" y="1941011"/>
                </a:cubicBezTo>
                <a:cubicBezTo>
                  <a:pt x="933902" y="1942218"/>
                  <a:pt x="931649" y="1943735"/>
                  <a:pt x="929410" y="1945562"/>
                </a:cubicBezTo>
                <a:cubicBezTo>
                  <a:pt x="927171" y="1947388"/>
                  <a:pt x="924844" y="1949538"/>
                  <a:pt x="922429" y="1952012"/>
                </a:cubicBezTo>
                <a:lnTo>
                  <a:pt x="922429" y="1941320"/>
                </a:lnTo>
                <a:cubicBezTo>
                  <a:pt x="922429" y="1940790"/>
                  <a:pt x="922326" y="1940363"/>
                  <a:pt x="922120" y="1940039"/>
                </a:cubicBezTo>
                <a:cubicBezTo>
                  <a:pt x="921914" y="1939715"/>
                  <a:pt x="921545" y="1939435"/>
                  <a:pt x="921015" y="1939199"/>
                </a:cubicBezTo>
                <a:cubicBezTo>
                  <a:pt x="920485" y="1938964"/>
                  <a:pt x="919822" y="1938802"/>
                  <a:pt x="919027" y="1938713"/>
                </a:cubicBezTo>
                <a:cubicBezTo>
                  <a:pt x="918232" y="1938625"/>
                  <a:pt x="917215" y="1938581"/>
                  <a:pt x="915978" y="1938581"/>
                </a:cubicBezTo>
                <a:cubicBezTo>
                  <a:pt x="914800" y="1938581"/>
                  <a:pt x="913799" y="1938625"/>
                  <a:pt x="912974" y="1938713"/>
                </a:cubicBezTo>
                <a:cubicBezTo>
                  <a:pt x="912149" y="1938802"/>
                  <a:pt x="911472" y="1938964"/>
                  <a:pt x="910941" y="1939199"/>
                </a:cubicBezTo>
                <a:cubicBezTo>
                  <a:pt x="910411" y="1939435"/>
                  <a:pt x="910058" y="1939715"/>
                  <a:pt x="909881" y="1940039"/>
                </a:cubicBezTo>
                <a:cubicBezTo>
                  <a:pt x="909704" y="1940363"/>
                  <a:pt x="909616" y="1940790"/>
                  <a:pt x="909616" y="1941320"/>
                </a:cubicBezTo>
                <a:lnTo>
                  <a:pt x="909616" y="2052397"/>
                </a:lnTo>
                <a:cubicBezTo>
                  <a:pt x="909616" y="2052868"/>
                  <a:pt x="909719" y="2053281"/>
                  <a:pt x="909925" y="2053634"/>
                </a:cubicBezTo>
                <a:cubicBezTo>
                  <a:pt x="910131" y="2053988"/>
                  <a:pt x="910514" y="2054282"/>
                  <a:pt x="911074" y="2054518"/>
                </a:cubicBezTo>
                <a:cubicBezTo>
                  <a:pt x="911634" y="2054753"/>
                  <a:pt x="912385" y="2054930"/>
                  <a:pt x="913327" y="2055048"/>
                </a:cubicBezTo>
                <a:cubicBezTo>
                  <a:pt x="914270" y="2055166"/>
                  <a:pt x="915448" y="2055225"/>
                  <a:pt x="916862" y="2055225"/>
                </a:cubicBezTo>
                <a:cubicBezTo>
                  <a:pt x="918335" y="2055225"/>
                  <a:pt x="919542" y="2055166"/>
                  <a:pt x="920485" y="2055048"/>
                </a:cubicBezTo>
                <a:cubicBezTo>
                  <a:pt x="921428" y="2054930"/>
                  <a:pt x="922164" y="2054753"/>
                  <a:pt x="922694" y="2054518"/>
                </a:cubicBezTo>
                <a:cubicBezTo>
                  <a:pt x="923224" y="2054282"/>
                  <a:pt x="923607" y="2053988"/>
                  <a:pt x="923843" y="2053634"/>
                </a:cubicBezTo>
                <a:cubicBezTo>
                  <a:pt x="924079" y="2053281"/>
                  <a:pt x="924196" y="2052868"/>
                  <a:pt x="924196" y="2052397"/>
                </a:cubicBezTo>
                <a:lnTo>
                  <a:pt x="924196" y="2012632"/>
                </a:lnTo>
                <a:cubicBezTo>
                  <a:pt x="926317" y="2014694"/>
                  <a:pt x="928320" y="2016491"/>
                  <a:pt x="930205" y="2018022"/>
                </a:cubicBezTo>
                <a:cubicBezTo>
                  <a:pt x="932090" y="2019554"/>
                  <a:pt x="933990" y="2020821"/>
                  <a:pt x="935905" y="2021822"/>
                </a:cubicBezTo>
                <a:cubicBezTo>
                  <a:pt x="937820" y="2022824"/>
                  <a:pt x="939778" y="2023560"/>
                  <a:pt x="941781" y="2024031"/>
                </a:cubicBezTo>
                <a:cubicBezTo>
                  <a:pt x="943784" y="2024503"/>
                  <a:pt x="945964" y="2024738"/>
                  <a:pt x="948320" y="2024738"/>
                </a:cubicBezTo>
                <a:cubicBezTo>
                  <a:pt x="953858" y="2024738"/>
                  <a:pt x="958777" y="2023693"/>
                  <a:pt x="963078" y="2021601"/>
                </a:cubicBezTo>
                <a:cubicBezTo>
                  <a:pt x="967378" y="2019510"/>
                  <a:pt x="970987" y="2016535"/>
                  <a:pt x="973903" y="2012676"/>
                </a:cubicBezTo>
                <a:cubicBezTo>
                  <a:pt x="976819" y="2008817"/>
                  <a:pt x="979028" y="2004119"/>
                  <a:pt x="980530" y="1998582"/>
                </a:cubicBezTo>
                <a:cubicBezTo>
                  <a:pt x="982032" y="1993044"/>
                  <a:pt x="982783" y="1986799"/>
                  <a:pt x="982783" y="1979848"/>
                </a:cubicBezTo>
                <a:cubicBezTo>
                  <a:pt x="982783" y="1974075"/>
                  <a:pt x="982194" y="1968611"/>
                  <a:pt x="981016" y="1963456"/>
                </a:cubicBezTo>
                <a:cubicBezTo>
                  <a:pt x="979838" y="1958301"/>
                  <a:pt x="977967" y="1953780"/>
                  <a:pt x="975405" y="1949892"/>
                </a:cubicBezTo>
                <a:cubicBezTo>
                  <a:pt x="972842" y="1946003"/>
                  <a:pt x="969528" y="1942940"/>
                  <a:pt x="965464" y="1940701"/>
                </a:cubicBezTo>
                <a:cubicBezTo>
                  <a:pt x="961399" y="1938463"/>
                  <a:pt x="956480" y="1937344"/>
                  <a:pt x="950706" y="1937344"/>
                </a:cubicBezTo>
                <a:close/>
                <a:moveTo>
                  <a:pt x="839746" y="1937344"/>
                </a:moveTo>
                <a:cubicBezTo>
                  <a:pt x="838037" y="1937344"/>
                  <a:pt x="836344" y="1937564"/>
                  <a:pt x="834665" y="1938006"/>
                </a:cubicBezTo>
                <a:cubicBezTo>
                  <a:pt x="832986" y="1938448"/>
                  <a:pt x="831292" y="1939243"/>
                  <a:pt x="829584" y="1940392"/>
                </a:cubicBezTo>
                <a:cubicBezTo>
                  <a:pt x="827875" y="1941541"/>
                  <a:pt x="826064" y="1943117"/>
                  <a:pt x="824149" y="1945120"/>
                </a:cubicBezTo>
                <a:cubicBezTo>
                  <a:pt x="822234" y="1947123"/>
                  <a:pt x="820187" y="1949715"/>
                  <a:pt x="818007" y="1952896"/>
                </a:cubicBezTo>
                <a:lnTo>
                  <a:pt x="818007" y="1941320"/>
                </a:lnTo>
                <a:cubicBezTo>
                  <a:pt x="818007" y="1940849"/>
                  <a:pt x="817904" y="1940451"/>
                  <a:pt x="817698" y="1940127"/>
                </a:cubicBezTo>
                <a:cubicBezTo>
                  <a:pt x="817492" y="1939803"/>
                  <a:pt x="817153" y="1939509"/>
                  <a:pt x="816682" y="1939243"/>
                </a:cubicBezTo>
                <a:cubicBezTo>
                  <a:pt x="816211" y="1938978"/>
                  <a:pt x="815548" y="1938802"/>
                  <a:pt x="814694" y="1938713"/>
                </a:cubicBezTo>
                <a:cubicBezTo>
                  <a:pt x="813840" y="1938625"/>
                  <a:pt x="812764" y="1938581"/>
                  <a:pt x="811468" y="1938581"/>
                </a:cubicBezTo>
                <a:cubicBezTo>
                  <a:pt x="810113" y="1938581"/>
                  <a:pt x="809024" y="1938625"/>
                  <a:pt x="808199" y="1938713"/>
                </a:cubicBezTo>
                <a:cubicBezTo>
                  <a:pt x="807374" y="1938802"/>
                  <a:pt x="806697" y="1938978"/>
                  <a:pt x="806166" y="1939243"/>
                </a:cubicBezTo>
                <a:cubicBezTo>
                  <a:pt x="805636" y="1939509"/>
                  <a:pt x="805283" y="1939803"/>
                  <a:pt x="805106" y="1940127"/>
                </a:cubicBezTo>
                <a:cubicBezTo>
                  <a:pt x="804929" y="1940451"/>
                  <a:pt x="804841" y="1940849"/>
                  <a:pt x="804841" y="1941320"/>
                </a:cubicBezTo>
                <a:lnTo>
                  <a:pt x="804841" y="2020850"/>
                </a:lnTo>
                <a:cubicBezTo>
                  <a:pt x="804841" y="2021321"/>
                  <a:pt x="804944" y="2021719"/>
                  <a:pt x="805150" y="2022043"/>
                </a:cubicBezTo>
                <a:cubicBezTo>
                  <a:pt x="805356" y="2022367"/>
                  <a:pt x="805739" y="2022647"/>
                  <a:pt x="806299" y="2022883"/>
                </a:cubicBezTo>
                <a:cubicBezTo>
                  <a:pt x="806859" y="2023118"/>
                  <a:pt x="807610" y="2023295"/>
                  <a:pt x="808552" y="2023413"/>
                </a:cubicBezTo>
                <a:cubicBezTo>
                  <a:pt x="809495" y="2023531"/>
                  <a:pt x="810673" y="2023589"/>
                  <a:pt x="812087" y="2023589"/>
                </a:cubicBezTo>
                <a:cubicBezTo>
                  <a:pt x="813560" y="2023589"/>
                  <a:pt x="814767" y="2023531"/>
                  <a:pt x="815710" y="2023413"/>
                </a:cubicBezTo>
                <a:cubicBezTo>
                  <a:pt x="816652" y="2023295"/>
                  <a:pt x="817389" y="2023118"/>
                  <a:pt x="817919" y="2022883"/>
                </a:cubicBezTo>
                <a:cubicBezTo>
                  <a:pt x="818449" y="2022647"/>
                  <a:pt x="818832" y="2022367"/>
                  <a:pt x="819068" y="2022043"/>
                </a:cubicBezTo>
                <a:cubicBezTo>
                  <a:pt x="819303" y="2021719"/>
                  <a:pt x="819421" y="2021321"/>
                  <a:pt x="819421" y="2020850"/>
                </a:cubicBezTo>
                <a:lnTo>
                  <a:pt x="819421" y="1968537"/>
                </a:lnTo>
                <a:cubicBezTo>
                  <a:pt x="821483" y="1965297"/>
                  <a:pt x="823368" y="1962558"/>
                  <a:pt x="825077" y="1960319"/>
                </a:cubicBezTo>
                <a:cubicBezTo>
                  <a:pt x="826785" y="1958080"/>
                  <a:pt x="828420" y="1956283"/>
                  <a:pt x="829981" y="1954929"/>
                </a:cubicBezTo>
                <a:cubicBezTo>
                  <a:pt x="831542" y="1953574"/>
                  <a:pt x="833030" y="1952602"/>
                  <a:pt x="834444" y="1952012"/>
                </a:cubicBezTo>
                <a:cubicBezTo>
                  <a:pt x="835858" y="1951423"/>
                  <a:pt x="837301" y="1951129"/>
                  <a:pt x="838774" y="1951129"/>
                </a:cubicBezTo>
                <a:cubicBezTo>
                  <a:pt x="840011" y="1951129"/>
                  <a:pt x="841160" y="1951247"/>
                  <a:pt x="842220" y="1951482"/>
                </a:cubicBezTo>
                <a:cubicBezTo>
                  <a:pt x="843280" y="1951718"/>
                  <a:pt x="844238" y="1951968"/>
                  <a:pt x="845092" y="1952233"/>
                </a:cubicBezTo>
                <a:cubicBezTo>
                  <a:pt x="845946" y="1952498"/>
                  <a:pt x="846712" y="1952764"/>
                  <a:pt x="847389" y="1953029"/>
                </a:cubicBezTo>
                <a:cubicBezTo>
                  <a:pt x="848067" y="1953294"/>
                  <a:pt x="848641" y="1953426"/>
                  <a:pt x="849113" y="1953426"/>
                </a:cubicBezTo>
                <a:cubicBezTo>
                  <a:pt x="849584" y="1953426"/>
                  <a:pt x="849952" y="1953294"/>
                  <a:pt x="850217" y="1953029"/>
                </a:cubicBezTo>
                <a:cubicBezTo>
                  <a:pt x="850482" y="1952764"/>
                  <a:pt x="850703" y="1952381"/>
                  <a:pt x="850880" y="1951880"/>
                </a:cubicBezTo>
                <a:cubicBezTo>
                  <a:pt x="851057" y="1951379"/>
                  <a:pt x="851174" y="1950687"/>
                  <a:pt x="851233" y="1949803"/>
                </a:cubicBezTo>
                <a:cubicBezTo>
                  <a:pt x="851292" y="1948920"/>
                  <a:pt x="851322" y="1947830"/>
                  <a:pt x="851322" y="1946534"/>
                </a:cubicBezTo>
                <a:cubicBezTo>
                  <a:pt x="851322" y="1945179"/>
                  <a:pt x="851307" y="1944104"/>
                  <a:pt x="851278" y="1943308"/>
                </a:cubicBezTo>
                <a:cubicBezTo>
                  <a:pt x="851248" y="1942513"/>
                  <a:pt x="851189" y="1941909"/>
                  <a:pt x="851101" y="1941497"/>
                </a:cubicBezTo>
                <a:cubicBezTo>
                  <a:pt x="851012" y="1941084"/>
                  <a:pt x="850909" y="1940746"/>
                  <a:pt x="850792" y="1940481"/>
                </a:cubicBezTo>
                <a:cubicBezTo>
                  <a:pt x="850674" y="1940215"/>
                  <a:pt x="850438" y="1939936"/>
                  <a:pt x="850085" y="1939641"/>
                </a:cubicBezTo>
                <a:cubicBezTo>
                  <a:pt x="849731" y="1939347"/>
                  <a:pt x="849127" y="1939052"/>
                  <a:pt x="848273" y="1938757"/>
                </a:cubicBezTo>
                <a:cubicBezTo>
                  <a:pt x="847419" y="1938463"/>
                  <a:pt x="846462" y="1938198"/>
                  <a:pt x="845401" y="1937962"/>
                </a:cubicBezTo>
                <a:cubicBezTo>
                  <a:pt x="844341" y="1937726"/>
                  <a:pt x="843325" y="1937564"/>
                  <a:pt x="842353" y="1937476"/>
                </a:cubicBezTo>
                <a:cubicBezTo>
                  <a:pt x="841380" y="1937388"/>
                  <a:pt x="840512" y="1937344"/>
                  <a:pt x="839746" y="1937344"/>
                </a:cubicBezTo>
                <a:close/>
                <a:moveTo>
                  <a:pt x="585733" y="1937344"/>
                </a:moveTo>
                <a:cubicBezTo>
                  <a:pt x="582670" y="1937344"/>
                  <a:pt x="579636" y="1937623"/>
                  <a:pt x="576631" y="1938183"/>
                </a:cubicBezTo>
                <a:cubicBezTo>
                  <a:pt x="573627" y="1938743"/>
                  <a:pt x="570858" y="1939450"/>
                  <a:pt x="568325" y="1940304"/>
                </a:cubicBezTo>
                <a:cubicBezTo>
                  <a:pt x="565792" y="1941158"/>
                  <a:pt x="563553" y="1942101"/>
                  <a:pt x="561609" y="1943132"/>
                </a:cubicBezTo>
                <a:cubicBezTo>
                  <a:pt x="559665" y="1944163"/>
                  <a:pt x="558295" y="1945061"/>
                  <a:pt x="557500" y="1945827"/>
                </a:cubicBezTo>
                <a:cubicBezTo>
                  <a:pt x="556705" y="1946593"/>
                  <a:pt x="556204" y="1947403"/>
                  <a:pt x="555998" y="1948257"/>
                </a:cubicBezTo>
                <a:cubicBezTo>
                  <a:pt x="555792" y="1949111"/>
                  <a:pt x="555689" y="1950275"/>
                  <a:pt x="555689" y="1951747"/>
                </a:cubicBezTo>
                <a:cubicBezTo>
                  <a:pt x="555689" y="1952631"/>
                  <a:pt x="555747" y="1953441"/>
                  <a:pt x="555865" y="1954177"/>
                </a:cubicBezTo>
                <a:cubicBezTo>
                  <a:pt x="555983" y="1954914"/>
                  <a:pt x="556175" y="1955518"/>
                  <a:pt x="556440" y="1955989"/>
                </a:cubicBezTo>
                <a:cubicBezTo>
                  <a:pt x="556705" y="1956460"/>
                  <a:pt x="557014" y="1956814"/>
                  <a:pt x="557368" y="1957049"/>
                </a:cubicBezTo>
                <a:cubicBezTo>
                  <a:pt x="557721" y="1957285"/>
                  <a:pt x="558133" y="1957403"/>
                  <a:pt x="558605" y="1957403"/>
                </a:cubicBezTo>
                <a:cubicBezTo>
                  <a:pt x="559312" y="1957403"/>
                  <a:pt x="560387" y="1956976"/>
                  <a:pt x="561830" y="1956121"/>
                </a:cubicBezTo>
                <a:cubicBezTo>
                  <a:pt x="563273" y="1955267"/>
                  <a:pt x="565070" y="1954325"/>
                  <a:pt x="567220" y="1953294"/>
                </a:cubicBezTo>
                <a:cubicBezTo>
                  <a:pt x="569371" y="1952263"/>
                  <a:pt x="571874" y="1951320"/>
                  <a:pt x="574732" y="1950466"/>
                </a:cubicBezTo>
                <a:cubicBezTo>
                  <a:pt x="577589" y="1949612"/>
                  <a:pt x="580814" y="1949185"/>
                  <a:pt x="584408" y="1949185"/>
                </a:cubicBezTo>
                <a:cubicBezTo>
                  <a:pt x="587766" y="1949185"/>
                  <a:pt x="590593" y="1949582"/>
                  <a:pt x="592891" y="1950378"/>
                </a:cubicBezTo>
                <a:cubicBezTo>
                  <a:pt x="595188" y="1951173"/>
                  <a:pt x="597059" y="1952351"/>
                  <a:pt x="598502" y="1953912"/>
                </a:cubicBezTo>
                <a:cubicBezTo>
                  <a:pt x="599946" y="1955473"/>
                  <a:pt x="600991" y="1957432"/>
                  <a:pt x="601639" y="1959789"/>
                </a:cubicBezTo>
                <a:cubicBezTo>
                  <a:pt x="602287" y="1962145"/>
                  <a:pt x="602611" y="1964855"/>
                  <a:pt x="602611" y="1967918"/>
                </a:cubicBezTo>
                <a:lnTo>
                  <a:pt x="602611" y="1974104"/>
                </a:lnTo>
                <a:lnTo>
                  <a:pt x="591654" y="1974104"/>
                </a:lnTo>
                <a:cubicBezTo>
                  <a:pt x="585468" y="1974104"/>
                  <a:pt x="579901" y="1974649"/>
                  <a:pt x="574952" y="1975739"/>
                </a:cubicBezTo>
                <a:cubicBezTo>
                  <a:pt x="570004" y="1976829"/>
                  <a:pt x="565821" y="1978464"/>
                  <a:pt x="562404" y="1980643"/>
                </a:cubicBezTo>
                <a:cubicBezTo>
                  <a:pt x="558988" y="1982823"/>
                  <a:pt x="556366" y="1985562"/>
                  <a:pt x="554540" y="1988861"/>
                </a:cubicBezTo>
                <a:cubicBezTo>
                  <a:pt x="552714" y="1992160"/>
                  <a:pt x="551800" y="1996048"/>
                  <a:pt x="551800" y="2000526"/>
                </a:cubicBezTo>
                <a:cubicBezTo>
                  <a:pt x="551800" y="2004355"/>
                  <a:pt x="552463" y="2007772"/>
                  <a:pt x="553789" y="2010776"/>
                </a:cubicBezTo>
                <a:cubicBezTo>
                  <a:pt x="555114" y="2013781"/>
                  <a:pt x="556970" y="2016314"/>
                  <a:pt x="559356" y="2018376"/>
                </a:cubicBezTo>
                <a:cubicBezTo>
                  <a:pt x="561742" y="2020438"/>
                  <a:pt x="564628" y="2022014"/>
                  <a:pt x="568016" y="2023103"/>
                </a:cubicBezTo>
                <a:cubicBezTo>
                  <a:pt x="571403" y="2024193"/>
                  <a:pt x="575188" y="2024738"/>
                  <a:pt x="579371" y="2024738"/>
                </a:cubicBezTo>
                <a:cubicBezTo>
                  <a:pt x="584143" y="2024738"/>
                  <a:pt x="588664" y="2023707"/>
                  <a:pt x="592935" y="2021645"/>
                </a:cubicBezTo>
                <a:cubicBezTo>
                  <a:pt x="597206" y="2019583"/>
                  <a:pt x="601080" y="2016697"/>
                  <a:pt x="604555" y="2012985"/>
                </a:cubicBezTo>
                <a:lnTo>
                  <a:pt x="604555" y="2020938"/>
                </a:lnTo>
                <a:cubicBezTo>
                  <a:pt x="604555" y="2021645"/>
                  <a:pt x="604762" y="2022176"/>
                  <a:pt x="605174" y="2022529"/>
                </a:cubicBezTo>
                <a:cubicBezTo>
                  <a:pt x="605586" y="2022883"/>
                  <a:pt x="606249" y="2023148"/>
                  <a:pt x="607162" y="2023324"/>
                </a:cubicBezTo>
                <a:cubicBezTo>
                  <a:pt x="608075" y="2023501"/>
                  <a:pt x="609298" y="2023589"/>
                  <a:pt x="610829" y="2023589"/>
                </a:cubicBezTo>
                <a:cubicBezTo>
                  <a:pt x="612420" y="2023589"/>
                  <a:pt x="613628" y="2023501"/>
                  <a:pt x="614452" y="2023324"/>
                </a:cubicBezTo>
                <a:cubicBezTo>
                  <a:pt x="615277" y="2023148"/>
                  <a:pt x="615925" y="2022883"/>
                  <a:pt x="616396" y="2022529"/>
                </a:cubicBezTo>
                <a:cubicBezTo>
                  <a:pt x="616868" y="2022176"/>
                  <a:pt x="617103" y="2021645"/>
                  <a:pt x="617103" y="2020938"/>
                </a:cubicBezTo>
                <a:lnTo>
                  <a:pt x="617103" y="1967300"/>
                </a:lnTo>
                <a:cubicBezTo>
                  <a:pt x="617103" y="1962351"/>
                  <a:pt x="616544" y="1958021"/>
                  <a:pt x="615424" y="1954310"/>
                </a:cubicBezTo>
                <a:cubicBezTo>
                  <a:pt x="614305" y="1950599"/>
                  <a:pt x="612508" y="1947491"/>
                  <a:pt x="610034" y="1944987"/>
                </a:cubicBezTo>
                <a:cubicBezTo>
                  <a:pt x="607560" y="1942484"/>
                  <a:pt x="604320" y="1940584"/>
                  <a:pt x="600314" y="1939288"/>
                </a:cubicBezTo>
                <a:cubicBezTo>
                  <a:pt x="596308" y="1937992"/>
                  <a:pt x="591448" y="1937344"/>
                  <a:pt x="585733" y="1937344"/>
                </a:cubicBezTo>
                <a:close/>
                <a:moveTo>
                  <a:pt x="414283" y="1937344"/>
                </a:moveTo>
                <a:cubicBezTo>
                  <a:pt x="411220" y="1937344"/>
                  <a:pt x="408186" y="1937623"/>
                  <a:pt x="405181" y="1938183"/>
                </a:cubicBezTo>
                <a:cubicBezTo>
                  <a:pt x="402177" y="1938743"/>
                  <a:pt x="399408" y="1939450"/>
                  <a:pt x="396875" y="1940304"/>
                </a:cubicBezTo>
                <a:cubicBezTo>
                  <a:pt x="394342" y="1941158"/>
                  <a:pt x="392103" y="1942101"/>
                  <a:pt x="390159" y="1943132"/>
                </a:cubicBezTo>
                <a:cubicBezTo>
                  <a:pt x="388215" y="1944163"/>
                  <a:pt x="386845" y="1945061"/>
                  <a:pt x="386050" y="1945827"/>
                </a:cubicBezTo>
                <a:cubicBezTo>
                  <a:pt x="385255" y="1946593"/>
                  <a:pt x="384754" y="1947403"/>
                  <a:pt x="384548" y="1948257"/>
                </a:cubicBezTo>
                <a:cubicBezTo>
                  <a:pt x="384342" y="1949111"/>
                  <a:pt x="384239" y="1950275"/>
                  <a:pt x="384239" y="1951747"/>
                </a:cubicBezTo>
                <a:cubicBezTo>
                  <a:pt x="384239" y="1952631"/>
                  <a:pt x="384297" y="1953441"/>
                  <a:pt x="384415" y="1954177"/>
                </a:cubicBezTo>
                <a:cubicBezTo>
                  <a:pt x="384533" y="1954914"/>
                  <a:pt x="384725" y="1955518"/>
                  <a:pt x="384990" y="1955989"/>
                </a:cubicBezTo>
                <a:cubicBezTo>
                  <a:pt x="385255" y="1956460"/>
                  <a:pt x="385564" y="1956814"/>
                  <a:pt x="385918" y="1957049"/>
                </a:cubicBezTo>
                <a:cubicBezTo>
                  <a:pt x="386271" y="1957285"/>
                  <a:pt x="386683" y="1957403"/>
                  <a:pt x="387155" y="1957403"/>
                </a:cubicBezTo>
                <a:cubicBezTo>
                  <a:pt x="387862" y="1957403"/>
                  <a:pt x="388937" y="1956976"/>
                  <a:pt x="390380" y="1956121"/>
                </a:cubicBezTo>
                <a:cubicBezTo>
                  <a:pt x="391823" y="1955267"/>
                  <a:pt x="393620" y="1954325"/>
                  <a:pt x="395770" y="1953294"/>
                </a:cubicBezTo>
                <a:cubicBezTo>
                  <a:pt x="397921" y="1952263"/>
                  <a:pt x="400424" y="1951320"/>
                  <a:pt x="403282" y="1950466"/>
                </a:cubicBezTo>
                <a:cubicBezTo>
                  <a:pt x="406139" y="1949612"/>
                  <a:pt x="409364" y="1949185"/>
                  <a:pt x="412958" y="1949185"/>
                </a:cubicBezTo>
                <a:cubicBezTo>
                  <a:pt x="416316" y="1949185"/>
                  <a:pt x="419143" y="1949582"/>
                  <a:pt x="421441" y="1950378"/>
                </a:cubicBezTo>
                <a:cubicBezTo>
                  <a:pt x="423738" y="1951173"/>
                  <a:pt x="425609" y="1952351"/>
                  <a:pt x="427052" y="1953912"/>
                </a:cubicBezTo>
                <a:cubicBezTo>
                  <a:pt x="428495" y="1955473"/>
                  <a:pt x="429541" y="1957432"/>
                  <a:pt x="430189" y="1959789"/>
                </a:cubicBezTo>
                <a:cubicBezTo>
                  <a:pt x="430837" y="1962145"/>
                  <a:pt x="431161" y="1964855"/>
                  <a:pt x="431161" y="1967918"/>
                </a:cubicBezTo>
                <a:lnTo>
                  <a:pt x="431161" y="1974104"/>
                </a:lnTo>
                <a:lnTo>
                  <a:pt x="420204" y="1974104"/>
                </a:lnTo>
                <a:cubicBezTo>
                  <a:pt x="414018" y="1974104"/>
                  <a:pt x="408451" y="1974649"/>
                  <a:pt x="403502" y="1975739"/>
                </a:cubicBezTo>
                <a:cubicBezTo>
                  <a:pt x="398554" y="1976829"/>
                  <a:pt x="394371" y="1978464"/>
                  <a:pt x="390954" y="1980643"/>
                </a:cubicBezTo>
                <a:cubicBezTo>
                  <a:pt x="387538" y="1982823"/>
                  <a:pt x="384916" y="1985562"/>
                  <a:pt x="383090" y="1988861"/>
                </a:cubicBezTo>
                <a:cubicBezTo>
                  <a:pt x="381263" y="1992160"/>
                  <a:pt x="380350" y="1996048"/>
                  <a:pt x="380350" y="2000526"/>
                </a:cubicBezTo>
                <a:cubicBezTo>
                  <a:pt x="380350" y="2004355"/>
                  <a:pt x="381013" y="2007772"/>
                  <a:pt x="382339" y="2010776"/>
                </a:cubicBezTo>
                <a:cubicBezTo>
                  <a:pt x="383664" y="2013781"/>
                  <a:pt x="385520" y="2016314"/>
                  <a:pt x="387906" y="2018376"/>
                </a:cubicBezTo>
                <a:cubicBezTo>
                  <a:pt x="390292" y="2020438"/>
                  <a:pt x="393178" y="2022014"/>
                  <a:pt x="396566" y="2023103"/>
                </a:cubicBezTo>
                <a:cubicBezTo>
                  <a:pt x="399953" y="2024193"/>
                  <a:pt x="403738" y="2024738"/>
                  <a:pt x="407921" y="2024738"/>
                </a:cubicBezTo>
                <a:cubicBezTo>
                  <a:pt x="412693" y="2024738"/>
                  <a:pt x="417214" y="2023707"/>
                  <a:pt x="421485" y="2021645"/>
                </a:cubicBezTo>
                <a:cubicBezTo>
                  <a:pt x="425756" y="2019583"/>
                  <a:pt x="429630" y="2016697"/>
                  <a:pt x="433105" y="2012985"/>
                </a:cubicBezTo>
                <a:lnTo>
                  <a:pt x="433105" y="2020938"/>
                </a:lnTo>
                <a:cubicBezTo>
                  <a:pt x="433105" y="2021645"/>
                  <a:pt x="433312" y="2022176"/>
                  <a:pt x="433724" y="2022529"/>
                </a:cubicBezTo>
                <a:cubicBezTo>
                  <a:pt x="434136" y="2022883"/>
                  <a:pt x="434799" y="2023148"/>
                  <a:pt x="435712" y="2023324"/>
                </a:cubicBezTo>
                <a:cubicBezTo>
                  <a:pt x="436625" y="2023501"/>
                  <a:pt x="437848" y="2023589"/>
                  <a:pt x="439379" y="2023589"/>
                </a:cubicBezTo>
                <a:cubicBezTo>
                  <a:pt x="440970" y="2023589"/>
                  <a:pt x="442178" y="2023501"/>
                  <a:pt x="443002" y="2023324"/>
                </a:cubicBezTo>
                <a:cubicBezTo>
                  <a:pt x="443827" y="2023148"/>
                  <a:pt x="444475" y="2022883"/>
                  <a:pt x="444946" y="2022529"/>
                </a:cubicBezTo>
                <a:cubicBezTo>
                  <a:pt x="445418" y="2022176"/>
                  <a:pt x="445653" y="2021645"/>
                  <a:pt x="445653" y="2020938"/>
                </a:cubicBezTo>
                <a:lnTo>
                  <a:pt x="445653" y="1967300"/>
                </a:lnTo>
                <a:cubicBezTo>
                  <a:pt x="445653" y="1962351"/>
                  <a:pt x="445094" y="1958021"/>
                  <a:pt x="443974" y="1954310"/>
                </a:cubicBezTo>
                <a:cubicBezTo>
                  <a:pt x="442855" y="1950599"/>
                  <a:pt x="441058" y="1947491"/>
                  <a:pt x="438584" y="1944987"/>
                </a:cubicBezTo>
                <a:cubicBezTo>
                  <a:pt x="436110" y="1942484"/>
                  <a:pt x="432870" y="1940584"/>
                  <a:pt x="428864" y="1939288"/>
                </a:cubicBezTo>
                <a:cubicBezTo>
                  <a:pt x="424858" y="1937992"/>
                  <a:pt x="419998" y="1937344"/>
                  <a:pt x="414283" y="1937344"/>
                </a:cubicBezTo>
                <a:close/>
                <a:moveTo>
                  <a:pt x="1015558" y="1917284"/>
                </a:moveTo>
                <a:cubicBezTo>
                  <a:pt x="1014144" y="1917284"/>
                  <a:pt x="1012966" y="1917343"/>
                  <a:pt x="1012024" y="1917461"/>
                </a:cubicBezTo>
                <a:cubicBezTo>
                  <a:pt x="1011081" y="1917579"/>
                  <a:pt x="1010330" y="1917770"/>
                  <a:pt x="1009770" y="1918035"/>
                </a:cubicBezTo>
                <a:cubicBezTo>
                  <a:pt x="1009211" y="1918301"/>
                  <a:pt x="1008828" y="1918610"/>
                  <a:pt x="1008621" y="1918963"/>
                </a:cubicBezTo>
                <a:cubicBezTo>
                  <a:pt x="1008415" y="1919317"/>
                  <a:pt x="1008312" y="1919700"/>
                  <a:pt x="1008312" y="1920112"/>
                </a:cubicBezTo>
                <a:lnTo>
                  <a:pt x="1008312" y="1939023"/>
                </a:lnTo>
                <a:lnTo>
                  <a:pt x="997266" y="1939023"/>
                </a:lnTo>
                <a:cubicBezTo>
                  <a:pt x="996795" y="1939023"/>
                  <a:pt x="996368" y="1939126"/>
                  <a:pt x="995985" y="1939332"/>
                </a:cubicBezTo>
                <a:cubicBezTo>
                  <a:pt x="995602" y="1939538"/>
                  <a:pt x="995293" y="1939891"/>
                  <a:pt x="995057" y="1940392"/>
                </a:cubicBezTo>
                <a:cubicBezTo>
                  <a:pt x="994821" y="1940893"/>
                  <a:pt x="994630" y="1941526"/>
                  <a:pt x="994483" y="1942292"/>
                </a:cubicBezTo>
                <a:cubicBezTo>
                  <a:pt x="994335" y="1943058"/>
                  <a:pt x="994262" y="1944000"/>
                  <a:pt x="994262" y="1945120"/>
                </a:cubicBezTo>
                <a:cubicBezTo>
                  <a:pt x="994262" y="1947241"/>
                  <a:pt x="994527" y="1948772"/>
                  <a:pt x="995057" y="1949715"/>
                </a:cubicBezTo>
                <a:cubicBezTo>
                  <a:pt x="995587" y="1950657"/>
                  <a:pt x="996294" y="1951129"/>
                  <a:pt x="997178" y="1951129"/>
                </a:cubicBezTo>
                <a:lnTo>
                  <a:pt x="1008312" y="1951129"/>
                </a:lnTo>
                <a:lnTo>
                  <a:pt x="1008312" y="1997610"/>
                </a:lnTo>
                <a:cubicBezTo>
                  <a:pt x="1008312" y="2002205"/>
                  <a:pt x="1008739" y="2006196"/>
                  <a:pt x="1009593" y="2009583"/>
                </a:cubicBezTo>
                <a:cubicBezTo>
                  <a:pt x="1010448" y="2012971"/>
                  <a:pt x="1011817" y="2015769"/>
                  <a:pt x="1013703" y="2017978"/>
                </a:cubicBezTo>
                <a:cubicBezTo>
                  <a:pt x="1015588" y="2020187"/>
                  <a:pt x="1018003" y="2021837"/>
                  <a:pt x="1020949" y="2022927"/>
                </a:cubicBezTo>
                <a:cubicBezTo>
                  <a:pt x="1023894" y="2024017"/>
                  <a:pt x="1027429" y="2024561"/>
                  <a:pt x="1031553" y="2024561"/>
                </a:cubicBezTo>
                <a:cubicBezTo>
                  <a:pt x="1032908" y="2024561"/>
                  <a:pt x="1034263" y="2024473"/>
                  <a:pt x="1035617" y="2024296"/>
                </a:cubicBezTo>
                <a:cubicBezTo>
                  <a:pt x="1036972" y="2024120"/>
                  <a:pt x="1038254" y="2023899"/>
                  <a:pt x="1039461" y="2023634"/>
                </a:cubicBezTo>
                <a:cubicBezTo>
                  <a:pt x="1040669" y="2023369"/>
                  <a:pt x="1041744" y="2023030"/>
                  <a:pt x="1042687" y="2022617"/>
                </a:cubicBezTo>
                <a:cubicBezTo>
                  <a:pt x="1043629" y="2022205"/>
                  <a:pt x="1044336" y="2021763"/>
                  <a:pt x="1044808" y="2021292"/>
                </a:cubicBezTo>
                <a:cubicBezTo>
                  <a:pt x="1045279" y="2020821"/>
                  <a:pt x="1045632" y="2020084"/>
                  <a:pt x="1045868" y="2019083"/>
                </a:cubicBezTo>
                <a:cubicBezTo>
                  <a:pt x="1046104" y="2018081"/>
                  <a:pt x="1046221" y="2016726"/>
                  <a:pt x="1046221" y="2015018"/>
                </a:cubicBezTo>
                <a:cubicBezTo>
                  <a:pt x="1046221" y="2013957"/>
                  <a:pt x="1046163" y="2013074"/>
                  <a:pt x="1046045" y="2012367"/>
                </a:cubicBezTo>
                <a:cubicBezTo>
                  <a:pt x="1045927" y="2011660"/>
                  <a:pt x="1045794" y="2011100"/>
                  <a:pt x="1045647" y="2010688"/>
                </a:cubicBezTo>
                <a:cubicBezTo>
                  <a:pt x="1045500" y="2010276"/>
                  <a:pt x="1045294" y="2009996"/>
                  <a:pt x="1045029" y="2009848"/>
                </a:cubicBezTo>
                <a:cubicBezTo>
                  <a:pt x="1044763" y="2009701"/>
                  <a:pt x="1044484" y="2009628"/>
                  <a:pt x="1044189" y="2009628"/>
                </a:cubicBezTo>
                <a:cubicBezTo>
                  <a:pt x="1043718" y="2009628"/>
                  <a:pt x="1043188" y="2009760"/>
                  <a:pt x="1042598" y="2010025"/>
                </a:cubicBezTo>
                <a:cubicBezTo>
                  <a:pt x="1042009" y="2010290"/>
                  <a:pt x="1041302" y="2010570"/>
                  <a:pt x="1040478" y="2010865"/>
                </a:cubicBezTo>
                <a:cubicBezTo>
                  <a:pt x="1039653" y="2011159"/>
                  <a:pt x="1038710" y="2011439"/>
                  <a:pt x="1037650" y="2011704"/>
                </a:cubicBezTo>
                <a:cubicBezTo>
                  <a:pt x="1036589" y="2011969"/>
                  <a:pt x="1035382" y="2012102"/>
                  <a:pt x="1034027" y="2012102"/>
                </a:cubicBezTo>
                <a:cubicBezTo>
                  <a:pt x="1029844" y="2012102"/>
                  <a:pt x="1026943" y="2010703"/>
                  <a:pt x="1025323" y="2007904"/>
                </a:cubicBezTo>
                <a:cubicBezTo>
                  <a:pt x="1023703" y="2005106"/>
                  <a:pt x="1022893" y="2000968"/>
                  <a:pt x="1022893" y="1995489"/>
                </a:cubicBezTo>
                <a:lnTo>
                  <a:pt x="1022893" y="1951129"/>
                </a:lnTo>
                <a:lnTo>
                  <a:pt x="1043305" y="1951129"/>
                </a:lnTo>
                <a:cubicBezTo>
                  <a:pt x="1044189" y="1951129"/>
                  <a:pt x="1044896" y="1950657"/>
                  <a:pt x="1045426" y="1949715"/>
                </a:cubicBezTo>
                <a:cubicBezTo>
                  <a:pt x="1045956" y="1948772"/>
                  <a:pt x="1046221" y="1947241"/>
                  <a:pt x="1046221" y="1945120"/>
                </a:cubicBezTo>
                <a:cubicBezTo>
                  <a:pt x="1046221" y="1944000"/>
                  <a:pt x="1046163" y="1943058"/>
                  <a:pt x="1046045" y="1942292"/>
                </a:cubicBezTo>
                <a:cubicBezTo>
                  <a:pt x="1045927" y="1941526"/>
                  <a:pt x="1045735" y="1940893"/>
                  <a:pt x="1045470" y="1940392"/>
                </a:cubicBezTo>
                <a:cubicBezTo>
                  <a:pt x="1045205" y="1939891"/>
                  <a:pt x="1044896" y="1939538"/>
                  <a:pt x="1044542" y="1939332"/>
                </a:cubicBezTo>
                <a:cubicBezTo>
                  <a:pt x="1044189" y="1939126"/>
                  <a:pt x="1043777" y="1939023"/>
                  <a:pt x="1043305" y="1939023"/>
                </a:cubicBezTo>
                <a:lnTo>
                  <a:pt x="1022893" y="1939023"/>
                </a:lnTo>
                <a:lnTo>
                  <a:pt x="1022893" y="1920112"/>
                </a:lnTo>
                <a:cubicBezTo>
                  <a:pt x="1022893" y="1919700"/>
                  <a:pt x="1022775" y="1919317"/>
                  <a:pt x="1022539" y="1918963"/>
                </a:cubicBezTo>
                <a:cubicBezTo>
                  <a:pt x="1022304" y="1918610"/>
                  <a:pt x="1021921" y="1918301"/>
                  <a:pt x="1021390" y="1918035"/>
                </a:cubicBezTo>
                <a:cubicBezTo>
                  <a:pt x="1020860" y="1917770"/>
                  <a:pt x="1020124" y="1917579"/>
                  <a:pt x="1019181" y="1917461"/>
                </a:cubicBezTo>
                <a:cubicBezTo>
                  <a:pt x="1018239" y="1917343"/>
                  <a:pt x="1017031" y="1917284"/>
                  <a:pt x="1015558" y="1917284"/>
                </a:cubicBezTo>
                <a:close/>
                <a:moveTo>
                  <a:pt x="1145355" y="1908183"/>
                </a:moveTo>
                <a:cubicBezTo>
                  <a:pt x="1143352" y="1908183"/>
                  <a:pt x="1141761" y="1908241"/>
                  <a:pt x="1140583" y="1908359"/>
                </a:cubicBezTo>
                <a:cubicBezTo>
                  <a:pt x="1139405" y="1908477"/>
                  <a:pt x="1138551" y="1908742"/>
                  <a:pt x="1138020" y="1909155"/>
                </a:cubicBezTo>
                <a:cubicBezTo>
                  <a:pt x="1137490" y="1909567"/>
                  <a:pt x="1137240" y="1910171"/>
                  <a:pt x="1137269" y="1910966"/>
                </a:cubicBezTo>
                <a:cubicBezTo>
                  <a:pt x="1137299" y="1911761"/>
                  <a:pt x="1137549" y="1912807"/>
                  <a:pt x="1138020" y="1914103"/>
                </a:cubicBezTo>
                <a:lnTo>
                  <a:pt x="1175400" y="2020320"/>
                </a:lnTo>
                <a:cubicBezTo>
                  <a:pt x="1175576" y="2020791"/>
                  <a:pt x="1175768" y="2021189"/>
                  <a:pt x="1175974" y="2021513"/>
                </a:cubicBezTo>
                <a:cubicBezTo>
                  <a:pt x="1176180" y="2021837"/>
                  <a:pt x="1176460" y="2022117"/>
                  <a:pt x="1176813" y="2022352"/>
                </a:cubicBezTo>
                <a:cubicBezTo>
                  <a:pt x="1177167" y="2022588"/>
                  <a:pt x="1177594" y="2022779"/>
                  <a:pt x="1178095" y="2022927"/>
                </a:cubicBezTo>
                <a:cubicBezTo>
                  <a:pt x="1178596" y="2023074"/>
                  <a:pt x="1179199" y="2023207"/>
                  <a:pt x="1179906" y="2023324"/>
                </a:cubicBezTo>
                <a:cubicBezTo>
                  <a:pt x="1180613" y="2023442"/>
                  <a:pt x="1181453" y="2023516"/>
                  <a:pt x="1182425" y="2023545"/>
                </a:cubicBezTo>
                <a:cubicBezTo>
                  <a:pt x="1183397" y="2023575"/>
                  <a:pt x="1184531" y="2023589"/>
                  <a:pt x="1185827" y="2023589"/>
                </a:cubicBezTo>
                <a:cubicBezTo>
                  <a:pt x="1187535" y="2023589"/>
                  <a:pt x="1188964" y="2023545"/>
                  <a:pt x="1190113" y="2023457"/>
                </a:cubicBezTo>
                <a:cubicBezTo>
                  <a:pt x="1191261" y="2023369"/>
                  <a:pt x="1192204" y="2023207"/>
                  <a:pt x="1192940" y="2022971"/>
                </a:cubicBezTo>
                <a:cubicBezTo>
                  <a:pt x="1193677" y="2022735"/>
                  <a:pt x="1194251" y="2022411"/>
                  <a:pt x="1194664" y="2021999"/>
                </a:cubicBezTo>
                <a:cubicBezTo>
                  <a:pt x="1195076" y="2021586"/>
                  <a:pt x="1195400" y="2021056"/>
                  <a:pt x="1195636" y="2020408"/>
                </a:cubicBezTo>
                <a:lnTo>
                  <a:pt x="1232926" y="1914191"/>
                </a:lnTo>
                <a:cubicBezTo>
                  <a:pt x="1233398" y="1912895"/>
                  <a:pt x="1233677" y="1911850"/>
                  <a:pt x="1233766" y="1911054"/>
                </a:cubicBezTo>
                <a:cubicBezTo>
                  <a:pt x="1233854" y="1910259"/>
                  <a:pt x="1233707" y="1909655"/>
                  <a:pt x="1233324" y="1909243"/>
                </a:cubicBezTo>
                <a:cubicBezTo>
                  <a:pt x="1232941" y="1908831"/>
                  <a:pt x="1232219" y="1908551"/>
                  <a:pt x="1231159" y="1908403"/>
                </a:cubicBezTo>
                <a:cubicBezTo>
                  <a:pt x="1230099" y="1908256"/>
                  <a:pt x="1228655" y="1908183"/>
                  <a:pt x="1226829" y="1908183"/>
                </a:cubicBezTo>
                <a:cubicBezTo>
                  <a:pt x="1225062" y="1908183"/>
                  <a:pt x="1223648" y="1908227"/>
                  <a:pt x="1222587" y="1908315"/>
                </a:cubicBezTo>
                <a:cubicBezTo>
                  <a:pt x="1221527" y="1908403"/>
                  <a:pt x="1220702" y="1908565"/>
                  <a:pt x="1220113" y="1908801"/>
                </a:cubicBezTo>
                <a:cubicBezTo>
                  <a:pt x="1219524" y="1909037"/>
                  <a:pt x="1219112" y="1909361"/>
                  <a:pt x="1218876" y="1909773"/>
                </a:cubicBezTo>
                <a:cubicBezTo>
                  <a:pt x="1218640" y="1910186"/>
                  <a:pt x="1218434" y="1910716"/>
                  <a:pt x="1218257" y="1911364"/>
                </a:cubicBezTo>
                <a:lnTo>
                  <a:pt x="1186357" y="2007418"/>
                </a:lnTo>
                <a:lnTo>
                  <a:pt x="1186269" y="2007418"/>
                </a:lnTo>
                <a:lnTo>
                  <a:pt x="1153485" y="1911187"/>
                </a:lnTo>
                <a:cubicBezTo>
                  <a:pt x="1153249" y="1910598"/>
                  <a:pt x="1152999" y="1910112"/>
                  <a:pt x="1152734" y="1909729"/>
                </a:cubicBezTo>
                <a:cubicBezTo>
                  <a:pt x="1152468" y="1909346"/>
                  <a:pt x="1152071" y="1909037"/>
                  <a:pt x="1151541" y="1908801"/>
                </a:cubicBezTo>
                <a:cubicBezTo>
                  <a:pt x="1151010" y="1908565"/>
                  <a:pt x="1150259" y="1908403"/>
                  <a:pt x="1149287" y="1908315"/>
                </a:cubicBezTo>
                <a:cubicBezTo>
                  <a:pt x="1148315" y="1908227"/>
                  <a:pt x="1147004" y="1908183"/>
                  <a:pt x="1145355" y="1908183"/>
                </a:cubicBezTo>
                <a:close/>
                <a:moveTo>
                  <a:pt x="350241" y="1908183"/>
                </a:moveTo>
                <a:cubicBezTo>
                  <a:pt x="348768" y="1908183"/>
                  <a:pt x="347545" y="1908241"/>
                  <a:pt x="346573" y="1908359"/>
                </a:cubicBezTo>
                <a:cubicBezTo>
                  <a:pt x="345601" y="1908477"/>
                  <a:pt x="344821" y="1908654"/>
                  <a:pt x="344232" y="1908889"/>
                </a:cubicBezTo>
                <a:cubicBezTo>
                  <a:pt x="343643" y="1909125"/>
                  <a:pt x="343230" y="1909420"/>
                  <a:pt x="342995" y="1909773"/>
                </a:cubicBezTo>
                <a:cubicBezTo>
                  <a:pt x="342759" y="1910127"/>
                  <a:pt x="342641" y="1910510"/>
                  <a:pt x="342641" y="1910922"/>
                </a:cubicBezTo>
                <a:lnTo>
                  <a:pt x="342641" y="1992749"/>
                </a:lnTo>
                <a:cubicBezTo>
                  <a:pt x="342641" y="1996579"/>
                  <a:pt x="342405" y="1999686"/>
                  <a:pt x="341934" y="2002072"/>
                </a:cubicBezTo>
                <a:cubicBezTo>
                  <a:pt x="341463" y="2004458"/>
                  <a:pt x="340756" y="2006328"/>
                  <a:pt x="339813" y="2007683"/>
                </a:cubicBezTo>
                <a:cubicBezTo>
                  <a:pt x="338871" y="2009038"/>
                  <a:pt x="337693" y="2009966"/>
                  <a:pt x="336279" y="2010467"/>
                </a:cubicBezTo>
                <a:cubicBezTo>
                  <a:pt x="334865" y="2010968"/>
                  <a:pt x="333156" y="2011218"/>
                  <a:pt x="331153" y="2011218"/>
                </a:cubicBezTo>
                <a:cubicBezTo>
                  <a:pt x="329327" y="2011218"/>
                  <a:pt x="327737" y="2010997"/>
                  <a:pt x="326382" y="2010555"/>
                </a:cubicBezTo>
                <a:cubicBezTo>
                  <a:pt x="325027" y="2010114"/>
                  <a:pt x="323834" y="2009628"/>
                  <a:pt x="322803" y="2009097"/>
                </a:cubicBezTo>
                <a:cubicBezTo>
                  <a:pt x="321772" y="2008567"/>
                  <a:pt x="320888" y="2008081"/>
                  <a:pt x="320152" y="2007639"/>
                </a:cubicBezTo>
                <a:cubicBezTo>
                  <a:pt x="319415" y="2007197"/>
                  <a:pt x="318812" y="2006977"/>
                  <a:pt x="318340" y="2006977"/>
                </a:cubicBezTo>
                <a:cubicBezTo>
                  <a:pt x="317869" y="2006977"/>
                  <a:pt x="317471" y="2007080"/>
                  <a:pt x="317147" y="2007286"/>
                </a:cubicBezTo>
                <a:cubicBezTo>
                  <a:pt x="316823" y="2007492"/>
                  <a:pt x="316543" y="2007845"/>
                  <a:pt x="316308" y="2008346"/>
                </a:cubicBezTo>
                <a:cubicBezTo>
                  <a:pt x="316072" y="2008847"/>
                  <a:pt x="315910" y="2009524"/>
                  <a:pt x="315822" y="2010379"/>
                </a:cubicBezTo>
                <a:cubicBezTo>
                  <a:pt x="315733" y="2011233"/>
                  <a:pt x="315689" y="2012308"/>
                  <a:pt x="315689" y="2013604"/>
                </a:cubicBezTo>
                <a:cubicBezTo>
                  <a:pt x="315689" y="2014664"/>
                  <a:pt x="315719" y="2015563"/>
                  <a:pt x="315778" y="2016299"/>
                </a:cubicBezTo>
                <a:cubicBezTo>
                  <a:pt x="315836" y="2017036"/>
                  <a:pt x="315940" y="2017654"/>
                  <a:pt x="316087" y="2018155"/>
                </a:cubicBezTo>
                <a:cubicBezTo>
                  <a:pt x="316234" y="2018656"/>
                  <a:pt x="316411" y="2019083"/>
                  <a:pt x="316617" y="2019436"/>
                </a:cubicBezTo>
                <a:cubicBezTo>
                  <a:pt x="316823" y="2019790"/>
                  <a:pt x="317088" y="2020143"/>
                  <a:pt x="317412" y="2020497"/>
                </a:cubicBezTo>
                <a:cubicBezTo>
                  <a:pt x="317736" y="2020850"/>
                  <a:pt x="318399" y="2021277"/>
                  <a:pt x="319401" y="2021778"/>
                </a:cubicBezTo>
                <a:cubicBezTo>
                  <a:pt x="320402" y="2022279"/>
                  <a:pt x="321580" y="2022750"/>
                  <a:pt x="322935" y="2023192"/>
                </a:cubicBezTo>
                <a:cubicBezTo>
                  <a:pt x="324290" y="2023634"/>
                  <a:pt x="325778" y="2023987"/>
                  <a:pt x="327398" y="2024252"/>
                </a:cubicBezTo>
                <a:cubicBezTo>
                  <a:pt x="329018" y="2024517"/>
                  <a:pt x="330653" y="2024650"/>
                  <a:pt x="332302" y="2024650"/>
                </a:cubicBezTo>
                <a:cubicBezTo>
                  <a:pt x="337133" y="2024650"/>
                  <a:pt x="341183" y="2023928"/>
                  <a:pt x="344453" y="2022485"/>
                </a:cubicBezTo>
                <a:cubicBezTo>
                  <a:pt x="347722" y="2021042"/>
                  <a:pt x="350358" y="2018994"/>
                  <a:pt x="352361" y="2016343"/>
                </a:cubicBezTo>
                <a:cubicBezTo>
                  <a:pt x="354364" y="2013692"/>
                  <a:pt x="355778" y="2010482"/>
                  <a:pt x="356603" y="2006711"/>
                </a:cubicBezTo>
                <a:cubicBezTo>
                  <a:pt x="357428" y="2002941"/>
                  <a:pt x="357840" y="1998788"/>
                  <a:pt x="357840" y="1994252"/>
                </a:cubicBezTo>
                <a:lnTo>
                  <a:pt x="357840" y="1910922"/>
                </a:lnTo>
                <a:cubicBezTo>
                  <a:pt x="357840" y="1910510"/>
                  <a:pt x="357708" y="1910127"/>
                  <a:pt x="357442" y="1909773"/>
                </a:cubicBezTo>
                <a:cubicBezTo>
                  <a:pt x="357177" y="1909420"/>
                  <a:pt x="356765" y="1909125"/>
                  <a:pt x="356205" y="1908889"/>
                </a:cubicBezTo>
                <a:cubicBezTo>
                  <a:pt x="355646" y="1908654"/>
                  <a:pt x="354865" y="1908477"/>
                  <a:pt x="353864" y="1908359"/>
                </a:cubicBezTo>
                <a:cubicBezTo>
                  <a:pt x="352862" y="1908241"/>
                  <a:pt x="351654" y="1908183"/>
                  <a:pt x="350241" y="1908183"/>
                </a:cubicBezTo>
                <a:close/>
                <a:moveTo>
                  <a:pt x="673226" y="1907034"/>
                </a:moveTo>
                <a:cubicBezTo>
                  <a:pt x="668277" y="1907034"/>
                  <a:pt x="663667" y="1907697"/>
                  <a:pt x="659396" y="1909022"/>
                </a:cubicBezTo>
                <a:cubicBezTo>
                  <a:pt x="655125" y="1910348"/>
                  <a:pt x="651443" y="1912277"/>
                  <a:pt x="648350" y="1914810"/>
                </a:cubicBezTo>
                <a:cubicBezTo>
                  <a:pt x="645258" y="1917343"/>
                  <a:pt x="642842" y="1920480"/>
                  <a:pt x="641104" y="1924221"/>
                </a:cubicBezTo>
                <a:cubicBezTo>
                  <a:pt x="639366" y="1927962"/>
                  <a:pt x="638497" y="1932218"/>
                  <a:pt x="638497" y="1936990"/>
                </a:cubicBezTo>
                <a:cubicBezTo>
                  <a:pt x="638497" y="1941644"/>
                  <a:pt x="639249" y="1945635"/>
                  <a:pt x="640751" y="1948964"/>
                </a:cubicBezTo>
                <a:cubicBezTo>
                  <a:pt x="642253" y="1952292"/>
                  <a:pt x="644212" y="1955194"/>
                  <a:pt x="646627" y="1957668"/>
                </a:cubicBezTo>
                <a:cubicBezTo>
                  <a:pt x="649043" y="1960142"/>
                  <a:pt x="651782" y="1962292"/>
                  <a:pt x="654845" y="1964119"/>
                </a:cubicBezTo>
                <a:cubicBezTo>
                  <a:pt x="657909" y="1965945"/>
                  <a:pt x="661060" y="1967609"/>
                  <a:pt x="664301" y="1969111"/>
                </a:cubicBezTo>
                <a:cubicBezTo>
                  <a:pt x="667541" y="1970614"/>
                  <a:pt x="670707" y="1972086"/>
                  <a:pt x="673800" y="1973530"/>
                </a:cubicBezTo>
                <a:cubicBezTo>
                  <a:pt x="676893" y="1974973"/>
                  <a:pt x="679647" y="1976564"/>
                  <a:pt x="682062" y="1978302"/>
                </a:cubicBezTo>
                <a:cubicBezTo>
                  <a:pt x="684478" y="1980039"/>
                  <a:pt x="686422" y="1982057"/>
                  <a:pt x="687894" y="1984355"/>
                </a:cubicBezTo>
                <a:cubicBezTo>
                  <a:pt x="689367" y="1986652"/>
                  <a:pt x="690104" y="1989421"/>
                  <a:pt x="690104" y="1992661"/>
                </a:cubicBezTo>
                <a:cubicBezTo>
                  <a:pt x="690104" y="1995666"/>
                  <a:pt x="689573" y="1998346"/>
                  <a:pt x="688513" y="2000702"/>
                </a:cubicBezTo>
                <a:cubicBezTo>
                  <a:pt x="687453" y="2003059"/>
                  <a:pt x="685936" y="2005047"/>
                  <a:pt x="683962" y="2006667"/>
                </a:cubicBezTo>
                <a:cubicBezTo>
                  <a:pt x="681989" y="2008287"/>
                  <a:pt x="679632" y="2009539"/>
                  <a:pt x="676893" y="2010423"/>
                </a:cubicBezTo>
                <a:cubicBezTo>
                  <a:pt x="674153" y="2011306"/>
                  <a:pt x="671134" y="2011748"/>
                  <a:pt x="667835" y="2011748"/>
                </a:cubicBezTo>
                <a:cubicBezTo>
                  <a:pt x="663476" y="2011748"/>
                  <a:pt x="659632" y="2011233"/>
                  <a:pt x="656303" y="2010202"/>
                </a:cubicBezTo>
                <a:cubicBezTo>
                  <a:pt x="652975" y="2009171"/>
                  <a:pt x="650132" y="2008066"/>
                  <a:pt x="647776" y="2006888"/>
                </a:cubicBezTo>
                <a:cubicBezTo>
                  <a:pt x="645420" y="2005710"/>
                  <a:pt x="643490" y="2004620"/>
                  <a:pt x="641988" y="2003619"/>
                </a:cubicBezTo>
                <a:cubicBezTo>
                  <a:pt x="640486" y="2002617"/>
                  <a:pt x="639322" y="2002116"/>
                  <a:pt x="638497" y="2002116"/>
                </a:cubicBezTo>
                <a:cubicBezTo>
                  <a:pt x="638026" y="2002116"/>
                  <a:pt x="637614" y="2002219"/>
                  <a:pt x="637260" y="2002426"/>
                </a:cubicBezTo>
                <a:cubicBezTo>
                  <a:pt x="636907" y="2002632"/>
                  <a:pt x="636612" y="2003000"/>
                  <a:pt x="636377" y="2003530"/>
                </a:cubicBezTo>
                <a:cubicBezTo>
                  <a:pt x="636141" y="2004060"/>
                  <a:pt x="635964" y="2004753"/>
                  <a:pt x="635846" y="2005607"/>
                </a:cubicBezTo>
                <a:cubicBezTo>
                  <a:pt x="635729" y="2006461"/>
                  <a:pt x="635670" y="2007536"/>
                  <a:pt x="635670" y="2008832"/>
                </a:cubicBezTo>
                <a:cubicBezTo>
                  <a:pt x="635670" y="2010658"/>
                  <a:pt x="635832" y="2012117"/>
                  <a:pt x="636156" y="2013206"/>
                </a:cubicBezTo>
                <a:cubicBezTo>
                  <a:pt x="636480" y="2014296"/>
                  <a:pt x="636980" y="2015195"/>
                  <a:pt x="637658" y="2015902"/>
                </a:cubicBezTo>
                <a:cubicBezTo>
                  <a:pt x="638335" y="2016608"/>
                  <a:pt x="639543" y="2017463"/>
                  <a:pt x="641281" y="2018464"/>
                </a:cubicBezTo>
                <a:cubicBezTo>
                  <a:pt x="643019" y="2019466"/>
                  <a:pt x="645169" y="2020438"/>
                  <a:pt x="647732" y="2021380"/>
                </a:cubicBezTo>
                <a:cubicBezTo>
                  <a:pt x="650294" y="2022323"/>
                  <a:pt x="653211" y="2023118"/>
                  <a:pt x="656480" y="2023766"/>
                </a:cubicBezTo>
                <a:cubicBezTo>
                  <a:pt x="659750" y="2024414"/>
                  <a:pt x="663299" y="2024738"/>
                  <a:pt x="667128" y="2024738"/>
                </a:cubicBezTo>
                <a:cubicBezTo>
                  <a:pt x="672607" y="2024738"/>
                  <a:pt x="677718" y="2024002"/>
                  <a:pt x="682460" y="2022529"/>
                </a:cubicBezTo>
                <a:cubicBezTo>
                  <a:pt x="687202" y="2021056"/>
                  <a:pt x="691326" y="2018862"/>
                  <a:pt x="694831" y="2015946"/>
                </a:cubicBezTo>
                <a:cubicBezTo>
                  <a:pt x="698336" y="2013030"/>
                  <a:pt x="701076" y="2009480"/>
                  <a:pt x="703049" y="2005298"/>
                </a:cubicBezTo>
                <a:cubicBezTo>
                  <a:pt x="705023" y="2001115"/>
                  <a:pt x="706010" y="1996343"/>
                  <a:pt x="706010" y="1990982"/>
                </a:cubicBezTo>
                <a:cubicBezTo>
                  <a:pt x="706010" y="1986446"/>
                  <a:pt x="705259" y="1982514"/>
                  <a:pt x="703756" y="1979185"/>
                </a:cubicBezTo>
                <a:cubicBezTo>
                  <a:pt x="702254" y="1975857"/>
                  <a:pt x="700281" y="1972970"/>
                  <a:pt x="697836" y="1970525"/>
                </a:cubicBezTo>
                <a:cubicBezTo>
                  <a:pt x="695391" y="1968080"/>
                  <a:pt x="692607" y="1965960"/>
                  <a:pt x="689485" y="1964163"/>
                </a:cubicBezTo>
                <a:cubicBezTo>
                  <a:pt x="686363" y="1962366"/>
                  <a:pt x="683181" y="1960717"/>
                  <a:pt x="679941" y="1959214"/>
                </a:cubicBezTo>
                <a:cubicBezTo>
                  <a:pt x="676701" y="1957712"/>
                  <a:pt x="673520" y="1956225"/>
                  <a:pt x="670398" y="1954752"/>
                </a:cubicBezTo>
                <a:cubicBezTo>
                  <a:pt x="667275" y="1953279"/>
                  <a:pt x="664492" y="1951659"/>
                  <a:pt x="662047" y="1949892"/>
                </a:cubicBezTo>
                <a:cubicBezTo>
                  <a:pt x="659602" y="1948124"/>
                  <a:pt x="657644" y="1946092"/>
                  <a:pt x="656171" y="1943794"/>
                </a:cubicBezTo>
                <a:cubicBezTo>
                  <a:pt x="654698" y="1941497"/>
                  <a:pt x="653962" y="1938757"/>
                  <a:pt x="653962" y="1935576"/>
                </a:cubicBezTo>
                <a:cubicBezTo>
                  <a:pt x="653962" y="1933396"/>
                  <a:pt x="654345" y="1931335"/>
                  <a:pt x="655110" y="1929391"/>
                </a:cubicBezTo>
                <a:cubicBezTo>
                  <a:pt x="655876" y="1927446"/>
                  <a:pt x="657025" y="1925768"/>
                  <a:pt x="658557" y="1924354"/>
                </a:cubicBezTo>
                <a:cubicBezTo>
                  <a:pt x="660088" y="1922940"/>
                  <a:pt x="662032" y="1921806"/>
                  <a:pt x="664389" y="1920952"/>
                </a:cubicBezTo>
                <a:cubicBezTo>
                  <a:pt x="666745" y="1920097"/>
                  <a:pt x="669514" y="1919670"/>
                  <a:pt x="672695" y="1919670"/>
                </a:cubicBezTo>
                <a:cubicBezTo>
                  <a:pt x="676112" y="1919670"/>
                  <a:pt x="679190" y="1920097"/>
                  <a:pt x="681930" y="1920952"/>
                </a:cubicBezTo>
                <a:cubicBezTo>
                  <a:pt x="684669" y="1921806"/>
                  <a:pt x="687040" y="1922748"/>
                  <a:pt x="689043" y="1923779"/>
                </a:cubicBezTo>
                <a:cubicBezTo>
                  <a:pt x="691046" y="1924810"/>
                  <a:pt x="692740" y="1925738"/>
                  <a:pt x="694124" y="1926563"/>
                </a:cubicBezTo>
                <a:cubicBezTo>
                  <a:pt x="695509" y="1927388"/>
                  <a:pt x="696525" y="1927800"/>
                  <a:pt x="697173" y="1927800"/>
                </a:cubicBezTo>
                <a:cubicBezTo>
                  <a:pt x="697585" y="1927800"/>
                  <a:pt x="697954" y="1927667"/>
                  <a:pt x="698278" y="1927402"/>
                </a:cubicBezTo>
                <a:cubicBezTo>
                  <a:pt x="698602" y="1927137"/>
                  <a:pt x="698852" y="1926725"/>
                  <a:pt x="699029" y="1926165"/>
                </a:cubicBezTo>
                <a:cubicBezTo>
                  <a:pt x="699205" y="1925606"/>
                  <a:pt x="699338" y="1924913"/>
                  <a:pt x="699426" y="1924089"/>
                </a:cubicBezTo>
                <a:cubicBezTo>
                  <a:pt x="699515" y="1923264"/>
                  <a:pt x="699559" y="1922321"/>
                  <a:pt x="699559" y="1921261"/>
                </a:cubicBezTo>
                <a:cubicBezTo>
                  <a:pt x="699559" y="1920142"/>
                  <a:pt x="699529" y="1919228"/>
                  <a:pt x="699471" y="1918521"/>
                </a:cubicBezTo>
                <a:cubicBezTo>
                  <a:pt x="699412" y="1917815"/>
                  <a:pt x="699323" y="1917211"/>
                  <a:pt x="699205" y="1916710"/>
                </a:cubicBezTo>
                <a:cubicBezTo>
                  <a:pt x="699088" y="1916209"/>
                  <a:pt x="698940" y="1915797"/>
                  <a:pt x="698764" y="1915473"/>
                </a:cubicBezTo>
                <a:cubicBezTo>
                  <a:pt x="698587" y="1915149"/>
                  <a:pt x="698219" y="1914707"/>
                  <a:pt x="697659" y="1914147"/>
                </a:cubicBezTo>
                <a:cubicBezTo>
                  <a:pt x="697099" y="1913588"/>
                  <a:pt x="695936" y="1912851"/>
                  <a:pt x="694169" y="1911938"/>
                </a:cubicBezTo>
                <a:cubicBezTo>
                  <a:pt x="692401" y="1911025"/>
                  <a:pt x="690384" y="1910200"/>
                  <a:pt x="688115" y="1909464"/>
                </a:cubicBezTo>
                <a:cubicBezTo>
                  <a:pt x="685847" y="1908727"/>
                  <a:pt x="683432" y="1908138"/>
                  <a:pt x="680869" y="1907697"/>
                </a:cubicBezTo>
                <a:cubicBezTo>
                  <a:pt x="678307" y="1907255"/>
                  <a:pt x="675759" y="1907034"/>
                  <a:pt x="673226" y="1907034"/>
                </a:cubicBezTo>
                <a:close/>
                <a:moveTo>
                  <a:pt x="1431300" y="1905797"/>
                </a:moveTo>
                <a:cubicBezTo>
                  <a:pt x="1427825" y="1905797"/>
                  <a:pt x="1425439" y="1906415"/>
                  <a:pt x="1424142" y="1907652"/>
                </a:cubicBezTo>
                <a:cubicBezTo>
                  <a:pt x="1422846" y="1908889"/>
                  <a:pt x="1422198" y="1911216"/>
                  <a:pt x="1422198" y="1914633"/>
                </a:cubicBezTo>
                <a:cubicBezTo>
                  <a:pt x="1422198" y="1917991"/>
                  <a:pt x="1422832" y="1920274"/>
                  <a:pt x="1424098" y="1921482"/>
                </a:cubicBezTo>
                <a:cubicBezTo>
                  <a:pt x="1425365" y="1922689"/>
                  <a:pt x="1427707" y="1923293"/>
                  <a:pt x="1431123" y="1923293"/>
                </a:cubicBezTo>
                <a:cubicBezTo>
                  <a:pt x="1434599" y="1923293"/>
                  <a:pt x="1436985" y="1922675"/>
                  <a:pt x="1438281" y="1921438"/>
                </a:cubicBezTo>
                <a:cubicBezTo>
                  <a:pt x="1439577" y="1920200"/>
                  <a:pt x="1440225" y="1917873"/>
                  <a:pt x="1440225" y="1914457"/>
                </a:cubicBezTo>
                <a:cubicBezTo>
                  <a:pt x="1440225" y="1911099"/>
                  <a:pt x="1439592" y="1908816"/>
                  <a:pt x="1438325" y="1907608"/>
                </a:cubicBezTo>
                <a:cubicBezTo>
                  <a:pt x="1437059" y="1906400"/>
                  <a:pt x="1434717" y="1905797"/>
                  <a:pt x="1431300" y="1905797"/>
                </a:cubicBezTo>
                <a:close/>
                <a:moveTo>
                  <a:pt x="878850" y="1905797"/>
                </a:moveTo>
                <a:cubicBezTo>
                  <a:pt x="875375" y="1905797"/>
                  <a:pt x="872989" y="1906415"/>
                  <a:pt x="871693" y="1907652"/>
                </a:cubicBezTo>
                <a:cubicBezTo>
                  <a:pt x="870397" y="1908889"/>
                  <a:pt x="869749" y="1911216"/>
                  <a:pt x="869749" y="1914633"/>
                </a:cubicBezTo>
                <a:cubicBezTo>
                  <a:pt x="869749" y="1917991"/>
                  <a:pt x="870382" y="1920274"/>
                  <a:pt x="871648" y="1921482"/>
                </a:cubicBezTo>
                <a:cubicBezTo>
                  <a:pt x="872915" y="1922689"/>
                  <a:pt x="875257" y="1923293"/>
                  <a:pt x="878674" y="1923293"/>
                </a:cubicBezTo>
                <a:cubicBezTo>
                  <a:pt x="882149" y="1923293"/>
                  <a:pt x="884535" y="1922675"/>
                  <a:pt x="885831" y="1921438"/>
                </a:cubicBezTo>
                <a:cubicBezTo>
                  <a:pt x="887127" y="1920200"/>
                  <a:pt x="887775" y="1917873"/>
                  <a:pt x="887775" y="1914457"/>
                </a:cubicBezTo>
                <a:cubicBezTo>
                  <a:pt x="887775" y="1911099"/>
                  <a:pt x="887142" y="1908816"/>
                  <a:pt x="885875" y="1907608"/>
                </a:cubicBezTo>
                <a:cubicBezTo>
                  <a:pt x="884609" y="1906400"/>
                  <a:pt x="882267" y="1905797"/>
                  <a:pt x="878850" y="1905797"/>
                </a:cubicBezTo>
                <a:close/>
                <a:moveTo>
                  <a:pt x="1507412" y="1899964"/>
                </a:moveTo>
                <a:cubicBezTo>
                  <a:pt x="1505998" y="1899964"/>
                  <a:pt x="1504820" y="1900023"/>
                  <a:pt x="1503877" y="1900141"/>
                </a:cubicBezTo>
                <a:cubicBezTo>
                  <a:pt x="1502935" y="1900259"/>
                  <a:pt x="1502183" y="1900436"/>
                  <a:pt x="1501624" y="1900671"/>
                </a:cubicBezTo>
                <a:cubicBezTo>
                  <a:pt x="1501064" y="1900907"/>
                  <a:pt x="1500681" y="1901202"/>
                  <a:pt x="1500475" y="1901555"/>
                </a:cubicBezTo>
                <a:cubicBezTo>
                  <a:pt x="1500269" y="1901909"/>
                  <a:pt x="1500166" y="1902321"/>
                  <a:pt x="1500166" y="1902792"/>
                </a:cubicBezTo>
                <a:lnTo>
                  <a:pt x="1500166" y="2020850"/>
                </a:lnTo>
                <a:cubicBezTo>
                  <a:pt x="1500166" y="2021321"/>
                  <a:pt x="1500269" y="2021719"/>
                  <a:pt x="1500475" y="2022043"/>
                </a:cubicBezTo>
                <a:cubicBezTo>
                  <a:pt x="1500681" y="2022367"/>
                  <a:pt x="1501064" y="2022647"/>
                  <a:pt x="1501624" y="2022883"/>
                </a:cubicBezTo>
                <a:cubicBezTo>
                  <a:pt x="1502183" y="2023118"/>
                  <a:pt x="1502935" y="2023295"/>
                  <a:pt x="1503877" y="2023413"/>
                </a:cubicBezTo>
                <a:cubicBezTo>
                  <a:pt x="1504820" y="2023531"/>
                  <a:pt x="1505998" y="2023589"/>
                  <a:pt x="1507412" y="2023589"/>
                </a:cubicBezTo>
                <a:cubicBezTo>
                  <a:pt x="1508885" y="2023589"/>
                  <a:pt x="1510092" y="2023531"/>
                  <a:pt x="1511035" y="2023413"/>
                </a:cubicBezTo>
                <a:cubicBezTo>
                  <a:pt x="1511977" y="2023295"/>
                  <a:pt x="1512714" y="2023118"/>
                  <a:pt x="1513244" y="2022883"/>
                </a:cubicBezTo>
                <a:cubicBezTo>
                  <a:pt x="1513774" y="2022647"/>
                  <a:pt x="1514157" y="2022367"/>
                  <a:pt x="1514393" y="2022043"/>
                </a:cubicBezTo>
                <a:cubicBezTo>
                  <a:pt x="1514628" y="2021719"/>
                  <a:pt x="1514746" y="2021321"/>
                  <a:pt x="1514746" y="2020850"/>
                </a:cubicBezTo>
                <a:lnTo>
                  <a:pt x="1514746" y="1902792"/>
                </a:lnTo>
                <a:cubicBezTo>
                  <a:pt x="1514746" y="1902321"/>
                  <a:pt x="1514628" y="1901909"/>
                  <a:pt x="1514393" y="1901555"/>
                </a:cubicBezTo>
                <a:cubicBezTo>
                  <a:pt x="1514157" y="1901202"/>
                  <a:pt x="1513774" y="1900907"/>
                  <a:pt x="1513244" y="1900671"/>
                </a:cubicBezTo>
                <a:cubicBezTo>
                  <a:pt x="1512714" y="1900436"/>
                  <a:pt x="1511977" y="1900259"/>
                  <a:pt x="1511035" y="1900141"/>
                </a:cubicBezTo>
                <a:cubicBezTo>
                  <a:pt x="1510092" y="1900023"/>
                  <a:pt x="1508885" y="1899964"/>
                  <a:pt x="1507412" y="1899964"/>
                </a:cubicBezTo>
                <a:close/>
                <a:moveTo>
                  <a:pt x="1469312" y="1899964"/>
                </a:moveTo>
                <a:cubicBezTo>
                  <a:pt x="1467898" y="1899964"/>
                  <a:pt x="1466720" y="1900023"/>
                  <a:pt x="1465777" y="1900141"/>
                </a:cubicBezTo>
                <a:cubicBezTo>
                  <a:pt x="1464835" y="1900259"/>
                  <a:pt x="1464083" y="1900436"/>
                  <a:pt x="1463524" y="1900671"/>
                </a:cubicBezTo>
                <a:cubicBezTo>
                  <a:pt x="1462964" y="1900907"/>
                  <a:pt x="1462581" y="1901202"/>
                  <a:pt x="1462375" y="1901555"/>
                </a:cubicBezTo>
                <a:cubicBezTo>
                  <a:pt x="1462169" y="1901909"/>
                  <a:pt x="1462066" y="1902321"/>
                  <a:pt x="1462066" y="1902792"/>
                </a:cubicBezTo>
                <a:lnTo>
                  <a:pt x="1462066" y="2020850"/>
                </a:lnTo>
                <a:cubicBezTo>
                  <a:pt x="1462066" y="2021321"/>
                  <a:pt x="1462169" y="2021719"/>
                  <a:pt x="1462375" y="2022043"/>
                </a:cubicBezTo>
                <a:cubicBezTo>
                  <a:pt x="1462581" y="2022367"/>
                  <a:pt x="1462964" y="2022647"/>
                  <a:pt x="1463524" y="2022883"/>
                </a:cubicBezTo>
                <a:cubicBezTo>
                  <a:pt x="1464083" y="2023118"/>
                  <a:pt x="1464835" y="2023295"/>
                  <a:pt x="1465777" y="2023413"/>
                </a:cubicBezTo>
                <a:cubicBezTo>
                  <a:pt x="1466720" y="2023531"/>
                  <a:pt x="1467898" y="2023589"/>
                  <a:pt x="1469312" y="2023589"/>
                </a:cubicBezTo>
                <a:cubicBezTo>
                  <a:pt x="1470785" y="2023589"/>
                  <a:pt x="1471992" y="2023531"/>
                  <a:pt x="1472935" y="2023413"/>
                </a:cubicBezTo>
                <a:cubicBezTo>
                  <a:pt x="1473878" y="2023295"/>
                  <a:pt x="1474614" y="2023118"/>
                  <a:pt x="1475144" y="2022883"/>
                </a:cubicBezTo>
                <a:cubicBezTo>
                  <a:pt x="1475674" y="2022647"/>
                  <a:pt x="1476057" y="2022367"/>
                  <a:pt x="1476293" y="2022043"/>
                </a:cubicBezTo>
                <a:cubicBezTo>
                  <a:pt x="1476529" y="2021719"/>
                  <a:pt x="1476646" y="2021321"/>
                  <a:pt x="1476646" y="2020850"/>
                </a:cubicBezTo>
                <a:lnTo>
                  <a:pt x="1476646" y="1902792"/>
                </a:lnTo>
                <a:cubicBezTo>
                  <a:pt x="1476646" y="1902321"/>
                  <a:pt x="1476529" y="1901909"/>
                  <a:pt x="1476293" y="1901555"/>
                </a:cubicBezTo>
                <a:cubicBezTo>
                  <a:pt x="1476057" y="1901202"/>
                  <a:pt x="1475674" y="1900907"/>
                  <a:pt x="1475144" y="1900671"/>
                </a:cubicBezTo>
                <a:cubicBezTo>
                  <a:pt x="1474614" y="1900436"/>
                  <a:pt x="1473878" y="1900259"/>
                  <a:pt x="1472935" y="1900141"/>
                </a:cubicBezTo>
                <a:cubicBezTo>
                  <a:pt x="1471992" y="1900023"/>
                  <a:pt x="1470785" y="1899964"/>
                  <a:pt x="1469312" y="1899964"/>
                </a:cubicBezTo>
                <a:close/>
                <a:moveTo>
                  <a:pt x="1627349" y="1897667"/>
                </a:moveTo>
                <a:cubicBezTo>
                  <a:pt x="1625994" y="1897667"/>
                  <a:pt x="1624904" y="1897755"/>
                  <a:pt x="1624079" y="1897932"/>
                </a:cubicBezTo>
                <a:cubicBezTo>
                  <a:pt x="1623254" y="1898109"/>
                  <a:pt x="1622606" y="1898344"/>
                  <a:pt x="1622135" y="1898639"/>
                </a:cubicBezTo>
                <a:cubicBezTo>
                  <a:pt x="1621664" y="1898933"/>
                  <a:pt x="1621399" y="1899316"/>
                  <a:pt x="1621340" y="1899788"/>
                </a:cubicBezTo>
                <a:cubicBezTo>
                  <a:pt x="1621281" y="1900259"/>
                  <a:pt x="1621369" y="1900760"/>
                  <a:pt x="1621605" y="1901290"/>
                </a:cubicBezTo>
                <a:cubicBezTo>
                  <a:pt x="1627142" y="1913131"/>
                  <a:pt x="1631296" y="1925281"/>
                  <a:pt x="1634065" y="1937741"/>
                </a:cubicBezTo>
                <a:cubicBezTo>
                  <a:pt x="1636833" y="1950201"/>
                  <a:pt x="1638218" y="1962734"/>
                  <a:pt x="1638218" y="1975341"/>
                </a:cubicBezTo>
                <a:cubicBezTo>
                  <a:pt x="1638218" y="1988007"/>
                  <a:pt x="1636833" y="2000570"/>
                  <a:pt x="1634065" y="2013030"/>
                </a:cubicBezTo>
                <a:cubicBezTo>
                  <a:pt x="1631296" y="2025489"/>
                  <a:pt x="1627201" y="2037669"/>
                  <a:pt x="1621782" y="2049569"/>
                </a:cubicBezTo>
                <a:cubicBezTo>
                  <a:pt x="1621487" y="2050276"/>
                  <a:pt x="1621325" y="2050880"/>
                  <a:pt x="1621296" y="2051381"/>
                </a:cubicBezTo>
                <a:cubicBezTo>
                  <a:pt x="1621266" y="2051882"/>
                  <a:pt x="1621443" y="2052294"/>
                  <a:pt x="1621826" y="2052618"/>
                </a:cubicBezTo>
                <a:cubicBezTo>
                  <a:pt x="1622209" y="2052942"/>
                  <a:pt x="1622827" y="2053178"/>
                  <a:pt x="1623681" y="2053325"/>
                </a:cubicBezTo>
                <a:cubicBezTo>
                  <a:pt x="1624536" y="2053472"/>
                  <a:pt x="1625729" y="2053546"/>
                  <a:pt x="1627260" y="2053546"/>
                </a:cubicBezTo>
                <a:cubicBezTo>
                  <a:pt x="1628321" y="2053546"/>
                  <a:pt x="1629234" y="2053516"/>
                  <a:pt x="1630000" y="2053457"/>
                </a:cubicBezTo>
                <a:cubicBezTo>
                  <a:pt x="1630765" y="2053398"/>
                  <a:pt x="1631428" y="2053281"/>
                  <a:pt x="1631988" y="2053104"/>
                </a:cubicBezTo>
                <a:cubicBezTo>
                  <a:pt x="1632548" y="2052927"/>
                  <a:pt x="1633004" y="2052721"/>
                  <a:pt x="1633358" y="2052485"/>
                </a:cubicBezTo>
                <a:cubicBezTo>
                  <a:pt x="1633711" y="2052250"/>
                  <a:pt x="1633976" y="2051985"/>
                  <a:pt x="1634153" y="2051690"/>
                </a:cubicBezTo>
                <a:cubicBezTo>
                  <a:pt x="1637334" y="2045681"/>
                  <a:pt x="1640118" y="2039599"/>
                  <a:pt x="1642504" y="2033442"/>
                </a:cubicBezTo>
                <a:cubicBezTo>
                  <a:pt x="1644889" y="2027286"/>
                  <a:pt x="1646907" y="2021027"/>
                  <a:pt x="1648557" y="2014664"/>
                </a:cubicBezTo>
                <a:cubicBezTo>
                  <a:pt x="1650206" y="2008302"/>
                  <a:pt x="1651443" y="2001866"/>
                  <a:pt x="1652268" y="1995356"/>
                </a:cubicBezTo>
                <a:cubicBezTo>
                  <a:pt x="1653093" y="1988847"/>
                  <a:pt x="1653505" y="1982263"/>
                  <a:pt x="1653505" y="1975606"/>
                </a:cubicBezTo>
                <a:cubicBezTo>
                  <a:pt x="1653505" y="1962351"/>
                  <a:pt x="1651782" y="1949347"/>
                  <a:pt x="1648336" y="1936592"/>
                </a:cubicBezTo>
                <a:cubicBezTo>
                  <a:pt x="1644889" y="1923838"/>
                  <a:pt x="1640132" y="1911423"/>
                  <a:pt x="1634065" y="1899346"/>
                </a:cubicBezTo>
                <a:cubicBezTo>
                  <a:pt x="1633947" y="1899110"/>
                  <a:pt x="1633770" y="1898904"/>
                  <a:pt x="1633534" y="1898727"/>
                </a:cubicBezTo>
                <a:cubicBezTo>
                  <a:pt x="1633299" y="1898551"/>
                  <a:pt x="1632930" y="1898374"/>
                  <a:pt x="1632430" y="1898197"/>
                </a:cubicBezTo>
                <a:cubicBezTo>
                  <a:pt x="1631929" y="1898020"/>
                  <a:pt x="1631266" y="1897888"/>
                  <a:pt x="1630442" y="1897799"/>
                </a:cubicBezTo>
                <a:cubicBezTo>
                  <a:pt x="1629617" y="1897711"/>
                  <a:pt x="1628586" y="1897667"/>
                  <a:pt x="1627349" y="1897667"/>
                </a:cubicBezTo>
                <a:close/>
                <a:moveTo>
                  <a:pt x="1115068" y="1897667"/>
                </a:moveTo>
                <a:cubicBezTo>
                  <a:pt x="1113772" y="1897667"/>
                  <a:pt x="1112712" y="1897711"/>
                  <a:pt x="1111887" y="1897799"/>
                </a:cubicBezTo>
                <a:cubicBezTo>
                  <a:pt x="1111062" y="1897888"/>
                  <a:pt x="1110414" y="1898020"/>
                  <a:pt x="1109943" y="1898197"/>
                </a:cubicBezTo>
                <a:cubicBezTo>
                  <a:pt x="1109472" y="1898374"/>
                  <a:pt x="1109104" y="1898551"/>
                  <a:pt x="1108839" y="1898727"/>
                </a:cubicBezTo>
                <a:cubicBezTo>
                  <a:pt x="1108573" y="1898904"/>
                  <a:pt x="1108411" y="1899110"/>
                  <a:pt x="1108353" y="1899346"/>
                </a:cubicBezTo>
                <a:cubicBezTo>
                  <a:pt x="1105348" y="1905414"/>
                  <a:pt x="1102638" y="1911540"/>
                  <a:pt x="1100223" y="1917726"/>
                </a:cubicBezTo>
                <a:cubicBezTo>
                  <a:pt x="1097807" y="1923912"/>
                  <a:pt x="1095760" y="1930201"/>
                  <a:pt x="1094081" y="1936592"/>
                </a:cubicBezTo>
                <a:cubicBezTo>
                  <a:pt x="1092402" y="1942984"/>
                  <a:pt x="1091106" y="1949420"/>
                  <a:pt x="1090193" y="1955901"/>
                </a:cubicBezTo>
                <a:cubicBezTo>
                  <a:pt x="1089280" y="1962381"/>
                  <a:pt x="1088823" y="1968949"/>
                  <a:pt x="1088823" y="1975606"/>
                </a:cubicBezTo>
                <a:cubicBezTo>
                  <a:pt x="1088823" y="1982263"/>
                  <a:pt x="1089236" y="1988847"/>
                  <a:pt x="1090061" y="1995356"/>
                </a:cubicBezTo>
                <a:cubicBezTo>
                  <a:pt x="1090885" y="2001866"/>
                  <a:pt x="1092122" y="2008302"/>
                  <a:pt x="1093772" y="2014664"/>
                </a:cubicBezTo>
                <a:cubicBezTo>
                  <a:pt x="1095421" y="2021027"/>
                  <a:pt x="1097454" y="2027286"/>
                  <a:pt x="1099869" y="2033442"/>
                </a:cubicBezTo>
                <a:cubicBezTo>
                  <a:pt x="1102285" y="2039599"/>
                  <a:pt x="1105083" y="2045681"/>
                  <a:pt x="1108264" y="2051690"/>
                </a:cubicBezTo>
                <a:cubicBezTo>
                  <a:pt x="1108441" y="2051985"/>
                  <a:pt x="1108706" y="2052250"/>
                  <a:pt x="1109059" y="2052485"/>
                </a:cubicBezTo>
                <a:cubicBezTo>
                  <a:pt x="1109413" y="2052721"/>
                  <a:pt x="1109869" y="2052927"/>
                  <a:pt x="1110429" y="2053104"/>
                </a:cubicBezTo>
                <a:cubicBezTo>
                  <a:pt x="1110989" y="2053281"/>
                  <a:pt x="1111652" y="2053398"/>
                  <a:pt x="1112417" y="2053457"/>
                </a:cubicBezTo>
                <a:cubicBezTo>
                  <a:pt x="1113183" y="2053516"/>
                  <a:pt x="1114096" y="2053546"/>
                  <a:pt x="1115157" y="2053546"/>
                </a:cubicBezTo>
                <a:cubicBezTo>
                  <a:pt x="1116629" y="2053546"/>
                  <a:pt x="1117793" y="2053472"/>
                  <a:pt x="1118647" y="2053325"/>
                </a:cubicBezTo>
                <a:cubicBezTo>
                  <a:pt x="1119501" y="2053178"/>
                  <a:pt x="1120135" y="2052942"/>
                  <a:pt x="1120547" y="2052618"/>
                </a:cubicBezTo>
                <a:cubicBezTo>
                  <a:pt x="1120959" y="2052294"/>
                  <a:pt x="1121151" y="2051882"/>
                  <a:pt x="1121122" y="2051381"/>
                </a:cubicBezTo>
                <a:cubicBezTo>
                  <a:pt x="1121092" y="2050880"/>
                  <a:pt x="1120930" y="2050276"/>
                  <a:pt x="1120635" y="2049569"/>
                </a:cubicBezTo>
                <a:cubicBezTo>
                  <a:pt x="1115275" y="2037610"/>
                  <a:pt x="1111195" y="2025416"/>
                  <a:pt x="1108397" y="2012985"/>
                </a:cubicBezTo>
                <a:cubicBezTo>
                  <a:pt x="1105598" y="2000555"/>
                  <a:pt x="1104199" y="1988007"/>
                  <a:pt x="1104199" y="1975341"/>
                </a:cubicBezTo>
                <a:cubicBezTo>
                  <a:pt x="1104199" y="1962734"/>
                  <a:pt x="1105569" y="1950201"/>
                  <a:pt x="1108308" y="1937741"/>
                </a:cubicBezTo>
                <a:cubicBezTo>
                  <a:pt x="1111048" y="1925281"/>
                  <a:pt x="1115216" y="1913131"/>
                  <a:pt x="1120812" y="1901290"/>
                </a:cubicBezTo>
                <a:cubicBezTo>
                  <a:pt x="1121048" y="1900760"/>
                  <a:pt x="1121136" y="1900259"/>
                  <a:pt x="1121077" y="1899788"/>
                </a:cubicBezTo>
                <a:cubicBezTo>
                  <a:pt x="1121018" y="1899316"/>
                  <a:pt x="1120753" y="1898933"/>
                  <a:pt x="1120282" y="1898639"/>
                </a:cubicBezTo>
                <a:cubicBezTo>
                  <a:pt x="1119811" y="1898344"/>
                  <a:pt x="1119163" y="1898109"/>
                  <a:pt x="1118338" y="1897932"/>
                </a:cubicBezTo>
                <a:cubicBezTo>
                  <a:pt x="1117513" y="1897755"/>
                  <a:pt x="1116423" y="1897667"/>
                  <a:pt x="1115068" y="1897667"/>
                </a:cubicBezTo>
                <a:close/>
                <a:moveTo>
                  <a:pt x="925649" y="1414366"/>
                </a:moveTo>
                <a:cubicBezTo>
                  <a:pt x="923940" y="1414366"/>
                  <a:pt x="922629" y="1414837"/>
                  <a:pt x="921716" y="1415780"/>
                </a:cubicBezTo>
                <a:cubicBezTo>
                  <a:pt x="920803" y="1416722"/>
                  <a:pt x="920347" y="1418166"/>
                  <a:pt x="920347" y="1420110"/>
                </a:cubicBezTo>
                <a:lnTo>
                  <a:pt x="920347" y="1466679"/>
                </a:lnTo>
                <a:cubicBezTo>
                  <a:pt x="920347" y="1468859"/>
                  <a:pt x="920700" y="1470331"/>
                  <a:pt x="921407" y="1471097"/>
                </a:cubicBezTo>
                <a:cubicBezTo>
                  <a:pt x="922114" y="1471863"/>
                  <a:pt x="923292" y="1472246"/>
                  <a:pt x="924942" y="1472246"/>
                </a:cubicBezTo>
                <a:cubicBezTo>
                  <a:pt x="927180" y="1472246"/>
                  <a:pt x="929596" y="1472069"/>
                  <a:pt x="932188" y="1471716"/>
                </a:cubicBezTo>
                <a:cubicBezTo>
                  <a:pt x="934780" y="1471362"/>
                  <a:pt x="937873" y="1471186"/>
                  <a:pt x="941466" y="1471186"/>
                </a:cubicBezTo>
                <a:cubicBezTo>
                  <a:pt x="946532" y="1471186"/>
                  <a:pt x="950892" y="1471642"/>
                  <a:pt x="954544" y="1472555"/>
                </a:cubicBezTo>
                <a:cubicBezTo>
                  <a:pt x="958197" y="1473468"/>
                  <a:pt x="961216" y="1474853"/>
                  <a:pt x="963602" y="1476708"/>
                </a:cubicBezTo>
                <a:cubicBezTo>
                  <a:pt x="965988" y="1478564"/>
                  <a:pt x="967755" y="1480891"/>
                  <a:pt x="968904" y="1483689"/>
                </a:cubicBezTo>
                <a:cubicBezTo>
                  <a:pt x="970053" y="1486488"/>
                  <a:pt x="970627" y="1489713"/>
                  <a:pt x="970627" y="1493366"/>
                </a:cubicBezTo>
                <a:cubicBezTo>
                  <a:pt x="970627" y="1497725"/>
                  <a:pt x="969950" y="1501422"/>
                  <a:pt x="968595" y="1504456"/>
                </a:cubicBezTo>
                <a:cubicBezTo>
                  <a:pt x="967240" y="1507490"/>
                  <a:pt x="965369" y="1510008"/>
                  <a:pt x="962983" y="1512011"/>
                </a:cubicBezTo>
                <a:cubicBezTo>
                  <a:pt x="960598" y="1514014"/>
                  <a:pt x="957755" y="1515487"/>
                  <a:pt x="954456" y="1516429"/>
                </a:cubicBezTo>
                <a:cubicBezTo>
                  <a:pt x="951157" y="1517372"/>
                  <a:pt x="947534" y="1517843"/>
                  <a:pt x="943587" y="1517843"/>
                </a:cubicBezTo>
                <a:cubicBezTo>
                  <a:pt x="939345" y="1517843"/>
                  <a:pt x="935678" y="1517460"/>
                  <a:pt x="932585" y="1516694"/>
                </a:cubicBezTo>
                <a:cubicBezTo>
                  <a:pt x="929492" y="1515929"/>
                  <a:pt x="926900" y="1515119"/>
                  <a:pt x="924809" y="1514264"/>
                </a:cubicBezTo>
                <a:cubicBezTo>
                  <a:pt x="922718" y="1513410"/>
                  <a:pt x="921053" y="1512615"/>
                  <a:pt x="919816" y="1511878"/>
                </a:cubicBezTo>
                <a:cubicBezTo>
                  <a:pt x="918579" y="1511142"/>
                  <a:pt x="917666" y="1510774"/>
                  <a:pt x="917077" y="1510774"/>
                </a:cubicBezTo>
                <a:cubicBezTo>
                  <a:pt x="916665" y="1510774"/>
                  <a:pt x="916296" y="1510892"/>
                  <a:pt x="915972" y="1511127"/>
                </a:cubicBezTo>
                <a:cubicBezTo>
                  <a:pt x="915648" y="1511363"/>
                  <a:pt x="915368" y="1511731"/>
                  <a:pt x="915133" y="1512232"/>
                </a:cubicBezTo>
                <a:cubicBezTo>
                  <a:pt x="914897" y="1512733"/>
                  <a:pt x="914735" y="1513381"/>
                  <a:pt x="914647" y="1514176"/>
                </a:cubicBezTo>
                <a:cubicBezTo>
                  <a:pt x="914558" y="1514971"/>
                  <a:pt x="914514" y="1515870"/>
                  <a:pt x="914514" y="1516871"/>
                </a:cubicBezTo>
                <a:cubicBezTo>
                  <a:pt x="914514" y="1517932"/>
                  <a:pt x="914544" y="1518845"/>
                  <a:pt x="914603" y="1519610"/>
                </a:cubicBezTo>
                <a:cubicBezTo>
                  <a:pt x="914662" y="1520376"/>
                  <a:pt x="914765" y="1521010"/>
                  <a:pt x="914912" y="1521510"/>
                </a:cubicBezTo>
                <a:cubicBezTo>
                  <a:pt x="915059" y="1522011"/>
                  <a:pt x="915221" y="1522438"/>
                  <a:pt x="915398" y="1522792"/>
                </a:cubicBezTo>
                <a:cubicBezTo>
                  <a:pt x="915575" y="1523145"/>
                  <a:pt x="915884" y="1523528"/>
                  <a:pt x="916326" y="1523940"/>
                </a:cubicBezTo>
                <a:cubicBezTo>
                  <a:pt x="916768" y="1524353"/>
                  <a:pt x="917784" y="1524912"/>
                  <a:pt x="919374" y="1525619"/>
                </a:cubicBezTo>
                <a:cubicBezTo>
                  <a:pt x="920965" y="1526326"/>
                  <a:pt x="922997" y="1527048"/>
                  <a:pt x="925472" y="1527784"/>
                </a:cubicBezTo>
                <a:cubicBezTo>
                  <a:pt x="927946" y="1528521"/>
                  <a:pt x="930774" y="1529139"/>
                  <a:pt x="933955" y="1529640"/>
                </a:cubicBezTo>
                <a:cubicBezTo>
                  <a:pt x="937136" y="1530141"/>
                  <a:pt x="940494" y="1530391"/>
                  <a:pt x="944029" y="1530391"/>
                </a:cubicBezTo>
                <a:cubicBezTo>
                  <a:pt x="950391" y="1530391"/>
                  <a:pt x="956179" y="1529537"/>
                  <a:pt x="961393" y="1527829"/>
                </a:cubicBezTo>
                <a:cubicBezTo>
                  <a:pt x="966606" y="1526120"/>
                  <a:pt x="971098" y="1523631"/>
                  <a:pt x="974869" y="1520362"/>
                </a:cubicBezTo>
                <a:cubicBezTo>
                  <a:pt x="978639" y="1517092"/>
                  <a:pt x="981555" y="1513071"/>
                  <a:pt x="983617" y="1508300"/>
                </a:cubicBezTo>
                <a:cubicBezTo>
                  <a:pt x="985679" y="1503528"/>
                  <a:pt x="986710" y="1498078"/>
                  <a:pt x="986710" y="1491952"/>
                </a:cubicBezTo>
                <a:cubicBezTo>
                  <a:pt x="986710" y="1487003"/>
                  <a:pt x="985901" y="1482496"/>
                  <a:pt x="984284" y="1478432"/>
                </a:cubicBezTo>
                <a:cubicBezTo>
                  <a:pt x="982667" y="1474367"/>
                  <a:pt x="980283" y="1470906"/>
                  <a:pt x="977133" y="1468049"/>
                </a:cubicBezTo>
                <a:cubicBezTo>
                  <a:pt x="973983" y="1465191"/>
                  <a:pt x="970053" y="1462982"/>
                  <a:pt x="965342" y="1461421"/>
                </a:cubicBezTo>
                <a:cubicBezTo>
                  <a:pt x="960631" y="1459860"/>
                  <a:pt x="955126" y="1459079"/>
                  <a:pt x="948827" y="1459079"/>
                </a:cubicBezTo>
                <a:cubicBezTo>
                  <a:pt x="946102" y="1459079"/>
                  <a:pt x="943704" y="1459109"/>
                  <a:pt x="941632" y="1459168"/>
                </a:cubicBezTo>
                <a:cubicBezTo>
                  <a:pt x="939561" y="1459227"/>
                  <a:pt x="937532" y="1459403"/>
                  <a:pt x="935546" y="1459698"/>
                </a:cubicBezTo>
                <a:lnTo>
                  <a:pt x="935546" y="1427621"/>
                </a:lnTo>
                <a:lnTo>
                  <a:pt x="976425" y="1427621"/>
                </a:lnTo>
                <a:cubicBezTo>
                  <a:pt x="977440" y="1427621"/>
                  <a:pt x="978230" y="1427032"/>
                  <a:pt x="978794" y="1425853"/>
                </a:cubicBezTo>
                <a:cubicBezTo>
                  <a:pt x="979358" y="1424675"/>
                  <a:pt x="979640" y="1423026"/>
                  <a:pt x="979640" y="1420905"/>
                </a:cubicBezTo>
                <a:cubicBezTo>
                  <a:pt x="979640" y="1419786"/>
                  <a:pt x="979567" y="1418814"/>
                  <a:pt x="979420" y="1417989"/>
                </a:cubicBezTo>
                <a:cubicBezTo>
                  <a:pt x="979272" y="1417164"/>
                  <a:pt x="979051" y="1416487"/>
                  <a:pt x="978757" y="1415956"/>
                </a:cubicBezTo>
                <a:cubicBezTo>
                  <a:pt x="978462" y="1415426"/>
                  <a:pt x="978094" y="1415028"/>
                  <a:pt x="977652" y="1414763"/>
                </a:cubicBezTo>
                <a:cubicBezTo>
                  <a:pt x="977210" y="1414498"/>
                  <a:pt x="976754" y="1414366"/>
                  <a:pt x="976283" y="1414366"/>
                </a:cubicBezTo>
                <a:close/>
                <a:moveTo>
                  <a:pt x="698559" y="1414366"/>
                </a:moveTo>
                <a:cubicBezTo>
                  <a:pt x="696944" y="1414366"/>
                  <a:pt x="695478" y="1414896"/>
                  <a:pt x="694162" y="1415956"/>
                </a:cubicBezTo>
                <a:cubicBezTo>
                  <a:pt x="692846" y="1417017"/>
                  <a:pt x="692188" y="1418784"/>
                  <a:pt x="692188" y="1421258"/>
                </a:cubicBezTo>
                <a:lnTo>
                  <a:pt x="692188" y="1526415"/>
                </a:lnTo>
                <a:cubicBezTo>
                  <a:pt x="692188" y="1526886"/>
                  <a:pt x="692294" y="1527298"/>
                  <a:pt x="692507" y="1527652"/>
                </a:cubicBezTo>
                <a:cubicBezTo>
                  <a:pt x="692719" y="1528005"/>
                  <a:pt x="693113" y="1528285"/>
                  <a:pt x="693690" y="1528491"/>
                </a:cubicBezTo>
                <a:cubicBezTo>
                  <a:pt x="694267" y="1528698"/>
                  <a:pt x="695040" y="1528874"/>
                  <a:pt x="696011" y="1529022"/>
                </a:cubicBezTo>
                <a:cubicBezTo>
                  <a:pt x="696982" y="1529169"/>
                  <a:pt x="698195" y="1529242"/>
                  <a:pt x="699651" y="1529242"/>
                </a:cubicBezTo>
                <a:cubicBezTo>
                  <a:pt x="701168" y="1529242"/>
                  <a:pt x="702412" y="1529169"/>
                  <a:pt x="703383" y="1529022"/>
                </a:cubicBezTo>
                <a:cubicBezTo>
                  <a:pt x="704353" y="1528874"/>
                  <a:pt x="705142" y="1528698"/>
                  <a:pt x="705749" y="1528491"/>
                </a:cubicBezTo>
                <a:cubicBezTo>
                  <a:pt x="706356" y="1528285"/>
                  <a:pt x="706781" y="1528005"/>
                  <a:pt x="707024" y="1527652"/>
                </a:cubicBezTo>
                <a:cubicBezTo>
                  <a:pt x="707266" y="1527298"/>
                  <a:pt x="707387" y="1526886"/>
                  <a:pt x="707387" y="1526415"/>
                </a:cubicBezTo>
                <a:lnTo>
                  <a:pt x="707387" y="1426825"/>
                </a:lnTo>
                <a:lnTo>
                  <a:pt x="707476" y="1426825"/>
                </a:lnTo>
                <a:lnTo>
                  <a:pt x="746004" y="1526857"/>
                </a:lnTo>
                <a:cubicBezTo>
                  <a:pt x="746121" y="1527210"/>
                  <a:pt x="746342" y="1527534"/>
                  <a:pt x="746666" y="1527829"/>
                </a:cubicBezTo>
                <a:cubicBezTo>
                  <a:pt x="746990" y="1528123"/>
                  <a:pt x="747447" y="1528374"/>
                  <a:pt x="748036" y="1528580"/>
                </a:cubicBezTo>
                <a:cubicBezTo>
                  <a:pt x="748625" y="1528786"/>
                  <a:pt x="749362" y="1528948"/>
                  <a:pt x="750245" y="1529066"/>
                </a:cubicBezTo>
                <a:cubicBezTo>
                  <a:pt x="751129" y="1529184"/>
                  <a:pt x="752189" y="1529242"/>
                  <a:pt x="753426" y="1529242"/>
                </a:cubicBezTo>
                <a:cubicBezTo>
                  <a:pt x="754605" y="1529242"/>
                  <a:pt x="755621" y="1529198"/>
                  <a:pt x="756475" y="1529110"/>
                </a:cubicBezTo>
                <a:cubicBezTo>
                  <a:pt x="757329" y="1529022"/>
                  <a:pt x="758066" y="1528874"/>
                  <a:pt x="758684" y="1528668"/>
                </a:cubicBezTo>
                <a:cubicBezTo>
                  <a:pt x="759303" y="1528462"/>
                  <a:pt x="759774" y="1528211"/>
                  <a:pt x="760098" y="1527917"/>
                </a:cubicBezTo>
                <a:cubicBezTo>
                  <a:pt x="760422" y="1527622"/>
                  <a:pt x="760672" y="1527269"/>
                  <a:pt x="760849" y="1526857"/>
                </a:cubicBezTo>
                <a:lnTo>
                  <a:pt x="801144" y="1426825"/>
                </a:lnTo>
                <a:lnTo>
                  <a:pt x="801321" y="1426825"/>
                </a:lnTo>
                <a:lnTo>
                  <a:pt x="801321" y="1526415"/>
                </a:lnTo>
                <a:cubicBezTo>
                  <a:pt x="801321" y="1526886"/>
                  <a:pt x="801442" y="1527298"/>
                  <a:pt x="801685" y="1527652"/>
                </a:cubicBezTo>
                <a:cubicBezTo>
                  <a:pt x="801928" y="1528005"/>
                  <a:pt x="802337" y="1528285"/>
                  <a:pt x="802914" y="1528491"/>
                </a:cubicBezTo>
                <a:cubicBezTo>
                  <a:pt x="803490" y="1528698"/>
                  <a:pt x="804279" y="1528874"/>
                  <a:pt x="805280" y="1529022"/>
                </a:cubicBezTo>
                <a:cubicBezTo>
                  <a:pt x="806281" y="1529169"/>
                  <a:pt x="807480" y="1529242"/>
                  <a:pt x="808875" y="1529242"/>
                </a:cubicBezTo>
                <a:cubicBezTo>
                  <a:pt x="810392" y="1529242"/>
                  <a:pt x="811621" y="1529169"/>
                  <a:pt x="812561" y="1529022"/>
                </a:cubicBezTo>
                <a:cubicBezTo>
                  <a:pt x="813501" y="1528874"/>
                  <a:pt x="814275" y="1528698"/>
                  <a:pt x="814882" y="1528491"/>
                </a:cubicBezTo>
                <a:cubicBezTo>
                  <a:pt x="815489" y="1528285"/>
                  <a:pt x="815914" y="1528005"/>
                  <a:pt x="816156" y="1527652"/>
                </a:cubicBezTo>
                <a:cubicBezTo>
                  <a:pt x="816399" y="1527298"/>
                  <a:pt x="816520" y="1526886"/>
                  <a:pt x="816520" y="1526415"/>
                </a:cubicBezTo>
                <a:lnTo>
                  <a:pt x="816520" y="1421258"/>
                </a:lnTo>
                <a:cubicBezTo>
                  <a:pt x="816520" y="1420021"/>
                  <a:pt x="816341" y="1418976"/>
                  <a:pt x="815982" y="1418121"/>
                </a:cubicBezTo>
                <a:cubicBezTo>
                  <a:pt x="815623" y="1417267"/>
                  <a:pt x="815159" y="1416560"/>
                  <a:pt x="814590" y="1416001"/>
                </a:cubicBezTo>
                <a:cubicBezTo>
                  <a:pt x="814021" y="1415441"/>
                  <a:pt x="813333" y="1415028"/>
                  <a:pt x="812525" y="1414763"/>
                </a:cubicBezTo>
                <a:cubicBezTo>
                  <a:pt x="811717" y="1414498"/>
                  <a:pt x="810864" y="1414366"/>
                  <a:pt x="809966" y="1414366"/>
                </a:cubicBezTo>
                <a:lnTo>
                  <a:pt x="800181" y="1414366"/>
                </a:lnTo>
                <a:cubicBezTo>
                  <a:pt x="798684" y="1414366"/>
                  <a:pt x="797367" y="1414528"/>
                  <a:pt x="796230" y="1414852"/>
                </a:cubicBezTo>
                <a:cubicBezTo>
                  <a:pt x="795094" y="1415176"/>
                  <a:pt x="794061" y="1415706"/>
                  <a:pt x="793133" y="1416442"/>
                </a:cubicBezTo>
                <a:cubicBezTo>
                  <a:pt x="792206" y="1417179"/>
                  <a:pt x="791352" y="1418166"/>
                  <a:pt x="790574" y="1419403"/>
                </a:cubicBezTo>
                <a:cubicBezTo>
                  <a:pt x="789796" y="1420640"/>
                  <a:pt x="789078" y="1422142"/>
                  <a:pt x="788420" y="1423909"/>
                </a:cubicBezTo>
                <a:lnTo>
                  <a:pt x="754398" y="1506444"/>
                </a:lnTo>
                <a:lnTo>
                  <a:pt x="753957" y="1506444"/>
                </a:lnTo>
                <a:lnTo>
                  <a:pt x="721261" y="1423644"/>
                </a:lnTo>
                <a:cubicBezTo>
                  <a:pt x="720722" y="1422054"/>
                  <a:pt x="720094" y="1420669"/>
                  <a:pt x="719376" y="1419491"/>
                </a:cubicBezTo>
                <a:cubicBezTo>
                  <a:pt x="718658" y="1418313"/>
                  <a:pt x="717761" y="1417341"/>
                  <a:pt x="716685" y="1416575"/>
                </a:cubicBezTo>
                <a:cubicBezTo>
                  <a:pt x="715608" y="1415809"/>
                  <a:pt x="714352" y="1415249"/>
                  <a:pt x="712916" y="1414896"/>
                </a:cubicBezTo>
                <a:cubicBezTo>
                  <a:pt x="711480" y="1414542"/>
                  <a:pt x="709805" y="1414366"/>
                  <a:pt x="707891" y="1414366"/>
                </a:cubicBezTo>
                <a:close/>
                <a:moveTo>
                  <a:pt x="595594" y="1414366"/>
                </a:moveTo>
                <a:cubicBezTo>
                  <a:pt x="595123" y="1414366"/>
                  <a:pt x="594696" y="1414484"/>
                  <a:pt x="594313" y="1414719"/>
                </a:cubicBezTo>
                <a:cubicBezTo>
                  <a:pt x="593930" y="1414955"/>
                  <a:pt x="593621" y="1415338"/>
                  <a:pt x="593385" y="1415868"/>
                </a:cubicBezTo>
                <a:cubicBezTo>
                  <a:pt x="593149" y="1416398"/>
                  <a:pt x="592958" y="1417090"/>
                  <a:pt x="592811" y="1417945"/>
                </a:cubicBezTo>
                <a:cubicBezTo>
                  <a:pt x="592663" y="1418799"/>
                  <a:pt x="592590" y="1419786"/>
                  <a:pt x="592590" y="1420905"/>
                </a:cubicBezTo>
                <a:cubicBezTo>
                  <a:pt x="592590" y="1422024"/>
                  <a:pt x="592663" y="1422996"/>
                  <a:pt x="592811" y="1423821"/>
                </a:cubicBezTo>
                <a:cubicBezTo>
                  <a:pt x="592958" y="1424646"/>
                  <a:pt x="593149" y="1425308"/>
                  <a:pt x="593385" y="1425809"/>
                </a:cubicBezTo>
                <a:cubicBezTo>
                  <a:pt x="593621" y="1426310"/>
                  <a:pt x="593930" y="1426678"/>
                  <a:pt x="594313" y="1426914"/>
                </a:cubicBezTo>
                <a:cubicBezTo>
                  <a:pt x="594696" y="1427149"/>
                  <a:pt x="595123" y="1427267"/>
                  <a:pt x="595594" y="1427267"/>
                </a:cubicBezTo>
                <a:lnTo>
                  <a:pt x="627760" y="1427267"/>
                </a:lnTo>
                <a:lnTo>
                  <a:pt x="627760" y="1526415"/>
                </a:lnTo>
                <a:cubicBezTo>
                  <a:pt x="627760" y="1526886"/>
                  <a:pt x="627877" y="1527298"/>
                  <a:pt x="628113" y="1527652"/>
                </a:cubicBezTo>
                <a:cubicBezTo>
                  <a:pt x="628349" y="1528005"/>
                  <a:pt x="628761" y="1528285"/>
                  <a:pt x="629350" y="1528491"/>
                </a:cubicBezTo>
                <a:cubicBezTo>
                  <a:pt x="629939" y="1528698"/>
                  <a:pt x="630735" y="1528874"/>
                  <a:pt x="631736" y="1529022"/>
                </a:cubicBezTo>
                <a:cubicBezTo>
                  <a:pt x="632738" y="1529169"/>
                  <a:pt x="633945" y="1529242"/>
                  <a:pt x="635359" y="1529242"/>
                </a:cubicBezTo>
                <a:cubicBezTo>
                  <a:pt x="636832" y="1529242"/>
                  <a:pt x="638054" y="1529169"/>
                  <a:pt x="639026" y="1529022"/>
                </a:cubicBezTo>
                <a:cubicBezTo>
                  <a:pt x="639998" y="1528874"/>
                  <a:pt x="640779" y="1528698"/>
                  <a:pt x="641368" y="1528491"/>
                </a:cubicBezTo>
                <a:cubicBezTo>
                  <a:pt x="641957" y="1528285"/>
                  <a:pt x="642370" y="1528005"/>
                  <a:pt x="642605" y="1527652"/>
                </a:cubicBezTo>
                <a:cubicBezTo>
                  <a:pt x="642841" y="1527298"/>
                  <a:pt x="642959" y="1526886"/>
                  <a:pt x="642959" y="1526415"/>
                </a:cubicBezTo>
                <a:lnTo>
                  <a:pt x="642959" y="1427267"/>
                </a:lnTo>
                <a:lnTo>
                  <a:pt x="675124" y="1427267"/>
                </a:lnTo>
                <a:cubicBezTo>
                  <a:pt x="675595" y="1427267"/>
                  <a:pt x="676023" y="1427149"/>
                  <a:pt x="676405" y="1426914"/>
                </a:cubicBezTo>
                <a:cubicBezTo>
                  <a:pt x="676788" y="1426678"/>
                  <a:pt x="677112" y="1426310"/>
                  <a:pt x="677377" y="1425809"/>
                </a:cubicBezTo>
                <a:cubicBezTo>
                  <a:pt x="677643" y="1425308"/>
                  <a:pt x="677834" y="1424646"/>
                  <a:pt x="677952" y="1423821"/>
                </a:cubicBezTo>
                <a:cubicBezTo>
                  <a:pt x="678070" y="1422996"/>
                  <a:pt x="678129" y="1422024"/>
                  <a:pt x="678129" y="1420905"/>
                </a:cubicBezTo>
                <a:cubicBezTo>
                  <a:pt x="678129" y="1419786"/>
                  <a:pt x="678070" y="1418799"/>
                  <a:pt x="677952" y="1417945"/>
                </a:cubicBezTo>
                <a:cubicBezTo>
                  <a:pt x="677834" y="1417090"/>
                  <a:pt x="677643" y="1416398"/>
                  <a:pt x="677377" y="1415868"/>
                </a:cubicBezTo>
                <a:cubicBezTo>
                  <a:pt x="677112" y="1415338"/>
                  <a:pt x="676788" y="1414955"/>
                  <a:pt x="676405" y="1414719"/>
                </a:cubicBezTo>
                <a:cubicBezTo>
                  <a:pt x="676023" y="1414484"/>
                  <a:pt x="675595" y="1414366"/>
                  <a:pt x="675124" y="1414366"/>
                </a:cubicBezTo>
                <a:close/>
                <a:moveTo>
                  <a:pt x="852188" y="1413836"/>
                </a:moveTo>
                <a:cubicBezTo>
                  <a:pt x="850774" y="1413836"/>
                  <a:pt x="849566" y="1413909"/>
                  <a:pt x="848565" y="1414056"/>
                </a:cubicBezTo>
                <a:cubicBezTo>
                  <a:pt x="847563" y="1414204"/>
                  <a:pt x="846768" y="1414380"/>
                  <a:pt x="846179" y="1414587"/>
                </a:cubicBezTo>
                <a:cubicBezTo>
                  <a:pt x="845590" y="1414793"/>
                  <a:pt x="845177" y="1415073"/>
                  <a:pt x="844942" y="1415426"/>
                </a:cubicBezTo>
                <a:cubicBezTo>
                  <a:pt x="844706" y="1415780"/>
                  <a:pt x="844588" y="1416192"/>
                  <a:pt x="844588" y="1416663"/>
                </a:cubicBezTo>
                <a:lnTo>
                  <a:pt x="844588" y="1522527"/>
                </a:lnTo>
                <a:cubicBezTo>
                  <a:pt x="844588" y="1524824"/>
                  <a:pt x="845192" y="1526429"/>
                  <a:pt x="846400" y="1527343"/>
                </a:cubicBezTo>
                <a:cubicBezTo>
                  <a:pt x="847608" y="1528256"/>
                  <a:pt x="848889" y="1528712"/>
                  <a:pt x="850244" y="1528712"/>
                </a:cubicBezTo>
                <a:lnTo>
                  <a:pt x="900789" y="1528712"/>
                </a:lnTo>
                <a:cubicBezTo>
                  <a:pt x="901320" y="1528712"/>
                  <a:pt x="901776" y="1528580"/>
                  <a:pt x="902159" y="1528315"/>
                </a:cubicBezTo>
                <a:cubicBezTo>
                  <a:pt x="902542" y="1528049"/>
                  <a:pt x="902866" y="1527637"/>
                  <a:pt x="903131" y="1527077"/>
                </a:cubicBezTo>
                <a:cubicBezTo>
                  <a:pt x="903396" y="1526518"/>
                  <a:pt x="903588" y="1525840"/>
                  <a:pt x="903706" y="1525045"/>
                </a:cubicBezTo>
                <a:cubicBezTo>
                  <a:pt x="903823" y="1524250"/>
                  <a:pt x="903882" y="1523263"/>
                  <a:pt x="903882" y="1522085"/>
                </a:cubicBezTo>
                <a:cubicBezTo>
                  <a:pt x="903882" y="1520907"/>
                  <a:pt x="903823" y="1519905"/>
                  <a:pt x="903706" y="1519080"/>
                </a:cubicBezTo>
                <a:cubicBezTo>
                  <a:pt x="903588" y="1518256"/>
                  <a:pt x="903396" y="1517593"/>
                  <a:pt x="903131" y="1517092"/>
                </a:cubicBezTo>
                <a:cubicBezTo>
                  <a:pt x="902866" y="1516591"/>
                  <a:pt x="902542" y="1516208"/>
                  <a:pt x="902159" y="1515943"/>
                </a:cubicBezTo>
                <a:cubicBezTo>
                  <a:pt x="901776" y="1515678"/>
                  <a:pt x="901320" y="1515546"/>
                  <a:pt x="900789" y="1515546"/>
                </a:cubicBezTo>
                <a:lnTo>
                  <a:pt x="859787" y="1515546"/>
                </a:lnTo>
                <a:lnTo>
                  <a:pt x="859787" y="1416663"/>
                </a:lnTo>
                <a:cubicBezTo>
                  <a:pt x="859787" y="1416192"/>
                  <a:pt x="859670" y="1415780"/>
                  <a:pt x="859434" y="1415426"/>
                </a:cubicBezTo>
                <a:cubicBezTo>
                  <a:pt x="859198" y="1415073"/>
                  <a:pt x="858786" y="1414793"/>
                  <a:pt x="858197" y="1414587"/>
                </a:cubicBezTo>
                <a:cubicBezTo>
                  <a:pt x="857608" y="1414380"/>
                  <a:pt x="856827" y="1414204"/>
                  <a:pt x="855855" y="1414056"/>
                </a:cubicBezTo>
                <a:cubicBezTo>
                  <a:pt x="854883" y="1413909"/>
                  <a:pt x="853661" y="1413836"/>
                  <a:pt x="852188" y="1413836"/>
                </a:cubicBezTo>
                <a:close/>
                <a:moveTo>
                  <a:pt x="499763" y="1413836"/>
                </a:moveTo>
                <a:cubicBezTo>
                  <a:pt x="498349" y="1413836"/>
                  <a:pt x="497141" y="1413909"/>
                  <a:pt x="496140" y="1414056"/>
                </a:cubicBezTo>
                <a:cubicBezTo>
                  <a:pt x="495138" y="1414204"/>
                  <a:pt x="494343" y="1414380"/>
                  <a:pt x="493754" y="1414587"/>
                </a:cubicBezTo>
                <a:cubicBezTo>
                  <a:pt x="493165" y="1414793"/>
                  <a:pt x="492752" y="1415073"/>
                  <a:pt x="492517" y="1415426"/>
                </a:cubicBezTo>
                <a:cubicBezTo>
                  <a:pt x="492281" y="1415780"/>
                  <a:pt x="492163" y="1416192"/>
                  <a:pt x="492163" y="1416663"/>
                </a:cubicBezTo>
                <a:lnTo>
                  <a:pt x="492163" y="1526415"/>
                </a:lnTo>
                <a:cubicBezTo>
                  <a:pt x="492163" y="1526886"/>
                  <a:pt x="492281" y="1527298"/>
                  <a:pt x="492517" y="1527652"/>
                </a:cubicBezTo>
                <a:cubicBezTo>
                  <a:pt x="492752" y="1528005"/>
                  <a:pt x="493165" y="1528285"/>
                  <a:pt x="493754" y="1528491"/>
                </a:cubicBezTo>
                <a:cubicBezTo>
                  <a:pt x="494343" y="1528698"/>
                  <a:pt x="495138" y="1528874"/>
                  <a:pt x="496140" y="1529022"/>
                </a:cubicBezTo>
                <a:cubicBezTo>
                  <a:pt x="497141" y="1529169"/>
                  <a:pt x="498349" y="1529242"/>
                  <a:pt x="499763" y="1529242"/>
                </a:cubicBezTo>
                <a:cubicBezTo>
                  <a:pt x="501236" y="1529242"/>
                  <a:pt x="502458" y="1529169"/>
                  <a:pt x="503430" y="1529022"/>
                </a:cubicBezTo>
                <a:cubicBezTo>
                  <a:pt x="504402" y="1528874"/>
                  <a:pt x="505183" y="1528698"/>
                  <a:pt x="505772" y="1528491"/>
                </a:cubicBezTo>
                <a:cubicBezTo>
                  <a:pt x="506361" y="1528285"/>
                  <a:pt x="506773" y="1528005"/>
                  <a:pt x="507009" y="1527652"/>
                </a:cubicBezTo>
                <a:cubicBezTo>
                  <a:pt x="507244" y="1527298"/>
                  <a:pt x="507362" y="1526886"/>
                  <a:pt x="507362" y="1526415"/>
                </a:cubicBezTo>
                <a:lnTo>
                  <a:pt x="507362" y="1475692"/>
                </a:lnTo>
                <a:lnTo>
                  <a:pt x="559410" y="1475692"/>
                </a:lnTo>
                <a:lnTo>
                  <a:pt x="559410" y="1526415"/>
                </a:lnTo>
                <a:cubicBezTo>
                  <a:pt x="559410" y="1526886"/>
                  <a:pt x="559528" y="1527298"/>
                  <a:pt x="559764" y="1527652"/>
                </a:cubicBezTo>
                <a:cubicBezTo>
                  <a:pt x="559999" y="1528005"/>
                  <a:pt x="560412" y="1528285"/>
                  <a:pt x="561001" y="1528491"/>
                </a:cubicBezTo>
                <a:cubicBezTo>
                  <a:pt x="561590" y="1528698"/>
                  <a:pt x="562356" y="1528874"/>
                  <a:pt x="563298" y="1529022"/>
                </a:cubicBezTo>
                <a:cubicBezTo>
                  <a:pt x="564241" y="1529169"/>
                  <a:pt x="565478" y="1529242"/>
                  <a:pt x="567010" y="1529242"/>
                </a:cubicBezTo>
                <a:cubicBezTo>
                  <a:pt x="568424" y="1529242"/>
                  <a:pt x="569617" y="1529169"/>
                  <a:pt x="570589" y="1529022"/>
                </a:cubicBezTo>
                <a:cubicBezTo>
                  <a:pt x="571561" y="1528874"/>
                  <a:pt x="572341" y="1528698"/>
                  <a:pt x="572930" y="1528491"/>
                </a:cubicBezTo>
                <a:cubicBezTo>
                  <a:pt x="573520" y="1528285"/>
                  <a:pt x="573932" y="1528005"/>
                  <a:pt x="574168" y="1527652"/>
                </a:cubicBezTo>
                <a:cubicBezTo>
                  <a:pt x="574403" y="1527298"/>
                  <a:pt x="574521" y="1526886"/>
                  <a:pt x="574521" y="1526415"/>
                </a:cubicBezTo>
                <a:lnTo>
                  <a:pt x="574521" y="1416663"/>
                </a:lnTo>
                <a:cubicBezTo>
                  <a:pt x="574521" y="1416192"/>
                  <a:pt x="574403" y="1415780"/>
                  <a:pt x="574168" y="1415426"/>
                </a:cubicBezTo>
                <a:cubicBezTo>
                  <a:pt x="573932" y="1415073"/>
                  <a:pt x="573520" y="1414793"/>
                  <a:pt x="572930" y="1414587"/>
                </a:cubicBezTo>
                <a:cubicBezTo>
                  <a:pt x="572341" y="1414380"/>
                  <a:pt x="571561" y="1414204"/>
                  <a:pt x="570589" y="1414056"/>
                </a:cubicBezTo>
                <a:cubicBezTo>
                  <a:pt x="569617" y="1413909"/>
                  <a:pt x="568424" y="1413836"/>
                  <a:pt x="567010" y="1413836"/>
                </a:cubicBezTo>
                <a:cubicBezTo>
                  <a:pt x="565478" y="1413836"/>
                  <a:pt x="564241" y="1413909"/>
                  <a:pt x="563298" y="1414056"/>
                </a:cubicBezTo>
                <a:cubicBezTo>
                  <a:pt x="562356" y="1414204"/>
                  <a:pt x="561590" y="1414380"/>
                  <a:pt x="561001" y="1414587"/>
                </a:cubicBezTo>
                <a:cubicBezTo>
                  <a:pt x="560412" y="1414793"/>
                  <a:pt x="559999" y="1415073"/>
                  <a:pt x="559764" y="1415426"/>
                </a:cubicBezTo>
                <a:cubicBezTo>
                  <a:pt x="559528" y="1415780"/>
                  <a:pt x="559410" y="1416192"/>
                  <a:pt x="559410" y="1416663"/>
                </a:cubicBezTo>
                <a:lnTo>
                  <a:pt x="559410" y="1462437"/>
                </a:lnTo>
                <a:lnTo>
                  <a:pt x="507362" y="1462437"/>
                </a:lnTo>
                <a:lnTo>
                  <a:pt x="507362" y="1416663"/>
                </a:lnTo>
                <a:cubicBezTo>
                  <a:pt x="507362" y="1416192"/>
                  <a:pt x="507244" y="1415780"/>
                  <a:pt x="507009" y="1415426"/>
                </a:cubicBezTo>
                <a:cubicBezTo>
                  <a:pt x="506773" y="1415073"/>
                  <a:pt x="506361" y="1414793"/>
                  <a:pt x="505772" y="1414587"/>
                </a:cubicBezTo>
                <a:cubicBezTo>
                  <a:pt x="505183" y="1414380"/>
                  <a:pt x="504402" y="1414204"/>
                  <a:pt x="503430" y="1414056"/>
                </a:cubicBezTo>
                <a:cubicBezTo>
                  <a:pt x="502458" y="1413909"/>
                  <a:pt x="501236" y="1413836"/>
                  <a:pt x="499763" y="1413836"/>
                </a:cubicBezTo>
                <a:close/>
                <a:moveTo>
                  <a:pt x="1202566" y="1412952"/>
                </a:moveTo>
                <a:cubicBezTo>
                  <a:pt x="1195085" y="1412952"/>
                  <a:pt x="1188266" y="1414307"/>
                  <a:pt x="1182110" y="1417017"/>
                </a:cubicBezTo>
                <a:cubicBezTo>
                  <a:pt x="1175953" y="1419727"/>
                  <a:pt x="1170666" y="1423659"/>
                  <a:pt x="1166248" y="1428814"/>
                </a:cubicBezTo>
                <a:cubicBezTo>
                  <a:pt x="1161829" y="1433968"/>
                  <a:pt x="1158398" y="1440257"/>
                  <a:pt x="1155953" y="1447680"/>
                </a:cubicBezTo>
                <a:cubicBezTo>
                  <a:pt x="1153508" y="1455103"/>
                  <a:pt x="1152286" y="1463557"/>
                  <a:pt x="1152286" y="1473041"/>
                </a:cubicBezTo>
                <a:cubicBezTo>
                  <a:pt x="1152286" y="1482290"/>
                  <a:pt x="1153420" y="1490464"/>
                  <a:pt x="1155688" y="1497563"/>
                </a:cubicBezTo>
                <a:cubicBezTo>
                  <a:pt x="1157956" y="1504662"/>
                  <a:pt x="1161196" y="1510627"/>
                  <a:pt x="1165408" y="1515457"/>
                </a:cubicBezTo>
                <a:cubicBezTo>
                  <a:pt x="1169620" y="1520288"/>
                  <a:pt x="1174716" y="1523940"/>
                  <a:pt x="1180696" y="1526415"/>
                </a:cubicBezTo>
                <a:cubicBezTo>
                  <a:pt x="1186675" y="1528889"/>
                  <a:pt x="1193376" y="1530126"/>
                  <a:pt x="1200799" y="1530126"/>
                </a:cubicBezTo>
                <a:cubicBezTo>
                  <a:pt x="1205100" y="1530126"/>
                  <a:pt x="1209061" y="1529728"/>
                  <a:pt x="1212684" y="1528933"/>
                </a:cubicBezTo>
                <a:cubicBezTo>
                  <a:pt x="1216307" y="1528138"/>
                  <a:pt x="1219518" y="1527166"/>
                  <a:pt x="1222316" y="1526017"/>
                </a:cubicBezTo>
                <a:cubicBezTo>
                  <a:pt x="1225115" y="1524868"/>
                  <a:pt x="1227456" y="1523690"/>
                  <a:pt x="1229341" y="1522482"/>
                </a:cubicBezTo>
                <a:cubicBezTo>
                  <a:pt x="1231227" y="1521275"/>
                  <a:pt x="1232464" y="1520376"/>
                  <a:pt x="1233053" y="1519787"/>
                </a:cubicBezTo>
                <a:cubicBezTo>
                  <a:pt x="1233642" y="1519198"/>
                  <a:pt x="1234055" y="1518697"/>
                  <a:pt x="1234290" y="1518285"/>
                </a:cubicBezTo>
                <a:cubicBezTo>
                  <a:pt x="1234526" y="1517873"/>
                  <a:pt x="1234717" y="1517401"/>
                  <a:pt x="1234864" y="1516871"/>
                </a:cubicBezTo>
                <a:cubicBezTo>
                  <a:pt x="1235012" y="1516341"/>
                  <a:pt x="1235115" y="1515722"/>
                  <a:pt x="1235174" y="1515015"/>
                </a:cubicBezTo>
                <a:cubicBezTo>
                  <a:pt x="1235233" y="1514308"/>
                  <a:pt x="1235262" y="1513484"/>
                  <a:pt x="1235262" y="1512541"/>
                </a:cubicBezTo>
                <a:cubicBezTo>
                  <a:pt x="1235262" y="1511186"/>
                  <a:pt x="1235218" y="1510067"/>
                  <a:pt x="1235129" y="1509183"/>
                </a:cubicBezTo>
                <a:cubicBezTo>
                  <a:pt x="1235040" y="1508300"/>
                  <a:pt x="1234907" y="1507607"/>
                  <a:pt x="1234729" y="1507107"/>
                </a:cubicBezTo>
                <a:cubicBezTo>
                  <a:pt x="1234552" y="1506606"/>
                  <a:pt x="1234315" y="1506267"/>
                  <a:pt x="1234019" y="1506090"/>
                </a:cubicBezTo>
                <a:cubicBezTo>
                  <a:pt x="1233723" y="1505914"/>
                  <a:pt x="1233367" y="1505825"/>
                  <a:pt x="1232952" y="1505825"/>
                </a:cubicBezTo>
                <a:cubicBezTo>
                  <a:pt x="1232064" y="1505825"/>
                  <a:pt x="1230850" y="1506385"/>
                  <a:pt x="1229310" y="1507504"/>
                </a:cubicBezTo>
                <a:cubicBezTo>
                  <a:pt x="1227770" y="1508624"/>
                  <a:pt x="1225801" y="1509875"/>
                  <a:pt x="1223402" y="1511260"/>
                </a:cubicBezTo>
                <a:cubicBezTo>
                  <a:pt x="1221004" y="1512644"/>
                  <a:pt x="1218102" y="1513896"/>
                  <a:pt x="1214697" y="1515015"/>
                </a:cubicBezTo>
                <a:cubicBezTo>
                  <a:pt x="1211291" y="1516135"/>
                  <a:pt x="1207309" y="1516694"/>
                  <a:pt x="1202749" y="1516694"/>
                </a:cubicBezTo>
                <a:cubicBezTo>
                  <a:pt x="1197359" y="1516694"/>
                  <a:pt x="1192532" y="1515737"/>
                  <a:pt x="1188268" y="1513822"/>
                </a:cubicBezTo>
                <a:cubicBezTo>
                  <a:pt x="1184004" y="1511908"/>
                  <a:pt x="1180406" y="1509080"/>
                  <a:pt x="1177474" y="1505339"/>
                </a:cubicBezTo>
                <a:cubicBezTo>
                  <a:pt x="1174543" y="1501598"/>
                  <a:pt x="1172292" y="1496944"/>
                  <a:pt x="1170723" y="1491377"/>
                </a:cubicBezTo>
                <a:cubicBezTo>
                  <a:pt x="1169153" y="1485810"/>
                  <a:pt x="1168368" y="1479404"/>
                  <a:pt x="1168368" y="1472158"/>
                </a:cubicBezTo>
                <a:cubicBezTo>
                  <a:pt x="1168368" y="1464853"/>
                  <a:pt x="1169183" y="1458358"/>
                  <a:pt x="1170812" y="1452673"/>
                </a:cubicBezTo>
                <a:cubicBezTo>
                  <a:pt x="1172440" y="1446988"/>
                  <a:pt x="1174736" y="1442172"/>
                  <a:pt x="1177697" y="1438225"/>
                </a:cubicBezTo>
                <a:cubicBezTo>
                  <a:pt x="1180658" y="1434278"/>
                  <a:pt x="1184226" y="1431288"/>
                  <a:pt x="1188401" y="1429256"/>
                </a:cubicBezTo>
                <a:cubicBezTo>
                  <a:pt x="1192577" y="1427223"/>
                  <a:pt x="1197211" y="1426207"/>
                  <a:pt x="1202305" y="1426207"/>
                </a:cubicBezTo>
                <a:cubicBezTo>
                  <a:pt x="1206984" y="1426207"/>
                  <a:pt x="1210997" y="1426781"/>
                  <a:pt x="1214343" y="1427930"/>
                </a:cubicBezTo>
                <a:cubicBezTo>
                  <a:pt x="1217689" y="1429079"/>
                  <a:pt x="1220531" y="1430345"/>
                  <a:pt x="1222871" y="1431730"/>
                </a:cubicBezTo>
                <a:cubicBezTo>
                  <a:pt x="1225210" y="1433114"/>
                  <a:pt x="1227120" y="1434381"/>
                  <a:pt x="1228601" y="1435530"/>
                </a:cubicBezTo>
                <a:cubicBezTo>
                  <a:pt x="1230083" y="1436678"/>
                  <a:pt x="1231237" y="1437253"/>
                  <a:pt x="1232066" y="1437253"/>
                </a:cubicBezTo>
                <a:cubicBezTo>
                  <a:pt x="1232540" y="1437253"/>
                  <a:pt x="1232940" y="1437120"/>
                  <a:pt x="1233265" y="1436855"/>
                </a:cubicBezTo>
                <a:cubicBezTo>
                  <a:pt x="1233591" y="1436590"/>
                  <a:pt x="1233873" y="1436178"/>
                  <a:pt x="1234110" y="1435618"/>
                </a:cubicBezTo>
                <a:cubicBezTo>
                  <a:pt x="1234347" y="1435058"/>
                  <a:pt x="1234525" y="1434366"/>
                  <a:pt x="1234643" y="1433541"/>
                </a:cubicBezTo>
                <a:cubicBezTo>
                  <a:pt x="1234761" y="1432717"/>
                  <a:pt x="1234820" y="1431715"/>
                  <a:pt x="1234820" y="1430537"/>
                </a:cubicBezTo>
                <a:cubicBezTo>
                  <a:pt x="1234820" y="1429476"/>
                  <a:pt x="1234776" y="1428563"/>
                  <a:pt x="1234688" y="1427797"/>
                </a:cubicBezTo>
                <a:cubicBezTo>
                  <a:pt x="1234599" y="1427032"/>
                  <a:pt x="1234482" y="1426369"/>
                  <a:pt x="1234334" y="1425809"/>
                </a:cubicBezTo>
                <a:cubicBezTo>
                  <a:pt x="1234187" y="1425250"/>
                  <a:pt x="1233996" y="1424764"/>
                  <a:pt x="1233760" y="1424351"/>
                </a:cubicBezTo>
                <a:cubicBezTo>
                  <a:pt x="1233524" y="1423939"/>
                  <a:pt x="1233009" y="1423335"/>
                  <a:pt x="1232213" y="1422540"/>
                </a:cubicBezTo>
                <a:cubicBezTo>
                  <a:pt x="1231418" y="1421744"/>
                  <a:pt x="1229990" y="1420728"/>
                  <a:pt x="1227928" y="1419491"/>
                </a:cubicBezTo>
                <a:cubicBezTo>
                  <a:pt x="1225866" y="1418254"/>
                  <a:pt x="1223509" y="1417164"/>
                  <a:pt x="1220858" y="1416221"/>
                </a:cubicBezTo>
                <a:cubicBezTo>
                  <a:pt x="1218207" y="1415279"/>
                  <a:pt x="1215321" y="1414498"/>
                  <a:pt x="1212198" y="1413880"/>
                </a:cubicBezTo>
                <a:cubicBezTo>
                  <a:pt x="1209076" y="1413261"/>
                  <a:pt x="1205865" y="1412952"/>
                  <a:pt x="1202566" y="1412952"/>
                </a:cubicBezTo>
                <a:close/>
                <a:moveTo>
                  <a:pt x="1453891" y="1412687"/>
                </a:moveTo>
                <a:cubicBezTo>
                  <a:pt x="1450120" y="1412687"/>
                  <a:pt x="1446600" y="1413040"/>
                  <a:pt x="1443331" y="1413747"/>
                </a:cubicBezTo>
                <a:cubicBezTo>
                  <a:pt x="1440061" y="1414454"/>
                  <a:pt x="1437175" y="1415323"/>
                  <a:pt x="1434671" y="1416354"/>
                </a:cubicBezTo>
                <a:cubicBezTo>
                  <a:pt x="1432167" y="1417385"/>
                  <a:pt x="1430061" y="1418431"/>
                  <a:pt x="1428353" y="1419491"/>
                </a:cubicBezTo>
                <a:cubicBezTo>
                  <a:pt x="1426644" y="1420551"/>
                  <a:pt x="1425510" y="1421361"/>
                  <a:pt x="1424951" y="1421921"/>
                </a:cubicBezTo>
                <a:cubicBezTo>
                  <a:pt x="1424391" y="1422481"/>
                  <a:pt x="1423993" y="1422967"/>
                  <a:pt x="1423758" y="1423379"/>
                </a:cubicBezTo>
                <a:cubicBezTo>
                  <a:pt x="1423522" y="1423792"/>
                  <a:pt x="1423316" y="1424248"/>
                  <a:pt x="1423139" y="1424749"/>
                </a:cubicBezTo>
                <a:cubicBezTo>
                  <a:pt x="1422962" y="1425250"/>
                  <a:pt x="1422844" y="1425839"/>
                  <a:pt x="1422786" y="1426516"/>
                </a:cubicBezTo>
                <a:cubicBezTo>
                  <a:pt x="1422727" y="1427194"/>
                  <a:pt x="1422697" y="1427974"/>
                  <a:pt x="1422697" y="1428858"/>
                </a:cubicBezTo>
                <a:cubicBezTo>
                  <a:pt x="1422697" y="1430154"/>
                  <a:pt x="1422741" y="1431200"/>
                  <a:pt x="1422830" y="1431995"/>
                </a:cubicBezTo>
                <a:cubicBezTo>
                  <a:pt x="1422918" y="1432790"/>
                  <a:pt x="1423065" y="1433409"/>
                  <a:pt x="1423272" y="1433851"/>
                </a:cubicBezTo>
                <a:cubicBezTo>
                  <a:pt x="1423478" y="1434292"/>
                  <a:pt x="1423743" y="1434587"/>
                  <a:pt x="1424067" y="1434734"/>
                </a:cubicBezTo>
                <a:cubicBezTo>
                  <a:pt x="1424391" y="1434882"/>
                  <a:pt x="1424759" y="1434955"/>
                  <a:pt x="1425171" y="1434955"/>
                </a:cubicBezTo>
                <a:cubicBezTo>
                  <a:pt x="1425761" y="1434955"/>
                  <a:pt x="1426792" y="1434440"/>
                  <a:pt x="1428264" y="1433409"/>
                </a:cubicBezTo>
                <a:cubicBezTo>
                  <a:pt x="1429737" y="1432378"/>
                  <a:pt x="1431593" y="1431273"/>
                  <a:pt x="1433831" y="1430095"/>
                </a:cubicBezTo>
                <a:cubicBezTo>
                  <a:pt x="1436070" y="1428917"/>
                  <a:pt x="1438618" y="1427812"/>
                  <a:pt x="1441475" y="1426781"/>
                </a:cubicBezTo>
                <a:cubicBezTo>
                  <a:pt x="1444332" y="1425750"/>
                  <a:pt x="1447469" y="1425235"/>
                  <a:pt x="1450886" y="1425235"/>
                </a:cubicBezTo>
                <a:cubicBezTo>
                  <a:pt x="1454009" y="1425235"/>
                  <a:pt x="1456763" y="1425691"/>
                  <a:pt x="1459148" y="1426605"/>
                </a:cubicBezTo>
                <a:cubicBezTo>
                  <a:pt x="1461534" y="1427518"/>
                  <a:pt x="1463493" y="1428770"/>
                  <a:pt x="1465025" y="1430360"/>
                </a:cubicBezTo>
                <a:cubicBezTo>
                  <a:pt x="1466557" y="1431951"/>
                  <a:pt x="1467705" y="1433821"/>
                  <a:pt x="1468471" y="1435971"/>
                </a:cubicBezTo>
                <a:cubicBezTo>
                  <a:pt x="1469237" y="1438122"/>
                  <a:pt x="1469620" y="1440375"/>
                  <a:pt x="1469620" y="1442731"/>
                </a:cubicBezTo>
                <a:cubicBezTo>
                  <a:pt x="1469620" y="1445972"/>
                  <a:pt x="1469046" y="1448902"/>
                  <a:pt x="1467897" y="1451524"/>
                </a:cubicBezTo>
                <a:cubicBezTo>
                  <a:pt x="1466748" y="1454145"/>
                  <a:pt x="1465099" y="1456399"/>
                  <a:pt x="1462948" y="1458284"/>
                </a:cubicBezTo>
                <a:cubicBezTo>
                  <a:pt x="1460798" y="1460169"/>
                  <a:pt x="1458176" y="1461612"/>
                  <a:pt x="1455084" y="1462614"/>
                </a:cubicBezTo>
                <a:cubicBezTo>
                  <a:pt x="1451991" y="1463615"/>
                  <a:pt x="1448500" y="1464116"/>
                  <a:pt x="1444612" y="1464116"/>
                </a:cubicBezTo>
                <a:lnTo>
                  <a:pt x="1434627" y="1464116"/>
                </a:lnTo>
                <a:cubicBezTo>
                  <a:pt x="1434097" y="1464116"/>
                  <a:pt x="1433625" y="1464219"/>
                  <a:pt x="1433213" y="1464425"/>
                </a:cubicBezTo>
                <a:cubicBezTo>
                  <a:pt x="1432801" y="1464632"/>
                  <a:pt x="1432432" y="1464956"/>
                  <a:pt x="1432108" y="1465398"/>
                </a:cubicBezTo>
                <a:cubicBezTo>
                  <a:pt x="1431784" y="1465839"/>
                  <a:pt x="1431534" y="1466428"/>
                  <a:pt x="1431357" y="1467165"/>
                </a:cubicBezTo>
                <a:cubicBezTo>
                  <a:pt x="1431180" y="1467901"/>
                  <a:pt x="1431092" y="1468829"/>
                  <a:pt x="1431092" y="1469948"/>
                </a:cubicBezTo>
                <a:cubicBezTo>
                  <a:pt x="1431092" y="1471186"/>
                  <a:pt x="1431199" y="1472187"/>
                  <a:pt x="1431412" y="1472953"/>
                </a:cubicBezTo>
                <a:cubicBezTo>
                  <a:pt x="1431625" y="1473719"/>
                  <a:pt x="1431899" y="1474337"/>
                  <a:pt x="1432233" y="1474809"/>
                </a:cubicBezTo>
                <a:cubicBezTo>
                  <a:pt x="1432568" y="1475280"/>
                  <a:pt x="1432963" y="1475619"/>
                  <a:pt x="1433419" y="1475825"/>
                </a:cubicBezTo>
                <a:cubicBezTo>
                  <a:pt x="1433875" y="1476031"/>
                  <a:pt x="1434347" y="1476134"/>
                  <a:pt x="1434834" y="1476134"/>
                </a:cubicBezTo>
                <a:lnTo>
                  <a:pt x="1446059" y="1476134"/>
                </a:lnTo>
                <a:cubicBezTo>
                  <a:pt x="1450744" y="1476134"/>
                  <a:pt x="1454928" y="1476635"/>
                  <a:pt x="1458609" y="1477636"/>
                </a:cubicBezTo>
                <a:cubicBezTo>
                  <a:pt x="1462290" y="1478638"/>
                  <a:pt x="1465393" y="1480081"/>
                  <a:pt x="1467917" y="1481966"/>
                </a:cubicBezTo>
                <a:cubicBezTo>
                  <a:pt x="1470442" y="1483851"/>
                  <a:pt x="1472359" y="1486090"/>
                  <a:pt x="1473667" y="1488682"/>
                </a:cubicBezTo>
                <a:cubicBezTo>
                  <a:pt x="1474975" y="1491274"/>
                  <a:pt x="1475629" y="1494190"/>
                  <a:pt x="1475629" y="1497430"/>
                </a:cubicBezTo>
                <a:cubicBezTo>
                  <a:pt x="1475629" y="1500376"/>
                  <a:pt x="1475115" y="1503101"/>
                  <a:pt x="1474088" y="1505604"/>
                </a:cubicBezTo>
                <a:cubicBezTo>
                  <a:pt x="1473061" y="1508108"/>
                  <a:pt x="1471520" y="1510273"/>
                  <a:pt x="1469465" y="1512099"/>
                </a:cubicBezTo>
                <a:cubicBezTo>
                  <a:pt x="1467410" y="1513926"/>
                  <a:pt x="1464871" y="1515339"/>
                  <a:pt x="1461850" y="1516341"/>
                </a:cubicBezTo>
                <a:cubicBezTo>
                  <a:pt x="1458828" y="1517342"/>
                  <a:pt x="1455323" y="1517843"/>
                  <a:pt x="1451335" y="1517843"/>
                </a:cubicBezTo>
                <a:cubicBezTo>
                  <a:pt x="1447225" y="1517843"/>
                  <a:pt x="1443493" y="1517372"/>
                  <a:pt x="1440139" y="1516429"/>
                </a:cubicBezTo>
                <a:cubicBezTo>
                  <a:pt x="1436785" y="1515487"/>
                  <a:pt x="1433854" y="1514470"/>
                  <a:pt x="1431346" y="1513381"/>
                </a:cubicBezTo>
                <a:cubicBezTo>
                  <a:pt x="1428838" y="1512291"/>
                  <a:pt x="1426783" y="1511275"/>
                  <a:pt x="1425182" y="1510332"/>
                </a:cubicBezTo>
                <a:cubicBezTo>
                  <a:pt x="1423581" y="1509389"/>
                  <a:pt x="1422508" y="1508918"/>
                  <a:pt x="1421964" y="1508918"/>
                </a:cubicBezTo>
                <a:cubicBezTo>
                  <a:pt x="1421178" y="1508918"/>
                  <a:pt x="1420573" y="1509330"/>
                  <a:pt x="1420150" y="1510155"/>
                </a:cubicBezTo>
                <a:cubicBezTo>
                  <a:pt x="1419727" y="1510980"/>
                  <a:pt x="1419516" y="1512453"/>
                  <a:pt x="1419516" y="1514574"/>
                </a:cubicBezTo>
                <a:cubicBezTo>
                  <a:pt x="1419516" y="1515811"/>
                  <a:pt x="1419560" y="1516856"/>
                  <a:pt x="1419649" y="1517711"/>
                </a:cubicBezTo>
                <a:cubicBezTo>
                  <a:pt x="1419737" y="1518565"/>
                  <a:pt x="1419869" y="1519286"/>
                  <a:pt x="1420046" y="1519876"/>
                </a:cubicBezTo>
                <a:cubicBezTo>
                  <a:pt x="1420223" y="1520465"/>
                  <a:pt x="1420429" y="1520965"/>
                  <a:pt x="1420665" y="1521378"/>
                </a:cubicBezTo>
                <a:cubicBezTo>
                  <a:pt x="1420900" y="1521790"/>
                  <a:pt x="1421239" y="1522203"/>
                  <a:pt x="1421681" y="1522615"/>
                </a:cubicBezTo>
                <a:cubicBezTo>
                  <a:pt x="1422123" y="1523027"/>
                  <a:pt x="1423198" y="1523690"/>
                  <a:pt x="1424906" y="1524603"/>
                </a:cubicBezTo>
                <a:cubicBezTo>
                  <a:pt x="1426615" y="1525516"/>
                  <a:pt x="1428765" y="1526400"/>
                  <a:pt x="1431357" y="1527254"/>
                </a:cubicBezTo>
                <a:cubicBezTo>
                  <a:pt x="1433949" y="1528108"/>
                  <a:pt x="1436910" y="1528845"/>
                  <a:pt x="1440238" y="1529463"/>
                </a:cubicBezTo>
                <a:cubicBezTo>
                  <a:pt x="1443566" y="1530082"/>
                  <a:pt x="1447145" y="1530391"/>
                  <a:pt x="1450975" y="1530391"/>
                </a:cubicBezTo>
                <a:cubicBezTo>
                  <a:pt x="1457278" y="1530391"/>
                  <a:pt x="1462934" y="1529581"/>
                  <a:pt x="1467941" y="1527961"/>
                </a:cubicBezTo>
                <a:cubicBezTo>
                  <a:pt x="1472948" y="1526341"/>
                  <a:pt x="1477161" y="1524029"/>
                  <a:pt x="1480577" y="1521024"/>
                </a:cubicBezTo>
                <a:cubicBezTo>
                  <a:pt x="1483994" y="1518020"/>
                  <a:pt x="1486616" y="1514412"/>
                  <a:pt x="1488442" y="1510199"/>
                </a:cubicBezTo>
                <a:cubicBezTo>
                  <a:pt x="1490268" y="1505987"/>
                  <a:pt x="1491181" y="1501260"/>
                  <a:pt x="1491181" y="1496017"/>
                </a:cubicBezTo>
                <a:cubicBezTo>
                  <a:pt x="1491181" y="1492423"/>
                  <a:pt x="1490519" y="1489050"/>
                  <a:pt x="1489193" y="1485899"/>
                </a:cubicBezTo>
                <a:cubicBezTo>
                  <a:pt x="1487868" y="1482747"/>
                  <a:pt x="1486027" y="1479993"/>
                  <a:pt x="1483670" y="1477636"/>
                </a:cubicBezTo>
                <a:cubicBezTo>
                  <a:pt x="1481314" y="1475280"/>
                  <a:pt x="1478501" y="1473321"/>
                  <a:pt x="1475231" y="1471760"/>
                </a:cubicBezTo>
                <a:cubicBezTo>
                  <a:pt x="1471962" y="1470199"/>
                  <a:pt x="1468353" y="1469212"/>
                  <a:pt x="1464406" y="1468800"/>
                </a:cubicBezTo>
                <a:lnTo>
                  <a:pt x="1464406" y="1468623"/>
                </a:lnTo>
                <a:cubicBezTo>
                  <a:pt x="1467882" y="1467975"/>
                  <a:pt x="1470945" y="1466811"/>
                  <a:pt x="1473596" y="1465132"/>
                </a:cubicBezTo>
                <a:cubicBezTo>
                  <a:pt x="1476247" y="1463453"/>
                  <a:pt x="1478486" y="1461421"/>
                  <a:pt x="1480312" y="1459035"/>
                </a:cubicBezTo>
                <a:cubicBezTo>
                  <a:pt x="1482138" y="1456649"/>
                  <a:pt x="1483523" y="1453910"/>
                  <a:pt x="1484466" y="1450817"/>
                </a:cubicBezTo>
                <a:cubicBezTo>
                  <a:pt x="1485408" y="1447724"/>
                  <a:pt x="1485879" y="1444381"/>
                  <a:pt x="1485879" y="1440787"/>
                </a:cubicBezTo>
                <a:cubicBezTo>
                  <a:pt x="1485879" y="1436605"/>
                  <a:pt x="1485217" y="1432790"/>
                  <a:pt x="1483891" y="1429344"/>
                </a:cubicBezTo>
                <a:cubicBezTo>
                  <a:pt x="1482566" y="1425898"/>
                  <a:pt x="1480563" y="1422937"/>
                  <a:pt x="1477882" y="1420463"/>
                </a:cubicBezTo>
                <a:cubicBezTo>
                  <a:pt x="1475202" y="1417989"/>
                  <a:pt x="1471859" y="1416074"/>
                  <a:pt x="1467853" y="1414719"/>
                </a:cubicBezTo>
                <a:cubicBezTo>
                  <a:pt x="1463847" y="1413364"/>
                  <a:pt x="1459193" y="1412687"/>
                  <a:pt x="1453891" y="1412687"/>
                </a:cubicBezTo>
                <a:close/>
                <a:moveTo>
                  <a:pt x="1368519" y="1412687"/>
                </a:moveTo>
                <a:cubicBezTo>
                  <a:pt x="1363570" y="1412687"/>
                  <a:pt x="1358961" y="1413350"/>
                  <a:pt x="1354690" y="1414675"/>
                </a:cubicBezTo>
                <a:cubicBezTo>
                  <a:pt x="1350419" y="1416001"/>
                  <a:pt x="1346737" y="1417930"/>
                  <a:pt x="1343644" y="1420463"/>
                </a:cubicBezTo>
                <a:cubicBezTo>
                  <a:pt x="1340551" y="1422996"/>
                  <a:pt x="1338136" y="1426133"/>
                  <a:pt x="1336398" y="1429874"/>
                </a:cubicBezTo>
                <a:cubicBezTo>
                  <a:pt x="1334660" y="1433615"/>
                  <a:pt x="1333791" y="1437871"/>
                  <a:pt x="1333791" y="1442643"/>
                </a:cubicBezTo>
                <a:cubicBezTo>
                  <a:pt x="1333791" y="1447297"/>
                  <a:pt x="1334542" y="1451288"/>
                  <a:pt x="1336044" y="1454617"/>
                </a:cubicBezTo>
                <a:cubicBezTo>
                  <a:pt x="1337546" y="1457945"/>
                  <a:pt x="1339505" y="1460847"/>
                  <a:pt x="1341921" y="1463321"/>
                </a:cubicBezTo>
                <a:cubicBezTo>
                  <a:pt x="1344336" y="1465795"/>
                  <a:pt x="1347076" y="1467945"/>
                  <a:pt x="1350139" y="1469772"/>
                </a:cubicBezTo>
                <a:cubicBezTo>
                  <a:pt x="1353202" y="1471598"/>
                  <a:pt x="1356354" y="1473262"/>
                  <a:pt x="1359594" y="1474764"/>
                </a:cubicBezTo>
                <a:cubicBezTo>
                  <a:pt x="1362834" y="1476267"/>
                  <a:pt x="1366001" y="1477739"/>
                  <a:pt x="1369093" y="1479183"/>
                </a:cubicBezTo>
                <a:cubicBezTo>
                  <a:pt x="1372186" y="1480626"/>
                  <a:pt x="1374940" y="1482217"/>
                  <a:pt x="1377356" y="1483955"/>
                </a:cubicBezTo>
                <a:cubicBezTo>
                  <a:pt x="1379771" y="1485692"/>
                  <a:pt x="1381715" y="1487710"/>
                  <a:pt x="1383188" y="1490008"/>
                </a:cubicBezTo>
                <a:cubicBezTo>
                  <a:pt x="1384661" y="1492305"/>
                  <a:pt x="1385397" y="1495074"/>
                  <a:pt x="1385397" y="1498314"/>
                </a:cubicBezTo>
                <a:cubicBezTo>
                  <a:pt x="1385397" y="1501319"/>
                  <a:pt x="1384867" y="1503999"/>
                  <a:pt x="1383806" y="1506355"/>
                </a:cubicBezTo>
                <a:cubicBezTo>
                  <a:pt x="1382746" y="1508712"/>
                  <a:pt x="1381229" y="1510700"/>
                  <a:pt x="1379256" y="1512320"/>
                </a:cubicBezTo>
                <a:cubicBezTo>
                  <a:pt x="1377282" y="1513940"/>
                  <a:pt x="1374926" y="1515192"/>
                  <a:pt x="1372186" y="1516076"/>
                </a:cubicBezTo>
                <a:cubicBezTo>
                  <a:pt x="1369447" y="1516959"/>
                  <a:pt x="1366428" y="1517401"/>
                  <a:pt x="1363129" y="1517401"/>
                </a:cubicBezTo>
                <a:cubicBezTo>
                  <a:pt x="1358769" y="1517401"/>
                  <a:pt x="1354925" y="1516886"/>
                  <a:pt x="1351597" y="1515855"/>
                </a:cubicBezTo>
                <a:cubicBezTo>
                  <a:pt x="1348268" y="1514824"/>
                  <a:pt x="1345426" y="1513719"/>
                  <a:pt x="1343069" y="1512541"/>
                </a:cubicBezTo>
                <a:cubicBezTo>
                  <a:pt x="1340713" y="1511363"/>
                  <a:pt x="1338784" y="1510273"/>
                  <a:pt x="1337281" y="1509272"/>
                </a:cubicBezTo>
                <a:cubicBezTo>
                  <a:pt x="1335779" y="1508270"/>
                  <a:pt x="1334616" y="1507769"/>
                  <a:pt x="1333791" y="1507769"/>
                </a:cubicBezTo>
                <a:cubicBezTo>
                  <a:pt x="1333320" y="1507769"/>
                  <a:pt x="1332907" y="1507872"/>
                  <a:pt x="1332554" y="1508079"/>
                </a:cubicBezTo>
                <a:cubicBezTo>
                  <a:pt x="1332200" y="1508285"/>
                  <a:pt x="1331906" y="1508653"/>
                  <a:pt x="1331670" y="1509183"/>
                </a:cubicBezTo>
                <a:cubicBezTo>
                  <a:pt x="1331435" y="1509713"/>
                  <a:pt x="1331258" y="1510406"/>
                  <a:pt x="1331140" y="1511260"/>
                </a:cubicBezTo>
                <a:cubicBezTo>
                  <a:pt x="1331022" y="1512114"/>
                  <a:pt x="1330963" y="1513189"/>
                  <a:pt x="1330963" y="1514485"/>
                </a:cubicBezTo>
                <a:cubicBezTo>
                  <a:pt x="1330963" y="1516311"/>
                  <a:pt x="1331125" y="1517770"/>
                  <a:pt x="1331449" y="1518859"/>
                </a:cubicBezTo>
                <a:cubicBezTo>
                  <a:pt x="1331773" y="1519949"/>
                  <a:pt x="1332274" y="1520848"/>
                  <a:pt x="1332951" y="1521555"/>
                </a:cubicBezTo>
                <a:cubicBezTo>
                  <a:pt x="1333629" y="1522261"/>
                  <a:pt x="1334837" y="1523116"/>
                  <a:pt x="1336574" y="1524117"/>
                </a:cubicBezTo>
                <a:cubicBezTo>
                  <a:pt x="1338312" y="1525119"/>
                  <a:pt x="1340463" y="1526091"/>
                  <a:pt x="1343025" y="1527033"/>
                </a:cubicBezTo>
                <a:cubicBezTo>
                  <a:pt x="1345588" y="1527976"/>
                  <a:pt x="1348504" y="1528771"/>
                  <a:pt x="1351773" y="1529419"/>
                </a:cubicBezTo>
                <a:cubicBezTo>
                  <a:pt x="1355043" y="1530067"/>
                  <a:pt x="1358593" y="1530391"/>
                  <a:pt x="1362422" y="1530391"/>
                </a:cubicBezTo>
                <a:cubicBezTo>
                  <a:pt x="1367900" y="1530391"/>
                  <a:pt x="1373011" y="1529655"/>
                  <a:pt x="1377753" y="1528182"/>
                </a:cubicBezTo>
                <a:cubicBezTo>
                  <a:pt x="1382496" y="1526709"/>
                  <a:pt x="1386620" y="1524515"/>
                  <a:pt x="1390125" y="1521599"/>
                </a:cubicBezTo>
                <a:cubicBezTo>
                  <a:pt x="1393630" y="1518683"/>
                  <a:pt x="1396369" y="1515133"/>
                  <a:pt x="1398343" y="1510951"/>
                </a:cubicBezTo>
                <a:cubicBezTo>
                  <a:pt x="1400316" y="1506768"/>
                  <a:pt x="1401303" y="1501996"/>
                  <a:pt x="1401303" y="1496635"/>
                </a:cubicBezTo>
                <a:cubicBezTo>
                  <a:pt x="1401303" y="1492099"/>
                  <a:pt x="1400552" y="1488167"/>
                  <a:pt x="1399050" y="1484838"/>
                </a:cubicBezTo>
                <a:cubicBezTo>
                  <a:pt x="1397547" y="1481510"/>
                  <a:pt x="1395574" y="1478623"/>
                  <a:pt x="1393129" y="1476178"/>
                </a:cubicBezTo>
                <a:cubicBezTo>
                  <a:pt x="1390684" y="1473733"/>
                  <a:pt x="1387901" y="1471613"/>
                  <a:pt x="1384778" y="1469816"/>
                </a:cubicBezTo>
                <a:cubicBezTo>
                  <a:pt x="1381656" y="1468019"/>
                  <a:pt x="1378475" y="1466370"/>
                  <a:pt x="1375235" y="1464867"/>
                </a:cubicBezTo>
                <a:cubicBezTo>
                  <a:pt x="1371995" y="1463365"/>
                  <a:pt x="1368814" y="1461878"/>
                  <a:pt x="1365691" y="1460405"/>
                </a:cubicBezTo>
                <a:cubicBezTo>
                  <a:pt x="1362569" y="1458932"/>
                  <a:pt x="1359786" y="1457312"/>
                  <a:pt x="1357341" y="1455545"/>
                </a:cubicBezTo>
                <a:cubicBezTo>
                  <a:pt x="1354896" y="1453777"/>
                  <a:pt x="1352937" y="1451745"/>
                  <a:pt x="1351464" y="1449447"/>
                </a:cubicBezTo>
                <a:cubicBezTo>
                  <a:pt x="1349992" y="1447150"/>
                  <a:pt x="1349255" y="1444410"/>
                  <a:pt x="1349255" y="1441229"/>
                </a:cubicBezTo>
                <a:cubicBezTo>
                  <a:pt x="1349255" y="1439049"/>
                  <a:pt x="1349638" y="1436988"/>
                  <a:pt x="1350404" y="1435044"/>
                </a:cubicBezTo>
                <a:cubicBezTo>
                  <a:pt x="1351170" y="1433099"/>
                  <a:pt x="1352319" y="1431421"/>
                  <a:pt x="1353850" y="1430007"/>
                </a:cubicBezTo>
                <a:cubicBezTo>
                  <a:pt x="1355382" y="1428593"/>
                  <a:pt x="1357326" y="1427459"/>
                  <a:pt x="1359682" y="1426605"/>
                </a:cubicBezTo>
                <a:cubicBezTo>
                  <a:pt x="1362039" y="1425750"/>
                  <a:pt x="1364808" y="1425323"/>
                  <a:pt x="1367989" y="1425323"/>
                </a:cubicBezTo>
                <a:cubicBezTo>
                  <a:pt x="1371406" y="1425323"/>
                  <a:pt x="1374484" y="1425750"/>
                  <a:pt x="1377223" y="1426605"/>
                </a:cubicBezTo>
                <a:cubicBezTo>
                  <a:pt x="1379962" y="1427459"/>
                  <a:pt x="1382334" y="1428401"/>
                  <a:pt x="1384337" y="1429432"/>
                </a:cubicBezTo>
                <a:cubicBezTo>
                  <a:pt x="1386340" y="1430463"/>
                  <a:pt x="1388033" y="1431391"/>
                  <a:pt x="1389418" y="1432216"/>
                </a:cubicBezTo>
                <a:cubicBezTo>
                  <a:pt x="1390802" y="1433041"/>
                  <a:pt x="1391818" y="1433453"/>
                  <a:pt x="1392466" y="1433453"/>
                </a:cubicBezTo>
                <a:cubicBezTo>
                  <a:pt x="1392879" y="1433453"/>
                  <a:pt x="1393247" y="1433320"/>
                  <a:pt x="1393571" y="1433055"/>
                </a:cubicBezTo>
                <a:cubicBezTo>
                  <a:pt x="1393895" y="1432790"/>
                  <a:pt x="1394145" y="1432378"/>
                  <a:pt x="1394322" y="1431818"/>
                </a:cubicBezTo>
                <a:cubicBezTo>
                  <a:pt x="1394499" y="1431259"/>
                  <a:pt x="1394631" y="1430566"/>
                  <a:pt x="1394720" y="1429742"/>
                </a:cubicBezTo>
                <a:cubicBezTo>
                  <a:pt x="1394808" y="1428917"/>
                  <a:pt x="1394852" y="1427974"/>
                  <a:pt x="1394852" y="1426914"/>
                </a:cubicBezTo>
                <a:cubicBezTo>
                  <a:pt x="1394852" y="1425795"/>
                  <a:pt x="1394823" y="1424881"/>
                  <a:pt x="1394764" y="1424174"/>
                </a:cubicBezTo>
                <a:cubicBezTo>
                  <a:pt x="1394705" y="1423468"/>
                  <a:pt x="1394617" y="1422864"/>
                  <a:pt x="1394499" y="1422363"/>
                </a:cubicBezTo>
                <a:cubicBezTo>
                  <a:pt x="1394381" y="1421862"/>
                  <a:pt x="1394234" y="1421450"/>
                  <a:pt x="1394057" y="1421126"/>
                </a:cubicBezTo>
                <a:cubicBezTo>
                  <a:pt x="1393880" y="1420802"/>
                  <a:pt x="1393512" y="1420360"/>
                  <a:pt x="1392952" y="1419800"/>
                </a:cubicBezTo>
                <a:cubicBezTo>
                  <a:pt x="1392393" y="1419241"/>
                  <a:pt x="1391229" y="1418504"/>
                  <a:pt x="1389462" y="1417591"/>
                </a:cubicBezTo>
                <a:cubicBezTo>
                  <a:pt x="1387695" y="1416678"/>
                  <a:pt x="1385677" y="1415853"/>
                  <a:pt x="1383409" y="1415117"/>
                </a:cubicBezTo>
                <a:cubicBezTo>
                  <a:pt x="1381141" y="1414380"/>
                  <a:pt x="1378725" y="1413791"/>
                  <a:pt x="1376163" y="1413350"/>
                </a:cubicBezTo>
                <a:cubicBezTo>
                  <a:pt x="1373600" y="1412908"/>
                  <a:pt x="1371052" y="1412687"/>
                  <a:pt x="1368519" y="1412687"/>
                </a:cubicBezTo>
                <a:close/>
                <a:moveTo>
                  <a:pt x="1282794" y="1412687"/>
                </a:moveTo>
                <a:cubicBezTo>
                  <a:pt x="1277846" y="1412687"/>
                  <a:pt x="1273236" y="1413350"/>
                  <a:pt x="1268965" y="1414675"/>
                </a:cubicBezTo>
                <a:cubicBezTo>
                  <a:pt x="1264694" y="1416001"/>
                  <a:pt x="1261012" y="1417930"/>
                  <a:pt x="1257919" y="1420463"/>
                </a:cubicBezTo>
                <a:cubicBezTo>
                  <a:pt x="1254826" y="1422996"/>
                  <a:pt x="1252411" y="1426133"/>
                  <a:pt x="1250673" y="1429874"/>
                </a:cubicBezTo>
                <a:cubicBezTo>
                  <a:pt x="1248935" y="1433615"/>
                  <a:pt x="1248066" y="1437871"/>
                  <a:pt x="1248066" y="1442643"/>
                </a:cubicBezTo>
                <a:cubicBezTo>
                  <a:pt x="1248066" y="1447297"/>
                  <a:pt x="1248817" y="1451288"/>
                  <a:pt x="1250319" y="1454617"/>
                </a:cubicBezTo>
                <a:cubicBezTo>
                  <a:pt x="1251822" y="1457945"/>
                  <a:pt x="1253780" y="1460847"/>
                  <a:pt x="1256196" y="1463321"/>
                </a:cubicBezTo>
                <a:cubicBezTo>
                  <a:pt x="1258611" y="1465795"/>
                  <a:pt x="1261350" y="1467945"/>
                  <a:pt x="1264414" y="1469772"/>
                </a:cubicBezTo>
                <a:cubicBezTo>
                  <a:pt x="1267477" y="1471598"/>
                  <a:pt x="1270629" y="1473262"/>
                  <a:pt x="1273869" y="1474764"/>
                </a:cubicBezTo>
                <a:cubicBezTo>
                  <a:pt x="1277109" y="1476267"/>
                  <a:pt x="1280276" y="1477739"/>
                  <a:pt x="1283369" y="1479183"/>
                </a:cubicBezTo>
                <a:cubicBezTo>
                  <a:pt x="1286461" y="1480626"/>
                  <a:pt x="1289215" y="1482217"/>
                  <a:pt x="1291631" y="1483955"/>
                </a:cubicBezTo>
                <a:cubicBezTo>
                  <a:pt x="1294046" y="1485692"/>
                  <a:pt x="1295990" y="1487710"/>
                  <a:pt x="1297463" y="1490008"/>
                </a:cubicBezTo>
                <a:cubicBezTo>
                  <a:pt x="1298936" y="1492305"/>
                  <a:pt x="1299672" y="1495074"/>
                  <a:pt x="1299672" y="1498314"/>
                </a:cubicBezTo>
                <a:cubicBezTo>
                  <a:pt x="1299672" y="1501319"/>
                  <a:pt x="1299142" y="1503999"/>
                  <a:pt x="1298082" y="1506355"/>
                </a:cubicBezTo>
                <a:cubicBezTo>
                  <a:pt x="1297021" y="1508712"/>
                  <a:pt x="1295504" y="1510700"/>
                  <a:pt x="1293531" y="1512320"/>
                </a:cubicBezTo>
                <a:cubicBezTo>
                  <a:pt x="1291557" y="1513940"/>
                  <a:pt x="1289201" y="1515192"/>
                  <a:pt x="1286461" y="1516076"/>
                </a:cubicBezTo>
                <a:cubicBezTo>
                  <a:pt x="1283722" y="1516959"/>
                  <a:pt x="1280703" y="1517401"/>
                  <a:pt x="1277404" y="1517401"/>
                </a:cubicBezTo>
                <a:cubicBezTo>
                  <a:pt x="1273044" y="1517401"/>
                  <a:pt x="1269200" y="1516886"/>
                  <a:pt x="1265872" y="1515855"/>
                </a:cubicBezTo>
                <a:cubicBezTo>
                  <a:pt x="1262543" y="1514824"/>
                  <a:pt x="1259701" y="1513719"/>
                  <a:pt x="1257345" y="1512541"/>
                </a:cubicBezTo>
                <a:cubicBezTo>
                  <a:pt x="1254988" y="1511363"/>
                  <a:pt x="1253059" y="1510273"/>
                  <a:pt x="1251556" y="1509272"/>
                </a:cubicBezTo>
                <a:cubicBezTo>
                  <a:pt x="1250054" y="1508270"/>
                  <a:pt x="1248891" y="1507769"/>
                  <a:pt x="1248066" y="1507769"/>
                </a:cubicBezTo>
                <a:cubicBezTo>
                  <a:pt x="1247595" y="1507769"/>
                  <a:pt x="1247182" y="1507872"/>
                  <a:pt x="1246829" y="1508079"/>
                </a:cubicBezTo>
                <a:cubicBezTo>
                  <a:pt x="1246475" y="1508285"/>
                  <a:pt x="1246181" y="1508653"/>
                  <a:pt x="1245945" y="1509183"/>
                </a:cubicBezTo>
                <a:cubicBezTo>
                  <a:pt x="1245709" y="1509713"/>
                  <a:pt x="1245533" y="1510406"/>
                  <a:pt x="1245415" y="1511260"/>
                </a:cubicBezTo>
                <a:cubicBezTo>
                  <a:pt x="1245297" y="1512114"/>
                  <a:pt x="1245238" y="1513189"/>
                  <a:pt x="1245238" y="1514485"/>
                </a:cubicBezTo>
                <a:cubicBezTo>
                  <a:pt x="1245238" y="1516311"/>
                  <a:pt x="1245400" y="1517770"/>
                  <a:pt x="1245724" y="1518859"/>
                </a:cubicBezTo>
                <a:cubicBezTo>
                  <a:pt x="1246048" y="1519949"/>
                  <a:pt x="1246549" y="1520848"/>
                  <a:pt x="1247227" y="1521555"/>
                </a:cubicBezTo>
                <a:cubicBezTo>
                  <a:pt x="1247904" y="1522261"/>
                  <a:pt x="1249112" y="1523116"/>
                  <a:pt x="1250850" y="1524117"/>
                </a:cubicBezTo>
                <a:cubicBezTo>
                  <a:pt x="1252587" y="1525119"/>
                  <a:pt x="1254738" y="1526091"/>
                  <a:pt x="1257300" y="1527033"/>
                </a:cubicBezTo>
                <a:cubicBezTo>
                  <a:pt x="1259863" y="1527976"/>
                  <a:pt x="1262779" y="1528771"/>
                  <a:pt x="1266049" y="1529419"/>
                </a:cubicBezTo>
                <a:cubicBezTo>
                  <a:pt x="1269318" y="1530067"/>
                  <a:pt x="1272868" y="1530391"/>
                  <a:pt x="1276697" y="1530391"/>
                </a:cubicBezTo>
                <a:cubicBezTo>
                  <a:pt x="1282176" y="1530391"/>
                  <a:pt x="1287286" y="1529655"/>
                  <a:pt x="1292028" y="1528182"/>
                </a:cubicBezTo>
                <a:cubicBezTo>
                  <a:pt x="1296771" y="1526709"/>
                  <a:pt x="1300894" y="1524515"/>
                  <a:pt x="1304400" y="1521599"/>
                </a:cubicBezTo>
                <a:cubicBezTo>
                  <a:pt x="1307905" y="1518683"/>
                  <a:pt x="1310644" y="1515133"/>
                  <a:pt x="1312618" y="1510951"/>
                </a:cubicBezTo>
                <a:cubicBezTo>
                  <a:pt x="1314591" y="1506768"/>
                  <a:pt x="1315578" y="1501996"/>
                  <a:pt x="1315578" y="1496635"/>
                </a:cubicBezTo>
                <a:cubicBezTo>
                  <a:pt x="1315578" y="1492099"/>
                  <a:pt x="1314827" y="1488167"/>
                  <a:pt x="1313325" y="1484838"/>
                </a:cubicBezTo>
                <a:cubicBezTo>
                  <a:pt x="1311823" y="1481510"/>
                  <a:pt x="1309849" y="1478623"/>
                  <a:pt x="1307404" y="1476178"/>
                </a:cubicBezTo>
                <a:cubicBezTo>
                  <a:pt x="1304959" y="1473733"/>
                  <a:pt x="1302176" y="1471613"/>
                  <a:pt x="1299054" y="1469816"/>
                </a:cubicBezTo>
                <a:cubicBezTo>
                  <a:pt x="1295931" y="1468019"/>
                  <a:pt x="1292750" y="1466370"/>
                  <a:pt x="1289510" y="1464867"/>
                </a:cubicBezTo>
                <a:cubicBezTo>
                  <a:pt x="1286270" y="1463365"/>
                  <a:pt x="1283089" y="1461878"/>
                  <a:pt x="1279966" y="1460405"/>
                </a:cubicBezTo>
                <a:cubicBezTo>
                  <a:pt x="1276844" y="1458932"/>
                  <a:pt x="1274061" y="1457312"/>
                  <a:pt x="1271616" y="1455545"/>
                </a:cubicBezTo>
                <a:cubicBezTo>
                  <a:pt x="1269171" y="1453777"/>
                  <a:pt x="1267212" y="1451745"/>
                  <a:pt x="1265739" y="1449447"/>
                </a:cubicBezTo>
                <a:cubicBezTo>
                  <a:pt x="1264266" y="1447150"/>
                  <a:pt x="1263530" y="1444410"/>
                  <a:pt x="1263530" y="1441229"/>
                </a:cubicBezTo>
                <a:cubicBezTo>
                  <a:pt x="1263530" y="1439049"/>
                  <a:pt x="1263913" y="1436988"/>
                  <a:pt x="1264679" y="1435044"/>
                </a:cubicBezTo>
                <a:cubicBezTo>
                  <a:pt x="1265445" y="1433099"/>
                  <a:pt x="1266594" y="1431421"/>
                  <a:pt x="1268125" y="1430007"/>
                </a:cubicBezTo>
                <a:cubicBezTo>
                  <a:pt x="1269657" y="1428593"/>
                  <a:pt x="1271601" y="1427459"/>
                  <a:pt x="1273957" y="1426605"/>
                </a:cubicBezTo>
                <a:cubicBezTo>
                  <a:pt x="1276314" y="1425750"/>
                  <a:pt x="1279083" y="1425323"/>
                  <a:pt x="1282264" y="1425323"/>
                </a:cubicBezTo>
                <a:cubicBezTo>
                  <a:pt x="1285681" y="1425323"/>
                  <a:pt x="1288759" y="1425750"/>
                  <a:pt x="1291498" y="1426605"/>
                </a:cubicBezTo>
                <a:cubicBezTo>
                  <a:pt x="1294238" y="1427459"/>
                  <a:pt x="1296609" y="1428401"/>
                  <a:pt x="1298612" y="1429432"/>
                </a:cubicBezTo>
                <a:cubicBezTo>
                  <a:pt x="1300615" y="1430463"/>
                  <a:pt x="1302308" y="1431391"/>
                  <a:pt x="1303693" y="1432216"/>
                </a:cubicBezTo>
                <a:cubicBezTo>
                  <a:pt x="1305077" y="1433041"/>
                  <a:pt x="1306093" y="1433453"/>
                  <a:pt x="1306742" y="1433453"/>
                </a:cubicBezTo>
                <a:cubicBezTo>
                  <a:pt x="1307154" y="1433453"/>
                  <a:pt x="1307522" y="1433320"/>
                  <a:pt x="1307846" y="1433055"/>
                </a:cubicBezTo>
                <a:cubicBezTo>
                  <a:pt x="1308170" y="1432790"/>
                  <a:pt x="1308420" y="1432378"/>
                  <a:pt x="1308597" y="1431818"/>
                </a:cubicBezTo>
                <a:cubicBezTo>
                  <a:pt x="1308774" y="1431259"/>
                  <a:pt x="1308906" y="1430566"/>
                  <a:pt x="1308995" y="1429742"/>
                </a:cubicBezTo>
                <a:cubicBezTo>
                  <a:pt x="1309083" y="1428917"/>
                  <a:pt x="1309127" y="1427974"/>
                  <a:pt x="1309127" y="1426914"/>
                </a:cubicBezTo>
                <a:cubicBezTo>
                  <a:pt x="1309127" y="1425795"/>
                  <a:pt x="1309098" y="1424881"/>
                  <a:pt x="1309039" y="1424174"/>
                </a:cubicBezTo>
                <a:cubicBezTo>
                  <a:pt x="1308980" y="1423468"/>
                  <a:pt x="1308892" y="1422864"/>
                  <a:pt x="1308774" y="1422363"/>
                </a:cubicBezTo>
                <a:cubicBezTo>
                  <a:pt x="1308656" y="1421862"/>
                  <a:pt x="1308509" y="1421450"/>
                  <a:pt x="1308332" y="1421126"/>
                </a:cubicBezTo>
                <a:cubicBezTo>
                  <a:pt x="1308155" y="1420802"/>
                  <a:pt x="1307787" y="1420360"/>
                  <a:pt x="1307228" y="1419800"/>
                </a:cubicBezTo>
                <a:cubicBezTo>
                  <a:pt x="1306668" y="1419241"/>
                  <a:pt x="1305504" y="1418504"/>
                  <a:pt x="1303737" y="1417591"/>
                </a:cubicBezTo>
                <a:cubicBezTo>
                  <a:pt x="1301970" y="1416678"/>
                  <a:pt x="1299952" y="1415853"/>
                  <a:pt x="1297684" y="1415117"/>
                </a:cubicBezTo>
                <a:cubicBezTo>
                  <a:pt x="1295416" y="1414380"/>
                  <a:pt x="1293000" y="1413791"/>
                  <a:pt x="1290438" y="1413350"/>
                </a:cubicBezTo>
                <a:cubicBezTo>
                  <a:pt x="1287875" y="1412908"/>
                  <a:pt x="1285327" y="1412687"/>
                  <a:pt x="1282794" y="1412687"/>
                </a:cubicBezTo>
                <a:close/>
                <a:moveTo>
                  <a:pt x="1091182" y="1398813"/>
                </a:moveTo>
                <a:cubicBezTo>
                  <a:pt x="1089945" y="1398813"/>
                  <a:pt x="1088885" y="1398857"/>
                  <a:pt x="1088001" y="1398946"/>
                </a:cubicBezTo>
                <a:cubicBezTo>
                  <a:pt x="1087118" y="1399034"/>
                  <a:pt x="1086396" y="1399211"/>
                  <a:pt x="1085836" y="1399476"/>
                </a:cubicBezTo>
                <a:cubicBezTo>
                  <a:pt x="1085277" y="1399741"/>
                  <a:pt x="1084805" y="1400095"/>
                  <a:pt x="1084422" y="1400536"/>
                </a:cubicBezTo>
                <a:cubicBezTo>
                  <a:pt x="1084040" y="1400978"/>
                  <a:pt x="1083730" y="1401582"/>
                  <a:pt x="1083495" y="1402348"/>
                </a:cubicBezTo>
                <a:lnTo>
                  <a:pt x="1030033" y="1548948"/>
                </a:lnTo>
                <a:cubicBezTo>
                  <a:pt x="1029679" y="1549714"/>
                  <a:pt x="1029562" y="1550377"/>
                  <a:pt x="1029679" y="1550936"/>
                </a:cubicBezTo>
                <a:cubicBezTo>
                  <a:pt x="1029797" y="1551496"/>
                  <a:pt x="1030121" y="1551967"/>
                  <a:pt x="1030651" y="1552350"/>
                </a:cubicBezTo>
                <a:cubicBezTo>
                  <a:pt x="1031182" y="1552733"/>
                  <a:pt x="1031933" y="1553028"/>
                  <a:pt x="1032905" y="1553234"/>
                </a:cubicBezTo>
                <a:cubicBezTo>
                  <a:pt x="1033877" y="1553440"/>
                  <a:pt x="1035099" y="1553543"/>
                  <a:pt x="1036572" y="1553543"/>
                </a:cubicBezTo>
                <a:cubicBezTo>
                  <a:pt x="1037809" y="1553543"/>
                  <a:pt x="1038855" y="1553484"/>
                  <a:pt x="1039709" y="1553367"/>
                </a:cubicBezTo>
                <a:cubicBezTo>
                  <a:pt x="1040563" y="1553249"/>
                  <a:pt x="1041285" y="1553072"/>
                  <a:pt x="1041874" y="1552836"/>
                </a:cubicBezTo>
                <a:cubicBezTo>
                  <a:pt x="1042463" y="1552601"/>
                  <a:pt x="1042949" y="1552262"/>
                  <a:pt x="1043332" y="1551820"/>
                </a:cubicBezTo>
                <a:cubicBezTo>
                  <a:pt x="1043715" y="1551378"/>
                  <a:pt x="1044024" y="1550774"/>
                  <a:pt x="1044260" y="1550009"/>
                </a:cubicBezTo>
                <a:lnTo>
                  <a:pt x="1097722" y="1403408"/>
                </a:lnTo>
                <a:cubicBezTo>
                  <a:pt x="1098016" y="1402642"/>
                  <a:pt x="1098105" y="1401965"/>
                  <a:pt x="1097987" y="1401376"/>
                </a:cubicBezTo>
                <a:cubicBezTo>
                  <a:pt x="1097869" y="1400787"/>
                  <a:pt x="1097545" y="1400315"/>
                  <a:pt x="1097015" y="1399962"/>
                </a:cubicBezTo>
                <a:cubicBezTo>
                  <a:pt x="1096484" y="1399608"/>
                  <a:pt x="1095748" y="1399329"/>
                  <a:pt x="1094806" y="1399122"/>
                </a:cubicBezTo>
                <a:cubicBezTo>
                  <a:pt x="1093863" y="1398916"/>
                  <a:pt x="1092655" y="1398813"/>
                  <a:pt x="1091182" y="1398813"/>
                </a:cubicBezTo>
                <a:close/>
                <a:moveTo>
                  <a:pt x="1413962" y="987972"/>
                </a:moveTo>
                <a:cubicBezTo>
                  <a:pt x="1411038" y="987972"/>
                  <a:pt x="1408614" y="988239"/>
                  <a:pt x="1406688" y="988774"/>
                </a:cubicBezTo>
                <a:cubicBezTo>
                  <a:pt x="1404763" y="989309"/>
                  <a:pt x="1403212" y="990218"/>
                  <a:pt x="1402035" y="991502"/>
                </a:cubicBezTo>
                <a:cubicBezTo>
                  <a:pt x="1400858" y="992786"/>
                  <a:pt x="1400056" y="994479"/>
                  <a:pt x="1399628" y="996583"/>
                </a:cubicBezTo>
                <a:cubicBezTo>
                  <a:pt x="1399200" y="998687"/>
                  <a:pt x="1398986" y="1001236"/>
                  <a:pt x="1398986" y="1004231"/>
                </a:cubicBezTo>
                <a:cubicBezTo>
                  <a:pt x="1398986" y="1007226"/>
                  <a:pt x="1399200" y="1009740"/>
                  <a:pt x="1399628" y="1011773"/>
                </a:cubicBezTo>
                <a:cubicBezTo>
                  <a:pt x="1400056" y="1013805"/>
                  <a:pt x="1400858" y="1015463"/>
                  <a:pt x="1402035" y="1016747"/>
                </a:cubicBezTo>
                <a:cubicBezTo>
                  <a:pt x="1403212" y="1018030"/>
                  <a:pt x="1404763" y="1018940"/>
                  <a:pt x="1406688" y="1019475"/>
                </a:cubicBezTo>
                <a:cubicBezTo>
                  <a:pt x="1408614" y="1020009"/>
                  <a:pt x="1411038" y="1020277"/>
                  <a:pt x="1413962" y="1020277"/>
                </a:cubicBezTo>
                <a:cubicBezTo>
                  <a:pt x="1416886" y="1020277"/>
                  <a:pt x="1419311" y="1020009"/>
                  <a:pt x="1421236" y="1019475"/>
                </a:cubicBezTo>
                <a:cubicBezTo>
                  <a:pt x="1423162" y="1018940"/>
                  <a:pt x="1424713" y="1018030"/>
                  <a:pt x="1425889" y="1016747"/>
                </a:cubicBezTo>
                <a:cubicBezTo>
                  <a:pt x="1427066" y="1015463"/>
                  <a:pt x="1427904" y="1013805"/>
                  <a:pt x="1428403" y="1011773"/>
                </a:cubicBezTo>
                <a:cubicBezTo>
                  <a:pt x="1428902" y="1009740"/>
                  <a:pt x="1429152" y="1007226"/>
                  <a:pt x="1429152" y="1004231"/>
                </a:cubicBezTo>
                <a:cubicBezTo>
                  <a:pt x="1429152" y="1001236"/>
                  <a:pt x="1428902" y="998687"/>
                  <a:pt x="1428403" y="996583"/>
                </a:cubicBezTo>
                <a:cubicBezTo>
                  <a:pt x="1427904" y="994479"/>
                  <a:pt x="1427066" y="992786"/>
                  <a:pt x="1425889" y="991502"/>
                </a:cubicBezTo>
                <a:cubicBezTo>
                  <a:pt x="1424713" y="990218"/>
                  <a:pt x="1423162" y="989309"/>
                  <a:pt x="1421236" y="988774"/>
                </a:cubicBezTo>
                <a:cubicBezTo>
                  <a:pt x="1419311" y="988239"/>
                  <a:pt x="1416886" y="987972"/>
                  <a:pt x="1413962" y="987972"/>
                </a:cubicBezTo>
                <a:close/>
                <a:moveTo>
                  <a:pt x="1322661" y="936519"/>
                </a:moveTo>
                <a:cubicBezTo>
                  <a:pt x="1326512" y="936519"/>
                  <a:pt x="1330202" y="937803"/>
                  <a:pt x="1333732" y="940370"/>
                </a:cubicBezTo>
                <a:cubicBezTo>
                  <a:pt x="1337262" y="942937"/>
                  <a:pt x="1340953" y="946646"/>
                  <a:pt x="1344804" y="951495"/>
                </a:cubicBezTo>
                <a:lnTo>
                  <a:pt x="1344804" y="983158"/>
                </a:lnTo>
                <a:cubicBezTo>
                  <a:pt x="1342522" y="986011"/>
                  <a:pt x="1340418" y="988418"/>
                  <a:pt x="1338492" y="990379"/>
                </a:cubicBezTo>
                <a:cubicBezTo>
                  <a:pt x="1336567" y="992340"/>
                  <a:pt x="1334695" y="993927"/>
                  <a:pt x="1332877" y="995139"/>
                </a:cubicBezTo>
                <a:cubicBezTo>
                  <a:pt x="1331058" y="996351"/>
                  <a:pt x="1329275" y="997225"/>
                  <a:pt x="1327528" y="997760"/>
                </a:cubicBezTo>
                <a:cubicBezTo>
                  <a:pt x="1325781" y="998294"/>
                  <a:pt x="1323980" y="998562"/>
                  <a:pt x="1322126" y="998562"/>
                </a:cubicBezTo>
                <a:cubicBezTo>
                  <a:pt x="1318418" y="998562"/>
                  <a:pt x="1315351" y="997670"/>
                  <a:pt x="1312927" y="995888"/>
                </a:cubicBezTo>
                <a:cubicBezTo>
                  <a:pt x="1310502" y="994105"/>
                  <a:pt x="1308559" y="991734"/>
                  <a:pt x="1307097" y="988774"/>
                </a:cubicBezTo>
                <a:cubicBezTo>
                  <a:pt x="1305635" y="985815"/>
                  <a:pt x="1304583" y="982445"/>
                  <a:pt x="1303941" y="978665"/>
                </a:cubicBezTo>
                <a:cubicBezTo>
                  <a:pt x="1303299" y="974886"/>
                  <a:pt x="1302978" y="970999"/>
                  <a:pt x="1302978" y="967006"/>
                </a:cubicBezTo>
                <a:cubicBezTo>
                  <a:pt x="1302978" y="963226"/>
                  <a:pt x="1303353" y="959536"/>
                  <a:pt x="1304102" y="955934"/>
                </a:cubicBezTo>
                <a:cubicBezTo>
                  <a:pt x="1304850" y="952333"/>
                  <a:pt x="1305991" y="949070"/>
                  <a:pt x="1307525" y="946146"/>
                </a:cubicBezTo>
                <a:cubicBezTo>
                  <a:pt x="1309058" y="943223"/>
                  <a:pt x="1311090" y="940887"/>
                  <a:pt x="1313622" y="939140"/>
                </a:cubicBezTo>
                <a:cubicBezTo>
                  <a:pt x="1316154" y="937393"/>
                  <a:pt x="1319166" y="936519"/>
                  <a:pt x="1322661" y="936519"/>
                </a:cubicBezTo>
                <a:close/>
                <a:moveTo>
                  <a:pt x="793219" y="935022"/>
                </a:moveTo>
                <a:cubicBezTo>
                  <a:pt x="797712" y="935022"/>
                  <a:pt x="801438" y="935842"/>
                  <a:pt x="804397" y="937482"/>
                </a:cubicBezTo>
                <a:cubicBezTo>
                  <a:pt x="807357" y="939122"/>
                  <a:pt x="809728" y="941404"/>
                  <a:pt x="811511" y="944328"/>
                </a:cubicBezTo>
                <a:cubicBezTo>
                  <a:pt x="813294" y="947252"/>
                  <a:pt x="814559" y="950693"/>
                  <a:pt x="815308" y="954651"/>
                </a:cubicBezTo>
                <a:cubicBezTo>
                  <a:pt x="816057" y="958609"/>
                  <a:pt x="816431" y="962941"/>
                  <a:pt x="816431" y="967648"/>
                </a:cubicBezTo>
                <a:cubicBezTo>
                  <a:pt x="816431" y="972711"/>
                  <a:pt x="815968" y="977221"/>
                  <a:pt x="815041" y="981179"/>
                </a:cubicBezTo>
                <a:cubicBezTo>
                  <a:pt x="814114" y="985137"/>
                  <a:pt x="812687" y="988507"/>
                  <a:pt x="810762" y="991288"/>
                </a:cubicBezTo>
                <a:cubicBezTo>
                  <a:pt x="808836" y="994069"/>
                  <a:pt x="806376" y="996191"/>
                  <a:pt x="803381" y="997653"/>
                </a:cubicBezTo>
                <a:cubicBezTo>
                  <a:pt x="800386" y="999115"/>
                  <a:pt x="796856" y="999846"/>
                  <a:pt x="792791" y="999846"/>
                </a:cubicBezTo>
                <a:cubicBezTo>
                  <a:pt x="788369" y="999846"/>
                  <a:pt x="784661" y="999043"/>
                  <a:pt x="781666" y="997439"/>
                </a:cubicBezTo>
                <a:cubicBezTo>
                  <a:pt x="778671" y="995834"/>
                  <a:pt x="776300" y="993570"/>
                  <a:pt x="774553" y="990646"/>
                </a:cubicBezTo>
                <a:cubicBezTo>
                  <a:pt x="772805" y="987722"/>
                  <a:pt x="771539" y="984281"/>
                  <a:pt x="770755" y="980323"/>
                </a:cubicBezTo>
                <a:cubicBezTo>
                  <a:pt x="769971" y="976366"/>
                  <a:pt x="769578" y="972033"/>
                  <a:pt x="769578" y="967327"/>
                </a:cubicBezTo>
                <a:cubicBezTo>
                  <a:pt x="769578" y="962263"/>
                  <a:pt x="770060" y="957753"/>
                  <a:pt x="771022" y="953795"/>
                </a:cubicBezTo>
                <a:cubicBezTo>
                  <a:pt x="771985" y="949837"/>
                  <a:pt x="773429" y="946450"/>
                  <a:pt x="775355" y="943633"/>
                </a:cubicBezTo>
                <a:cubicBezTo>
                  <a:pt x="777280" y="940816"/>
                  <a:pt x="779741" y="938676"/>
                  <a:pt x="782736" y="937214"/>
                </a:cubicBezTo>
                <a:cubicBezTo>
                  <a:pt x="785731" y="935753"/>
                  <a:pt x="789225" y="935022"/>
                  <a:pt x="793219" y="935022"/>
                </a:cubicBezTo>
                <a:close/>
                <a:moveTo>
                  <a:pt x="1094917" y="932775"/>
                </a:moveTo>
                <a:cubicBezTo>
                  <a:pt x="1101691" y="932775"/>
                  <a:pt x="1106701" y="934932"/>
                  <a:pt x="1109946" y="939247"/>
                </a:cubicBezTo>
                <a:cubicBezTo>
                  <a:pt x="1113191" y="943561"/>
                  <a:pt x="1114706" y="949498"/>
                  <a:pt x="1114492" y="957057"/>
                </a:cubicBezTo>
                <a:lnTo>
                  <a:pt x="1074271" y="957057"/>
                </a:lnTo>
                <a:cubicBezTo>
                  <a:pt x="1074414" y="953706"/>
                  <a:pt x="1074931" y="950550"/>
                  <a:pt x="1075822" y="947591"/>
                </a:cubicBezTo>
                <a:cubicBezTo>
                  <a:pt x="1076714" y="944631"/>
                  <a:pt x="1077998" y="942064"/>
                  <a:pt x="1079673" y="939889"/>
                </a:cubicBezTo>
                <a:cubicBezTo>
                  <a:pt x="1081349" y="937714"/>
                  <a:pt x="1083453" y="935984"/>
                  <a:pt x="1085985" y="934701"/>
                </a:cubicBezTo>
                <a:cubicBezTo>
                  <a:pt x="1088516" y="933417"/>
                  <a:pt x="1091494" y="932775"/>
                  <a:pt x="1094917" y="932775"/>
                </a:cubicBezTo>
                <a:close/>
                <a:moveTo>
                  <a:pt x="1413962" y="918013"/>
                </a:moveTo>
                <a:cubicBezTo>
                  <a:pt x="1411038" y="918013"/>
                  <a:pt x="1408614" y="918299"/>
                  <a:pt x="1406688" y="918869"/>
                </a:cubicBezTo>
                <a:cubicBezTo>
                  <a:pt x="1404763" y="919440"/>
                  <a:pt x="1403212" y="920367"/>
                  <a:pt x="1402035" y="921650"/>
                </a:cubicBezTo>
                <a:cubicBezTo>
                  <a:pt x="1400858" y="922934"/>
                  <a:pt x="1400056" y="924610"/>
                  <a:pt x="1399628" y="926678"/>
                </a:cubicBezTo>
                <a:cubicBezTo>
                  <a:pt x="1399200" y="928746"/>
                  <a:pt x="1398986" y="931313"/>
                  <a:pt x="1398986" y="934380"/>
                </a:cubicBezTo>
                <a:cubicBezTo>
                  <a:pt x="1398986" y="937375"/>
                  <a:pt x="1399200" y="939871"/>
                  <a:pt x="1399628" y="941868"/>
                </a:cubicBezTo>
                <a:cubicBezTo>
                  <a:pt x="1400056" y="943864"/>
                  <a:pt x="1400858" y="945505"/>
                  <a:pt x="1402035" y="946788"/>
                </a:cubicBezTo>
                <a:cubicBezTo>
                  <a:pt x="1403212" y="948072"/>
                  <a:pt x="1404763" y="948981"/>
                  <a:pt x="1406688" y="949516"/>
                </a:cubicBezTo>
                <a:cubicBezTo>
                  <a:pt x="1408614" y="950051"/>
                  <a:pt x="1411038" y="950318"/>
                  <a:pt x="1413962" y="950318"/>
                </a:cubicBezTo>
                <a:cubicBezTo>
                  <a:pt x="1416886" y="950318"/>
                  <a:pt x="1419311" y="950051"/>
                  <a:pt x="1421236" y="949516"/>
                </a:cubicBezTo>
                <a:cubicBezTo>
                  <a:pt x="1423162" y="948981"/>
                  <a:pt x="1424713" y="948072"/>
                  <a:pt x="1425889" y="946788"/>
                </a:cubicBezTo>
                <a:cubicBezTo>
                  <a:pt x="1427066" y="945505"/>
                  <a:pt x="1427904" y="943864"/>
                  <a:pt x="1428403" y="941868"/>
                </a:cubicBezTo>
                <a:cubicBezTo>
                  <a:pt x="1428902" y="939871"/>
                  <a:pt x="1429152" y="937375"/>
                  <a:pt x="1429152" y="934380"/>
                </a:cubicBezTo>
                <a:cubicBezTo>
                  <a:pt x="1429152" y="931313"/>
                  <a:pt x="1428902" y="928746"/>
                  <a:pt x="1428403" y="926678"/>
                </a:cubicBezTo>
                <a:cubicBezTo>
                  <a:pt x="1427904" y="924610"/>
                  <a:pt x="1427066" y="922934"/>
                  <a:pt x="1425889" y="921650"/>
                </a:cubicBezTo>
                <a:cubicBezTo>
                  <a:pt x="1424713" y="920367"/>
                  <a:pt x="1423162" y="919440"/>
                  <a:pt x="1421236" y="918869"/>
                </a:cubicBezTo>
                <a:cubicBezTo>
                  <a:pt x="1419311" y="918299"/>
                  <a:pt x="1416886" y="918013"/>
                  <a:pt x="1413962" y="918013"/>
                </a:cubicBezTo>
                <a:close/>
                <a:moveTo>
                  <a:pt x="1222909" y="913735"/>
                </a:moveTo>
                <a:cubicBezTo>
                  <a:pt x="1216990" y="913735"/>
                  <a:pt x="1211303" y="915161"/>
                  <a:pt x="1205847" y="918013"/>
                </a:cubicBezTo>
                <a:cubicBezTo>
                  <a:pt x="1200392" y="920866"/>
                  <a:pt x="1195025" y="925145"/>
                  <a:pt x="1189748" y="930850"/>
                </a:cubicBezTo>
                <a:lnTo>
                  <a:pt x="1189748" y="919832"/>
                </a:lnTo>
                <a:cubicBezTo>
                  <a:pt x="1189748" y="919119"/>
                  <a:pt x="1189570" y="918495"/>
                  <a:pt x="1189213" y="917960"/>
                </a:cubicBezTo>
                <a:cubicBezTo>
                  <a:pt x="1188857" y="917425"/>
                  <a:pt x="1188268" y="916979"/>
                  <a:pt x="1187448" y="916623"/>
                </a:cubicBezTo>
                <a:cubicBezTo>
                  <a:pt x="1186628" y="916266"/>
                  <a:pt x="1185469" y="915999"/>
                  <a:pt x="1183972" y="915820"/>
                </a:cubicBezTo>
                <a:cubicBezTo>
                  <a:pt x="1182474" y="915642"/>
                  <a:pt x="1180584" y="915553"/>
                  <a:pt x="1178302" y="915553"/>
                </a:cubicBezTo>
                <a:cubicBezTo>
                  <a:pt x="1176091" y="915553"/>
                  <a:pt x="1174255" y="915642"/>
                  <a:pt x="1172793" y="915820"/>
                </a:cubicBezTo>
                <a:cubicBezTo>
                  <a:pt x="1171331" y="915999"/>
                  <a:pt x="1170137" y="916266"/>
                  <a:pt x="1169210" y="916623"/>
                </a:cubicBezTo>
                <a:cubicBezTo>
                  <a:pt x="1168283" y="916979"/>
                  <a:pt x="1167641" y="917425"/>
                  <a:pt x="1167284" y="917960"/>
                </a:cubicBezTo>
                <a:cubicBezTo>
                  <a:pt x="1166928" y="918495"/>
                  <a:pt x="1166749" y="919119"/>
                  <a:pt x="1166749" y="919832"/>
                </a:cubicBezTo>
                <a:lnTo>
                  <a:pt x="1166749" y="1015249"/>
                </a:lnTo>
                <a:cubicBezTo>
                  <a:pt x="1166749" y="1015962"/>
                  <a:pt x="1166963" y="1016586"/>
                  <a:pt x="1167391" y="1017121"/>
                </a:cubicBezTo>
                <a:cubicBezTo>
                  <a:pt x="1167819" y="1017656"/>
                  <a:pt x="1168550" y="1018102"/>
                  <a:pt x="1169584" y="1018458"/>
                </a:cubicBezTo>
                <a:cubicBezTo>
                  <a:pt x="1170618" y="1018815"/>
                  <a:pt x="1171991" y="1019082"/>
                  <a:pt x="1173703" y="1019261"/>
                </a:cubicBezTo>
                <a:cubicBezTo>
                  <a:pt x="1175414" y="1019439"/>
                  <a:pt x="1177589" y="1019528"/>
                  <a:pt x="1180228" y="1019528"/>
                </a:cubicBezTo>
                <a:cubicBezTo>
                  <a:pt x="1182866" y="1019528"/>
                  <a:pt x="1185041" y="1019439"/>
                  <a:pt x="1186753" y="1019261"/>
                </a:cubicBezTo>
                <a:cubicBezTo>
                  <a:pt x="1188464" y="1019082"/>
                  <a:pt x="1189837" y="1018815"/>
                  <a:pt x="1190871" y="1018458"/>
                </a:cubicBezTo>
                <a:cubicBezTo>
                  <a:pt x="1191905" y="1018102"/>
                  <a:pt x="1192636" y="1017656"/>
                  <a:pt x="1193064" y="1017121"/>
                </a:cubicBezTo>
                <a:cubicBezTo>
                  <a:pt x="1193492" y="1016586"/>
                  <a:pt x="1193706" y="1015962"/>
                  <a:pt x="1193706" y="1015249"/>
                </a:cubicBezTo>
                <a:lnTo>
                  <a:pt x="1193706" y="951816"/>
                </a:lnTo>
                <a:cubicBezTo>
                  <a:pt x="1197486" y="947038"/>
                  <a:pt x="1201123" y="943401"/>
                  <a:pt x="1204617" y="940905"/>
                </a:cubicBezTo>
                <a:cubicBezTo>
                  <a:pt x="1208111" y="938409"/>
                  <a:pt x="1211570" y="937161"/>
                  <a:pt x="1214993" y="937161"/>
                </a:cubicBezTo>
                <a:cubicBezTo>
                  <a:pt x="1217703" y="937161"/>
                  <a:pt x="1220074" y="937678"/>
                  <a:pt x="1222107" y="938712"/>
                </a:cubicBezTo>
                <a:cubicBezTo>
                  <a:pt x="1224139" y="939746"/>
                  <a:pt x="1225797" y="941208"/>
                  <a:pt x="1227081" y="943098"/>
                </a:cubicBezTo>
                <a:cubicBezTo>
                  <a:pt x="1228364" y="944988"/>
                  <a:pt x="1229345" y="947252"/>
                  <a:pt x="1230022" y="949890"/>
                </a:cubicBezTo>
                <a:cubicBezTo>
                  <a:pt x="1230700" y="952529"/>
                  <a:pt x="1231039" y="956166"/>
                  <a:pt x="1231039" y="960801"/>
                </a:cubicBezTo>
                <a:lnTo>
                  <a:pt x="1231039" y="1015249"/>
                </a:lnTo>
                <a:cubicBezTo>
                  <a:pt x="1231039" y="1015962"/>
                  <a:pt x="1231253" y="1016586"/>
                  <a:pt x="1231680" y="1017121"/>
                </a:cubicBezTo>
                <a:cubicBezTo>
                  <a:pt x="1232108" y="1017656"/>
                  <a:pt x="1232821" y="1018102"/>
                  <a:pt x="1233820" y="1018458"/>
                </a:cubicBezTo>
                <a:cubicBezTo>
                  <a:pt x="1234818" y="1018815"/>
                  <a:pt x="1236191" y="1019082"/>
                  <a:pt x="1237938" y="1019261"/>
                </a:cubicBezTo>
                <a:cubicBezTo>
                  <a:pt x="1239685" y="1019439"/>
                  <a:pt x="1241878" y="1019528"/>
                  <a:pt x="1244517" y="1019528"/>
                </a:cubicBezTo>
                <a:cubicBezTo>
                  <a:pt x="1247084" y="1019528"/>
                  <a:pt x="1249241" y="1019439"/>
                  <a:pt x="1250989" y="1019261"/>
                </a:cubicBezTo>
                <a:cubicBezTo>
                  <a:pt x="1252736" y="1019082"/>
                  <a:pt x="1254108" y="1018815"/>
                  <a:pt x="1255107" y="1018458"/>
                </a:cubicBezTo>
                <a:cubicBezTo>
                  <a:pt x="1256105" y="1018102"/>
                  <a:pt x="1256818" y="1017656"/>
                  <a:pt x="1257246" y="1017121"/>
                </a:cubicBezTo>
                <a:cubicBezTo>
                  <a:pt x="1257674" y="1016586"/>
                  <a:pt x="1257888" y="1015962"/>
                  <a:pt x="1257888" y="1015249"/>
                </a:cubicBezTo>
                <a:lnTo>
                  <a:pt x="1257888" y="956309"/>
                </a:lnTo>
                <a:cubicBezTo>
                  <a:pt x="1257888" y="949391"/>
                  <a:pt x="1257282" y="943472"/>
                  <a:pt x="1256070" y="938552"/>
                </a:cubicBezTo>
                <a:cubicBezTo>
                  <a:pt x="1254857" y="933631"/>
                  <a:pt x="1252878" y="929334"/>
                  <a:pt x="1250133" y="925662"/>
                </a:cubicBezTo>
                <a:cubicBezTo>
                  <a:pt x="1247387" y="921989"/>
                  <a:pt x="1243786" y="919083"/>
                  <a:pt x="1239329" y="916944"/>
                </a:cubicBezTo>
                <a:cubicBezTo>
                  <a:pt x="1234872" y="914804"/>
                  <a:pt x="1229398" y="913735"/>
                  <a:pt x="1222909" y="913735"/>
                </a:cubicBezTo>
                <a:close/>
                <a:moveTo>
                  <a:pt x="1095558" y="913735"/>
                </a:moveTo>
                <a:cubicBezTo>
                  <a:pt x="1087999" y="913735"/>
                  <a:pt x="1081207" y="914983"/>
                  <a:pt x="1075181" y="917478"/>
                </a:cubicBezTo>
                <a:cubicBezTo>
                  <a:pt x="1069155" y="919974"/>
                  <a:pt x="1064038" y="923594"/>
                  <a:pt x="1059830" y="928336"/>
                </a:cubicBezTo>
                <a:cubicBezTo>
                  <a:pt x="1055623" y="933078"/>
                  <a:pt x="1052414" y="938855"/>
                  <a:pt x="1050203" y="945665"/>
                </a:cubicBezTo>
                <a:cubicBezTo>
                  <a:pt x="1047992" y="952476"/>
                  <a:pt x="1046887" y="960124"/>
                  <a:pt x="1046887" y="968610"/>
                </a:cubicBezTo>
                <a:cubicBezTo>
                  <a:pt x="1046887" y="977524"/>
                  <a:pt x="1047939" y="985298"/>
                  <a:pt x="1050043" y="991930"/>
                </a:cubicBezTo>
                <a:cubicBezTo>
                  <a:pt x="1052146" y="998562"/>
                  <a:pt x="1055338" y="1004053"/>
                  <a:pt x="1059616" y="1008403"/>
                </a:cubicBezTo>
                <a:cubicBezTo>
                  <a:pt x="1063895" y="1012753"/>
                  <a:pt x="1069226" y="1015998"/>
                  <a:pt x="1075609" y="1018137"/>
                </a:cubicBezTo>
                <a:cubicBezTo>
                  <a:pt x="1081991" y="1020277"/>
                  <a:pt x="1089425" y="1021347"/>
                  <a:pt x="1097912" y="1021347"/>
                </a:cubicBezTo>
                <a:cubicBezTo>
                  <a:pt x="1102618" y="1021347"/>
                  <a:pt x="1107040" y="1021043"/>
                  <a:pt x="1111176" y="1020437"/>
                </a:cubicBezTo>
                <a:cubicBezTo>
                  <a:pt x="1115312" y="1019831"/>
                  <a:pt x="1118985" y="1019118"/>
                  <a:pt x="1122194" y="1018298"/>
                </a:cubicBezTo>
                <a:cubicBezTo>
                  <a:pt x="1125403" y="1017478"/>
                  <a:pt x="1128042" y="1016640"/>
                  <a:pt x="1130110" y="1015784"/>
                </a:cubicBezTo>
                <a:cubicBezTo>
                  <a:pt x="1132178" y="1014928"/>
                  <a:pt x="1133444" y="1014251"/>
                  <a:pt x="1133907" y="1013752"/>
                </a:cubicBezTo>
                <a:cubicBezTo>
                  <a:pt x="1134371" y="1013252"/>
                  <a:pt x="1134745" y="1012735"/>
                  <a:pt x="1135030" y="1012201"/>
                </a:cubicBezTo>
                <a:cubicBezTo>
                  <a:pt x="1135316" y="1011666"/>
                  <a:pt x="1135530" y="1011006"/>
                  <a:pt x="1135672" y="1010222"/>
                </a:cubicBezTo>
                <a:cubicBezTo>
                  <a:pt x="1135815" y="1009437"/>
                  <a:pt x="1135922" y="1008492"/>
                  <a:pt x="1135993" y="1007387"/>
                </a:cubicBezTo>
                <a:cubicBezTo>
                  <a:pt x="1136064" y="1006282"/>
                  <a:pt x="1136100" y="1004944"/>
                  <a:pt x="1136100" y="1003376"/>
                </a:cubicBezTo>
                <a:cubicBezTo>
                  <a:pt x="1136100" y="1001593"/>
                  <a:pt x="1136047" y="1000113"/>
                  <a:pt x="1135940" y="998936"/>
                </a:cubicBezTo>
                <a:cubicBezTo>
                  <a:pt x="1135833" y="997760"/>
                  <a:pt x="1135637" y="996850"/>
                  <a:pt x="1135351" y="996209"/>
                </a:cubicBezTo>
                <a:cubicBezTo>
                  <a:pt x="1135066" y="995567"/>
                  <a:pt x="1134710" y="995121"/>
                  <a:pt x="1134282" y="994871"/>
                </a:cubicBezTo>
                <a:cubicBezTo>
                  <a:pt x="1133854" y="994622"/>
                  <a:pt x="1133319" y="994497"/>
                  <a:pt x="1132677" y="994497"/>
                </a:cubicBezTo>
                <a:cubicBezTo>
                  <a:pt x="1131607" y="994497"/>
                  <a:pt x="1130217" y="994836"/>
                  <a:pt x="1128505" y="995513"/>
                </a:cubicBezTo>
                <a:cubicBezTo>
                  <a:pt x="1126794" y="996191"/>
                  <a:pt x="1124637" y="996940"/>
                  <a:pt x="1122034" y="997760"/>
                </a:cubicBezTo>
                <a:cubicBezTo>
                  <a:pt x="1119431" y="998580"/>
                  <a:pt x="1116346" y="999329"/>
                  <a:pt x="1112781" y="1000006"/>
                </a:cubicBezTo>
                <a:cubicBezTo>
                  <a:pt x="1109215" y="1000683"/>
                  <a:pt x="1105079" y="1001022"/>
                  <a:pt x="1100372" y="1001022"/>
                </a:cubicBezTo>
                <a:cubicBezTo>
                  <a:pt x="1095737" y="1001022"/>
                  <a:pt x="1091761" y="1000416"/>
                  <a:pt x="1088445" y="999204"/>
                </a:cubicBezTo>
                <a:cubicBezTo>
                  <a:pt x="1085129" y="997991"/>
                  <a:pt x="1082419" y="996226"/>
                  <a:pt x="1080315" y="993909"/>
                </a:cubicBezTo>
                <a:cubicBezTo>
                  <a:pt x="1078211" y="991591"/>
                  <a:pt x="1076678" y="988774"/>
                  <a:pt x="1075715" y="985458"/>
                </a:cubicBezTo>
                <a:cubicBezTo>
                  <a:pt x="1074753" y="982142"/>
                  <a:pt x="1074271" y="978452"/>
                  <a:pt x="1074271" y="974387"/>
                </a:cubicBezTo>
                <a:lnTo>
                  <a:pt x="1132356" y="974387"/>
                </a:lnTo>
                <a:cubicBezTo>
                  <a:pt x="1134924" y="974387"/>
                  <a:pt x="1136938" y="973602"/>
                  <a:pt x="1138400" y="972033"/>
                </a:cubicBezTo>
                <a:cubicBezTo>
                  <a:pt x="1139862" y="970464"/>
                  <a:pt x="1140593" y="968040"/>
                  <a:pt x="1140593" y="964759"/>
                </a:cubicBezTo>
                <a:lnTo>
                  <a:pt x="1140593" y="960481"/>
                </a:lnTo>
                <a:cubicBezTo>
                  <a:pt x="1140593" y="953777"/>
                  <a:pt x="1139737" y="947573"/>
                  <a:pt x="1138026" y="941868"/>
                </a:cubicBezTo>
                <a:cubicBezTo>
                  <a:pt x="1136314" y="936163"/>
                  <a:pt x="1133640" y="931224"/>
                  <a:pt x="1130003" y="927052"/>
                </a:cubicBezTo>
                <a:cubicBezTo>
                  <a:pt x="1126366" y="922880"/>
                  <a:pt x="1121713" y="919618"/>
                  <a:pt x="1116043" y="917265"/>
                </a:cubicBezTo>
                <a:cubicBezTo>
                  <a:pt x="1110374" y="914911"/>
                  <a:pt x="1103546" y="913735"/>
                  <a:pt x="1095558" y="913735"/>
                </a:cubicBezTo>
                <a:close/>
                <a:moveTo>
                  <a:pt x="918109" y="913735"/>
                </a:moveTo>
                <a:cubicBezTo>
                  <a:pt x="912190" y="913735"/>
                  <a:pt x="906503" y="915161"/>
                  <a:pt x="901047" y="918013"/>
                </a:cubicBezTo>
                <a:cubicBezTo>
                  <a:pt x="895592" y="920866"/>
                  <a:pt x="890225" y="925145"/>
                  <a:pt x="884948" y="930850"/>
                </a:cubicBezTo>
                <a:lnTo>
                  <a:pt x="884948" y="919832"/>
                </a:lnTo>
                <a:cubicBezTo>
                  <a:pt x="884948" y="919119"/>
                  <a:pt x="884770" y="918495"/>
                  <a:pt x="884413" y="917960"/>
                </a:cubicBezTo>
                <a:cubicBezTo>
                  <a:pt x="884057" y="917425"/>
                  <a:pt x="883468" y="916979"/>
                  <a:pt x="882648" y="916623"/>
                </a:cubicBezTo>
                <a:cubicBezTo>
                  <a:pt x="881828" y="916266"/>
                  <a:pt x="880669" y="915999"/>
                  <a:pt x="879172" y="915820"/>
                </a:cubicBezTo>
                <a:cubicBezTo>
                  <a:pt x="877674" y="915642"/>
                  <a:pt x="875784" y="915553"/>
                  <a:pt x="873502" y="915553"/>
                </a:cubicBezTo>
                <a:cubicBezTo>
                  <a:pt x="871292" y="915553"/>
                  <a:pt x="869455" y="915642"/>
                  <a:pt x="867993" y="915820"/>
                </a:cubicBezTo>
                <a:cubicBezTo>
                  <a:pt x="866531" y="915999"/>
                  <a:pt x="865337" y="916266"/>
                  <a:pt x="864410" y="916623"/>
                </a:cubicBezTo>
                <a:cubicBezTo>
                  <a:pt x="863483" y="916979"/>
                  <a:pt x="862841" y="917425"/>
                  <a:pt x="862484" y="917960"/>
                </a:cubicBezTo>
                <a:cubicBezTo>
                  <a:pt x="862128" y="918495"/>
                  <a:pt x="861949" y="919119"/>
                  <a:pt x="861949" y="919832"/>
                </a:cubicBezTo>
                <a:lnTo>
                  <a:pt x="861949" y="1015249"/>
                </a:lnTo>
                <a:cubicBezTo>
                  <a:pt x="861949" y="1015962"/>
                  <a:pt x="862163" y="1016586"/>
                  <a:pt x="862591" y="1017121"/>
                </a:cubicBezTo>
                <a:cubicBezTo>
                  <a:pt x="863019" y="1017656"/>
                  <a:pt x="863750" y="1018102"/>
                  <a:pt x="864784" y="1018458"/>
                </a:cubicBezTo>
                <a:cubicBezTo>
                  <a:pt x="865818" y="1018815"/>
                  <a:pt x="867191" y="1019082"/>
                  <a:pt x="868903" y="1019261"/>
                </a:cubicBezTo>
                <a:cubicBezTo>
                  <a:pt x="870614" y="1019439"/>
                  <a:pt x="872789" y="1019528"/>
                  <a:pt x="875428" y="1019528"/>
                </a:cubicBezTo>
                <a:cubicBezTo>
                  <a:pt x="878066" y="1019528"/>
                  <a:pt x="880241" y="1019439"/>
                  <a:pt x="881953" y="1019261"/>
                </a:cubicBezTo>
                <a:cubicBezTo>
                  <a:pt x="883664" y="1019082"/>
                  <a:pt x="885037" y="1018815"/>
                  <a:pt x="886071" y="1018458"/>
                </a:cubicBezTo>
                <a:cubicBezTo>
                  <a:pt x="887105" y="1018102"/>
                  <a:pt x="887836" y="1017656"/>
                  <a:pt x="888264" y="1017121"/>
                </a:cubicBezTo>
                <a:cubicBezTo>
                  <a:pt x="888692" y="1016586"/>
                  <a:pt x="888906" y="1015962"/>
                  <a:pt x="888906" y="1015249"/>
                </a:cubicBezTo>
                <a:lnTo>
                  <a:pt x="888906" y="951816"/>
                </a:lnTo>
                <a:cubicBezTo>
                  <a:pt x="892686" y="947038"/>
                  <a:pt x="896323" y="943401"/>
                  <a:pt x="899817" y="940905"/>
                </a:cubicBezTo>
                <a:cubicBezTo>
                  <a:pt x="903311" y="938409"/>
                  <a:pt x="906770" y="937161"/>
                  <a:pt x="910193" y="937161"/>
                </a:cubicBezTo>
                <a:cubicBezTo>
                  <a:pt x="912903" y="937161"/>
                  <a:pt x="915274" y="937678"/>
                  <a:pt x="917307" y="938712"/>
                </a:cubicBezTo>
                <a:cubicBezTo>
                  <a:pt x="919339" y="939746"/>
                  <a:pt x="920997" y="941208"/>
                  <a:pt x="922281" y="943098"/>
                </a:cubicBezTo>
                <a:cubicBezTo>
                  <a:pt x="923564" y="944988"/>
                  <a:pt x="924545" y="947252"/>
                  <a:pt x="925222" y="949890"/>
                </a:cubicBezTo>
                <a:cubicBezTo>
                  <a:pt x="925900" y="952529"/>
                  <a:pt x="926239" y="956166"/>
                  <a:pt x="926239" y="960801"/>
                </a:cubicBezTo>
                <a:lnTo>
                  <a:pt x="926239" y="1015249"/>
                </a:lnTo>
                <a:cubicBezTo>
                  <a:pt x="926239" y="1015962"/>
                  <a:pt x="926453" y="1016586"/>
                  <a:pt x="926880" y="1017121"/>
                </a:cubicBezTo>
                <a:cubicBezTo>
                  <a:pt x="927308" y="1017656"/>
                  <a:pt x="928021" y="1018102"/>
                  <a:pt x="929020" y="1018458"/>
                </a:cubicBezTo>
                <a:cubicBezTo>
                  <a:pt x="930018" y="1018815"/>
                  <a:pt x="931391" y="1019082"/>
                  <a:pt x="933138" y="1019261"/>
                </a:cubicBezTo>
                <a:cubicBezTo>
                  <a:pt x="934885" y="1019439"/>
                  <a:pt x="937078" y="1019528"/>
                  <a:pt x="939717" y="1019528"/>
                </a:cubicBezTo>
                <a:cubicBezTo>
                  <a:pt x="942284" y="1019528"/>
                  <a:pt x="944441" y="1019439"/>
                  <a:pt x="946189" y="1019261"/>
                </a:cubicBezTo>
                <a:cubicBezTo>
                  <a:pt x="947936" y="1019082"/>
                  <a:pt x="949308" y="1018815"/>
                  <a:pt x="950307" y="1018458"/>
                </a:cubicBezTo>
                <a:cubicBezTo>
                  <a:pt x="951305" y="1018102"/>
                  <a:pt x="952018" y="1017656"/>
                  <a:pt x="952446" y="1017121"/>
                </a:cubicBezTo>
                <a:cubicBezTo>
                  <a:pt x="952874" y="1016586"/>
                  <a:pt x="953088" y="1015962"/>
                  <a:pt x="953088" y="1015249"/>
                </a:cubicBezTo>
                <a:lnTo>
                  <a:pt x="953088" y="956309"/>
                </a:lnTo>
                <a:cubicBezTo>
                  <a:pt x="953088" y="949391"/>
                  <a:pt x="952482" y="943472"/>
                  <a:pt x="951270" y="938552"/>
                </a:cubicBezTo>
                <a:cubicBezTo>
                  <a:pt x="950057" y="933631"/>
                  <a:pt x="948078" y="929334"/>
                  <a:pt x="945333" y="925662"/>
                </a:cubicBezTo>
                <a:cubicBezTo>
                  <a:pt x="942587" y="921989"/>
                  <a:pt x="938986" y="919083"/>
                  <a:pt x="934529" y="916944"/>
                </a:cubicBezTo>
                <a:cubicBezTo>
                  <a:pt x="930072" y="914804"/>
                  <a:pt x="924598" y="913735"/>
                  <a:pt x="918109" y="913735"/>
                </a:cubicBezTo>
                <a:close/>
                <a:moveTo>
                  <a:pt x="794182" y="913735"/>
                </a:moveTo>
                <a:cubicBezTo>
                  <a:pt x="785410" y="913735"/>
                  <a:pt x="777762" y="915054"/>
                  <a:pt x="771236" y="917692"/>
                </a:cubicBezTo>
                <a:cubicBezTo>
                  <a:pt x="764711" y="920331"/>
                  <a:pt x="759274" y="924057"/>
                  <a:pt x="754923" y="928871"/>
                </a:cubicBezTo>
                <a:cubicBezTo>
                  <a:pt x="750573" y="933684"/>
                  <a:pt x="747311" y="939461"/>
                  <a:pt x="745136" y="946200"/>
                </a:cubicBezTo>
                <a:cubicBezTo>
                  <a:pt x="742961" y="952939"/>
                  <a:pt x="741873" y="960374"/>
                  <a:pt x="741873" y="968503"/>
                </a:cubicBezTo>
                <a:cubicBezTo>
                  <a:pt x="741873" y="976918"/>
                  <a:pt x="742871" y="984406"/>
                  <a:pt x="744868" y="990967"/>
                </a:cubicBezTo>
                <a:cubicBezTo>
                  <a:pt x="746865" y="997528"/>
                  <a:pt x="749931" y="1003055"/>
                  <a:pt x="754068" y="1007547"/>
                </a:cubicBezTo>
                <a:cubicBezTo>
                  <a:pt x="758204" y="1012040"/>
                  <a:pt x="763410" y="1015463"/>
                  <a:pt x="769685" y="1017817"/>
                </a:cubicBezTo>
                <a:cubicBezTo>
                  <a:pt x="775961" y="1020170"/>
                  <a:pt x="783342" y="1021347"/>
                  <a:pt x="791828" y="1021347"/>
                </a:cubicBezTo>
                <a:cubicBezTo>
                  <a:pt x="800600" y="1021347"/>
                  <a:pt x="808266" y="1020027"/>
                  <a:pt x="814827" y="1017389"/>
                </a:cubicBezTo>
                <a:cubicBezTo>
                  <a:pt x="821388" y="1014750"/>
                  <a:pt x="826843" y="1011006"/>
                  <a:pt x="831193" y="1006157"/>
                </a:cubicBezTo>
                <a:cubicBezTo>
                  <a:pt x="835543" y="1001307"/>
                  <a:pt x="838788" y="995531"/>
                  <a:pt x="840928" y="988828"/>
                </a:cubicBezTo>
                <a:cubicBezTo>
                  <a:pt x="843067" y="982124"/>
                  <a:pt x="844137" y="974708"/>
                  <a:pt x="844137" y="966578"/>
                </a:cubicBezTo>
                <a:cubicBezTo>
                  <a:pt x="844137" y="958092"/>
                  <a:pt x="843138" y="950568"/>
                  <a:pt x="841141" y="944007"/>
                </a:cubicBezTo>
                <a:cubicBezTo>
                  <a:pt x="839145" y="937446"/>
                  <a:pt x="836096" y="931919"/>
                  <a:pt x="831996" y="927427"/>
                </a:cubicBezTo>
                <a:cubicBezTo>
                  <a:pt x="827895" y="922934"/>
                  <a:pt x="822707" y="919529"/>
                  <a:pt x="816431" y="917211"/>
                </a:cubicBezTo>
                <a:cubicBezTo>
                  <a:pt x="810156" y="914893"/>
                  <a:pt x="802739" y="913735"/>
                  <a:pt x="794182" y="913735"/>
                </a:cubicBezTo>
                <a:close/>
                <a:moveTo>
                  <a:pt x="719800" y="913735"/>
                </a:moveTo>
                <a:cubicBezTo>
                  <a:pt x="717803" y="913735"/>
                  <a:pt x="715806" y="914002"/>
                  <a:pt x="713810" y="914537"/>
                </a:cubicBezTo>
                <a:cubicBezTo>
                  <a:pt x="711813" y="915072"/>
                  <a:pt x="709816" y="916017"/>
                  <a:pt x="707819" y="917372"/>
                </a:cubicBezTo>
                <a:cubicBezTo>
                  <a:pt x="705823" y="918726"/>
                  <a:pt x="703719" y="920563"/>
                  <a:pt x="701508" y="922880"/>
                </a:cubicBezTo>
                <a:cubicBezTo>
                  <a:pt x="699297" y="925198"/>
                  <a:pt x="696944" y="928140"/>
                  <a:pt x="694448" y="931706"/>
                </a:cubicBezTo>
                <a:lnTo>
                  <a:pt x="694448" y="919832"/>
                </a:lnTo>
                <a:cubicBezTo>
                  <a:pt x="694448" y="919119"/>
                  <a:pt x="694270" y="918495"/>
                  <a:pt x="693913" y="917960"/>
                </a:cubicBezTo>
                <a:cubicBezTo>
                  <a:pt x="693557" y="917425"/>
                  <a:pt x="692968" y="916979"/>
                  <a:pt x="692148" y="916623"/>
                </a:cubicBezTo>
                <a:cubicBezTo>
                  <a:pt x="691328" y="916266"/>
                  <a:pt x="690169" y="915999"/>
                  <a:pt x="688672" y="915820"/>
                </a:cubicBezTo>
                <a:cubicBezTo>
                  <a:pt x="687174" y="915642"/>
                  <a:pt x="685284" y="915553"/>
                  <a:pt x="683002" y="915553"/>
                </a:cubicBezTo>
                <a:cubicBezTo>
                  <a:pt x="680792" y="915553"/>
                  <a:pt x="678955" y="915642"/>
                  <a:pt x="677493" y="915820"/>
                </a:cubicBezTo>
                <a:cubicBezTo>
                  <a:pt x="676031" y="915999"/>
                  <a:pt x="674837" y="916266"/>
                  <a:pt x="673910" y="916623"/>
                </a:cubicBezTo>
                <a:cubicBezTo>
                  <a:pt x="672983" y="916979"/>
                  <a:pt x="672341" y="917425"/>
                  <a:pt x="671984" y="917960"/>
                </a:cubicBezTo>
                <a:cubicBezTo>
                  <a:pt x="671628" y="918495"/>
                  <a:pt x="671449" y="919119"/>
                  <a:pt x="671449" y="919832"/>
                </a:cubicBezTo>
                <a:lnTo>
                  <a:pt x="671449" y="1015249"/>
                </a:lnTo>
                <a:cubicBezTo>
                  <a:pt x="671449" y="1015962"/>
                  <a:pt x="671663" y="1016586"/>
                  <a:pt x="672091" y="1017121"/>
                </a:cubicBezTo>
                <a:cubicBezTo>
                  <a:pt x="672519" y="1017656"/>
                  <a:pt x="673250" y="1018102"/>
                  <a:pt x="674284" y="1018458"/>
                </a:cubicBezTo>
                <a:cubicBezTo>
                  <a:pt x="675318" y="1018815"/>
                  <a:pt x="676691" y="1019082"/>
                  <a:pt x="678402" y="1019261"/>
                </a:cubicBezTo>
                <a:cubicBezTo>
                  <a:pt x="680114" y="1019439"/>
                  <a:pt x="682289" y="1019528"/>
                  <a:pt x="684928" y="1019528"/>
                </a:cubicBezTo>
                <a:cubicBezTo>
                  <a:pt x="687566" y="1019528"/>
                  <a:pt x="689741" y="1019439"/>
                  <a:pt x="691453" y="1019261"/>
                </a:cubicBezTo>
                <a:cubicBezTo>
                  <a:pt x="693164" y="1019082"/>
                  <a:pt x="694537" y="1018815"/>
                  <a:pt x="695571" y="1018458"/>
                </a:cubicBezTo>
                <a:cubicBezTo>
                  <a:pt x="696605" y="1018102"/>
                  <a:pt x="697336" y="1017656"/>
                  <a:pt x="697764" y="1017121"/>
                </a:cubicBezTo>
                <a:cubicBezTo>
                  <a:pt x="698192" y="1016586"/>
                  <a:pt x="698406" y="1015962"/>
                  <a:pt x="698406" y="1015249"/>
                </a:cubicBezTo>
                <a:lnTo>
                  <a:pt x="698406" y="955774"/>
                </a:lnTo>
                <a:cubicBezTo>
                  <a:pt x="700403" y="952636"/>
                  <a:pt x="702275" y="949997"/>
                  <a:pt x="704022" y="947858"/>
                </a:cubicBezTo>
                <a:cubicBezTo>
                  <a:pt x="705769" y="945719"/>
                  <a:pt x="707445" y="944007"/>
                  <a:pt x="709050" y="942723"/>
                </a:cubicBezTo>
                <a:cubicBezTo>
                  <a:pt x="710654" y="941440"/>
                  <a:pt x="712205" y="940495"/>
                  <a:pt x="713703" y="939889"/>
                </a:cubicBezTo>
                <a:cubicBezTo>
                  <a:pt x="715200" y="939283"/>
                  <a:pt x="716698" y="938979"/>
                  <a:pt x="718195" y="938979"/>
                </a:cubicBezTo>
                <a:cubicBezTo>
                  <a:pt x="719479" y="938979"/>
                  <a:pt x="720656" y="939104"/>
                  <a:pt x="721725" y="939354"/>
                </a:cubicBezTo>
                <a:cubicBezTo>
                  <a:pt x="722795" y="939603"/>
                  <a:pt x="723776" y="939871"/>
                  <a:pt x="724667" y="940156"/>
                </a:cubicBezTo>
                <a:cubicBezTo>
                  <a:pt x="725559" y="940441"/>
                  <a:pt x="726361" y="940709"/>
                  <a:pt x="727074" y="940958"/>
                </a:cubicBezTo>
                <a:cubicBezTo>
                  <a:pt x="727787" y="941208"/>
                  <a:pt x="728429" y="941333"/>
                  <a:pt x="728999" y="941333"/>
                </a:cubicBezTo>
                <a:cubicBezTo>
                  <a:pt x="729713" y="941333"/>
                  <a:pt x="730301" y="941155"/>
                  <a:pt x="730764" y="940798"/>
                </a:cubicBezTo>
                <a:cubicBezTo>
                  <a:pt x="731228" y="940441"/>
                  <a:pt x="731602" y="939800"/>
                  <a:pt x="731888" y="938873"/>
                </a:cubicBezTo>
                <a:cubicBezTo>
                  <a:pt x="732173" y="937945"/>
                  <a:pt x="732387" y="936662"/>
                  <a:pt x="732529" y="935022"/>
                </a:cubicBezTo>
                <a:cubicBezTo>
                  <a:pt x="732672" y="933381"/>
                  <a:pt x="732743" y="931278"/>
                  <a:pt x="732743" y="928710"/>
                </a:cubicBezTo>
                <a:cubicBezTo>
                  <a:pt x="732743" y="926143"/>
                  <a:pt x="732708" y="924111"/>
                  <a:pt x="732636" y="922613"/>
                </a:cubicBezTo>
                <a:cubicBezTo>
                  <a:pt x="732565" y="921115"/>
                  <a:pt x="732458" y="919992"/>
                  <a:pt x="732316" y="919243"/>
                </a:cubicBezTo>
                <a:cubicBezTo>
                  <a:pt x="732173" y="918495"/>
                  <a:pt x="732012" y="917906"/>
                  <a:pt x="731834" y="917478"/>
                </a:cubicBezTo>
                <a:cubicBezTo>
                  <a:pt x="731656" y="917051"/>
                  <a:pt x="731371" y="916658"/>
                  <a:pt x="730978" y="916302"/>
                </a:cubicBezTo>
                <a:cubicBezTo>
                  <a:pt x="730586" y="915945"/>
                  <a:pt x="729962" y="915606"/>
                  <a:pt x="729106" y="915286"/>
                </a:cubicBezTo>
                <a:cubicBezTo>
                  <a:pt x="728251" y="914965"/>
                  <a:pt x="727252" y="914679"/>
                  <a:pt x="726111" y="914430"/>
                </a:cubicBezTo>
                <a:cubicBezTo>
                  <a:pt x="724970" y="914180"/>
                  <a:pt x="723865" y="914002"/>
                  <a:pt x="722795" y="913895"/>
                </a:cubicBezTo>
                <a:cubicBezTo>
                  <a:pt x="721725" y="913788"/>
                  <a:pt x="720727" y="913735"/>
                  <a:pt x="719800" y="913735"/>
                </a:cubicBezTo>
                <a:close/>
                <a:moveTo>
                  <a:pt x="994220" y="890415"/>
                </a:moveTo>
                <a:cubicBezTo>
                  <a:pt x="991653" y="890415"/>
                  <a:pt x="989496" y="890504"/>
                  <a:pt x="987749" y="890682"/>
                </a:cubicBezTo>
                <a:cubicBezTo>
                  <a:pt x="986002" y="890861"/>
                  <a:pt x="984611" y="891146"/>
                  <a:pt x="983577" y="891538"/>
                </a:cubicBezTo>
                <a:cubicBezTo>
                  <a:pt x="982543" y="891930"/>
                  <a:pt x="981830" y="892412"/>
                  <a:pt x="981438" y="892982"/>
                </a:cubicBezTo>
                <a:cubicBezTo>
                  <a:pt x="981045" y="893553"/>
                  <a:pt x="980849" y="894195"/>
                  <a:pt x="980849" y="894908"/>
                </a:cubicBezTo>
                <a:lnTo>
                  <a:pt x="980849" y="916195"/>
                </a:lnTo>
                <a:lnTo>
                  <a:pt x="969510" y="916195"/>
                </a:lnTo>
                <a:cubicBezTo>
                  <a:pt x="968797" y="916195"/>
                  <a:pt x="968173" y="916373"/>
                  <a:pt x="967638" y="916730"/>
                </a:cubicBezTo>
                <a:cubicBezTo>
                  <a:pt x="967104" y="917086"/>
                  <a:pt x="966658" y="917675"/>
                  <a:pt x="966301" y="918495"/>
                </a:cubicBezTo>
                <a:cubicBezTo>
                  <a:pt x="965945" y="919315"/>
                  <a:pt x="965677" y="920438"/>
                  <a:pt x="965499" y="921864"/>
                </a:cubicBezTo>
                <a:cubicBezTo>
                  <a:pt x="965321" y="923291"/>
                  <a:pt x="965232" y="925038"/>
                  <a:pt x="965232" y="927106"/>
                </a:cubicBezTo>
                <a:cubicBezTo>
                  <a:pt x="965232" y="931028"/>
                  <a:pt x="965588" y="933827"/>
                  <a:pt x="966301" y="935503"/>
                </a:cubicBezTo>
                <a:cubicBezTo>
                  <a:pt x="967014" y="937179"/>
                  <a:pt x="968048" y="938017"/>
                  <a:pt x="969403" y="938017"/>
                </a:cubicBezTo>
                <a:lnTo>
                  <a:pt x="980849" y="938017"/>
                </a:lnTo>
                <a:lnTo>
                  <a:pt x="980849" y="986902"/>
                </a:lnTo>
                <a:cubicBezTo>
                  <a:pt x="980849" y="992750"/>
                  <a:pt x="981455" y="997813"/>
                  <a:pt x="982668" y="1002092"/>
                </a:cubicBezTo>
                <a:cubicBezTo>
                  <a:pt x="983880" y="1006371"/>
                  <a:pt x="985770" y="1009919"/>
                  <a:pt x="988337" y="1012735"/>
                </a:cubicBezTo>
                <a:cubicBezTo>
                  <a:pt x="990904" y="1015552"/>
                  <a:pt x="994149" y="1017638"/>
                  <a:pt x="998071" y="1018993"/>
                </a:cubicBezTo>
                <a:cubicBezTo>
                  <a:pt x="1001994" y="1020348"/>
                  <a:pt x="1006629" y="1021026"/>
                  <a:pt x="1011978" y="1021026"/>
                </a:cubicBezTo>
                <a:cubicBezTo>
                  <a:pt x="1013974" y="1021026"/>
                  <a:pt x="1015953" y="1020919"/>
                  <a:pt x="1017914" y="1020705"/>
                </a:cubicBezTo>
                <a:cubicBezTo>
                  <a:pt x="1019875" y="1020491"/>
                  <a:pt x="1021694" y="1020188"/>
                  <a:pt x="1023370" y="1019795"/>
                </a:cubicBezTo>
                <a:cubicBezTo>
                  <a:pt x="1025046" y="1019403"/>
                  <a:pt x="1026508" y="1018940"/>
                  <a:pt x="1027756" y="1018405"/>
                </a:cubicBezTo>
                <a:cubicBezTo>
                  <a:pt x="1029004" y="1017870"/>
                  <a:pt x="1029949" y="1017264"/>
                  <a:pt x="1030590" y="1016586"/>
                </a:cubicBezTo>
                <a:cubicBezTo>
                  <a:pt x="1031232" y="1015909"/>
                  <a:pt x="1031749" y="1014732"/>
                  <a:pt x="1032141" y="1013056"/>
                </a:cubicBezTo>
                <a:cubicBezTo>
                  <a:pt x="1032534" y="1011380"/>
                  <a:pt x="1032730" y="1008974"/>
                  <a:pt x="1032730" y="1005836"/>
                </a:cubicBezTo>
                <a:cubicBezTo>
                  <a:pt x="1032730" y="1003839"/>
                  <a:pt x="1032641" y="1002199"/>
                  <a:pt x="1032462" y="1000915"/>
                </a:cubicBezTo>
                <a:cubicBezTo>
                  <a:pt x="1032284" y="999632"/>
                  <a:pt x="1032088" y="998615"/>
                  <a:pt x="1031874" y="997867"/>
                </a:cubicBezTo>
                <a:cubicBezTo>
                  <a:pt x="1031660" y="997118"/>
                  <a:pt x="1031357" y="996619"/>
                  <a:pt x="1030965" y="996369"/>
                </a:cubicBezTo>
                <a:cubicBezTo>
                  <a:pt x="1030572" y="996119"/>
                  <a:pt x="1030162" y="995995"/>
                  <a:pt x="1029735" y="995995"/>
                </a:cubicBezTo>
                <a:cubicBezTo>
                  <a:pt x="1029235" y="995995"/>
                  <a:pt x="1028683" y="996119"/>
                  <a:pt x="1028077" y="996369"/>
                </a:cubicBezTo>
                <a:cubicBezTo>
                  <a:pt x="1027470" y="996619"/>
                  <a:pt x="1026722" y="996904"/>
                  <a:pt x="1025830" y="997225"/>
                </a:cubicBezTo>
                <a:cubicBezTo>
                  <a:pt x="1024939" y="997546"/>
                  <a:pt x="1023923" y="997831"/>
                  <a:pt x="1022782" y="998081"/>
                </a:cubicBezTo>
                <a:cubicBezTo>
                  <a:pt x="1021640" y="998330"/>
                  <a:pt x="1020357" y="998455"/>
                  <a:pt x="1018931" y="998455"/>
                </a:cubicBezTo>
                <a:cubicBezTo>
                  <a:pt x="1014723" y="998455"/>
                  <a:pt x="1011799" y="997153"/>
                  <a:pt x="1010159" y="994551"/>
                </a:cubicBezTo>
                <a:cubicBezTo>
                  <a:pt x="1008519" y="991948"/>
                  <a:pt x="1007699" y="988043"/>
                  <a:pt x="1007699" y="982837"/>
                </a:cubicBezTo>
                <a:lnTo>
                  <a:pt x="1007699" y="938017"/>
                </a:lnTo>
                <a:lnTo>
                  <a:pt x="1028558" y="938017"/>
                </a:lnTo>
                <a:cubicBezTo>
                  <a:pt x="1029913" y="938017"/>
                  <a:pt x="1030947" y="937179"/>
                  <a:pt x="1031660" y="935503"/>
                </a:cubicBezTo>
                <a:cubicBezTo>
                  <a:pt x="1032373" y="933827"/>
                  <a:pt x="1032730" y="931028"/>
                  <a:pt x="1032730" y="927106"/>
                </a:cubicBezTo>
                <a:cubicBezTo>
                  <a:pt x="1032730" y="925038"/>
                  <a:pt x="1032641" y="923291"/>
                  <a:pt x="1032462" y="921864"/>
                </a:cubicBezTo>
                <a:cubicBezTo>
                  <a:pt x="1032284" y="920438"/>
                  <a:pt x="1032017" y="919315"/>
                  <a:pt x="1031660" y="918495"/>
                </a:cubicBezTo>
                <a:cubicBezTo>
                  <a:pt x="1031303" y="917675"/>
                  <a:pt x="1030858" y="917086"/>
                  <a:pt x="1030323" y="916730"/>
                </a:cubicBezTo>
                <a:cubicBezTo>
                  <a:pt x="1029788" y="916373"/>
                  <a:pt x="1029164" y="916195"/>
                  <a:pt x="1028451" y="916195"/>
                </a:cubicBezTo>
                <a:lnTo>
                  <a:pt x="1007699" y="916195"/>
                </a:lnTo>
                <a:lnTo>
                  <a:pt x="1007699" y="894908"/>
                </a:lnTo>
                <a:cubicBezTo>
                  <a:pt x="1007699" y="894195"/>
                  <a:pt x="1007485" y="893553"/>
                  <a:pt x="1007057" y="892982"/>
                </a:cubicBezTo>
                <a:cubicBezTo>
                  <a:pt x="1006629" y="892412"/>
                  <a:pt x="1005916" y="891930"/>
                  <a:pt x="1004918" y="891538"/>
                </a:cubicBezTo>
                <a:cubicBezTo>
                  <a:pt x="1003919" y="891146"/>
                  <a:pt x="1002546" y="890861"/>
                  <a:pt x="1000799" y="890682"/>
                </a:cubicBezTo>
                <a:cubicBezTo>
                  <a:pt x="999052" y="890504"/>
                  <a:pt x="996859" y="890415"/>
                  <a:pt x="994220" y="890415"/>
                </a:cubicBezTo>
                <a:close/>
                <a:moveTo>
                  <a:pt x="576623" y="880467"/>
                </a:moveTo>
                <a:cubicBezTo>
                  <a:pt x="574269" y="880467"/>
                  <a:pt x="572290" y="881162"/>
                  <a:pt x="570686" y="882553"/>
                </a:cubicBezTo>
                <a:cubicBezTo>
                  <a:pt x="569081" y="883943"/>
                  <a:pt x="568279" y="886208"/>
                  <a:pt x="568279" y="889345"/>
                </a:cubicBezTo>
                <a:lnTo>
                  <a:pt x="568279" y="1014821"/>
                </a:lnTo>
                <a:cubicBezTo>
                  <a:pt x="568279" y="1015606"/>
                  <a:pt x="568511" y="1016283"/>
                  <a:pt x="568974" y="1016854"/>
                </a:cubicBezTo>
                <a:cubicBezTo>
                  <a:pt x="569438" y="1017424"/>
                  <a:pt x="570204" y="1017906"/>
                  <a:pt x="571274" y="1018298"/>
                </a:cubicBezTo>
                <a:cubicBezTo>
                  <a:pt x="572344" y="1018690"/>
                  <a:pt x="573788" y="1018993"/>
                  <a:pt x="575606" y="1019207"/>
                </a:cubicBezTo>
                <a:cubicBezTo>
                  <a:pt x="577425" y="1019421"/>
                  <a:pt x="579689" y="1019528"/>
                  <a:pt x="582399" y="1019528"/>
                </a:cubicBezTo>
                <a:cubicBezTo>
                  <a:pt x="585180" y="1019528"/>
                  <a:pt x="587462" y="1019421"/>
                  <a:pt x="589245" y="1019207"/>
                </a:cubicBezTo>
                <a:cubicBezTo>
                  <a:pt x="591028" y="1018993"/>
                  <a:pt x="592472" y="1018690"/>
                  <a:pt x="593577" y="1018298"/>
                </a:cubicBezTo>
                <a:cubicBezTo>
                  <a:pt x="594683" y="1017906"/>
                  <a:pt x="595449" y="1017424"/>
                  <a:pt x="595877" y="1016854"/>
                </a:cubicBezTo>
                <a:cubicBezTo>
                  <a:pt x="596305" y="1016283"/>
                  <a:pt x="596519" y="1015606"/>
                  <a:pt x="596519" y="1014821"/>
                </a:cubicBezTo>
                <a:lnTo>
                  <a:pt x="596519" y="963262"/>
                </a:lnTo>
                <a:lnTo>
                  <a:pt x="638986" y="963262"/>
                </a:lnTo>
                <a:cubicBezTo>
                  <a:pt x="639628" y="963262"/>
                  <a:pt x="640199" y="963066"/>
                  <a:pt x="640698" y="962673"/>
                </a:cubicBezTo>
                <a:cubicBezTo>
                  <a:pt x="641197" y="962281"/>
                  <a:pt x="641643" y="961622"/>
                  <a:pt x="642035" y="960694"/>
                </a:cubicBezTo>
                <a:cubicBezTo>
                  <a:pt x="642427" y="959767"/>
                  <a:pt x="642712" y="958591"/>
                  <a:pt x="642891" y="957164"/>
                </a:cubicBezTo>
                <a:cubicBezTo>
                  <a:pt x="643069" y="955738"/>
                  <a:pt x="643158" y="953955"/>
                  <a:pt x="643158" y="951816"/>
                </a:cubicBezTo>
                <a:cubicBezTo>
                  <a:pt x="643158" y="949677"/>
                  <a:pt x="643069" y="947894"/>
                  <a:pt x="642891" y="946467"/>
                </a:cubicBezTo>
                <a:cubicBezTo>
                  <a:pt x="642712" y="945041"/>
                  <a:pt x="642427" y="943900"/>
                  <a:pt x="642035" y="943044"/>
                </a:cubicBezTo>
                <a:cubicBezTo>
                  <a:pt x="641643" y="942189"/>
                  <a:pt x="641197" y="941582"/>
                  <a:pt x="640698" y="941226"/>
                </a:cubicBezTo>
                <a:cubicBezTo>
                  <a:pt x="640199" y="940869"/>
                  <a:pt x="639628" y="940691"/>
                  <a:pt x="638986" y="940691"/>
                </a:cubicBezTo>
                <a:lnTo>
                  <a:pt x="596519" y="940691"/>
                </a:lnTo>
                <a:lnTo>
                  <a:pt x="596519" y="903465"/>
                </a:lnTo>
                <a:lnTo>
                  <a:pt x="641768" y="903465"/>
                </a:lnTo>
                <a:cubicBezTo>
                  <a:pt x="642409" y="903465"/>
                  <a:pt x="642980" y="903251"/>
                  <a:pt x="643479" y="902824"/>
                </a:cubicBezTo>
                <a:cubicBezTo>
                  <a:pt x="643978" y="902396"/>
                  <a:pt x="644424" y="901754"/>
                  <a:pt x="644816" y="900898"/>
                </a:cubicBezTo>
                <a:cubicBezTo>
                  <a:pt x="645208" y="900042"/>
                  <a:pt x="645494" y="898883"/>
                  <a:pt x="645672" y="897422"/>
                </a:cubicBezTo>
                <a:cubicBezTo>
                  <a:pt x="645850" y="895960"/>
                  <a:pt x="645939" y="894159"/>
                  <a:pt x="645939" y="892020"/>
                </a:cubicBezTo>
                <a:cubicBezTo>
                  <a:pt x="645939" y="889880"/>
                  <a:pt x="645850" y="888062"/>
                  <a:pt x="645672" y="886564"/>
                </a:cubicBezTo>
                <a:cubicBezTo>
                  <a:pt x="645494" y="885067"/>
                  <a:pt x="645208" y="883872"/>
                  <a:pt x="644816" y="882981"/>
                </a:cubicBezTo>
                <a:cubicBezTo>
                  <a:pt x="644424" y="882089"/>
                  <a:pt x="643978" y="881447"/>
                  <a:pt x="643479" y="881055"/>
                </a:cubicBezTo>
                <a:cubicBezTo>
                  <a:pt x="642980" y="880663"/>
                  <a:pt x="642409" y="880467"/>
                  <a:pt x="641768" y="880467"/>
                </a:cubicBezTo>
                <a:close/>
                <a:moveTo>
                  <a:pt x="1358175" y="870305"/>
                </a:moveTo>
                <a:cubicBezTo>
                  <a:pt x="1355536" y="870305"/>
                  <a:pt x="1353361" y="870412"/>
                  <a:pt x="1351650" y="870626"/>
                </a:cubicBezTo>
                <a:cubicBezTo>
                  <a:pt x="1349938" y="870839"/>
                  <a:pt x="1348566" y="871143"/>
                  <a:pt x="1347531" y="871535"/>
                </a:cubicBezTo>
                <a:cubicBezTo>
                  <a:pt x="1346497" y="871927"/>
                  <a:pt x="1345784" y="872408"/>
                  <a:pt x="1345392" y="872979"/>
                </a:cubicBezTo>
                <a:cubicBezTo>
                  <a:pt x="1345000" y="873549"/>
                  <a:pt x="1344804" y="874191"/>
                  <a:pt x="1344804" y="874904"/>
                </a:cubicBezTo>
                <a:lnTo>
                  <a:pt x="1344804" y="926571"/>
                </a:lnTo>
                <a:cubicBezTo>
                  <a:pt x="1340525" y="922363"/>
                  <a:pt x="1336210" y="919172"/>
                  <a:pt x="1331860" y="916997"/>
                </a:cubicBezTo>
                <a:cubicBezTo>
                  <a:pt x="1327510" y="914822"/>
                  <a:pt x="1322661" y="913735"/>
                  <a:pt x="1317312" y="913735"/>
                </a:cubicBezTo>
                <a:cubicBezTo>
                  <a:pt x="1310538" y="913735"/>
                  <a:pt x="1304547" y="915018"/>
                  <a:pt x="1299341" y="917585"/>
                </a:cubicBezTo>
                <a:cubicBezTo>
                  <a:pt x="1294135" y="920153"/>
                  <a:pt x="1289785" y="923825"/>
                  <a:pt x="1286291" y="928603"/>
                </a:cubicBezTo>
                <a:cubicBezTo>
                  <a:pt x="1282797" y="933381"/>
                  <a:pt x="1280140" y="939158"/>
                  <a:pt x="1278322" y="945933"/>
                </a:cubicBezTo>
                <a:cubicBezTo>
                  <a:pt x="1276503" y="952707"/>
                  <a:pt x="1275594" y="960338"/>
                  <a:pt x="1275594" y="968824"/>
                </a:cubicBezTo>
                <a:cubicBezTo>
                  <a:pt x="1275594" y="975884"/>
                  <a:pt x="1276307" y="982606"/>
                  <a:pt x="1277733" y="988988"/>
                </a:cubicBezTo>
                <a:cubicBezTo>
                  <a:pt x="1279160" y="995371"/>
                  <a:pt x="1281459" y="1000951"/>
                  <a:pt x="1284633" y="1005729"/>
                </a:cubicBezTo>
                <a:cubicBezTo>
                  <a:pt x="1287806" y="1010507"/>
                  <a:pt x="1291907" y="1014304"/>
                  <a:pt x="1296935" y="1017121"/>
                </a:cubicBezTo>
                <a:cubicBezTo>
                  <a:pt x="1301962" y="1019938"/>
                  <a:pt x="1308113" y="1021347"/>
                  <a:pt x="1315387" y="1021347"/>
                </a:cubicBezTo>
                <a:cubicBezTo>
                  <a:pt x="1321948" y="1021347"/>
                  <a:pt x="1327920" y="1019885"/>
                  <a:pt x="1333304" y="1016961"/>
                </a:cubicBezTo>
                <a:cubicBezTo>
                  <a:pt x="1338689" y="1014037"/>
                  <a:pt x="1343841" y="1009936"/>
                  <a:pt x="1348762" y="1004659"/>
                </a:cubicBezTo>
                <a:lnTo>
                  <a:pt x="1348762" y="1015249"/>
                </a:lnTo>
                <a:cubicBezTo>
                  <a:pt x="1348762" y="1016034"/>
                  <a:pt x="1348958" y="1016693"/>
                  <a:pt x="1349350" y="1017228"/>
                </a:cubicBezTo>
                <a:cubicBezTo>
                  <a:pt x="1349742" y="1017763"/>
                  <a:pt x="1350384" y="1018209"/>
                  <a:pt x="1351275" y="1018565"/>
                </a:cubicBezTo>
                <a:cubicBezTo>
                  <a:pt x="1352167" y="1018922"/>
                  <a:pt x="1353326" y="1019171"/>
                  <a:pt x="1354752" y="1019314"/>
                </a:cubicBezTo>
                <a:cubicBezTo>
                  <a:pt x="1356178" y="1019457"/>
                  <a:pt x="1358032" y="1019528"/>
                  <a:pt x="1360314" y="1019528"/>
                </a:cubicBezTo>
                <a:cubicBezTo>
                  <a:pt x="1362454" y="1019528"/>
                  <a:pt x="1364254" y="1019457"/>
                  <a:pt x="1365716" y="1019314"/>
                </a:cubicBezTo>
                <a:cubicBezTo>
                  <a:pt x="1367178" y="1019171"/>
                  <a:pt x="1368337" y="1018922"/>
                  <a:pt x="1369193" y="1018565"/>
                </a:cubicBezTo>
                <a:cubicBezTo>
                  <a:pt x="1370049" y="1018209"/>
                  <a:pt x="1370655" y="1017763"/>
                  <a:pt x="1371011" y="1017228"/>
                </a:cubicBezTo>
                <a:cubicBezTo>
                  <a:pt x="1371368" y="1016693"/>
                  <a:pt x="1371546" y="1016034"/>
                  <a:pt x="1371546" y="1015249"/>
                </a:cubicBezTo>
                <a:lnTo>
                  <a:pt x="1371546" y="874904"/>
                </a:lnTo>
                <a:cubicBezTo>
                  <a:pt x="1371546" y="874191"/>
                  <a:pt x="1371332" y="873549"/>
                  <a:pt x="1370904" y="872979"/>
                </a:cubicBezTo>
                <a:cubicBezTo>
                  <a:pt x="1370477" y="872408"/>
                  <a:pt x="1369763" y="871927"/>
                  <a:pt x="1368765" y="871535"/>
                </a:cubicBezTo>
                <a:cubicBezTo>
                  <a:pt x="1367767" y="871143"/>
                  <a:pt x="1366412" y="870839"/>
                  <a:pt x="1364700" y="870626"/>
                </a:cubicBezTo>
                <a:cubicBezTo>
                  <a:pt x="1362989" y="870412"/>
                  <a:pt x="1360814" y="870305"/>
                  <a:pt x="1358175" y="870305"/>
                </a:cubicBezTo>
                <a:close/>
                <a:moveTo>
                  <a:pt x="0" y="0"/>
                </a:moveTo>
                <a:lnTo>
                  <a:pt x="1768828" y="0"/>
                </a:lnTo>
                <a:lnTo>
                  <a:pt x="2122602" y="353774"/>
                </a:lnTo>
                <a:lnTo>
                  <a:pt x="2122602" y="3330247"/>
                </a:lnTo>
                <a:lnTo>
                  <a:pt x="353774" y="3330247"/>
                </a:lnTo>
                <a:lnTo>
                  <a:pt x="0" y="2976473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38" name="Полилиния: фигура 37">
            <a:extLst>
              <a:ext uri="{FF2B5EF4-FFF2-40B4-BE49-F238E27FC236}">
                <a16:creationId xmlns:a16="http://schemas.microsoft.com/office/drawing/2014/main" id="{247D6CCD-6FD5-4A99-AE73-2691741ED05B}"/>
              </a:ext>
            </a:extLst>
          </p:cNvPr>
          <p:cNvSpPr/>
          <p:nvPr/>
        </p:nvSpPr>
        <p:spPr>
          <a:xfrm>
            <a:off x="6136049" y="3572758"/>
            <a:ext cx="2311718" cy="3330247"/>
          </a:xfrm>
          <a:custGeom>
            <a:avLst/>
            <a:gdLst/>
            <a:ahLst/>
            <a:cxnLst/>
            <a:rect l="l" t="t" r="r" b="b"/>
            <a:pathLst>
              <a:path w="2311718" h="3330247">
                <a:moveTo>
                  <a:pt x="450946" y="2656801"/>
                </a:moveTo>
                <a:lnTo>
                  <a:pt x="471536" y="2657508"/>
                </a:lnTo>
                <a:cubicBezTo>
                  <a:pt x="476308" y="2657626"/>
                  <a:pt x="480093" y="2658613"/>
                  <a:pt x="482891" y="2660469"/>
                </a:cubicBezTo>
                <a:cubicBezTo>
                  <a:pt x="485689" y="2662324"/>
                  <a:pt x="487088" y="2664961"/>
                  <a:pt x="487088" y="2668377"/>
                </a:cubicBezTo>
                <a:cubicBezTo>
                  <a:pt x="487088" y="2670380"/>
                  <a:pt x="486691" y="2672295"/>
                  <a:pt x="485895" y="2674121"/>
                </a:cubicBezTo>
                <a:cubicBezTo>
                  <a:pt x="485100" y="2675948"/>
                  <a:pt x="483789" y="2677568"/>
                  <a:pt x="481963" y="2678981"/>
                </a:cubicBezTo>
                <a:cubicBezTo>
                  <a:pt x="480137" y="2680395"/>
                  <a:pt x="477736" y="2681529"/>
                  <a:pt x="474761" y="2682384"/>
                </a:cubicBezTo>
                <a:cubicBezTo>
                  <a:pt x="471786" y="2683238"/>
                  <a:pt x="468090" y="2683665"/>
                  <a:pt x="463671" y="2683665"/>
                </a:cubicBezTo>
                <a:cubicBezTo>
                  <a:pt x="456720" y="2683665"/>
                  <a:pt x="451300" y="2682678"/>
                  <a:pt x="447412" y="2680705"/>
                </a:cubicBezTo>
                <a:cubicBezTo>
                  <a:pt x="443524" y="2678731"/>
                  <a:pt x="441580" y="2675830"/>
                  <a:pt x="441580" y="2672000"/>
                </a:cubicBezTo>
                <a:cubicBezTo>
                  <a:pt x="441580" y="2670763"/>
                  <a:pt x="441712" y="2669556"/>
                  <a:pt x="441977" y="2668377"/>
                </a:cubicBezTo>
                <a:cubicBezTo>
                  <a:pt x="442242" y="2667199"/>
                  <a:pt x="442728" y="2666006"/>
                  <a:pt x="443435" y="2664799"/>
                </a:cubicBezTo>
                <a:cubicBezTo>
                  <a:pt x="444142" y="2663591"/>
                  <a:pt x="445100" y="2662324"/>
                  <a:pt x="446307" y="2660999"/>
                </a:cubicBezTo>
                <a:cubicBezTo>
                  <a:pt x="447515" y="2659673"/>
                  <a:pt x="449061" y="2658274"/>
                  <a:pt x="450946" y="2656801"/>
                </a:cubicBezTo>
                <a:close/>
                <a:moveTo>
                  <a:pt x="1554912" y="2624106"/>
                </a:moveTo>
                <a:lnTo>
                  <a:pt x="1567371" y="2624106"/>
                </a:lnTo>
                <a:lnTo>
                  <a:pt x="1567371" y="2640984"/>
                </a:lnTo>
                <a:cubicBezTo>
                  <a:pt x="1563778" y="2644990"/>
                  <a:pt x="1560346" y="2647965"/>
                  <a:pt x="1557077" y="2649909"/>
                </a:cubicBezTo>
                <a:cubicBezTo>
                  <a:pt x="1553807" y="2651853"/>
                  <a:pt x="1550258" y="2652825"/>
                  <a:pt x="1546428" y="2652825"/>
                </a:cubicBezTo>
                <a:cubicBezTo>
                  <a:pt x="1541716" y="2652825"/>
                  <a:pt x="1538048" y="2651603"/>
                  <a:pt x="1535427" y="2649158"/>
                </a:cubicBezTo>
                <a:cubicBezTo>
                  <a:pt x="1532805" y="2646713"/>
                  <a:pt x="1531494" y="2643429"/>
                  <a:pt x="1531494" y="2639305"/>
                </a:cubicBezTo>
                <a:cubicBezTo>
                  <a:pt x="1531494" y="2636889"/>
                  <a:pt x="1531951" y="2634754"/>
                  <a:pt x="1532864" y="2632898"/>
                </a:cubicBezTo>
                <a:cubicBezTo>
                  <a:pt x="1533777" y="2631043"/>
                  <a:pt x="1535206" y="2629452"/>
                  <a:pt x="1537150" y="2628126"/>
                </a:cubicBezTo>
                <a:cubicBezTo>
                  <a:pt x="1539094" y="2626801"/>
                  <a:pt x="1541539" y="2625799"/>
                  <a:pt x="1544484" y="2625122"/>
                </a:cubicBezTo>
                <a:cubicBezTo>
                  <a:pt x="1547430" y="2624444"/>
                  <a:pt x="1550906" y="2624106"/>
                  <a:pt x="1554912" y="2624106"/>
                </a:cubicBezTo>
                <a:close/>
                <a:moveTo>
                  <a:pt x="1335837" y="2624106"/>
                </a:moveTo>
                <a:lnTo>
                  <a:pt x="1348296" y="2624106"/>
                </a:lnTo>
                <a:lnTo>
                  <a:pt x="1348296" y="2640984"/>
                </a:lnTo>
                <a:cubicBezTo>
                  <a:pt x="1344703" y="2644990"/>
                  <a:pt x="1341271" y="2647965"/>
                  <a:pt x="1338002" y="2649909"/>
                </a:cubicBezTo>
                <a:cubicBezTo>
                  <a:pt x="1334732" y="2651853"/>
                  <a:pt x="1331183" y="2652825"/>
                  <a:pt x="1327353" y="2652825"/>
                </a:cubicBezTo>
                <a:cubicBezTo>
                  <a:pt x="1322640" y="2652825"/>
                  <a:pt x="1318973" y="2651603"/>
                  <a:pt x="1316352" y="2649158"/>
                </a:cubicBezTo>
                <a:cubicBezTo>
                  <a:pt x="1313730" y="2646713"/>
                  <a:pt x="1312419" y="2643429"/>
                  <a:pt x="1312419" y="2639305"/>
                </a:cubicBezTo>
                <a:cubicBezTo>
                  <a:pt x="1312419" y="2636889"/>
                  <a:pt x="1312876" y="2634754"/>
                  <a:pt x="1313789" y="2632898"/>
                </a:cubicBezTo>
                <a:cubicBezTo>
                  <a:pt x="1314702" y="2631043"/>
                  <a:pt x="1316131" y="2629452"/>
                  <a:pt x="1318075" y="2628126"/>
                </a:cubicBezTo>
                <a:cubicBezTo>
                  <a:pt x="1320019" y="2626801"/>
                  <a:pt x="1322464" y="2625799"/>
                  <a:pt x="1325409" y="2625122"/>
                </a:cubicBezTo>
                <a:cubicBezTo>
                  <a:pt x="1328355" y="2624444"/>
                  <a:pt x="1331831" y="2624106"/>
                  <a:pt x="1335837" y="2624106"/>
                </a:cubicBezTo>
                <a:close/>
                <a:moveTo>
                  <a:pt x="1173912" y="2624106"/>
                </a:moveTo>
                <a:lnTo>
                  <a:pt x="1186371" y="2624106"/>
                </a:lnTo>
                <a:lnTo>
                  <a:pt x="1186371" y="2640984"/>
                </a:lnTo>
                <a:cubicBezTo>
                  <a:pt x="1182778" y="2644990"/>
                  <a:pt x="1179346" y="2647965"/>
                  <a:pt x="1176077" y="2649909"/>
                </a:cubicBezTo>
                <a:cubicBezTo>
                  <a:pt x="1172807" y="2651853"/>
                  <a:pt x="1169258" y="2652825"/>
                  <a:pt x="1165428" y="2652825"/>
                </a:cubicBezTo>
                <a:cubicBezTo>
                  <a:pt x="1160715" y="2652825"/>
                  <a:pt x="1157048" y="2651603"/>
                  <a:pt x="1154427" y="2649158"/>
                </a:cubicBezTo>
                <a:cubicBezTo>
                  <a:pt x="1151805" y="2646713"/>
                  <a:pt x="1150494" y="2643429"/>
                  <a:pt x="1150494" y="2639305"/>
                </a:cubicBezTo>
                <a:cubicBezTo>
                  <a:pt x="1150494" y="2636889"/>
                  <a:pt x="1150951" y="2634754"/>
                  <a:pt x="1151864" y="2632898"/>
                </a:cubicBezTo>
                <a:cubicBezTo>
                  <a:pt x="1152777" y="2631043"/>
                  <a:pt x="1154206" y="2629452"/>
                  <a:pt x="1156150" y="2628126"/>
                </a:cubicBezTo>
                <a:cubicBezTo>
                  <a:pt x="1158094" y="2626801"/>
                  <a:pt x="1160539" y="2625799"/>
                  <a:pt x="1163484" y="2625122"/>
                </a:cubicBezTo>
                <a:cubicBezTo>
                  <a:pt x="1166430" y="2624444"/>
                  <a:pt x="1169906" y="2624106"/>
                  <a:pt x="1173912" y="2624106"/>
                </a:cubicBezTo>
                <a:close/>
                <a:moveTo>
                  <a:pt x="1825481" y="2620129"/>
                </a:moveTo>
                <a:cubicBezTo>
                  <a:pt x="1829487" y="2620129"/>
                  <a:pt x="1832874" y="2620497"/>
                  <a:pt x="1835643" y="2621234"/>
                </a:cubicBezTo>
                <a:cubicBezTo>
                  <a:pt x="1838412" y="2621970"/>
                  <a:pt x="1840636" y="2623031"/>
                  <a:pt x="1842315" y="2624415"/>
                </a:cubicBezTo>
                <a:cubicBezTo>
                  <a:pt x="1843994" y="2625799"/>
                  <a:pt x="1845202" y="2627478"/>
                  <a:pt x="1845938" y="2629452"/>
                </a:cubicBezTo>
                <a:cubicBezTo>
                  <a:pt x="1846674" y="2631425"/>
                  <a:pt x="1847043" y="2633620"/>
                  <a:pt x="1847043" y="2636035"/>
                </a:cubicBezTo>
                <a:cubicBezTo>
                  <a:pt x="1847043" y="2641102"/>
                  <a:pt x="1845364" y="2645063"/>
                  <a:pt x="1842006" y="2647921"/>
                </a:cubicBezTo>
                <a:cubicBezTo>
                  <a:pt x="1838648" y="2650778"/>
                  <a:pt x="1833375" y="2652206"/>
                  <a:pt x="1826188" y="2652206"/>
                </a:cubicBezTo>
                <a:cubicBezTo>
                  <a:pt x="1823301" y="2652206"/>
                  <a:pt x="1820857" y="2652118"/>
                  <a:pt x="1818854" y="2651941"/>
                </a:cubicBezTo>
                <a:cubicBezTo>
                  <a:pt x="1816851" y="2651765"/>
                  <a:pt x="1814818" y="2651558"/>
                  <a:pt x="1812756" y="2651323"/>
                </a:cubicBezTo>
                <a:lnTo>
                  <a:pt x="1812756" y="2620748"/>
                </a:lnTo>
                <a:cubicBezTo>
                  <a:pt x="1814700" y="2620571"/>
                  <a:pt x="1816703" y="2620424"/>
                  <a:pt x="1818765" y="2620306"/>
                </a:cubicBezTo>
                <a:cubicBezTo>
                  <a:pt x="1820827" y="2620188"/>
                  <a:pt x="1823066" y="2620129"/>
                  <a:pt x="1825481" y="2620129"/>
                </a:cubicBezTo>
                <a:close/>
                <a:moveTo>
                  <a:pt x="1083433" y="2591233"/>
                </a:moveTo>
                <a:cubicBezTo>
                  <a:pt x="1087439" y="2591233"/>
                  <a:pt x="1090812" y="2592043"/>
                  <a:pt x="1093551" y="2593663"/>
                </a:cubicBezTo>
                <a:cubicBezTo>
                  <a:pt x="1096291" y="2595283"/>
                  <a:pt x="1098470" y="2597434"/>
                  <a:pt x="1100090" y="2600114"/>
                </a:cubicBezTo>
                <a:cubicBezTo>
                  <a:pt x="1101710" y="2602795"/>
                  <a:pt x="1102889" y="2605902"/>
                  <a:pt x="1103625" y="2609437"/>
                </a:cubicBezTo>
                <a:cubicBezTo>
                  <a:pt x="1104361" y="2612972"/>
                  <a:pt x="1104730" y="2616683"/>
                  <a:pt x="1104730" y="2620571"/>
                </a:cubicBezTo>
                <a:cubicBezTo>
                  <a:pt x="1104730" y="2625343"/>
                  <a:pt x="1104200" y="2629673"/>
                  <a:pt x="1103139" y="2633561"/>
                </a:cubicBezTo>
                <a:cubicBezTo>
                  <a:pt x="1102079" y="2637449"/>
                  <a:pt x="1100532" y="2640748"/>
                  <a:pt x="1098500" y="2643458"/>
                </a:cubicBezTo>
                <a:cubicBezTo>
                  <a:pt x="1096467" y="2646168"/>
                  <a:pt x="1093949" y="2648274"/>
                  <a:pt x="1090945" y="2649776"/>
                </a:cubicBezTo>
                <a:cubicBezTo>
                  <a:pt x="1087940" y="2651278"/>
                  <a:pt x="1084523" y="2652030"/>
                  <a:pt x="1080694" y="2652030"/>
                </a:cubicBezTo>
                <a:cubicBezTo>
                  <a:pt x="1076335" y="2652030"/>
                  <a:pt x="1072653" y="2651205"/>
                  <a:pt x="1069648" y="2649555"/>
                </a:cubicBezTo>
                <a:cubicBezTo>
                  <a:pt x="1066644" y="2647906"/>
                  <a:pt x="1064228" y="2645461"/>
                  <a:pt x="1062402" y="2642221"/>
                </a:cubicBezTo>
                <a:cubicBezTo>
                  <a:pt x="1060576" y="2638981"/>
                  <a:pt x="1059265" y="2634945"/>
                  <a:pt x="1058470" y="2630115"/>
                </a:cubicBezTo>
                <a:cubicBezTo>
                  <a:pt x="1057674" y="2625284"/>
                  <a:pt x="1057277" y="2619687"/>
                  <a:pt x="1057277" y="2613325"/>
                </a:cubicBezTo>
                <a:cubicBezTo>
                  <a:pt x="1057277" y="2612029"/>
                  <a:pt x="1057277" y="2610762"/>
                  <a:pt x="1057277" y="2609525"/>
                </a:cubicBezTo>
                <a:cubicBezTo>
                  <a:pt x="1057277" y="2608288"/>
                  <a:pt x="1057306" y="2607198"/>
                  <a:pt x="1057365" y="2606256"/>
                </a:cubicBezTo>
                <a:cubicBezTo>
                  <a:pt x="1059722" y="2603722"/>
                  <a:pt x="1061931" y="2601528"/>
                  <a:pt x="1063993" y="2599672"/>
                </a:cubicBezTo>
                <a:cubicBezTo>
                  <a:pt x="1066055" y="2597817"/>
                  <a:pt x="1068116" y="2596256"/>
                  <a:pt x="1070178" y="2594989"/>
                </a:cubicBezTo>
                <a:cubicBezTo>
                  <a:pt x="1072240" y="2593722"/>
                  <a:pt x="1074346" y="2592780"/>
                  <a:pt x="1076497" y="2592161"/>
                </a:cubicBezTo>
                <a:cubicBezTo>
                  <a:pt x="1078647" y="2591543"/>
                  <a:pt x="1080959" y="2591233"/>
                  <a:pt x="1083433" y="2591233"/>
                </a:cubicBezTo>
                <a:close/>
                <a:moveTo>
                  <a:pt x="1447751" y="2590526"/>
                </a:moveTo>
                <a:lnTo>
                  <a:pt x="1472935" y="2590526"/>
                </a:lnTo>
                <a:lnTo>
                  <a:pt x="1472935" y="2650174"/>
                </a:lnTo>
                <a:lnTo>
                  <a:pt x="1429812" y="2650174"/>
                </a:lnTo>
                <a:cubicBezTo>
                  <a:pt x="1431580" y="2647994"/>
                  <a:pt x="1433288" y="2645476"/>
                  <a:pt x="1434938" y="2642619"/>
                </a:cubicBezTo>
                <a:cubicBezTo>
                  <a:pt x="1436587" y="2639761"/>
                  <a:pt x="1438163" y="2636065"/>
                  <a:pt x="1439665" y="2631529"/>
                </a:cubicBezTo>
                <a:cubicBezTo>
                  <a:pt x="1441167" y="2626992"/>
                  <a:pt x="1442581" y="2621425"/>
                  <a:pt x="1443907" y="2614827"/>
                </a:cubicBezTo>
                <a:cubicBezTo>
                  <a:pt x="1445232" y="2608229"/>
                  <a:pt x="1446514" y="2600129"/>
                  <a:pt x="1447751" y="2590526"/>
                </a:cubicBezTo>
                <a:close/>
                <a:moveTo>
                  <a:pt x="241921" y="2589024"/>
                </a:moveTo>
                <a:cubicBezTo>
                  <a:pt x="246617" y="2589024"/>
                  <a:pt x="250541" y="2589864"/>
                  <a:pt x="253691" y="2591543"/>
                </a:cubicBezTo>
                <a:cubicBezTo>
                  <a:pt x="256842" y="2593222"/>
                  <a:pt x="259338" y="2595504"/>
                  <a:pt x="261181" y="2598391"/>
                </a:cubicBezTo>
                <a:cubicBezTo>
                  <a:pt x="263024" y="2601278"/>
                  <a:pt x="264346" y="2604636"/>
                  <a:pt x="265149" y="2608465"/>
                </a:cubicBezTo>
                <a:cubicBezTo>
                  <a:pt x="265952" y="2612294"/>
                  <a:pt x="266353" y="2616359"/>
                  <a:pt x="266353" y="2620659"/>
                </a:cubicBezTo>
                <a:cubicBezTo>
                  <a:pt x="266353" y="2625254"/>
                  <a:pt x="265877" y="2629467"/>
                  <a:pt x="264926" y="2633296"/>
                </a:cubicBezTo>
                <a:cubicBezTo>
                  <a:pt x="263975" y="2637125"/>
                  <a:pt x="262489" y="2640424"/>
                  <a:pt x="260468" y="2643193"/>
                </a:cubicBezTo>
                <a:cubicBezTo>
                  <a:pt x="258447" y="2645962"/>
                  <a:pt x="255861" y="2648112"/>
                  <a:pt x="252711" y="2649644"/>
                </a:cubicBezTo>
                <a:cubicBezTo>
                  <a:pt x="249560" y="2651175"/>
                  <a:pt x="245845" y="2651941"/>
                  <a:pt x="241565" y="2651941"/>
                </a:cubicBezTo>
                <a:cubicBezTo>
                  <a:pt x="236869" y="2651941"/>
                  <a:pt x="232945" y="2651102"/>
                  <a:pt x="229795" y="2649423"/>
                </a:cubicBezTo>
                <a:cubicBezTo>
                  <a:pt x="226644" y="2647744"/>
                  <a:pt x="224133" y="2645476"/>
                  <a:pt x="222261" y="2642619"/>
                </a:cubicBezTo>
                <a:cubicBezTo>
                  <a:pt x="220389" y="2639761"/>
                  <a:pt x="219051" y="2636418"/>
                  <a:pt x="218248" y="2632589"/>
                </a:cubicBezTo>
                <a:cubicBezTo>
                  <a:pt x="217446" y="2628760"/>
                  <a:pt x="217044" y="2624665"/>
                  <a:pt x="217044" y="2620306"/>
                </a:cubicBezTo>
                <a:cubicBezTo>
                  <a:pt x="217044" y="2615770"/>
                  <a:pt x="217535" y="2611587"/>
                  <a:pt x="218516" y="2607758"/>
                </a:cubicBezTo>
                <a:cubicBezTo>
                  <a:pt x="219496" y="2603929"/>
                  <a:pt x="220997" y="2600615"/>
                  <a:pt x="223018" y="2597817"/>
                </a:cubicBezTo>
                <a:cubicBezTo>
                  <a:pt x="225039" y="2595018"/>
                  <a:pt x="227610" y="2592853"/>
                  <a:pt x="230731" y="2591322"/>
                </a:cubicBezTo>
                <a:cubicBezTo>
                  <a:pt x="233852" y="2589790"/>
                  <a:pt x="237582" y="2589024"/>
                  <a:pt x="241921" y="2589024"/>
                </a:cubicBezTo>
                <a:close/>
                <a:moveTo>
                  <a:pt x="620626" y="2588229"/>
                </a:moveTo>
                <a:cubicBezTo>
                  <a:pt x="627680" y="2588229"/>
                  <a:pt x="632999" y="2590409"/>
                  <a:pt x="636585" y="2594768"/>
                </a:cubicBezTo>
                <a:cubicBezTo>
                  <a:pt x="640170" y="2599127"/>
                  <a:pt x="641874" y="2605136"/>
                  <a:pt x="641698" y="2612795"/>
                </a:cubicBezTo>
                <a:lnTo>
                  <a:pt x="598309" y="2612795"/>
                </a:lnTo>
                <a:cubicBezTo>
                  <a:pt x="598428" y="2609555"/>
                  <a:pt x="598991" y="2606447"/>
                  <a:pt x="599999" y="2603472"/>
                </a:cubicBezTo>
                <a:cubicBezTo>
                  <a:pt x="601006" y="2600497"/>
                  <a:pt x="602429" y="2597890"/>
                  <a:pt x="604267" y="2595652"/>
                </a:cubicBezTo>
                <a:cubicBezTo>
                  <a:pt x="606104" y="2593413"/>
                  <a:pt x="608387" y="2591616"/>
                  <a:pt x="611113" y="2590261"/>
                </a:cubicBezTo>
                <a:cubicBezTo>
                  <a:pt x="613840" y="2588906"/>
                  <a:pt x="617011" y="2588229"/>
                  <a:pt x="620626" y="2588229"/>
                </a:cubicBezTo>
                <a:close/>
                <a:moveTo>
                  <a:pt x="462611" y="2588140"/>
                </a:moveTo>
                <a:cubicBezTo>
                  <a:pt x="468090" y="2588140"/>
                  <a:pt x="472316" y="2589657"/>
                  <a:pt x="475291" y="2592691"/>
                </a:cubicBezTo>
                <a:cubicBezTo>
                  <a:pt x="478266" y="2595725"/>
                  <a:pt x="479754" y="2599952"/>
                  <a:pt x="479754" y="2605372"/>
                </a:cubicBezTo>
                <a:cubicBezTo>
                  <a:pt x="479754" y="2607670"/>
                  <a:pt x="479415" y="2609879"/>
                  <a:pt x="478738" y="2611999"/>
                </a:cubicBezTo>
                <a:cubicBezTo>
                  <a:pt x="478060" y="2614120"/>
                  <a:pt x="477029" y="2615991"/>
                  <a:pt x="475645" y="2617611"/>
                </a:cubicBezTo>
                <a:cubicBezTo>
                  <a:pt x="474260" y="2619231"/>
                  <a:pt x="472508" y="2620497"/>
                  <a:pt x="470387" y="2621411"/>
                </a:cubicBezTo>
                <a:cubicBezTo>
                  <a:pt x="468266" y="2622324"/>
                  <a:pt x="465763" y="2622780"/>
                  <a:pt x="462876" y="2622780"/>
                </a:cubicBezTo>
                <a:cubicBezTo>
                  <a:pt x="457515" y="2622780"/>
                  <a:pt x="453347" y="2621278"/>
                  <a:pt x="450372" y="2618274"/>
                </a:cubicBezTo>
                <a:cubicBezTo>
                  <a:pt x="447397" y="2615269"/>
                  <a:pt x="445910" y="2611145"/>
                  <a:pt x="445910" y="2605902"/>
                </a:cubicBezTo>
                <a:cubicBezTo>
                  <a:pt x="445910" y="2603546"/>
                  <a:pt x="446248" y="2601292"/>
                  <a:pt x="446926" y="2599142"/>
                </a:cubicBezTo>
                <a:cubicBezTo>
                  <a:pt x="447603" y="2596992"/>
                  <a:pt x="448634" y="2595092"/>
                  <a:pt x="450019" y="2593442"/>
                </a:cubicBezTo>
                <a:cubicBezTo>
                  <a:pt x="451403" y="2591793"/>
                  <a:pt x="453141" y="2590497"/>
                  <a:pt x="455232" y="2589554"/>
                </a:cubicBezTo>
                <a:cubicBezTo>
                  <a:pt x="457324" y="2588612"/>
                  <a:pt x="459783" y="2588140"/>
                  <a:pt x="462611" y="2588140"/>
                </a:cubicBezTo>
                <a:close/>
                <a:moveTo>
                  <a:pt x="1438914" y="2578509"/>
                </a:moveTo>
                <a:cubicBezTo>
                  <a:pt x="1438207" y="2578509"/>
                  <a:pt x="1437589" y="2578626"/>
                  <a:pt x="1437058" y="2578862"/>
                </a:cubicBezTo>
                <a:cubicBezTo>
                  <a:pt x="1436528" y="2579098"/>
                  <a:pt x="1436072" y="2579407"/>
                  <a:pt x="1435689" y="2579790"/>
                </a:cubicBezTo>
                <a:cubicBezTo>
                  <a:pt x="1435306" y="2580173"/>
                  <a:pt x="1435011" y="2580703"/>
                  <a:pt x="1434805" y="2581380"/>
                </a:cubicBezTo>
                <a:cubicBezTo>
                  <a:pt x="1434599" y="2582058"/>
                  <a:pt x="1434437" y="2582809"/>
                  <a:pt x="1434319" y="2583634"/>
                </a:cubicBezTo>
                <a:cubicBezTo>
                  <a:pt x="1433200" y="2593708"/>
                  <a:pt x="1431963" y="2602368"/>
                  <a:pt x="1430608" y="2609614"/>
                </a:cubicBezTo>
                <a:cubicBezTo>
                  <a:pt x="1429253" y="2616860"/>
                  <a:pt x="1427765" y="2623060"/>
                  <a:pt x="1426145" y="2628215"/>
                </a:cubicBezTo>
                <a:cubicBezTo>
                  <a:pt x="1424525" y="2633369"/>
                  <a:pt x="1422772" y="2637655"/>
                  <a:pt x="1420887" y="2641072"/>
                </a:cubicBezTo>
                <a:cubicBezTo>
                  <a:pt x="1419002" y="2644489"/>
                  <a:pt x="1416970" y="2647523"/>
                  <a:pt x="1414790" y="2650174"/>
                </a:cubicBezTo>
                <a:lnTo>
                  <a:pt x="1409134" y="2650174"/>
                </a:lnTo>
                <a:cubicBezTo>
                  <a:pt x="1407779" y="2650174"/>
                  <a:pt x="1406866" y="2650410"/>
                  <a:pt x="1406395" y="2650881"/>
                </a:cubicBezTo>
                <a:cubicBezTo>
                  <a:pt x="1405924" y="2651352"/>
                  <a:pt x="1405688" y="2652324"/>
                  <a:pt x="1405688" y="2653797"/>
                </a:cubicBezTo>
                <a:lnTo>
                  <a:pt x="1405688" y="2689232"/>
                </a:lnTo>
                <a:cubicBezTo>
                  <a:pt x="1405688" y="2689644"/>
                  <a:pt x="1405791" y="2689983"/>
                  <a:pt x="1405997" y="2690248"/>
                </a:cubicBezTo>
                <a:cubicBezTo>
                  <a:pt x="1406204" y="2690513"/>
                  <a:pt x="1406557" y="2690734"/>
                  <a:pt x="1407058" y="2690911"/>
                </a:cubicBezTo>
                <a:cubicBezTo>
                  <a:pt x="1407559" y="2691088"/>
                  <a:pt x="1408207" y="2691235"/>
                  <a:pt x="1409002" y="2691353"/>
                </a:cubicBezTo>
                <a:cubicBezTo>
                  <a:pt x="1409797" y="2691471"/>
                  <a:pt x="1410813" y="2691530"/>
                  <a:pt x="1412051" y="2691530"/>
                </a:cubicBezTo>
                <a:cubicBezTo>
                  <a:pt x="1413170" y="2691530"/>
                  <a:pt x="1414113" y="2691471"/>
                  <a:pt x="1414878" y="2691353"/>
                </a:cubicBezTo>
                <a:cubicBezTo>
                  <a:pt x="1415644" y="2691235"/>
                  <a:pt x="1416277" y="2691088"/>
                  <a:pt x="1416778" y="2690911"/>
                </a:cubicBezTo>
                <a:cubicBezTo>
                  <a:pt x="1417279" y="2690734"/>
                  <a:pt x="1417618" y="2690513"/>
                  <a:pt x="1417794" y="2690248"/>
                </a:cubicBezTo>
                <a:cubicBezTo>
                  <a:pt x="1417971" y="2689983"/>
                  <a:pt x="1418060" y="2689644"/>
                  <a:pt x="1418060" y="2689232"/>
                </a:cubicBezTo>
                <a:lnTo>
                  <a:pt x="1418060" y="2662545"/>
                </a:lnTo>
                <a:lnTo>
                  <a:pt x="1489725" y="2662545"/>
                </a:lnTo>
                <a:lnTo>
                  <a:pt x="1489725" y="2689232"/>
                </a:lnTo>
                <a:cubicBezTo>
                  <a:pt x="1489725" y="2689644"/>
                  <a:pt x="1489828" y="2689983"/>
                  <a:pt x="1490034" y="2690248"/>
                </a:cubicBezTo>
                <a:cubicBezTo>
                  <a:pt x="1490240" y="2690513"/>
                  <a:pt x="1490594" y="2690734"/>
                  <a:pt x="1491095" y="2690911"/>
                </a:cubicBezTo>
                <a:cubicBezTo>
                  <a:pt x="1491595" y="2691088"/>
                  <a:pt x="1492229" y="2691235"/>
                  <a:pt x="1492994" y="2691353"/>
                </a:cubicBezTo>
                <a:cubicBezTo>
                  <a:pt x="1493760" y="2691471"/>
                  <a:pt x="1494732" y="2691530"/>
                  <a:pt x="1495911" y="2691530"/>
                </a:cubicBezTo>
                <a:cubicBezTo>
                  <a:pt x="1497030" y="2691530"/>
                  <a:pt x="1498002" y="2691471"/>
                  <a:pt x="1498827" y="2691353"/>
                </a:cubicBezTo>
                <a:cubicBezTo>
                  <a:pt x="1499651" y="2691235"/>
                  <a:pt x="1500314" y="2691088"/>
                  <a:pt x="1500815" y="2690911"/>
                </a:cubicBezTo>
                <a:cubicBezTo>
                  <a:pt x="1501316" y="2690734"/>
                  <a:pt x="1501654" y="2690513"/>
                  <a:pt x="1501831" y="2690248"/>
                </a:cubicBezTo>
                <a:cubicBezTo>
                  <a:pt x="1502008" y="2689983"/>
                  <a:pt x="1502096" y="2689644"/>
                  <a:pt x="1502096" y="2689232"/>
                </a:cubicBezTo>
                <a:lnTo>
                  <a:pt x="1502096" y="2653797"/>
                </a:lnTo>
                <a:cubicBezTo>
                  <a:pt x="1502096" y="2652324"/>
                  <a:pt x="1501831" y="2651352"/>
                  <a:pt x="1501301" y="2650881"/>
                </a:cubicBezTo>
                <a:cubicBezTo>
                  <a:pt x="1500771" y="2650410"/>
                  <a:pt x="1499887" y="2650174"/>
                  <a:pt x="1498650" y="2650174"/>
                </a:cubicBezTo>
                <a:lnTo>
                  <a:pt x="1487604" y="2650174"/>
                </a:lnTo>
                <a:lnTo>
                  <a:pt x="1487604" y="2583722"/>
                </a:lnTo>
                <a:cubicBezTo>
                  <a:pt x="1487604" y="2581955"/>
                  <a:pt x="1487206" y="2580644"/>
                  <a:pt x="1486411" y="2579790"/>
                </a:cubicBezTo>
                <a:cubicBezTo>
                  <a:pt x="1485616" y="2578936"/>
                  <a:pt x="1484511" y="2578509"/>
                  <a:pt x="1483097" y="2578509"/>
                </a:cubicBezTo>
                <a:close/>
                <a:moveTo>
                  <a:pt x="1921471" y="2578067"/>
                </a:moveTo>
                <a:cubicBezTo>
                  <a:pt x="1919585" y="2578067"/>
                  <a:pt x="1918069" y="2578126"/>
                  <a:pt x="1916920" y="2578243"/>
                </a:cubicBezTo>
                <a:cubicBezTo>
                  <a:pt x="1915771" y="2578361"/>
                  <a:pt x="1914917" y="2578612"/>
                  <a:pt x="1914357" y="2578995"/>
                </a:cubicBezTo>
                <a:cubicBezTo>
                  <a:pt x="1913797" y="2579377"/>
                  <a:pt x="1913532" y="2579849"/>
                  <a:pt x="1913562" y="2580408"/>
                </a:cubicBezTo>
                <a:cubicBezTo>
                  <a:pt x="1913591" y="2580968"/>
                  <a:pt x="1913842" y="2581660"/>
                  <a:pt x="1914313" y="2582485"/>
                </a:cubicBezTo>
                <a:lnTo>
                  <a:pt x="1937730" y="2619864"/>
                </a:lnTo>
                <a:lnTo>
                  <a:pt x="1912987" y="2658657"/>
                </a:lnTo>
                <a:cubicBezTo>
                  <a:pt x="1912457" y="2659482"/>
                  <a:pt x="1912177" y="2660174"/>
                  <a:pt x="1912148" y="2660734"/>
                </a:cubicBezTo>
                <a:cubicBezTo>
                  <a:pt x="1912118" y="2661293"/>
                  <a:pt x="1912354" y="2661750"/>
                  <a:pt x="1912855" y="2662103"/>
                </a:cubicBezTo>
                <a:cubicBezTo>
                  <a:pt x="1913356" y="2662457"/>
                  <a:pt x="1914151" y="2662707"/>
                  <a:pt x="1915241" y="2662855"/>
                </a:cubicBezTo>
                <a:cubicBezTo>
                  <a:pt x="1916331" y="2663002"/>
                  <a:pt x="1917730" y="2663075"/>
                  <a:pt x="1919438" y="2663075"/>
                </a:cubicBezTo>
                <a:cubicBezTo>
                  <a:pt x="1921088" y="2663075"/>
                  <a:pt x="1922413" y="2663031"/>
                  <a:pt x="1923415" y="2662943"/>
                </a:cubicBezTo>
                <a:cubicBezTo>
                  <a:pt x="1924416" y="2662855"/>
                  <a:pt x="1925226" y="2662707"/>
                  <a:pt x="1925845" y="2662501"/>
                </a:cubicBezTo>
                <a:cubicBezTo>
                  <a:pt x="1926463" y="2662295"/>
                  <a:pt x="1926935" y="2662030"/>
                  <a:pt x="1927259" y="2661706"/>
                </a:cubicBezTo>
                <a:cubicBezTo>
                  <a:pt x="1927583" y="2661382"/>
                  <a:pt x="1927862" y="2661014"/>
                  <a:pt x="1928098" y="2660601"/>
                </a:cubicBezTo>
                <a:lnTo>
                  <a:pt x="1947097" y="2629054"/>
                </a:lnTo>
                <a:lnTo>
                  <a:pt x="1966184" y="2660601"/>
                </a:lnTo>
                <a:cubicBezTo>
                  <a:pt x="1966420" y="2661014"/>
                  <a:pt x="1966700" y="2661382"/>
                  <a:pt x="1967024" y="2661706"/>
                </a:cubicBezTo>
                <a:cubicBezTo>
                  <a:pt x="1967348" y="2662030"/>
                  <a:pt x="1967819" y="2662295"/>
                  <a:pt x="1968438" y="2662501"/>
                </a:cubicBezTo>
                <a:cubicBezTo>
                  <a:pt x="1969056" y="2662707"/>
                  <a:pt x="1969881" y="2662855"/>
                  <a:pt x="1970912" y="2662943"/>
                </a:cubicBezTo>
                <a:cubicBezTo>
                  <a:pt x="1971943" y="2663031"/>
                  <a:pt x="1973342" y="2663075"/>
                  <a:pt x="1975109" y="2663075"/>
                </a:cubicBezTo>
                <a:cubicBezTo>
                  <a:pt x="1976935" y="2663075"/>
                  <a:pt x="1978423" y="2663002"/>
                  <a:pt x="1979572" y="2662855"/>
                </a:cubicBezTo>
                <a:cubicBezTo>
                  <a:pt x="1980721" y="2662707"/>
                  <a:pt x="1981575" y="2662457"/>
                  <a:pt x="1982134" y="2662103"/>
                </a:cubicBezTo>
                <a:cubicBezTo>
                  <a:pt x="1982694" y="2661750"/>
                  <a:pt x="1982974" y="2661293"/>
                  <a:pt x="1982974" y="2660734"/>
                </a:cubicBezTo>
                <a:cubicBezTo>
                  <a:pt x="1982974" y="2660174"/>
                  <a:pt x="1982738" y="2659482"/>
                  <a:pt x="1982267" y="2658657"/>
                </a:cubicBezTo>
                <a:lnTo>
                  <a:pt x="1957701" y="2619422"/>
                </a:lnTo>
                <a:lnTo>
                  <a:pt x="1980941" y="2582485"/>
                </a:lnTo>
                <a:cubicBezTo>
                  <a:pt x="1981472" y="2581601"/>
                  <a:pt x="1981766" y="2580865"/>
                  <a:pt x="1981825" y="2580276"/>
                </a:cubicBezTo>
                <a:cubicBezTo>
                  <a:pt x="1981884" y="2579687"/>
                  <a:pt x="1981648" y="2579230"/>
                  <a:pt x="1981118" y="2578906"/>
                </a:cubicBezTo>
                <a:cubicBezTo>
                  <a:pt x="1980588" y="2578582"/>
                  <a:pt x="1979778" y="2578361"/>
                  <a:pt x="1978688" y="2578243"/>
                </a:cubicBezTo>
                <a:cubicBezTo>
                  <a:pt x="1977598" y="2578126"/>
                  <a:pt x="1976199" y="2578067"/>
                  <a:pt x="1974491" y="2578067"/>
                </a:cubicBezTo>
                <a:cubicBezTo>
                  <a:pt x="1972900" y="2578067"/>
                  <a:pt x="1971648" y="2578111"/>
                  <a:pt x="1970735" y="2578199"/>
                </a:cubicBezTo>
                <a:cubicBezTo>
                  <a:pt x="1969822" y="2578288"/>
                  <a:pt x="1969115" y="2578435"/>
                  <a:pt x="1968614" y="2578641"/>
                </a:cubicBezTo>
                <a:cubicBezTo>
                  <a:pt x="1968113" y="2578847"/>
                  <a:pt x="1967716" y="2579098"/>
                  <a:pt x="1967421" y="2579392"/>
                </a:cubicBezTo>
                <a:cubicBezTo>
                  <a:pt x="1967127" y="2579687"/>
                  <a:pt x="1966862" y="2580011"/>
                  <a:pt x="1966626" y="2580364"/>
                </a:cubicBezTo>
                <a:lnTo>
                  <a:pt x="1948246" y="2609967"/>
                </a:lnTo>
                <a:lnTo>
                  <a:pt x="1930131" y="2580364"/>
                </a:lnTo>
                <a:cubicBezTo>
                  <a:pt x="1929895" y="2579952"/>
                  <a:pt x="1929630" y="2579598"/>
                  <a:pt x="1929335" y="2579304"/>
                </a:cubicBezTo>
                <a:cubicBezTo>
                  <a:pt x="1929041" y="2579009"/>
                  <a:pt x="1928599" y="2578774"/>
                  <a:pt x="1928010" y="2578597"/>
                </a:cubicBezTo>
                <a:cubicBezTo>
                  <a:pt x="1927421" y="2578420"/>
                  <a:pt x="1926611" y="2578288"/>
                  <a:pt x="1925580" y="2578199"/>
                </a:cubicBezTo>
                <a:cubicBezTo>
                  <a:pt x="1924549" y="2578111"/>
                  <a:pt x="1923179" y="2578067"/>
                  <a:pt x="1921471" y="2578067"/>
                </a:cubicBezTo>
                <a:close/>
                <a:moveTo>
                  <a:pt x="1884333" y="2578067"/>
                </a:moveTo>
                <a:cubicBezTo>
                  <a:pt x="1882919" y="2578067"/>
                  <a:pt x="1881741" y="2578111"/>
                  <a:pt x="1880799" y="2578199"/>
                </a:cubicBezTo>
                <a:cubicBezTo>
                  <a:pt x="1879856" y="2578288"/>
                  <a:pt x="1879105" y="2578464"/>
                  <a:pt x="1878545" y="2578729"/>
                </a:cubicBezTo>
                <a:cubicBezTo>
                  <a:pt x="1877986" y="2578995"/>
                  <a:pt x="1877603" y="2579289"/>
                  <a:pt x="1877397" y="2579613"/>
                </a:cubicBezTo>
                <a:cubicBezTo>
                  <a:pt x="1877190" y="2579937"/>
                  <a:pt x="1877087" y="2580335"/>
                  <a:pt x="1877087" y="2580806"/>
                </a:cubicBezTo>
                <a:lnTo>
                  <a:pt x="1877087" y="2660336"/>
                </a:lnTo>
                <a:cubicBezTo>
                  <a:pt x="1877087" y="2660807"/>
                  <a:pt x="1877190" y="2661205"/>
                  <a:pt x="1877397" y="2661529"/>
                </a:cubicBezTo>
                <a:cubicBezTo>
                  <a:pt x="1877603" y="2661853"/>
                  <a:pt x="1877986" y="2662133"/>
                  <a:pt x="1878545" y="2662369"/>
                </a:cubicBezTo>
                <a:cubicBezTo>
                  <a:pt x="1879105" y="2662604"/>
                  <a:pt x="1879856" y="2662781"/>
                  <a:pt x="1880799" y="2662899"/>
                </a:cubicBezTo>
                <a:cubicBezTo>
                  <a:pt x="1881741" y="2663017"/>
                  <a:pt x="1882919" y="2663075"/>
                  <a:pt x="1884333" y="2663075"/>
                </a:cubicBezTo>
                <a:cubicBezTo>
                  <a:pt x="1885806" y="2663075"/>
                  <a:pt x="1887014" y="2663017"/>
                  <a:pt x="1887956" y="2662899"/>
                </a:cubicBezTo>
                <a:cubicBezTo>
                  <a:pt x="1888899" y="2662781"/>
                  <a:pt x="1889635" y="2662604"/>
                  <a:pt x="1890166" y="2662369"/>
                </a:cubicBezTo>
                <a:cubicBezTo>
                  <a:pt x="1890696" y="2662133"/>
                  <a:pt x="1891079" y="2661853"/>
                  <a:pt x="1891314" y="2661529"/>
                </a:cubicBezTo>
                <a:cubicBezTo>
                  <a:pt x="1891550" y="2661205"/>
                  <a:pt x="1891668" y="2660807"/>
                  <a:pt x="1891668" y="2660336"/>
                </a:cubicBezTo>
                <a:lnTo>
                  <a:pt x="1891668" y="2580806"/>
                </a:lnTo>
                <a:cubicBezTo>
                  <a:pt x="1891668" y="2580335"/>
                  <a:pt x="1891550" y="2579937"/>
                  <a:pt x="1891314" y="2579613"/>
                </a:cubicBezTo>
                <a:cubicBezTo>
                  <a:pt x="1891079" y="2579289"/>
                  <a:pt x="1890696" y="2578995"/>
                  <a:pt x="1890166" y="2578729"/>
                </a:cubicBezTo>
                <a:cubicBezTo>
                  <a:pt x="1889635" y="2578464"/>
                  <a:pt x="1888899" y="2578288"/>
                  <a:pt x="1887956" y="2578199"/>
                </a:cubicBezTo>
                <a:cubicBezTo>
                  <a:pt x="1887014" y="2578111"/>
                  <a:pt x="1885806" y="2578067"/>
                  <a:pt x="1884333" y="2578067"/>
                </a:cubicBezTo>
                <a:close/>
                <a:moveTo>
                  <a:pt x="1805245" y="2578067"/>
                </a:moveTo>
                <a:cubicBezTo>
                  <a:pt x="1803890" y="2578067"/>
                  <a:pt x="1802756" y="2578111"/>
                  <a:pt x="1801843" y="2578199"/>
                </a:cubicBezTo>
                <a:cubicBezTo>
                  <a:pt x="1800930" y="2578288"/>
                  <a:pt x="1800194" y="2578464"/>
                  <a:pt x="1799634" y="2578729"/>
                </a:cubicBezTo>
                <a:cubicBezTo>
                  <a:pt x="1799074" y="2578995"/>
                  <a:pt x="1798691" y="2579289"/>
                  <a:pt x="1798485" y="2579613"/>
                </a:cubicBezTo>
                <a:cubicBezTo>
                  <a:pt x="1798279" y="2579937"/>
                  <a:pt x="1798176" y="2580335"/>
                  <a:pt x="1798176" y="2580806"/>
                </a:cubicBezTo>
                <a:lnTo>
                  <a:pt x="1798176" y="2654769"/>
                </a:lnTo>
                <a:cubicBezTo>
                  <a:pt x="1798176" y="2657420"/>
                  <a:pt x="1798765" y="2659393"/>
                  <a:pt x="1799943" y="2660690"/>
                </a:cubicBezTo>
                <a:cubicBezTo>
                  <a:pt x="1801121" y="2661986"/>
                  <a:pt x="1802948" y="2662781"/>
                  <a:pt x="1805422" y="2663075"/>
                </a:cubicBezTo>
                <a:cubicBezTo>
                  <a:pt x="1806954" y="2663252"/>
                  <a:pt x="1808471" y="2663399"/>
                  <a:pt x="1809973" y="2663517"/>
                </a:cubicBezTo>
                <a:cubicBezTo>
                  <a:pt x="1811475" y="2663635"/>
                  <a:pt x="1812992" y="2663738"/>
                  <a:pt x="1814524" y="2663827"/>
                </a:cubicBezTo>
                <a:cubicBezTo>
                  <a:pt x="1816055" y="2663915"/>
                  <a:pt x="1817617" y="2663974"/>
                  <a:pt x="1819207" y="2664003"/>
                </a:cubicBezTo>
                <a:cubicBezTo>
                  <a:pt x="1820798" y="2664033"/>
                  <a:pt x="1822388" y="2664047"/>
                  <a:pt x="1823979" y="2664047"/>
                </a:cubicBezTo>
                <a:cubicBezTo>
                  <a:pt x="1830754" y="2664047"/>
                  <a:pt x="1836556" y="2663296"/>
                  <a:pt x="1841387" y="2661794"/>
                </a:cubicBezTo>
                <a:cubicBezTo>
                  <a:pt x="1846218" y="2660292"/>
                  <a:pt x="1850180" y="2658245"/>
                  <a:pt x="1853272" y="2655653"/>
                </a:cubicBezTo>
                <a:cubicBezTo>
                  <a:pt x="1856365" y="2653061"/>
                  <a:pt x="1858633" y="2649997"/>
                  <a:pt x="1860077" y="2646463"/>
                </a:cubicBezTo>
                <a:cubicBezTo>
                  <a:pt x="1861520" y="2642928"/>
                  <a:pt x="1862242" y="2639128"/>
                  <a:pt x="1862242" y="2635063"/>
                </a:cubicBezTo>
                <a:cubicBezTo>
                  <a:pt x="1862242" y="2630998"/>
                  <a:pt x="1861564" y="2627331"/>
                  <a:pt x="1860209" y="2624062"/>
                </a:cubicBezTo>
                <a:cubicBezTo>
                  <a:pt x="1858854" y="2620792"/>
                  <a:pt x="1856719" y="2617979"/>
                  <a:pt x="1853803" y="2615623"/>
                </a:cubicBezTo>
                <a:cubicBezTo>
                  <a:pt x="1850887" y="2613266"/>
                  <a:pt x="1847190" y="2611455"/>
                  <a:pt x="1842713" y="2610188"/>
                </a:cubicBezTo>
                <a:cubicBezTo>
                  <a:pt x="1838235" y="2608921"/>
                  <a:pt x="1832845" y="2608288"/>
                  <a:pt x="1826542" y="2608288"/>
                </a:cubicBezTo>
                <a:cubicBezTo>
                  <a:pt x="1823949" y="2608288"/>
                  <a:pt x="1821549" y="2608332"/>
                  <a:pt x="1819340" y="2608421"/>
                </a:cubicBezTo>
                <a:cubicBezTo>
                  <a:pt x="1817130" y="2608509"/>
                  <a:pt x="1814936" y="2608642"/>
                  <a:pt x="1812756" y="2608818"/>
                </a:cubicBezTo>
                <a:lnTo>
                  <a:pt x="1812756" y="2580806"/>
                </a:lnTo>
                <a:cubicBezTo>
                  <a:pt x="1812756" y="2579863"/>
                  <a:pt x="1812211" y="2579171"/>
                  <a:pt x="1811122" y="2578729"/>
                </a:cubicBezTo>
                <a:cubicBezTo>
                  <a:pt x="1810032" y="2578288"/>
                  <a:pt x="1808073" y="2578067"/>
                  <a:pt x="1805245" y="2578067"/>
                </a:cubicBezTo>
                <a:close/>
                <a:moveTo>
                  <a:pt x="1710172" y="2578067"/>
                </a:moveTo>
                <a:cubicBezTo>
                  <a:pt x="1708758" y="2578067"/>
                  <a:pt x="1707580" y="2578111"/>
                  <a:pt x="1706637" y="2578199"/>
                </a:cubicBezTo>
                <a:cubicBezTo>
                  <a:pt x="1705695" y="2578288"/>
                  <a:pt x="1704944" y="2578464"/>
                  <a:pt x="1704384" y="2578729"/>
                </a:cubicBezTo>
                <a:cubicBezTo>
                  <a:pt x="1703824" y="2578995"/>
                  <a:pt x="1703441" y="2579289"/>
                  <a:pt x="1703235" y="2579613"/>
                </a:cubicBezTo>
                <a:cubicBezTo>
                  <a:pt x="1703029" y="2579937"/>
                  <a:pt x="1702926" y="2580335"/>
                  <a:pt x="1702926" y="2580806"/>
                </a:cubicBezTo>
                <a:lnTo>
                  <a:pt x="1702926" y="2660336"/>
                </a:lnTo>
                <a:cubicBezTo>
                  <a:pt x="1702926" y="2660807"/>
                  <a:pt x="1703029" y="2661205"/>
                  <a:pt x="1703235" y="2661529"/>
                </a:cubicBezTo>
                <a:cubicBezTo>
                  <a:pt x="1703441" y="2661853"/>
                  <a:pt x="1703824" y="2662133"/>
                  <a:pt x="1704384" y="2662369"/>
                </a:cubicBezTo>
                <a:cubicBezTo>
                  <a:pt x="1704944" y="2662604"/>
                  <a:pt x="1705695" y="2662781"/>
                  <a:pt x="1706637" y="2662899"/>
                </a:cubicBezTo>
                <a:cubicBezTo>
                  <a:pt x="1707580" y="2663017"/>
                  <a:pt x="1708758" y="2663075"/>
                  <a:pt x="1710172" y="2663075"/>
                </a:cubicBezTo>
                <a:cubicBezTo>
                  <a:pt x="1711645" y="2663075"/>
                  <a:pt x="1712852" y="2663017"/>
                  <a:pt x="1713795" y="2662899"/>
                </a:cubicBezTo>
                <a:cubicBezTo>
                  <a:pt x="1714737" y="2662781"/>
                  <a:pt x="1715474" y="2662604"/>
                  <a:pt x="1716004" y="2662369"/>
                </a:cubicBezTo>
                <a:cubicBezTo>
                  <a:pt x="1716534" y="2662133"/>
                  <a:pt x="1716917" y="2661853"/>
                  <a:pt x="1717153" y="2661529"/>
                </a:cubicBezTo>
                <a:cubicBezTo>
                  <a:pt x="1717388" y="2661205"/>
                  <a:pt x="1717506" y="2660807"/>
                  <a:pt x="1717506" y="2660336"/>
                </a:cubicBezTo>
                <a:lnTo>
                  <a:pt x="1717506" y="2625431"/>
                </a:lnTo>
                <a:lnTo>
                  <a:pt x="1758067" y="2625431"/>
                </a:lnTo>
                <a:lnTo>
                  <a:pt x="1758067" y="2660336"/>
                </a:lnTo>
                <a:cubicBezTo>
                  <a:pt x="1758067" y="2660807"/>
                  <a:pt x="1758185" y="2661205"/>
                  <a:pt x="1758420" y="2661529"/>
                </a:cubicBezTo>
                <a:cubicBezTo>
                  <a:pt x="1758656" y="2661853"/>
                  <a:pt x="1759039" y="2662133"/>
                  <a:pt x="1759569" y="2662369"/>
                </a:cubicBezTo>
                <a:cubicBezTo>
                  <a:pt x="1760099" y="2662604"/>
                  <a:pt x="1760836" y="2662781"/>
                  <a:pt x="1761778" y="2662899"/>
                </a:cubicBezTo>
                <a:cubicBezTo>
                  <a:pt x="1762721" y="2663017"/>
                  <a:pt x="1763928" y="2663075"/>
                  <a:pt x="1765401" y="2663075"/>
                </a:cubicBezTo>
                <a:cubicBezTo>
                  <a:pt x="1766815" y="2663075"/>
                  <a:pt x="1767993" y="2663017"/>
                  <a:pt x="1768936" y="2662899"/>
                </a:cubicBezTo>
                <a:cubicBezTo>
                  <a:pt x="1769878" y="2662781"/>
                  <a:pt x="1770615" y="2662604"/>
                  <a:pt x="1771145" y="2662369"/>
                </a:cubicBezTo>
                <a:cubicBezTo>
                  <a:pt x="1771675" y="2662133"/>
                  <a:pt x="1772058" y="2661853"/>
                  <a:pt x="1772294" y="2661529"/>
                </a:cubicBezTo>
                <a:cubicBezTo>
                  <a:pt x="1772529" y="2661205"/>
                  <a:pt x="1772647" y="2660807"/>
                  <a:pt x="1772647" y="2660336"/>
                </a:cubicBezTo>
                <a:lnTo>
                  <a:pt x="1772647" y="2580806"/>
                </a:lnTo>
                <a:cubicBezTo>
                  <a:pt x="1772647" y="2580335"/>
                  <a:pt x="1772529" y="2579937"/>
                  <a:pt x="1772294" y="2579613"/>
                </a:cubicBezTo>
                <a:cubicBezTo>
                  <a:pt x="1772058" y="2579289"/>
                  <a:pt x="1771675" y="2578995"/>
                  <a:pt x="1771145" y="2578729"/>
                </a:cubicBezTo>
                <a:cubicBezTo>
                  <a:pt x="1770615" y="2578464"/>
                  <a:pt x="1769878" y="2578288"/>
                  <a:pt x="1768936" y="2578199"/>
                </a:cubicBezTo>
                <a:cubicBezTo>
                  <a:pt x="1767993" y="2578111"/>
                  <a:pt x="1766815" y="2578067"/>
                  <a:pt x="1765401" y="2578067"/>
                </a:cubicBezTo>
                <a:cubicBezTo>
                  <a:pt x="1763928" y="2578067"/>
                  <a:pt x="1762721" y="2578111"/>
                  <a:pt x="1761778" y="2578199"/>
                </a:cubicBezTo>
                <a:cubicBezTo>
                  <a:pt x="1760836" y="2578288"/>
                  <a:pt x="1760099" y="2578464"/>
                  <a:pt x="1759569" y="2578729"/>
                </a:cubicBezTo>
                <a:cubicBezTo>
                  <a:pt x="1759039" y="2578995"/>
                  <a:pt x="1758656" y="2579289"/>
                  <a:pt x="1758420" y="2579613"/>
                </a:cubicBezTo>
                <a:cubicBezTo>
                  <a:pt x="1758185" y="2579937"/>
                  <a:pt x="1758067" y="2580335"/>
                  <a:pt x="1758067" y="2580806"/>
                </a:cubicBezTo>
                <a:lnTo>
                  <a:pt x="1758067" y="2613148"/>
                </a:lnTo>
                <a:lnTo>
                  <a:pt x="1717506" y="2613148"/>
                </a:lnTo>
                <a:lnTo>
                  <a:pt x="1717506" y="2580806"/>
                </a:lnTo>
                <a:cubicBezTo>
                  <a:pt x="1717506" y="2580335"/>
                  <a:pt x="1717388" y="2579937"/>
                  <a:pt x="1717153" y="2579613"/>
                </a:cubicBezTo>
                <a:cubicBezTo>
                  <a:pt x="1716917" y="2579289"/>
                  <a:pt x="1716534" y="2578995"/>
                  <a:pt x="1716004" y="2578729"/>
                </a:cubicBezTo>
                <a:cubicBezTo>
                  <a:pt x="1715474" y="2578464"/>
                  <a:pt x="1714737" y="2578288"/>
                  <a:pt x="1713795" y="2578199"/>
                </a:cubicBezTo>
                <a:cubicBezTo>
                  <a:pt x="1712852" y="2578111"/>
                  <a:pt x="1711645" y="2578067"/>
                  <a:pt x="1710172" y="2578067"/>
                </a:cubicBezTo>
                <a:close/>
                <a:moveTo>
                  <a:pt x="1614922" y="2578067"/>
                </a:moveTo>
                <a:cubicBezTo>
                  <a:pt x="1613508" y="2578067"/>
                  <a:pt x="1612330" y="2578111"/>
                  <a:pt x="1611387" y="2578199"/>
                </a:cubicBezTo>
                <a:cubicBezTo>
                  <a:pt x="1610445" y="2578288"/>
                  <a:pt x="1609694" y="2578464"/>
                  <a:pt x="1609134" y="2578729"/>
                </a:cubicBezTo>
                <a:cubicBezTo>
                  <a:pt x="1608574" y="2578995"/>
                  <a:pt x="1608191" y="2579289"/>
                  <a:pt x="1607985" y="2579613"/>
                </a:cubicBezTo>
                <a:cubicBezTo>
                  <a:pt x="1607779" y="2579937"/>
                  <a:pt x="1607676" y="2580335"/>
                  <a:pt x="1607676" y="2580806"/>
                </a:cubicBezTo>
                <a:lnTo>
                  <a:pt x="1607676" y="2660336"/>
                </a:lnTo>
                <a:cubicBezTo>
                  <a:pt x="1607676" y="2660807"/>
                  <a:pt x="1607779" y="2661205"/>
                  <a:pt x="1607985" y="2661529"/>
                </a:cubicBezTo>
                <a:cubicBezTo>
                  <a:pt x="1608191" y="2661853"/>
                  <a:pt x="1608574" y="2662133"/>
                  <a:pt x="1609134" y="2662369"/>
                </a:cubicBezTo>
                <a:cubicBezTo>
                  <a:pt x="1609694" y="2662604"/>
                  <a:pt x="1610445" y="2662781"/>
                  <a:pt x="1611387" y="2662899"/>
                </a:cubicBezTo>
                <a:cubicBezTo>
                  <a:pt x="1612330" y="2663017"/>
                  <a:pt x="1613508" y="2663075"/>
                  <a:pt x="1614922" y="2663075"/>
                </a:cubicBezTo>
                <a:cubicBezTo>
                  <a:pt x="1616395" y="2663075"/>
                  <a:pt x="1617602" y="2663017"/>
                  <a:pt x="1618545" y="2662899"/>
                </a:cubicBezTo>
                <a:cubicBezTo>
                  <a:pt x="1619487" y="2662781"/>
                  <a:pt x="1620224" y="2662604"/>
                  <a:pt x="1620754" y="2662369"/>
                </a:cubicBezTo>
                <a:cubicBezTo>
                  <a:pt x="1621284" y="2662133"/>
                  <a:pt x="1621667" y="2661853"/>
                  <a:pt x="1621903" y="2661529"/>
                </a:cubicBezTo>
                <a:cubicBezTo>
                  <a:pt x="1622138" y="2661205"/>
                  <a:pt x="1622256" y="2660807"/>
                  <a:pt x="1622256" y="2660336"/>
                </a:cubicBezTo>
                <a:lnTo>
                  <a:pt x="1622256" y="2625431"/>
                </a:lnTo>
                <a:lnTo>
                  <a:pt x="1662817" y="2625431"/>
                </a:lnTo>
                <a:lnTo>
                  <a:pt x="1662817" y="2660336"/>
                </a:lnTo>
                <a:cubicBezTo>
                  <a:pt x="1662817" y="2660807"/>
                  <a:pt x="1662934" y="2661205"/>
                  <a:pt x="1663170" y="2661529"/>
                </a:cubicBezTo>
                <a:cubicBezTo>
                  <a:pt x="1663406" y="2661853"/>
                  <a:pt x="1663789" y="2662133"/>
                  <a:pt x="1664319" y="2662369"/>
                </a:cubicBezTo>
                <a:cubicBezTo>
                  <a:pt x="1664849" y="2662604"/>
                  <a:pt x="1665585" y="2662781"/>
                  <a:pt x="1666528" y="2662899"/>
                </a:cubicBezTo>
                <a:cubicBezTo>
                  <a:pt x="1667471" y="2663017"/>
                  <a:pt x="1668678" y="2663075"/>
                  <a:pt x="1670151" y="2663075"/>
                </a:cubicBezTo>
                <a:cubicBezTo>
                  <a:pt x="1671565" y="2663075"/>
                  <a:pt x="1672743" y="2663017"/>
                  <a:pt x="1673686" y="2662899"/>
                </a:cubicBezTo>
                <a:cubicBezTo>
                  <a:pt x="1674628" y="2662781"/>
                  <a:pt x="1675365" y="2662604"/>
                  <a:pt x="1675895" y="2662369"/>
                </a:cubicBezTo>
                <a:cubicBezTo>
                  <a:pt x="1676425" y="2662133"/>
                  <a:pt x="1676808" y="2661853"/>
                  <a:pt x="1677044" y="2661529"/>
                </a:cubicBezTo>
                <a:cubicBezTo>
                  <a:pt x="1677279" y="2661205"/>
                  <a:pt x="1677397" y="2660807"/>
                  <a:pt x="1677397" y="2660336"/>
                </a:cubicBezTo>
                <a:lnTo>
                  <a:pt x="1677397" y="2580806"/>
                </a:lnTo>
                <a:cubicBezTo>
                  <a:pt x="1677397" y="2580335"/>
                  <a:pt x="1677279" y="2579937"/>
                  <a:pt x="1677044" y="2579613"/>
                </a:cubicBezTo>
                <a:cubicBezTo>
                  <a:pt x="1676808" y="2579289"/>
                  <a:pt x="1676425" y="2578995"/>
                  <a:pt x="1675895" y="2578729"/>
                </a:cubicBezTo>
                <a:cubicBezTo>
                  <a:pt x="1675365" y="2578464"/>
                  <a:pt x="1674628" y="2578288"/>
                  <a:pt x="1673686" y="2578199"/>
                </a:cubicBezTo>
                <a:cubicBezTo>
                  <a:pt x="1672743" y="2578111"/>
                  <a:pt x="1671565" y="2578067"/>
                  <a:pt x="1670151" y="2578067"/>
                </a:cubicBezTo>
                <a:cubicBezTo>
                  <a:pt x="1668678" y="2578067"/>
                  <a:pt x="1667471" y="2578111"/>
                  <a:pt x="1666528" y="2578199"/>
                </a:cubicBezTo>
                <a:cubicBezTo>
                  <a:pt x="1665585" y="2578288"/>
                  <a:pt x="1664849" y="2578464"/>
                  <a:pt x="1664319" y="2578729"/>
                </a:cubicBezTo>
                <a:cubicBezTo>
                  <a:pt x="1663789" y="2578995"/>
                  <a:pt x="1663406" y="2579289"/>
                  <a:pt x="1663170" y="2579613"/>
                </a:cubicBezTo>
                <a:cubicBezTo>
                  <a:pt x="1662934" y="2579937"/>
                  <a:pt x="1662817" y="2580335"/>
                  <a:pt x="1662817" y="2580806"/>
                </a:cubicBezTo>
                <a:lnTo>
                  <a:pt x="1662817" y="2613148"/>
                </a:lnTo>
                <a:lnTo>
                  <a:pt x="1622256" y="2613148"/>
                </a:lnTo>
                <a:lnTo>
                  <a:pt x="1622256" y="2580806"/>
                </a:lnTo>
                <a:cubicBezTo>
                  <a:pt x="1622256" y="2580335"/>
                  <a:pt x="1622138" y="2579937"/>
                  <a:pt x="1621903" y="2579613"/>
                </a:cubicBezTo>
                <a:cubicBezTo>
                  <a:pt x="1621667" y="2579289"/>
                  <a:pt x="1621284" y="2578995"/>
                  <a:pt x="1620754" y="2578729"/>
                </a:cubicBezTo>
                <a:cubicBezTo>
                  <a:pt x="1620224" y="2578464"/>
                  <a:pt x="1619487" y="2578288"/>
                  <a:pt x="1618545" y="2578199"/>
                </a:cubicBezTo>
                <a:cubicBezTo>
                  <a:pt x="1617602" y="2578111"/>
                  <a:pt x="1616395" y="2578067"/>
                  <a:pt x="1614922" y="2578067"/>
                </a:cubicBezTo>
                <a:close/>
                <a:moveTo>
                  <a:pt x="462876" y="2577006"/>
                </a:moveTo>
                <a:cubicBezTo>
                  <a:pt x="458399" y="2577006"/>
                  <a:pt x="454260" y="2577669"/>
                  <a:pt x="450460" y="2578995"/>
                </a:cubicBezTo>
                <a:cubicBezTo>
                  <a:pt x="446661" y="2580320"/>
                  <a:pt x="443406" y="2582220"/>
                  <a:pt x="440696" y="2584694"/>
                </a:cubicBezTo>
                <a:cubicBezTo>
                  <a:pt x="437986" y="2587168"/>
                  <a:pt x="435865" y="2590202"/>
                  <a:pt x="434334" y="2593796"/>
                </a:cubicBezTo>
                <a:cubicBezTo>
                  <a:pt x="432802" y="2597390"/>
                  <a:pt x="432036" y="2601454"/>
                  <a:pt x="432036" y="2605991"/>
                </a:cubicBezTo>
                <a:cubicBezTo>
                  <a:pt x="432036" y="2609879"/>
                  <a:pt x="432566" y="2613192"/>
                  <a:pt x="433627" y="2615932"/>
                </a:cubicBezTo>
                <a:cubicBezTo>
                  <a:pt x="434687" y="2618671"/>
                  <a:pt x="436130" y="2621131"/>
                  <a:pt x="437957" y="2623310"/>
                </a:cubicBezTo>
                <a:cubicBezTo>
                  <a:pt x="435777" y="2625549"/>
                  <a:pt x="433951" y="2628082"/>
                  <a:pt x="432478" y="2630910"/>
                </a:cubicBezTo>
                <a:cubicBezTo>
                  <a:pt x="431005" y="2633738"/>
                  <a:pt x="430269" y="2636948"/>
                  <a:pt x="430269" y="2640542"/>
                </a:cubicBezTo>
                <a:cubicBezTo>
                  <a:pt x="430269" y="2643134"/>
                  <a:pt x="430961" y="2645549"/>
                  <a:pt x="432345" y="2647788"/>
                </a:cubicBezTo>
                <a:cubicBezTo>
                  <a:pt x="433730" y="2650027"/>
                  <a:pt x="435865" y="2651882"/>
                  <a:pt x="438752" y="2653355"/>
                </a:cubicBezTo>
                <a:cubicBezTo>
                  <a:pt x="436867" y="2654828"/>
                  <a:pt x="435202" y="2656315"/>
                  <a:pt x="433759" y="2657818"/>
                </a:cubicBezTo>
                <a:cubicBezTo>
                  <a:pt x="432316" y="2659320"/>
                  <a:pt x="431108" y="2660896"/>
                  <a:pt x="430136" y="2662545"/>
                </a:cubicBezTo>
                <a:cubicBezTo>
                  <a:pt x="429164" y="2664195"/>
                  <a:pt x="428442" y="2665933"/>
                  <a:pt x="427971" y="2667759"/>
                </a:cubicBezTo>
                <a:cubicBezTo>
                  <a:pt x="427500" y="2669585"/>
                  <a:pt x="427264" y="2671470"/>
                  <a:pt x="427264" y="2673414"/>
                </a:cubicBezTo>
                <a:cubicBezTo>
                  <a:pt x="427264" y="2676478"/>
                  <a:pt x="427912" y="2679320"/>
                  <a:pt x="429208" y="2681942"/>
                </a:cubicBezTo>
                <a:cubicBezTo>
                  <a:pt x="430504" y="2684563"/>
                  <a:pt x="432596" y="2686817"/>
                  <a:pt x="435482" y="2688702"/>
                </a:cubicBezTo>
                <a:cubicBezTo>
                  <a:pt x="438369" y="2690587"/>
                  <a:pt x="442066" y="2692074"/>
                  <a:pt x="446572" y="2693164"/>
                </a:cubicBezTo>
                <a:cubicBezTo>
                  <a:pt x="451079" y="2694254"/>
                  <a:pt x="456543" y="2694799"/>
                  <a:pt x="462964" y="2694799"/>
                </a:cubicBezTo>
                <a:cubicBezTo>
                  <a:pt x="469621" y="2694799"/>
                  <a:pt x="475395" y="2694077"/>
                  <a:pt x="480284" y="2692634"/>
                </a:cubicBezTo>
                <a:cubicBezTo>
                  <a:pt x="485174" y="2691191"/>
                  <a:pt x="489194" y="2689217"/>
                  <a:pt x="492346" y="2686714"/>
                </a:cubicBezTo>
                <a:cubicBezTo>
                  <a:pt x="495498" y="2684210"/>
                  <a:pt x="497840" y="2681308"/>
                  <a:pt x="499371" y="2678009"/>
                </a:cubicBezTo>
                <a:cubicBezTo>
                  <a:pt x="500903" y="2674710"/>
                  <a:pt x="501669" y="2671235"/>
                  <a:pt x="501669" y="2667582"/>
                </a:cubicBezTo>
                <a:cubicBezTo>
                  <a:pt x="501669" y="2664106"/>
                  <a:pt x="500991" y="2661058"/>
                  <a:pt x="499637" y="2658436"/>
                </a:cubicBezTo>
                <a:cubicBezTo>
                  <a:pt x="498282" y="2655815"/>
                  <a:pt x="496396" y="2653605"/>
                  <a:pt x="493981" y="2651809"/>
                </a:cubicBezTo>
                <a:cubicBezTo>
                  <a:pt x="491566" y="2650012"/>
                  <a:pt x="488708" y="2648627"/>
                  <a:pt x="485409" y="2647655"/>
                </a:cubicBezTo>
                <a:cubicBezTo>
                  <a:pt x="482110" y="2646683"/>
                  <a:pt x="478487" y="2646138"/>
                  <a:pt x="474540" y="2646021"/>
                </a:cubicBezTo>
                <a:lnTo>
                  <a:pt x="453774" y="2645137"/>
                </a:lnTo>
                <a:cubicBezTo>
                  <a:pt x="450593" y="2645019"/>
                  <a:pt x="448045" y="2644283"/>
                  <a:pt x="446130" y="2642928"/>
                </a:cubicBezTo>
                <a:cubicBezTo>
                  <a:pt x="444216" y="2641573"/>
                  <a:pt x="443259" y="2639864"/>
                  <a:pt x="443259" y="2637803"/>
                </a:cubicBezTo>
                <a:cubicBezTo>
                  <a:pt x="443259" y="2636035"/>
                  <a:pt x="443597" y="2634474"/>
                  <a:pt x="444275" y="2633119"/>
                </a:cubicBezTo>
                <a:cubicBezTo>
                  <a:pt x="444952" y="2631764"/>
                  <a:pt x="445821" y="2630556"/>
                  <a:pt x="446882" y="2629496"/>
                </a:cubicBezTo>
                <a:cubicBezTo>
                  <a:pt x="448472" y="2630792"/>
                  <a:pt x="450726" y="2631867"/>
                  <a:pt x="453642" y="2632721"/>
                </a:cubicBezTo>
                <a:cubicBezTo>
                  <a:pt x="456558" y="2633576"/>
                  <a:pt x="459636" y="2634003"/>
                  <a:pt x="462876" y="2634003"/>
                </a:cubicBezTo>
                <a:cubicBezTo>
                  <a:pt x="467471" y="2634003"/>
                  <a:pt x="471654" y="2633355"/>
                  <a:pt x="475424" y="2632059"/>
                </a:cubicBezTo>
                <a:cubicBezTo>
                  <a:pt x="479194" y="2630763"/>
                  <a:pt x="482449" y="2628892"/>
                  <a:pt x="485189" y="2626447"/>
                </a:cubicBezTo>
                <a:cubicBezTo>
                  <a:pt x="487928" y="2624003"/>
                  <a:pt x="490034" y="2621013"/>
                  <a:pt x="491507" y="2617478"/>
                </a:cubicBezTo>
                <a:cubicBezTo>
                  <a:pt x="492980" y="2613944"/>
                  <a:pt x="493716" y="2609879"/>
                  <a:pt x="493716" y="2605284"/>
                </a:cubicBezTo>
                <a:cubicBezTo>
                  <a:pt x="493716" y="2602515"/>
                  <a:pt x="493304" y="2599849"/>
                  <a:pt x="492479" y="2597286"/>
                </a:cubicBezTo>
                <a:cubicBezTo>
                  <a:pt x="491654" y="2594724"/>
                  <a:pt x="490211" y="2592382"/>
                  <a:pt x="488149" y="2590261"/>
                </a:cubicBezTo>
                <a:lnTo>
                  <a:pt x="499548" y="2590261"/>
                </a:lnTo>
                <a:cubicBezTo>
                  <a:pt x="500432" y="2590261"/>
                  <a:pt x="501153" y="2589805"/>
                  <a:pt x="501713" y="2588892"/>
                </a:cubicBezTo>
                <a:cubicBezTo>
                  <a:pt x="502273" y="2587978"/>
                  <a:pt x="502553" y="2586491"/>
                  <a:pt x="502553" y="2584429"/>
                </a:cubicBezTo>
                <a:cubicBezTo>
                  <a:pt x="502553" y="2582426"/>
                  <a:pt x="502302" y="2580939"/>
                  <a:pt x="501802" y="2579967"/>
                </a:cubicBezTo>
                <a:cubicBezTo>
                  <a:pt x="501301" y="2578995"/>
                  <a:pt x="500550" y="2578509"/>
                  <a:pt x="499548" y="2578509"/>
                </a:cubicBezTo>
                <a:lnTo>
                  <a:pt x="475512" y="2578509"/>
                </a:lnTo>
                <a:cubicBezTo>
                  <a:pt x="473686" y="2578037"/>
                  <a:pt x="471727" y="2577669"/>
                  <a:pt x="469636" y="2577404"/>
                </a:cubicBezTo>
                <a:cubicBezTo>
                  <a:pt x="467545" y="2577139"/>
                  <a:pt x="465291" y="2577006"/>
                  <a:pt x="462876" y="2577006"/>
                </a:cubicBezTo>
                <a:close/>
                <a:moveTo>
                  <a:pt x="1550493" y="2576830"/>
                </a:moveTo>
                <a:cubicBezTo>
                  <a:pt x="1547430" y="2576830"/>
                  <a:pt x="1544396" y="2577109"/>
                  <a:pt x="1541392" y="2577669"/>
                </a:cubicBezTo>
                <a:cubicBezTo>
                  <a:pt x="1538387" y="2578229"/>
                  <a:pt x="1535618" y="2578936"/>
                  <a:pt x="1533085" y="2579790"/>
                </a:cubicBezTo>
                <a:cubicBezTo>
                  <a:pt x="1530552" y="2580644"/>
                  <a:pt x="1528313" y="2581587"/>
                  <a:pt x="1526369" y="2582618"/>
                </a:cubicBezTo>
                <a:cubicBezTo>
                  <a:pt x="1524425" y="2583649"/>
                  <a:pt x="1523055" y="2584547"/>
                  <a:pt x="1522260" y="2585313"/>
                </a:cubicBezTo>
                <a:cubicBezTo>
                  <a:pt x="1521465" y="2586079"/>
                  <a:pt x="1520964" y="2586889"/>
                  <a:pt x="1520758" y="2587743"/>
                </a:cubicBezTo>
                <a:cubicBezTo>
                  <a:pt x="1520552" y="2588597"/>
                  <a:pt x="1520449" y="2589761"/>
                  <a:pt x="1520449" y="2591233"/>
                </a:cubicBezTo>
                <a:cubicBezTo>
                  <a:pt x="1520449" y="2592117"/>
                  <a:pt x="1520508" y="2592927"/>
                  <a:pt x="1520625" y="2593663"/>
                </a:cubicBezTo>
                <a:cubicBezTo>
                  <a:pt x="1520743" y="2594400"/>
                  <a:pt x="1520935" y="2595004"/>
                  <a:pt x="1521200" y="2595475"/>
                </a:cubicBezTo>
                <a:cubicBezTo>
                  <a:pt x="1521465" y="2595946"/>
                  <a:pt x="1521774" y="2596300"/>
                  <a:pt x="1522128" y="2596535"/>
                </a:cubicBezTo>
                <a:cubicBezTo>
                  <a:pt x="1522481" y="2596771"/>
                  <a:pt x="1522894" y="2596889"/>
                  <a:pt x="1523365" y="2596889"/>
                </a:cubicBezTo>
                <a:cubicBezTo>
                  <a:pt x="1524072" y="2596889"/>
                  <a:pt x="1525147" y="2596462"/>
                  <a:pt x="1526590" y="2595607"/>
                </a:cubicBezTo>
                <a:cubicBezTo>
                  <a:pt x="1528033" y="2594753"/>
                  <a:pt x="1529830" y="2593811"/>
                  <a:pt x="1531980" y="2592780"/>
                </a:cubicBezTo>
                <a:cubicBezTo>
                  <a:pt x="1534131" y="2591749"/>
                  <a:pt x="1536635" y="2590806"/>
                  <a:pt x="1539492" y="2589952"/>
                </a:cubicBezTo>
                <a:cubicBezTo>
                  <a:pt x="1542349" y="2589098"/>
                  <a:pt x="1545574" y="2588671"/>
                  <a:pt x="1549168" y="2588671"/>
                </a:cubicBezTo>
                <a:cubicBezTo>
                  <a:pt x="1552526" y="2588671"/>
                  <a:pt x="1555353" y="2589068"/>
                  <a:pt x="1557651" y="2589864"/>
                </a:cubicBezTo>
                <a:cubicBezTo>
                  <a:pt x="1559949" y="2590659"/>
                  <a:pt x="1561819" y="2591837"/>
                  <a:pt x="1563262" y="2593398"/>
                </a:cubicBezTo>
                <a:cubicBezTo>
                  <a:pt x="1564706" y="2594959"/>
                  <a:pt x="1565751" y="2596918"/>
                  <a:pt x="1566399" y="2599275"/>
                </a:cubicBezTo>
                <a:cubicBezTo>
                  <a:pt x="1567047" y="2601631"/>
                  <a:pt x="1567371" y="2604341"/>
                  <a:pt x="1567371" y="2607404"/>
                </a:cubicBezTo>
                <a:lnTo>
                  <a:pt x="1567371" y="2613590"/>
                </a:lnTo>
                <a:lnTo>
                  <a:pt x="1556414" y="2613590"/>
                </a:lnTo>
                <a:cubicBezTo>
                  <a:pt x="1550228" y="2613590"/>
                  <a:pt x="1544661" y="2614135"/>
                  <a:pt x="1539713" y="2615225"/>
                </a:cubicBezTo>
                <a:cubicBezTo>
                  <a:pt x="1534764" y="2616315"/>
                  <a:pt x="1530581" y="2617950"/>
                  <a:pt x="1527164" y="2620129"/>
                </a:cubicBezTo>
                <a:cubicBezTo>
                  <a:pt x="1523748" y="2622309"/>
                  <a:pt x="1521126" y="2625048"/>
                  <a:pt x="1519300" y="2628347"/>
                </a:cubicBezTo>
                <a:cubicBezTo>
                  <a:pt x="1517474" y="2631646"/>
                  <a:pt x="1516560" y="2635534"/>
                  <a:pt x="1516560" y="2640012"/>
                </a:cubicBezTo>
                <a:cubicBezTo>
                  <a:pt x="1516560" y="2643841"/>
                  <a:pt x="1517223" y="2647258"/>
                  <a:pt x="1518549" y="2650262"/>
                </a:cubicBezTo>
                <a:cubicBezTo>
                  <a:pt x="1519874" y="2653267"/>
                  <a:pt x="1521730" y="2655800"/>
                  <a:pt x="1524116" y="2657862"/>
                </a:cubicBezTo>
                <a:cubicBezTo>
                  <a:pt x="1526502" y="2659924"/>
                  <a:pt x="1529388" y="2661500"/>
                  <a:pt x="1532776" y="2662589"/>
                </a:cubicBezTo>
                <a:cubicBezTo>
                  <a:pt x="1536163" y="2663679"/>
                  <a:pt x="1539948" y="2664224"/>
                  <a:pt x="1544131" y="2664224"/>
                </a:cubicBezTo>
                <a:cubicBezTo>
                  <a:pt x="1548903" y="2664224"/>
                  <a:pt x="1553424" y="2663193"/>
                  <a:pt x="1557695" y="2661131"/>
                </a:cubicBezTo>
                <a:cubicBezTo>
                  <a:pt x="1561966" y="2659069"/>
                  <a:pt x="1565840" y="2656183"/>
                  <a:pt x="1569315" y="2652471"/>
                </a:cubicBezTo>
                <a:lnTo>
                  <a:pt x="1569315" y="2660424"/>
                </a:lnTo>
                <a:cubicBezTo>
                  <a:pt x="1569315" y="2661131"/>
                  <a:pt x="1569522" y="2661662"/>
                  <a:pt x="1569934" y="2662015"/>
                </a:cubicBezTo>
                <a:cubicBezTo>
                  <a:pt x="1570346" y="2662369"/>
                  <a:pt x="1571009" y="2662634"/>
                  <a:pt x="1571922" y="2662810"/>
                </a:cubicBezTo>
                <a:cubicBezTo>
                  <a:pt x="1572835" y="2662987"/>
                  <a:pt x="1574058" y="2663075"/>
                  <a:pt x="1575589" y="2663075"/>
                </a:cubicBezTo>
                <a:cubicBezTo>
                  <a:pt x="1577180" y="2663075"/>
                  <a:pt x="1578388" y="2662987"/>
                  <a:pt x="1579212" y="2662810"/>
                </a:cubicBezTo>
                <a:cubicBezTo>
                  <a:pt x="1580037" y="2662634"/>
                  <a:pt x="1580685" y="2662369"/>
                  <a:pt x="1581157" y="2662015"/>
                </a:cubicBezTo>
                <a:cubicBezTo>
                  <a:pt x="1581628" y="2661662"/>
                  <a:pt x="1581863" y="2661131"/>
                  <a:pt x="1581863" y="2660424"/>
                </a:cubicBezTo>
                <a:lnTo>
                  <a:pt x="1581863" y="2606786"/>
                </a:lnTo>
                <a:cubicBezTo>
                  <a:pt x="1581863" y="2601837"/>
                  <a:pt x="1581304" y="2597507"/>
                  <a:pt x="1580184" y="2593796"/>
                </a:cubicBezTo>
                <a:cubicBezTo>
                  <a:pt x="1579065" y="2590085"/>
                  <a:pt x="1577268" y="2586977"/>
                  <a:pt x="1574794" y="2584473"/>
                </a:cubicBezTo>
                <a:cubicBezTo>
                  <a:pt x="1572320" y="2581970"/>
                  <a:pt x="1569080" y="2580070"/>
                  <a:pt x="1565074" y="2578774"/>
                </a:cubicBezTo>
                <a:cubicBezTo>
                  <a:pt x="1561068" y="2577478"/>
                  <a:pt x="1556208" y="2576830"/>
                  <a:pt x="1550493" y="2576830"/>
                </a:cubicBezTo>
                <a:close/>
                <a:moveTo>
                  <a:pt x="1331418" y="2576830"/>
                </a:moveTo>
                <a:cubicBezTo>
                  <a:pt x="1328355" y="2576830"/>
                  <a:pt x="1325321" y="2577109"/>
                  <a:pt x="1322317" y="2577669"/>
                </a:cubicBezTo>
                <a:cubicBezTo>
                  <a:pt x="1319312" y="2578229"/>
                  <a:pt x="1316543" y="2578936"/>
                  <a:pt x="1314010" y="2579790"/>
                </a:cubicBezTo>
                <a:cubicBezTo>
                  <a:pt x="1311477" y="2580644"/>
                  <a:pt x="1309238" y="2581587"/>
                  <a:pt x="1307294" y="2582618"/>
                </a:cubicBezTo>
                <a:cubicBezTo>
                  <a:pt x="1305350" y="2583649"/>
                  <a:pt x="1303980" y="2584547"/>
                  <a:pt x="1303185" y="2585313"/>
                </a:cubicBezTo>
                <a:cubicBezTo>
                  <a:pt x="1302390" y="2586079"/>
                  <a:pt x="1301889" y="2586889"/>
                  <a:pt x="1301683" y="2587743"/>
                </a:cubicBezTo>
                <a:cubicBezTo>
                  <a:pt x="1301477" y="2588597"/>
                  <a:pt x="1301374" y="2589761"/>
                  <a:pt x="1301374" y="2591233"/>
                </a:cubicBezTo>
                <a:cubicBezTo>
                  <a:pt x="1301374" y="2592117"/>
                  <a:pt x="1301432" y="2592927"/>
                  <a:pt x="1301550" y="2593663"/>
                </a:cubicBezTo>
                <a:cubicBezTo>
                  <a:pt x="1301668" y="2594400"/>
                  <a:pt x="1301860" y="2595004"/>
                  <a:pt x="1302125" y="2595475"/>
                </a:cubicBezTo>
                <a:cubicBezTo>
                  <a:pt x="1302390" y="2595946"/>
                  <a:pt x="1302699" y="2596300"/>
                  <a:pt x="1303053" y="2596535"/>
                </a:cubicBezTo>
                <a:cubicBezTo>
                  <a:pt x="1303406" y="2596771"/>
                  <a:pt x="1303818" y="2596889"/>
                  <a:pt x="1304290" y="2596889"/>
                </a:cubicBezTo>
                <a:cubicBezTo>
                  <a:pt x="1304997" y="2596889"/>
                  <a:pt x="1306072" y="2596462"/>
                  <a:pt x="1307515" y="2595607"/>
                </a:cubicBezTo>
                <a:cubicBezTo>
                  <a:pt x="1308958" y="2594753"/>
                  <a:pt x="1310755" y="2593811"/>
                  <a:pt x="1312905" y="2592780"/>
                </a:cubicBezTo>
                <a:cubicBezTo>
                  <a:pt x="1315056" y="2591749"/>
                  <a:pt x="1317559" y="2590806"/>
                  <a:pt x="1320417" y="2589952"/>
                </a:cubicBezTo>
                <a:cubicBezTo>
                  <a:pt x="1323274" y="2589098"/>
                  <a:pt x="1326499" y="2588671"/>
                  <a:pt x="1330093" y="2588671"/>
                </a:cubicBezTo>
                <a:cubicBezTo>
                  <a:pt x="1333451" y="2588671"/>
                  <a:pt x="1336278" y="2589068"/>
                  <a:pt x="1338576" y="2589864"/>
                </a:cubicBezTo>
                <a:cubicBezTo>
                  <a:pt x="1340874" y="2590659"/>
                  <a:pt x="1342744" y="2591837"/>
                  <a:pt x="1344187" y="2593398"/>
                </a:cubicBezTo>
                <a:cubicBezTo>
                  <a:pt x="1345631" y="2594959"/>
                  <a:pt x="1346676" y="2596918"/>
                  <a:pt x="1347324" y="2599275"/>
                </a:cubicBezTo>
                <a:cubicBezTo>
                  <a:pt x="1347972" y="2601631"/>
                  <a:pt x="1348296" y="2604341"/>
                  <a:pt x="1348296" y="2607404"/>
                </a:cubicBezTo>
                <a:lnTo>
                  <a:pt x="1348296" y="2613590"/>
                </a:lnTo>
                <a:lnTo>
                  <a:pt x="1337339" y="2613590"/>
                </a:lnTo>
                <a:cubicBezTo>
                  <a:pt x="1331153" y="2613590"/>
                  <a:pt x="1325586" y="2614135"/>
                  <a:pt x="1320638" y="2615225"/>
                </a:cubicBezTo>
                <a:cubicBezTo>
                  <a:pt x="1315689" y="2616315"/>
                  <a:pt x="1311506" y="2617950"/>
                  <a:pt x="1308089" y="2620129"/>
                </a:cubicBezTo>
                <a:cubicBezTo>
                  <a:pt x="1304673" y="2622309"/>
                  <a:pt x="1302051" y="2625048"/>
                  <a:pt x="1300225" y="2628347"/>
                </a:cubicBezTo>
                <a:cubicBezTo>
                  <a:pt x="1298399" y="2631646"/>
                  <a:pt x="1297485" y="2635534"/>
                  <a:pt x="1297485" y="2640012"/>
                </a:cubicBezTo>
                <a:cubicBezTo>
                  <a:pt x="1297485" y="2643841"/>
                  <a:pt x="1298148" y="2647258"/>
                  <a:pt x="1299474" y="2650262"/>
                </a:cubicBezTo>
                <a:cubicBezTo>
                  <a:pt x="1300799" y="2653267"/>
                  <a:pt x="1302655" y="2655800"/>
                  <a:pt x="1305041" y="2657862"/>
                </a:cubicBezTo>
                <a:cubicBezTo>
                  <a:pt x="1307427" y="2659924"/>
                  <a:pt x="1310313" y="2661500"/>
                  <a:pt x="1313701" y="2662589"/>
                </a:cubicBezTo>
                <a:cubicBezTo>
                  <a:pt x="1317088" y="2663679"/>
                  <a:pt x="1320873" y="2664224"/>
                  <a:pt x="1325056" y="2664224"/>
                </a:cubicBezTo>
                <a:cubicBezTo>
                  <a:pt x="1329828" y="2664224"/>
                  <a:pt x="1334349" y="2663193"/>
                  <a:pt x="1338620" y="2661131"/>
                </a:cubicBezTo>
                <a:cubicBezTo>
                  <a:pt x="1342891" y="2659069"/>
                  <a:pt x="1346765" y="2656183"/>
                  <a:pt x="1350240" y="2652471"/>
                </a:cubicBezTo>
                <a:lnTo>
                  <a:pt x="1350240" y="2660424"/>
                </a:lnTo>
                <a:cubicBezTo>
                  <a:pt x="1350240" y="2661131"/>
                  <a:pt x="1350447" y="2661662"/>
                  <a:pt x="1350859" y="2662015"/>
                </a:cubicBezTo>
                <a:cubicBezTo>
                  <a:pt x="1351271" y="2662369"/>
                  <a:pt x="1351934" y="2662634"/>
                  <a:pt x="1352847" y="2662810"/>
                </a:cubicBezTo>
                <a:cubicBezTo>
                  <a:pt x="1353760" y="2662987"/>
                  <a:pt x="1354983" y="2663075"/>
                  <a:pt x="1356514" y="2663075"/>
                </a:cubicBezTo>
                <a:cubicBezTo>
                  <a:pt x="1358105" y="2663075"/>
                  <a:pt x="1359313" y="2662987"/>
                  <a:pt x="1360137" y="2662810"/>
                </a:cubicBezTo>
                <a:cubicBezTo>
                  <a:pt x="1360962" y="2662634"/>
                  <a:pt x="1361610" y="2662369"/>
                  <a:pt x="1362082" y="2662015"/>
                </a:cubicBezTo>
                <a:cubicBezTo>
                  <a:pt x="1362553" y="2661662"/>
                  <a:pt x="1362788" y="2661131"/>
                  <a:pt x="1362788" y="2660424"/>
                </a:cubicBezTo>
                <a:lnTo>
                  <a:pt x="1362788" y="2606786"/>
                </a:lnTo>
                <a:cubicBezTo>
                  <a:pt x="1362788" y="2601837"/>
                  <a:pt x="1362229" y="2597507"/>
                  <a:pt x="1361109" y="2593796"/>
                </a:cubicBezTo>
                <a:cubicBezTo>
                  <a:pt x="1359990" y="2590085"/>
                  <a:pt x="1358193" y="2586977"/>
                  <a:pt x="1355719" y="2584473"/>
                </a:cubicBezTo>
                <a:cubicBezTo>
                  <a:pt x="1353245" y="2581970"/>
                  <a:pt x="1350005" y="2580070"/>
                  <a:pt x="1345999" y="2578774"/>
                </a:cubicBezTo>
                <a:cubicBezTo>
                  <a:pt x="1341993" y="2577478"/>
                  <a:pt x="1337133" y="2576830"/>
                  <a:pt x="1331418" y="2576830"/>
                </a:cubicBezTo>
                <a:close/>
                <a:moveTo>
                  <a:pt x="1249474" y="2576830"/>
                </a:moveTo>
                <a:cubicBezTo>
                  <a:pt x="1246529" y="2576830"/>
                  <a:pt x="1243657" y="2577080"/>
                  <a:pt x="1240859" y="2577581"/>
                </a:cubicBezTo>
                <a:cubicBezTo>
                  <a:pt x="1238060" y="2578081"/>
                  <a:pt x="1235468" y="2578700"/>
                  <a:pt x="1233082" y="2579436"/>
                </a:cubicBezTo>
                <a:cubicBezTo>
                  <a:pt x="1230697" y="2580173"/>
                  <a:pt x="1228620" y="2581012"/>
                  <a:pt x="1226853" y="2581955"/>
                </a:cubicBezTo>
                <a:cubicBezTo>
                  <a:pt x="1225085" y="2582897"/>
                  <a:pt x="1223848" y="2583722"/>
                  <a:pt x="1223141" y="2584429"/>
                </a:cubicBezTo>
                <a:cubicBezTo>
                  <a:pt x="1222434" y="2585136"/>
                  <a:pt x="1221948" y="2585990"/>
                  <a:pt x="1221683" y="2586992"/>
                </a:cubicBezTo>
                <a:cubicBezTo>
                  <a:pt x="1221418" y="2587993"/>
                  <a:pt x="1221285" y="2589348"/>
                  <a:pt x="1221285" y="2591057"/>
                </a:cubicBezTo>
                <a:cubicBezTo>
                  <a:pt x="1221285" y="2591999"/>
                  <a:pt x="1221330" y="2592809"/>
                  <a:pt x="1221418" y="2593487"/>
                </a:cubicBezTo>
                <a:cubicBezTo>
                  <a:pt x="1221506" y="2594164"/>
                  <a:pt x="1221654" y="2594694"/>
                  <a:pt x="1221860" y="2595077"/>
                </a:cubicBezTo>
                <a:cubicBezTo>
                  <a:pt x="1222066" y="2595460"/>
                  <a:pt x="1222302" y="2595725"/>
                  <a:pt x="1222567" y="2595873"/>
                </a:cubicBezTo>
                <a:cubicBezTo>
                  <a:pt x="1222832" y="2596020"/>
                  <a:pt x="1223112" y="2596093"/>
                  <a:pt x="1223406" y="2596093"/>
                </a:cubicBezTo>
                <a:cubicBezTo>
                  <a:pt x="1223936" y="2596093"/>
                  <a:pt x="1224849" y="2595696"/>
                  <a:pt x="1226146" y="2594901"/>
                </a:cubicBezTo>
                <a:cubicBezTo>
                  <a:pt x="1227442" y="2594105"/>
                  <a:pt x="1229106" y="2593222"/>
                  <a:pt x="1231138" y="2592250"/>
                </a:cubicBezTo>
                <a:cubicBezTo>
                  <a:pt x="1233171" y="2591277"/>
                  <a:pt x="1235586" y="2590379"/>
                  <a:pt x="1238384" y="2589554"/>
                </a:cubicBezTo>
                <a:cubicBezTo>
                  <a:pt x="1241183" y="2588730"/>
                  <a:pt x="1244379" y="2588317"/>
                  <a:pt x="1247972" y="2588317"/>
                </a:cubicBezTo>
                <a:cubicBezTo>
                  <a:pt x="1250270" y="2588317"/>
                  <a:pt x="1252420" y="2588568"/>
                  <a:pt x="1254423" y="2589068"/>
                </a:cubicBezTo>
                <a:cubicBezTo>
                  <a:pt x="1256426" y="2589569"/>
                  <a:pt x="1258120" y="2590305"/>
                  <a:pt x="1259504" y="2591277"/>
                </a:cubicBezTo>
                <a:cubicBezTo>
                  <a:pt x="1260888" y="2592250"/>
                  <a:pt x="1261993" y="2593472"/>
                  <a:pt x="1262818" y="2594945"/>
                </a:cubicBezTo>
                <a:cubicBezTo>
                  <a:pt x="1263642" y="2596418"/>
                  <a:pt x="1264055" y="2598126"/>
                  <a:pt x="1264055" y="2600070"/>
                </a:cubicBezTo>
                <a:cubicBezTo>
                  <a:pt x="1264055" y="2602250"/>
                  <a:pt x="1263628" y="2604179"/>
                  <a:pt x="1262774" y="2605858"/>
                </a:cubicBezTo>
                <a:cubicBezTo>
                  <a:pt x="1261919" y="2607537"/>
                  <a:pt x="1260594" y="2608951"/>
                  <a:pt x="1258797" y="2610100"/>
                </a:cubicBezTo>
                <a:cubicBezTo>
                  <a:pt x="1257000" y="2611248"/>
                  <a:pt x="1254762" y="2612117"/>
                  <a:pt x="1252081" y="2612706"/>
                </a:cubicBezTo>
                <a:cubicBezTo>
                  <a:pt x="1249401" y="2613296"/>
                  <a:pt x="1246205" y="2613590"/>
                  <a:pt x="1242493" y="2613590"/>
                </a:cubicBezTo>
                <a:lnTo>
                  <a:pt x="1233922" y="2613590"/>
                </a:lnTo>
                <a:cubicBezTo>
                  <a:pt x="1233392" y="2613590"/>
                  <a:pt x="1232950" y="2613693"/>
                  <a:pt x="1232596" y="2613899"/>
                </a:cubicBezTo>
                <a:cubicBezTo>
                  <a:pt x="1232243" y="2614106"/>
                  <a:pt x="1231948" y="2614415"/>
                  <a:pt x="1231713" y="2614827"/>
                </a:cubicBezTo>
                <a:cubicBezTo>
                  <a:pt x="1231477" y="2615240"/>
                  <a:pt x="1231300" y="2615799"/>
                  <a:pt x="1231183" y="2616506"/>
                </a:cubicBezTo>
                <a:cubicBezTo>
                  <a:pt x="1231065" y="2617213"/>
                  <a:pt x="1231006" y="2618038"/>
                  <a:pt x="1231006" y="2618980"/>
                </a:cubicBezTo>
                <a:cubicBezTo>
                  <a:pt x="1231006" y="2619982"/>
                  <a:pt x="1231050" y="2620851"/>
                  <a:pt x="1231138" y="2621587"/>
                </a:cubicBezTo>
                <a:cubicBezTo>
                  <a:pt x="1231227" y="2622324"/>
                  <a:pt x="1231403" y="2622913"/>
                  <a:pt x="1231669" y="2623355"/>
                </a:cubicBezTo>
                <a:cubicBezTo>
                  <a:pt x="1231934" y="2623796"/>
                  <a:pt x="1232243" y="2624120"/>
                  <a:pt x="1232596" y="2624327"/>
                </a:cubicBezTo>
                <a:cubicBezTo>
                  <a:pt x="1232950" y="2624533"/>
                  <a:pt x="1233421" y="2624636"/>
                  <a:pt x="1234010" y="2624636"/>
                </a:cubicBezTo>
                <a:lnTo>
                  <a:pt x="1242847" y="2624636"/>
                </a:lnTo>
                <a:cubicBezTo>
                  <a:pt x="1247030" y="2624636"/>
                  <a:pt x="1250594" y="2624960"/>
                  <a:pt x="1253539" y="2625608"/>
                </a:cubicBezTo>
                <a:cubicBezTo>
                  <a:pt x="1256485" y="2626256"/>
                  <a:pt x="1258900" y="2627154"/>
                  <a:pt x="1260785" y="2628303"/>
                </a:cubicBezTo>
                <a:cubicBezTo>
                  <a:pt x="1262670" y="2629452"/>
                  <a:pt x="1264055" y="2630851"/>
                  <a:pt x="1264939" y="2632501"/>
                </a:cubicBezTo>
                <a:cubicBezTo>
                  <a:pt x="1265822" y="2634150"/>
                  <a:pt x="1266264" y="2636006"/>
                  <a:pt x="1266264" y="2638068"/>
                </a:cubicBezTo>
                <a:cubicBezTo>
                  <a:pt x="1266264" y="2640483"/>
                  <a:pt x="1265807" y="2642604"/>
                  <a:pt x="1264894" y="2644430"/>
                </a:cubicBezTo>
                <a:cubicBezTo>
                  <a:pt x="1263981" y="2646256"/>
                  <a:pt x="1262700" y="2647773"/>
                  <a:pt x="1261050" y="2648981"/>
                </a:cubicBezTo>
                <a:cubicBezTo>
                  <a:pt x="1259401" y="2650189"/>
                  <a:pt x="1257398" y="2651102"/>
                  <a:pt x="1255042" y="2651720"/>
                </a:cubicBezTo>
                <a:cubicBezTo>
                  <a:pt x="1252685" y="2652339"/>
                  <a:pt x="1250034" y="2652648"/>
                  <a:pt x="1247089" y="2652648"/>
                </a:cubicBezTo>
                <a:cubicBezTo>
                  <a:pt x="1242906" y="2652648"/>
                  <a:pt x="1239386" y="2652236"/>
                  <a:pt x="1236529" y="2651411"/>
                </a:cubicBezTo>
                <a:cubicBezTo>
                  <a:pt x="1233671" y="2650586"/>
                  <a:pt x="1231271" y="2649688"/>
                  <a:pt x="1229327" y="2648716"/>
                </a:cubicBezTo>
                <a:cubicBezTo>
                  <a:pt x="1227383" y="2647744"/>
                  <a:pt x="1225836" y="2646860"/>
                  <a:pt x="1224688" y="2646065"/>
                </a:cubicBezTo>
                <a:cubicBezTo>
                  <a:pt x="1223539" y="2645270"/>
                  <a:pt x="1222640" y="2644872"/>
                  <a:pt x="1221992" y="2644872"/>
                </a:cubicBezTo>
                <a:cubicBezTo>
                  <a:pt x="1221580" y="2644872"/>
                  <a:pt x="1221256" y="2644975"/>
                  <a:pt x="1221020" y="2645181"/>
                </a:cubicBezTo>
                <a:cubicBezTo>
                  <a:pt x="1220785" y="2645387"/>
                  <a:pt x="1220579" y="2645697"/>
                  <a:pt x="1220402" y="2646109"/>
                </a:cubicBezTo>
                <a:cubicBezTo>
                  <a:pt x="1220225" y="2646521"/>
                  <a:pt x="1220078" y="2647052"/>
                  <a:pt x="1219960" y="2647700"/>
                </a:cubicBezTo>
                <a:cubicBezTo>
                  <a:pt x="1219842" y="2648348"/>
                  <a:pt x="1219783" y="2649143"/>
                  <a:pt x="1219783" y="2650086"/>
                </a:cubicBezTo>
                <a:cubicBezTo>
                  <a:pt x="1219783" y="2651146"/>
                  <a:pt x="1219827" y="2652059"/>
                  <a:pt x="1219916" y="2652825"/>
                </a:cubicBezTo>
                <a:cubicBezTo>
                  <a:pt x="1220004" y="2653591"/>
                  <a:pt x="1220107" y="2654239"/>
                  <a:pt x="1220225" y="2654769"/>
                </a:cubicBezTo>
                <a:cubicBezTo>
                  <a:pt x="1220343" y="2655299"/>
                  <a:pt x="1220549" y="2655785"/>
                  <a:pt x="1220844" y="2656227"/>
                </a:cubicBezTo>
                <a:cubicBezTo>
                  <a:pt x="1221138" y="2656669"/>
                  <a:pt x="1221595" y="2657155"/>
                  <a:pt x="1222213" y="2657685"/>
                </a:cubicBezTo>
                <a:cubicBezTo>
                  <a:pt x="1222832" y="2658215"/>
                  <a:pt x="1223892" y="2658878"/>
                  <a:pt x="1225395" y="2659673"/>
                </a:cubicBezTo>
                <a:cubicBezTo>
                  <a:pt x="1226897" y="2660469"/>
                  <a:pt x="1228752" y="2661205"/>
                  <a:pt x="1230962" y="2661882"/>
                </a:cubicBezTo>
                <a:cubicBezTo>
                  <a:pt x="1233171" y="2662560"/>
                  <a:pt x="1235616" y="2663120"/>
                  <a:pt x="1238296" y="2663561"/>
                </a:cubicBezTo>
                <a:cubicBezTo>
                  <a:pt x="1240976" y="2664003"/>
                  <a:pt x="1243848" y="2664224"/>
                  <a:pt x="1246912" y="2664224"/>
                </a:cubicBezTo>
                <a:cubicBezTo>
                  <a:pt x="1252391" y="2664224"/>
                  <a:pt x="1257280" y="2663635"/>
                  <a:pt x="1261581" y="2662457"/>
                </a:cubicBezTo>
                <a:cubicBezTo>
                  <a:pt x="1265881" y="2661279"/>
                  <a:pt x="1269519" y="2659556"/>
                  <a:pt x="1272494" y="2657287"/>
                </a:cubicBezTo>
                <a:cubicBezTo>
                  <a:pt x="1275469" y="2655019"/>
                  <a:pt x="1277752" y="2652295"/>
                  <a:pt x="1279342" y="2649114"/>
                </a:cubicBezTo>
                <a:cubicBezTo>
                  <a:pt x="1280933" y="2645932"/>
                  <a:pt x="1281728" y="2642339"/>
                  <a:pt x="1281728" y="2638333"/>
                </a:cubicBezTo>
                <a:cubicBezTo>
                  <a:pt x="1281728" y="2635446"/>
                  <a:pt x="1281183" y="2632810"/>
                  <a:pt x="1280094" y="2630424"/>
                </a:cubicBezTo>
                <a:cubicBezTo>
                  <a:pt x="1279004" y="2628038"/>
                  <a:pt x="1277575" y="2625976"/>
                  <a:pt x="1275808" y="2624238"/>
                </a:cubicBezTo>
                <a:cubicBezTo>
                  <a:pt x="1274040" y="2622500"/>
                  <a:pt x="1272037" y="2621087"/>
                  <a:pt x="1269799" y="2619997"/>
                </a:cubicBezTo>
                <a:cubicBezTo>
                  <a:pt x="1267560" y="2618907"/>
                  <a:pt x="1265292" y="2618244"/>
                  <a:pt x="1262995" y="2618008"/>
                </a:cubicBezTo>
                <a:lnTo>
                  <a:pt x="1263171" y="2617920"/>
                </a:lnTo>
                <a:cubicBezTo>
                  <a:pt x="1265528" y="2617213"/>
                  <a:pt x="1267678" y="2616212"/>
                  <a:pt x="1269622" y="2614916"/>
                </a:cubicBezTo>
                <a:cubicBezTo>
                  <a:pt x="1271566" y="2613620"/>
                  <a:pt x="1273201" y="2612147"/>
                  <a:pt x="1274526" y="2610497"/>
                </a:cubicBezTo>
                <a:cubicBezTo>
                  <a:pt x="1275852" y="2608848"/>
                  <a:pt x="1276868" y="2607036"/>
                  <a:pt x="1277575" y="2605063"/>
                </a:cubicBezTo>
                <a:cubicBezTo>
                  <a:pt x="1278282" y="2603089"/>
                  <a:pt x="1278635" y="2601013"/>
                  <a:pt x="1278635" y="2598833"/>
                </a:cubicBezTo>
                <a:cubicBezTo>
                  <a:pt x="1278635" y="2595180"/>
                  <a:pt x="1277929" y="2591984"/>
                  <a:pt x="1276515" y="2589245"/>
                </a:cubicBezTo>
                <a:cubicBezTo>
                  <a:pt x="1275101" y="2586506"/>
                  <a:pt x="1273113" y="2584208"/>
                  <a:pt x="1270550" y="2582352"/>
                </a:cubicBezTo>
                <a:cubicBezTo>
                  <a:pt x="1267987" y="2580497"/>
                  <a:pt x="1264909" y="2579112"/>
                  <a:pt x="1261316" y="2578199"/>
                </a:cubicBezTo>
                <a:cubicBezTo>
                  <a:pt x="1257722" y="2577286"/>
                  <a:pt x="1253775" y="2576830"/>
                  <a:pt x="1249474" y="2576830"/>
                </a:cubicBezTo>
                <a:close/>
                <a:moveTo>
                  <a:pt x="1169493" y="2576830"/>
                </a:moveTo>
                <a:cubicBezTo>
                  <a:pt x="1166430" y="2576830"/>
                  <a:pt x="1163396" y="2577109"/>
                  <a:pt x="1160392" y="2577669"/>
                </a:cubicBezTo>
                <a:cubicBezTo>
                  <a:pt x="1157387" y="2578229"/>
                  <a:pt x="1154618" y="2578936"/>
                  <a:pt x="1152085" y="2579790"/>
                </a:cubicBezTo>
                <a:cubicBezTo>
                  <a:pt x="1149552" y="2580644"/>
                  <a:pt x="1147313" y="2581587"/>
                  <a:pt x="1145369" y="2582618"/>
                </a:cubicBezTo>
                <a:cubicBezTo>
                  <a:pt x="1143425" y="2583649"/>
                  <a:pt x="1142055" y="2584547"/>
                  <a:pt x="1141260" y="2585313"/>
                </a:cubicBezTo>
                <a:cubicBezTo>
                  <a:pt x="1140465" y="2586079"/>
                  <a:pt x="1139964" y="2586889"/>
                  <a:pt x="1139758" y="2587743"/>
                </a:cubicBezTo>
                <a:cubicBezTo>
                  <a:pt x="1139552" y="2588597"/>
                  <a:pt x="1139449" y="2589761"/>
                  <a:pt x="1139449" y="2591233"/>
                </a:cubicBezTo>
                <a:cubicBezTo>
                  <a:pt x="1139449" y="2592117"/>
                  <a:pt x="1139507" y="2592927"/>
                  <a:pt x="1139625" y="2593663"/>
                </a:cubicBezTo>
                <a:cubicBezTo>
                  <a:pt x="1139743" y="2594400"/>
                  <a:pt x="1139935" y="2595004"/>
                  <a:pt x="1140200" y="2595475"/>
                </a:cubicBezTo>
                <a:cubicBezTo>
                  <a:pt x="1140465" y="2595946"/>
                  <a:pt x="1140774" y="2596300"/>
                  <a:pt x="1141128" y="2596535"/>
                </a:cubicBezTo>
                <a:cubicBezTo>
                  <a:pt x="1141481" y="2596771"/>
                  <a:pt x="1141893" y="2596889"/>
                  <a:pt x="1142365" y="2596889"/>
                </a:cubicBezTo>
                <a:cubicBezTo>
                  <a:pt x="1143072" y="2596889"/>
                  <a:pt x="1144147" y="2596462"/>
                  <a:pt x="1145590" y="2595607"/>
                </a:cubicBezTo>
                <a:cubicBezTo>
                  <a:pt x="1147033" y="2594753"/>
                  <a:pt x="1148830" y="2593811"/>
                  <a:pt x="1150980" y="2592780"/>
                </a:cubicBezTo>
                <a:cubicBezTo>
                  <a:pt x="1153131" y="2591749"/>
                  <a:pt x="1155634" y="2590806"/>
                  <a:pt x="1158492" y="2589952"/>
                </a:cubicBezTo>
                <a:cubicBezTo>
                  <a:pt x="1161349" y="2589098"/>
                  <a:pt x="1164574" y="2588671"/>
                  <a:pt x="1168168" y="2588671"/>
                </a:cubicBezTo>
                <a:cubicBezTo>
                  <a:pt x="1171526" y="2588671"/>
                  <a:pt x="1174353" y="2589068"/>
                  <a:pt x="1176651" y="2589864"/>
                </a:cubicBezTo>
                <a:cubicBezTo>
                  <a:pt x="1178949" y="2590659"/>
                  <a:pt x="1180819" y="2591837"/>
                  <a:pt x="1182262" y="2593398"/>
                </a:cubicBezTo>
                <a:cubicBezTo>
                  <a:pt x="1183705" y="2594959"/>
                  <a:pt x="1184751" y="2596918"/>
                  <a:pt x="1185399" y="2599275"/>
                </a:cubicBezTo>
                <a:cubicBezTo>
                  <a:pt x="1186047" y="2601631"/>
                  <a:pt x="1186371" y="2604341"/>
                  <a:pt x="1186371" y="2607404"/>
                </a:cubicBezTo>
                <a:lnTo>
                  <a:pt x="1186371" y="2613590"/>
                </a:lnTo>
                <a:lnTo>
                  <a:pt x="1175414" y="2613590"/>
                </a:lnTo>
                <a:cubicBezTo>
                  <a:pt x="1169228" y="2613590"/>
                  <a:pt x="1163661" y="2614135"/>
                  <a:pt x="1158713" y="2615225"/>
                </a:cubicBezTo>
                <a:cubicBezTo>
                  <a:pt x="1153764" y="2616315"/>
                  <a:pt x="1149581" y="2617950"/>
                  <a:pt x="1146164" y="2620129"/>
                </a:cubicBezTo>
                <a:cubicBezTo>
                  <a:pt x="1142748" y="2622309"/>
                  <a:pt x="1140126" y="2625048"/>
                  <a:pt x="1138300" y="2628347"/>
                </a:cubicBezTo>
                <a:cubicBezTo>
                  <a:pt x="1136473" y="2631646"/>
                  <a:pt x="1135560" y="2635534"/>
                  <a:pt x="1135560" y="2640012"/>
                </a:cubicBezTo>
                <a:cubicBezTo>
                  <a:pt x="1135560" y="2643841"/>
                  <a:pt x="1136223" y="2647258"/>
                  <a:pt x="1137549" y="2650262"/>
                </a:cubicBezTo>
                <a:cubicBezTo>
                  <a:pt x="1138874" y="2653267"/>
                  <a:pt x="1140730" y="2655800"/>
                  <a:pt x="1143116" y="2657862"/>
                </a:cubicBezTo>
                <a:cubicBezTo>
                  <a:pt x="1145502" y="2659924"/>
                  <a:pt x="1148388" y="2661500"/>
                  <a:pt x="1151776" y="2662589"/>
                </a:cubicBezTo>
                <a:cubicBezTo>
                  <a:pt x="1155163" y="2663679"/>
                  <a:pt x="1158948" y="2664224"/>
                  <a:pt x="1163131" y="2664224"/>
                </a:cubicBezTo>
                <a:cubicBezTo>
                  <a:pt x="1167903" y="2664224"/>
                  <a:pt x="1172424" y="2663193"/>
                  <a:pt x="1176695" y="2661131"/>
                </a:cubicBezTo>
                <a:cubicBezTo>
                  <a:pt x="1180966" y="2659069"/>
                  <a:pt x="1184840" y="2656183"/>
                  <a:pt x="1188315" y="2652471"/>
                </a:cubicBezTo>
                <a:lnTo>
                  <a:pt x="1188315" y="2660424"/>
                </a:lnTo>
                <a:cubicBezTo>
                  <a:pt x="1188315" y="2661131"/>
                  <a:pt x="1188521" y="2661662"/>
                  <a:pt x="1188934" y="2662015"/>
                </a:cubicBezTo>
                <a:cubicBezTo>
                  <a:pt x="1189346" y="2662369"/>
                  <a:pt x="1190009" y="2662634"/>
                  <a:pt x="1190922" y="2662810"/>
                </a:cubicBezTo>
                <a:cubicBezTo>
                  <a:pt x="1191835" y="2662987"/>
                  <a:pt x="1193058" y="2663075"/>
                  <a:pt x="1194589" y="2663075"/>
                </a:cubicBezTo>
                <a:cubicBezTo>
                  <a:pt x="1196180" y="2663075"/>
                  <a:pt x="1197388" y="2662987"/>
                  <a:pt x="1198212" y="2662810"/>
                </a:cubicBezTo>
                <a:cubicBezTo>
                  <a:pt x="1199037" y="2662634"/>
                  <a:pt x="1199685" y="2662369"/>
                  <a:pt x="1200157" y="2662015"/>
                </a:cubicBezTo>
                <a:cubicBezTo>
                  <a:pt x="1200628" y="2661662"/>
                  <a:pt x="1200863" y="2661131"/>
                  <a:pt x="1200863" y="2660424"/>
                </a:cubicBezTo>
                <a:lnTo>
                  <a:pt x="1200863" y="2606786"/>
                </a:lnTo>
                <a:cubicBezTo>
                  <a:pt x="1200863" y="2601837"/>
                  <a:pt x="1200304" y="2597507"/>
                  <a:pt x="1199184" y="2593796"/>
                </a:cubicBezTo>
                <a:cubicBezTo>
                  <a:pt x="1198065" y="2590085"/>
                  <a:pt x="1196268" y="2586977"/>
                  <a:pt x="1193794" y="2584473"/>
                </a:cubicBezTo>
                <a:cubicBezTo>
                  <a:pt x="1191320" y="2581970"/>
                  <a:pt x="1188080" y="2580070"/>
                  <a:pt x="1184074" y="2578774"/>
                </a:cubicBezTo>
                <a:cubicBezTo>
                  <a:pt x="1180068" y="2577478"/>
                  <a:pt x="1175208" y="2576830"/>
                  <a:pt x="1169493" y="2576830"/>
                </a:cubicBezTo>
                <a:close/>
                <a:moveTo>
                  <a:pt x="621373" y="2576830"/>
                </a:moveTo>
                <a:cubicBezTo>
                  <a:pt x="615541" y="2576830"/>
                  <a:pt x="610269" y="2577846"/>
                  <a:pt x="605556" y="2579878"/>
                </a:cubicBezTo>
                <a:cubicBezTo>
                  <a:pt x="600843" y="2581911"/>
                  <a:pt x="596822" y="2584827"/>
                  <a:pt x="593494" y="2588626"/>
                </a:cubicBezTo>
                <a:cubicBezTo>
                  <a:pt x="590165" y="2592426"/>
                  <a:pt x="587617" y="2597051"/>
                  <a:pt x="585850" y="2602500"/>
                </a:cubicBezTo>
                <a:cubicBezTo>
                  <a:pt x="584083" y="2607949"/>
                  <a:pt x="583199" y="2614091"/>
                  <a:pt x="583199" y="2620925"/>
                </a:cubicBezTo>
                <a:cubicBezTo>
                  <a:pt x="583199" y="2628112"/>
                  <a:pt x="584053" y="2634415"/>
                  <a:pt x="585761" y="2639835"/>
                </a:cubicBezTo>
                <a:cubicBezTo>
                  <a:pt x="587470" y="2645255"/>
                  <a:pt x="590003" y="2649762"/>
                  <a:pt x="593361" y="2653355"/>
                </a:cubicBezTo>
                <a:cubicBezTo>
                  <a:pt x="596719" y="2656949"/>
                  <a:pt x="600857" y="2659659"/>
                  <a:pt x="605777" y="2661485"/>
                </a:cubicBezTo>
                <a:cubicBezTo>
                  <a:pt x="610696" y="2663311"/>
                  <a:pt x="616425" y="2664224"/>
                  <a:pt x="622964" y="2664224"/>
                </a:cubicBezTo>
                <a:cubicBezTo>
                  <a:pt x="626734" y="2664224"/>
                  <a:pt x="630284" y="2663944"/>
                  <a:pt x="633612" y="2663385"/>
                </a:cubicBezTo>
                <a:cubicBezTo>
                  <a:pt x="636941" y="2662825"/>
                  <a:pt x="639871" y="2662192"/>
                  <a:pt x="642405" y="2661485"/>
                </a:cubicBezTo>
                <a:cubicBezTo>
                  <a:pt x="644938" y="2660778"/>
                  <a:pt x="647000" y="2660056"/>
                  <a:pt x="648590" y="2659320"/>
                </a:cubicBezTo>
                <a:cubicBezTo>
                  <a:pt x="650181" y="2658583"/>
                  <a:pt x="651138" y="2658053"/>
                  <a:pt x="651462" y="2657729"/>
                </a:cubicBezTo>
                <a:cubicBezTo>
                  <a:pt x="651786" y="2657405"/>
                  <a:pt x="652051" y="2657067"/>
                  <a:pt x="652257" y="2656713"/>
                </a:cubicBezTo>
                <a:cubicBezTo>
                  <a:pt x="652464" y="2656360"/>
                  <a:pt x="652611" y="2655962"/>
                  <a:pt x="652699" y="2655520"/>
                </a:cubicBezTo>
                <a:cubicBezTo>
                  <a:pt x="652788" y="2655078"/>
                  <a:pt x="652861" y="2654578"/>
                  <a:pt x="652920" y="2654018"/>
                </a:cubicBezTo>
                <a:cubicBezTo>
                  <a:pt x="652979" y="2653458"/>
                  <a:pt x="653009" y="2652795"/>
                  <a:pt x="653009" y="2652030"/>
                </a:cubicBezTo>
                <a:cubicBezTo>
                  <a:pt x="653009" y="2650969"/>
                  <a:pt x="652964" y="2650071"/>
                  <a:pt x="652875" y="2649334"/>
                </a:cubicBezTo>
                <a:cubicBezTo>
                  <a:pt x="652786" y="2648598"/>
                  <a:pt x="652653" y="2648024"/>
                  <a:pt x="652476" y="2647611"/>
                </a:cubicBezTo>
                <a:cubicBezTo>
                  <a:pt x="652298" y="2647199"/>
                  <a:pt x="652046" y="2646890"/>
                  <a:pt x="651721" y="2646683"/>
                </a:cubicBezTo>
                <a:cubicBezTo>
                  <a:pt x="651396" y="2646477"/>
                  <a:pt x="651026" y="2646374"/>
                  <a:pt x="650612" y="2646374"/>
                </a:cubicBezTo>
                <a:cubicBezTo>
                  <a:pt x="649901" y="2646374"/>
                  <a:pt x="648850" y="2646683"/>
                  <a:pt x="647459" y="2647302"/>
                </a:cubicBezTo>
                <a:cubicBezTo>
                  <a:pt x="646067" y="2647921"/>
                  <a:pt x="644291" y="2648613"/>
                  <a:pt x="642130" y="2649379"/>
                </a:cubicBezTo>
                <a:cubicBezTo>
                  <a:pt x="639970" y="2650144"/>
                  <a:pt x="637409" y="2650837"/>
                  <a:pt x="634449" y="2651455"/>
                </a:cubicBezTo>
                <a:cubicBezTo>
                  <a:pt x="631490" y="2652074"/>
                  <a:pt x="628115" y="2652383"/>
                  <a:pt x="624327" y="2652383"/>
                </a:cubicBezTo>
                <a:cubicBezTo>
                  <a:pt x="619532" y="2652383"/>
                  <a:pt x="615477" y="2651706"/>
                  <a:pt x="612162" y="2650351"/>
                </a:cubicBezTo>
                <a:cubicBezTo>
                  <a:pt x="608847" y="2648996"/>
                  <a:pt x="606153" y="2647052"/>
                  <a:pt x="604081" y="2644518"/>
                </a:cubicBezTo>
                <a:cubicBezTo>
                  <a:pt x="602009" y="2641985"/>
                  <a:pt x="600529" y="2638951"/>
                  <a:pt x="599641" y="2635417"/>
                </a:cubicBezTo>
                <a:cubicBezTo>
                  <a:pt x="598753" y="2631882"/>
                  <a:pt x="598309" y="2627905"/>
                  <a:pt x="598309" y="2623487"/>
                </a:cubicBezTo>
                <a:lnTo>
                  <a:pt x="650685" y="2623487"/>
                </a:lnTo>
                <a:cubicBezTo>
                  <a:pt x="652165" y="2623487"/>
                  <a:pt x="653482" y="2623001"/>
                  <a:pt x="654636" y="2622029"/>
                </a:cubicBezTo>
                <a:cubicBezTo>
                  <a:pt x="655790" y="2621057"/>
                  <a:pt x="656366" y="2619422"/>
                  <a:pt x="656366" y="2617125"/>
                </a:cubicBezTo>
                <a:lnTo>
                  <a:pt x="656366" y="2614474"/>
                </a:lnTo>
                <a:cubicBezTo>
                  <a:pt x="656366" y="2609290"/>
                  <a:pt x="655704" y="2604415"/>
                  <a:pt x="654378" y="2599849"/>
                </a:cubicBezTo>
                <a:cubicBezTo>
                  <a:pt x="653053" y="2595283"/>
                  <a:pt x="650976" y="2591307"/>
                  <a:pt x="648148" y="2587920"/>
                </a:cubicBezTo>
                <a:cubicBezTo>
                  <a:pt x="645321" y="2584532"/>
                  <a:pt x="641712" y="2581837"/>
                  <a:pt x="637323" y="2579834"/>
                </a:cubicBezTo>
                <a:cubicBezTo>
                  <a:pt x="632935" y="2577831"/>
                  <a:pt x="627618" y="2576830"/>
                  <a:pt x="621373" y="2576830"/>
                </a:cubicBezTo>
                <a:close/>
                <a:moveTo>
                  <a:pt x="556731" y="2576830"/>
                </a:moveTo>
                <a:cubicBezTo>
                  <a:pt x="555022" y="2576830"/>
                  <a:pt x="553329" y="2577050"/>
                  <a:pt x="551650" y="2577492"/>
                </a:cubicBezTo>
                <a:cubicBezTo>
                  <a:pt x="549971" y="2577934"/>
                  <a:pt x="548277" y="2578729"/>
                  <a:pt x="546568" y="2579878"/>
                </a:cubicBezTo>
                <a:cubicBezTo>
                  <a:pt x="544860" y="2581027"/>
                  <a:pt x="543049" y="2582603"/>
                  <a:pt x="541134" y="2584606"/>
                </a:cubicBezTo>
                <a:cubicBezTo>
                  <a:pt x="539219" y="2586609"/>
                  <a:pt x="537172" y="2589201"/>
                  <a:pt x="534993" y="2592382"/>
                </a:cubicBezTo>
                <a:lnTo>
                  <a:pt x="534993" y="2580806"/>
                </a:lnTo>
                <a:cubicBezTo>
                  <a:pt x="534993" y="2580335"/>
                  <a:pt x="534889" y="2579937"/>
                  <a:pt x="534683" y="2579613"/>
                </a:cubicBezTo>
                <a:cubicBezTo>
                  <a:pt x="534477" y="2579289"/>
                  <a:pt x="534138" y="2578995"/>
                  <a:pt x="533667" y="2578729"/>
                </a:cubicBezTo>
                <a:cubicBezTo>
                  <a:pt x="533196" y="2578464"/>
                  <a:pt x="532533" y="2578288"/>
                  <a:pt x="531679" y="2578199"/>
                </a:cubicBezTo>
                <a:cubicBezTo>
                  <a:pt x="530825" y="2578111"/>
                  <a:pt x="529749" y="2578067"/>
                  <a:pt x="528453" y="2578067"/>
                </a:cubicBezTo>
                <a:cubicBezTo>
                  <a:pt x="527098" y="2578067"/>
                  <a:pt x="526009" y="2578111"/>
                  <a:pt x="525184" y="2578199"/>
                </a:cubicBezTo>
                <a:cubicBezTo>
                  <a:pt x="524359" y="2578288"/>
                  <a:pt x="523682" y="2578464"/>
                  <a:pt x="523151" y="2578729"/>
                </a:cubicBezTo>
                <a:cubicBezTo>
                  <a:pt x="522621" y="2578995"/>
                  <a:pt x="522268" y="2579289"/>
                  <a:pt x="522091" y="2579613"/>
                </a:cubicBezTo>
                <a:cubicBezTo>
                  <a:pt x="521914" y="2579937"/>
                  <a:pt x="521826" y="2580335"/>
                  <a:pt x="521826" y="2580806"/>
                </a:cubicBezTo>
                <a:lnTo>
                  <a:pt x="521826" y="2660336"/>
                </a:lnTo>
                <a:cubicBezTo>
                  <a:pt x="521826" y="2660807"/>
                  <a:pt x="521929" y="2661205"/>
                  <a:pt x="522135" y="2661529"/>
                </a:cubicBezTo>
                <a:cubicBezTo>
                  <a:pt x="522341" y="2661853"/>
                  <a:pt x="522724" y="2662133"/>
                  <a:pt x="523284" y="2662369"/>
                </a:cubicBezTo>
                <a:cubicBezTo>
                  <a:pt x="523844" y="2662604"/>
                  <a:pt x="524595" y="2662781"/>
                  <a:pt x="525537" y="2662899"/>
                </a:cubicBezTo>
                <a:cubicBezTo>
                  <a:pt x="526480" y="2663017"/>
                  <a:pt x="527658" y="2663075"/>
                  <a:pt x="529072" y="2663075"/>
                </a:cubicBezTo>
                <a:cubicBezTo>
                  <a:pt x="530545" y="2663075"/>
                  <a:pt x="531752" y="2663017"/>
                  <a:pt x="532695" y="2662899"/>
                </a:cubicBezTo>
                <a:cubicBezTo>
                  <a:pt x="533638" y="2662781"/>
                  <a:pt x="534374" y="2662604"/>
                  <a:pt x="534904" y="2662369"/>
                </a:cubicBezTo>
                <a:cubicBezTo>
                  <a:pt x="535434" y="2662133"/>
                  <a:pt x="535817" y="2661853"/>
                  <a:pt x="536053" y="2661529"/>
                </a:cubicBezTo>
                <a:cubicBezTo>
                  <a:pt x="536289" y="2661205"/>
                  <a:pt x="536406" y="2660807"/>
                  <a:pt x="536406" y="2660336"/>
                </a:cubicBezTo>
                <a:lnTo>
                  <a:pt x="536406" y="2608023"/>
                </a:lnTo>
                <a:cubicBezTo>
                  <a:pt x="538468" y="2604783"/>
                  <a:pt x="540353" y="2602044"/>
                  <a:pt x="542062" y="2599805"/>
                </a:cubicBezTo>
                <a:cubicBezTo>
                  <a:pt x="543770" y="2597566"/>
                  <a:pt x="545405" y="2595769"/>
                  <a:pt x="546966" y="2594415"/>
                </a:cubicBezTo>
                <a:cubicBezTo>
                  <a:pt x="548527" y="2593060"/>
                  <a:pt x="550015" y="2592088"/>
                  <a:pt x="551429" y="2591498"/>
                </a:cubicBezTo>
                <a:cubicBezTo>
                  <a:pt x="552843" y="2590909"/>
                  <a:pt x="554286" y="2590615"/>
                  <a:pt x="555759" y="2590615"/>
                </a:cubicBezTo>
                <a:cubicBezTo>
                  <a:pt x="556996" y="2590615"/>
                  <a:pt x="558145" y="2590733"/>
                  <a:pt x="559205" y="2590968"/>
                </a:cubicBezTo>
                <a:cubicBezTo>
                  <a:pt x="560265" y="2591204"/>
                  <a:pt x="561223" y="2591454"/>
                  <a:pt x="562077" y="2591719"/>
                </a:cubicBezTo>
                <a:cubicBezTo>
                  <a:pt x="562931" y="2591984"/>
                  <a:pt x="563697" y="2592250"/>
                  <a:pt x="564374" y="2592515"/>
                </a:cubicBezTo>
                <a:cubicBezTo>
                  <a:pt x="565052" y="2592780"/>
                  <a:pt x="565626" y="2592912"/>
                  <a:pt x="566098" y="2592912"/>
                </a:cubicBezTo>
                <a:cubicBezTo>
                  <a:pt x="566569" y="2592912"/>
                  <a:pt x="566937" y="2592780"/>
                  <a:pt x="567202" y="2592515"/>
                </a:cubicBezTo>
                <a:cubicBezTo>
                  <a:pt x="567467" y="2592250"/>
                  <a:pt x="567688" y="2591867"/>
                  <a:pt x="567865" y="2591366"/>
                </a:cubicBezTo>
                <a:cubicBezTo>
                  <a:pt x="568042" y="2590865"/>
                  <a:pt x="568159" y="2590173"/>
                  <a:pt x="568218" y="2589289"/>
                </a:cubicBezTo>
                <a:cubicBezTo>
                  <a:pt x="568277" y="2588406"/>
                  <a:pt x="568307" y="2587316"/>
                  <a:pt x="568307" y="2586020"/>
                </a:cubicBezTo>
                <a:cubicBezTo>
                  <a:pt x="568307" y="2584665"/>
                  <a:pt x="568292" y="2583590"/>
                  <a:pt x="568263" y="2582794"/>
                </a:cubicBezTo>
                <a:cubicBezTo>
                  <a:pt x="568233" y="2581999"/>
                  <a:pt x="568174" y="2581395"/>
                  <a:pt x="568086" y="2580983"/>
                </a:cubicBezTo>
                <a:cubicBezTo>
                  <a:pt x="567997" y="2580570"/>
                  <a:pt x="567894" y="2580232"/>
                  <a:pt x="567777" y="2579967"/>
                </a:cubicBezTo>
                <a:cubicBezTo>
                  <a:pt x="567659" y="2579701"/>
                  <a:pt x="567423" y="2579422"/>
                  <a:pt x="567070" y="2579127"/>
                </a:cubicBezTo>
                <a:cubicBezTo>
                  <a:pt x="566716" y="2578833"/>
                  <a:pt x="566112" y="2578538"/>
                  <a:pt x="565258" y="2578243"/>
                </a:cubicBezTo>
                <a:cubicBezTo>
                  <a:pt x="564404" y="2577949"/>
                  <a:pt x="563447" y="2577684"/>
                  <a:pt x="562386" y="2577448"/>
                </a:cubicBezTo>
                <a:cubicBezTo>
                  <a:pt x="561326" y="2577212"/>
                  <a:pt x="560310" y="2577050"/>
                  <a:pt x="559338" y="2576962"/>
                </a:cubicBezTo>
                <a:cubicBezTo>
                  <a:pt x="558365" y="2576874"/>
                  <a:pt x="557497" y="2576830"/>
                  <a:pt x="556731" y="2576830"/>
                </a:cubicBezTo>
                <a:close/>
                <a:moveTo>
                  <a:pt x="327317" y="2576830"/>
                </a:moveTo>
                <a:cubicBezTo>
                  <a:pt x="322486" y="2576830"/>
                  <a:pt x="318259" y="2577478"/>
                  <a:pt x="314636" y="2578774"/>
                </a:cubicBezTo>
                <a:cubicBezTo>
                  <a:pt x="311013" y="2580070"/>
                  <a:pt x="307994" y="2581793"/>
                  <a:pt x="305579" y="2583943"/>
                </a:cubicBezTo>
                <a:cubicBezTo>
                  <a:pt x="303163" y="2586093"/>
                  <a:pt x="301352" y="2588597"/>
                  <a:pt x="300144" y="2591454"/>
                </a:cubicBezTo>
                <a:cubicBezTo>
                  <a:pt x="298936" y="2594311"/>
                  <a:pt x="298333" y="2597301"/>
                  <a:pt x="298333" y="2600423"/>
                </a:cubicBezTo>
                <a:cubicBezTo>
                  <a:pt x="298333" y="2603958"/>
                  <a:pt x="298907" y="2606992"/>
                  <a:pt x="300056" y="2609525"/>
                </a:cubicBezTo>
                <a:cubicBezTo>
                  <a:pt x="301204" y="2612058"/>
                  <a:pt x="302721" y="2614238"/>
                  <a:pt x="304607" y="2616064"/>
                </a:cubicBezTo>
                <a:cubicBezTo>
                  <a:pt x="306492" y="2617891"/>
                  <a:pt x="308627" y="2619437"/>
                  <a:pt x="311013" y="2620704"/>
                </a:cubicBezTo>
                <a:cubicBezTo>
                  <a:pt x="313399" y="2621970"/>
                  <a:pt x="315844" y="2623104"/>
                  <a:pt x="318348" y="2624106"/>
                </a:cubicBezTo>
                <a:cubicBezTo>
                  <a:pt x="320851" y="2625107"/>
                  <a:pt x="323281" y="2626065"/>
                  <a:pt x="325638" y="2626978"/>
                </a:cubicBezTo>
                <a:cubicBezTo>
                  <a:pt x="327994" y="2627891"/>
                  <a:pt x="330115" y="2628936"/>
                  <a:pt x="332000" y="2630115"/>
                </a:cubicBezTo>
                <a:cubicBezTo>
                  <a:pt x="333885" y="2631293"/>
                  <a:pt x="335402" y="2632648"/>
                  <a:pt x="336551" y="2634180"/>
                </a:cubicBezTo>
                <a:cubicBezTo>
                  <a:pt x="337700" y="2635711"/>
                  <a:pt x="338274" y="2637596"/>
                  <a:pt x="338274" y="2639835"/>
                </a:cubicBezTo>
                <a:cubicBezTo>
                  <a:pt x="338274" y="2642015"/>
                  <a:pt x="337877" y="2643900"/>
                  <a:pt x="337081" y="2645490"/>
                </a:cubicBezTo>
                <a:cubicBezTo>
                  <a:pt x="336286" y="2647081"/>
                  <a:pt x="335152" y="2648392"/>
                  <a:pt x="333679" y="2649423"/>
                </a:cubicBezTo>
                <a:cubicBezTo>
                  <a:pt x="332206" y="2650454"/>
                  <a:pt x="330469" y="2651234"/>
                  <a:pt x="328466" y="2651765"/>
                </a:cubicBezTo>
                <a:cubicBezTo>
                  <a:pt x="326463" y="2652295"/>
                  <a:pt x="324224" y="2652560"/>
                  <a:pt x="321750" y="2652560"/>
                </a:cubicBezTo>
                <a:cubicBezTo>
                  <a:pt x="318451" y="2652560"/>
                  <a:pt x="315535" y="2652162"/>
                  <a:pt x="313001" y="2651367"/>
                </a:cubicBezTo>
                <a:cubicBezTo>
                  <a:pt x="310468" y="2650572"/>
                  <a:pt x="308274" y="2649703"/>
                  <a:pt x="306418" y="2648760"/>
                </a:cubicBezTo>
                <a:cubicBezTo>
                  <a:pt x="304562" y="2647817"/>
                  <a:pt x="303001" y="2646949"/>
                  <a:pt x="301735" y="2646153"/>
                </a:cubicBezTo>
                <a:cubicBezTo>
                  <a:pt x="300468" y="2645358"/>
                  <a:pt x="299511" y="2644960"/>
                  <a:pt x="298863" y="2644960"/>
                </a:cubicBezTo>
                <a:cubicBezTo>
                  <a:pt x="298450" y="2644960"/>
                  <a:pt x="298082" y="2645063"/>
                  <a:pt x="297758" y="2645270"/>
                </a:cubicBezTo>
                <a:cubicBezTo>
                  <a:pt x="297434" y="2645476"/>
                  <a:pt x="297184" y="2645814"/>
                  <a:pt x="297007" y="2646286"/>
                </a:cubicBezTo>
                <a:cubicBezTo>
                  <a:pt x="296830" y="2646757"/>
                  <a:pt x="296683" y="2647376"/>
                  <a:pt x="296565" y="2648141"/>
                </a:cubicBezTo>
                <a:cubicBezTo>
                  <a:pt x="296447" y="2648907"/>
                  <a:pt x="296388" y="2649850"/>
                  <a:pt x="296388" y="2650969"/>
                </a:cubicBezTo>
                <a:cubicBezTo>
                  <a:pt x="296388" y="2652795"/>
                  <a:pt x="296536" y="2654239"/>
                  <a:pt x="296830" y="2655299"/>
                </a:cubicBezTo>
                <a:cubicBezTo>
                  <a:pt x="297125" y="2656360"/>
                  <a:pt x="297596" y="2657184"/>
                  <a:pt x="298244" y="2657773"/>
                </a:cubicBezTo>
                <a:cubicBezTo>
                  <a:pt x="298892" y="2658363"/>
                  <a:pt x="299923" y="2659025"/>
                  <a:pt x="301337" y="2659762"/>
                </a:cubicBezTo>
                <a:cubicBezTo>
                  <a:pt x="302751" y="2660498"/>
                  <a:pt x="304474" y="2661205"/>
                  <a:pt x="306506" y="2661882"/>
                </a:cubicBezTo>
                <a:cubicBezTo>
                  <a:pt x="308539" y="2662560"/>
                  <a:pt x="310836" y="2663120"/>
                  <a:pt x="313399" y="2663561"/>
                </a:cubicBezTo>
                <a:cubicBezTo>
                  <a:pt x="315962" y="2664003"/>
                  <a:pt x="318657" y="2664224"/>
                  <a:pt x="321485" y="2664224"/>
                </a:cubicBezTo>
                <a:cubicBezTo>
                  <a:pt x="326080" y="2664224"/>
                  <a:pt x="330292" y="2663665"/>
                  <a:pt x="334121" y="2662545"/>
                </a:cubicBezTo>
                <a:cubicBezTo>
                  <a:pt x="337950" y="2661426"/>
                  <a:pt x="341249" y="2659776"/>
                  <a:pt x="344018" y="2657597"/>
                </a:cubicBezTo>
                <a:cubicBezTo>
                  <a:pt x="346787" y="2655417"/>
                  <a:pt x="348922" y="2652737"/>
                  <a:pt x="350425" y="2649555"/>
                </a:cubicBezTo>
                <a:cubicBezTo>
                  <a:pt x="351927" y="2646374"/>
                  <a:pt x="352678" y="2642751"/>
                  <a:pt x="352678" y="2638686"/>
                </a:cubicBezTo>
                <a:cubicBezTo>
                  <a:pt x="352678" y="2635269"/>
                  <a:pt x="352104" y="2632324"/>
                  <a:pt x="350955" y="2629850"/>
                </a:cubicBezTo>
                <a:cubicBezTo>
                  <a:pt x="349806" y="2627375"/>
                  <a:pt x="348289" y="2625254"/>
                  <a:pt x="346404" y="2623487"/>
                </a:cubicBezTo>
                <a:cubicBezTo>
                  <a:pt x="344519" y="2621720"/>
                  <a:pt x="342354" y="2620218"/>
                  <a:pt x="339909" y="2618980"/>
                </a:cubicBezTo>
                <a:cubicBezTo>
                  <a:pt x="337464" y="2617743"/>
                  <a:pt x="334990" y="2616624"/>
                  <a:pt x="332486" y="2615623"/>
                </a:cubicBezTo>
                <a:cubicBezTo>
                  <a:pt x="329983" y="2614621"/>
                  <a:pt x="327523" y="2613649"/>
                  <a:pt x="325108" y="2612706"/>
                </a:cubicBezTo>
                <a:cubicBezTo>
                  <a:pt x="322692" y="2611764"/>
                  <a:pt x="320542" y="2610703"/>
                  <a:pt x="318657" y="2609525"/>
                </a:cubicBezTo>
                <a:cubicBezTo>
                  <a:pt x="316772" y="2608347"/>
                  <a:pt x="315240" y="2606977"/>
                  <a:pt x="314062" y="2605416"/>
                </a:cubicBezTo>
                <a:cubicBezTo>
                  <a:pt x="312884" y="2603855"/>
                  <a:pt x="312294" y="2601926"/>
                  <a:pt x="312294" y="2599628"/>
                </a:cubicBezTo>
                <a:cubicBezTo>
                  <a:pt x="312294" y="2597979"/>
                  <a:pt x="312604" y="2596447"/>
                  <a:pt x="313222" y="2595033"/>
                </a:cubicBezTo>
                <a:cubicBezTo>
                  <a:pt x="313841" y="2593619"/>
                  <a:pt x="314754" y="2592397"/>
                  <a:pt x="315962" y="2591366"/>
                </a:cubicBezTo>
                <a:cubicBezTo>
                  <a:pt x="317169" y="2590335"/>
                  <a:pt x="318716" y="2589540"/>
                  <a:pt x="320601" y="2588980"/>
                </a:cubicBezTo>
                <a:cubicBezTo>
                  <a:pt x="322486" y="2588420"/>
                  <a:pt x="324666" y="2588140"/>
                  <a:pt x="327140" y="2588140"/>
                </a:cubicBezTo>
                <a:cubicBezTo>
                  <a:pt x="329909" y="2588140"/>
                  <a:pt x="332368" y="2588464"/>
                  <a:pt x="334519" y="2589113"/>
                </a:cubicBezTo>
                <a:cubicBezTo>
                  <a:pt x="336669" y="2589761"/>
                  <a:pt x="338539" y="2590453"/>
                  <a:pt x="340130" y="2591189"/>
                </a:cubicBezTo>
                <a:cubicBezTo>
                  <a:pt x="341721" y="2591926"/>
                  <a:pt x="343017" y="2592618"/>
                  <a:pt x="344018" y="2593266"/>
                </a:cubicBezTo>
                <a:cubicBezTo>
                  <a:pt x="345020" y="2593914"/>
                  <a:pt x="345785" y="2594238"/>
                  <a:pt x="346316" y="2594238"/>
                </a:cubicBezTo>
                <a:cubicBezTo>
                  <a:pt x="346669" y="2594238"/>
                  <a:pt x="346993" y="2594135"/>
                  <a:pt x="347288" y="2593929"/>
                </a:cubicBezTo>
                <a:cubicBezTo>
                  <a:pt x="347582" y="2593722"/>
                  <a:pt x="347833" y="2593384"/>
                  <a:pt x="348039" y="2592912"/>
                </a:cubicBezTo>
                <a:cubicBezTo>
                  <a:pt x="348245" y="2592441"/>
                  <a:pt x="348392" y="2591837"/>
                  <a:pt x="348481" y="2591101"/>
                </a:cubicBezTo>
                <a:cubicBezTo>
                  <a:pt x="348569" y="2590364"/>
                  <a:pt x="348613" y="2589495"/>
                  <a:pt x="348613" y="2588494"/>
                </a:cubicBezTo>
                <a:cubicBezTo>
                  <a:pt x="348613" y="2587551"/>
                  <a:pt x="348569" y="2586756"/>
                  <a:pt x="348481" y="2586108"/>
                </a:cubicBezTo>
                <a:cubicBezTo>
                  <a:pt x="348392" y="2585460"/>
                  <a:pt x="348304" y="2584915"/>
                  <a:pt x="348216" y="2584473"/>
                </a:cubicBezTo>
                <a:cubicBezTo>
                  <a:pt x="348127" y="2584031"/>
                  <a:pt x="347980" y="2583634"/>
                  <a:pt x="347774" y="2583280"/>
                </a:cubicBezTo>
                <a:cubicBezTo>
                  <a:pt x="347568" y="2582927"/>
                  <a:pt x="347155" y="2582514"/>
                  <a:pt x="346537" y="2582043"/>
                </a:cubicBezTo>
                <a:cubicBezTo>
                  <a:pt x="345918" y="2581572"/>
                  <a:pt x="345005" y="2581027"/>
                  <a:pt x="343797" y="2580408"/>
                </a:cubicBezTo>
                <a:cubicBezTo>
                  <a:pt x="342590" y="2579790"/>
                  <a:pt x="341131" y="2579215"/>
                  <a:pt x="339423" y="2578685"/>
                </a:cubicBezTo>
                <a:cubicBezTo>
                  <a:pt x="337715" y="2578155"/>
                  <a:pt x="335800" y="2577713"/>
                  <a:pt x="333679" y="2577360"/>
                </a:cubicBezTo>
                <a:cubicBezTo>
                  <a:pt x="331558" y="2577006"/>
                  <a:pt x="329438" y="2576830"/>
                  <a:pt x="327317" y="2576830"/>
                </a:cubicBezTo>
                <a:close/>
                <a:moveTo>
                  <a:pt x="242494" y="2576830"/>
                </a:moveTo>
                <a:cubicBezTo>
                  <a:pt x="235719" y="2576830"/>
                  <a:pt x="229799" y="2577919"/>
                  <a:pt x="224732" y="2580099"/>
                </a:cubicBezTo>
                <a:cubicBezTo>
                  <a:pt x="219666" y="2582279"/>
                  <a:pt x="215439" y="2585342"/>
                  <a:pt x="212052" y="2589289"/>
                </a:cubicBezTo>
                <a:cubicBezTo>
                  <a:pt x="208664" y="2593236"/>
                  <a:pt x="206131" y="2597934"/>
                  <a:pt x="204452" y="2603384"/>
                </a:cubicBezTo>
                <a:cubicBezTo>
                  <a:pt x="202773" y="2608833"/>
                  <a:pt x="201934" y="2614798"/>
                  <a:pt x="201934" y="2621278"/>
                </a:cubicBezTo>
                <a:cubicBezTo>
                  <a:pt x="201934" y="2627994"/>
                  <a:pt x="202729" y="2634003"/>
                  <a:pt x="204320" y="2639305"/>
                </a:cubicBezTo>
                <a:cubicBezTo>
                  <a:pt x="205910" y="2644607"/>
                  <a:pt x="208326" y="2649114"/>
                  <a:pt x="211566" y="2652825"/>
                </a:cubicBezTo>
                <a:cubicBezTo>
                  <a:pt x="214806" y="2656536"/>
                  <a:pt x="218856" y="2659364"/>
                  <a:pt x="223716" y="2661308"/>
                </a:cubicBezTo>
                <a:cubicBezTo>
                  <a:pt x="228576" y="2663252"/>
                  <a:pt x="234276" y="2664224"/>
                  <a:pt x="240815" y="2664224"/>
                </a:cubicBezTo>
                <a:cubicBezTo>
                  <a:pt x="247531" y="2664224"/>
                  <a:pt x="253437" y="2663120"/>
                  <a:pt x="258533" y="2660910"/>
                </a:cubicBezTo>
                <a:cubicBezTo>
                  <a:pt x="263628" y="2658701"/>
                  <a:pt x="267870" y="2655623"/>
                  <a:pt x="271257" y="2651676"/>
                </a:cubicBezTo>
                <a:cubicBezTo>
                  <a:pt x="274645" y="2647729"/>
                  <a:pt x="277193" y="2643031"/>
                  <a:pt x="278901" y="2637582"/>
                </a:cubicBezTo>
                <a:cubicBezTo>
                  <a:pt x="280610" y="2632132"/>
                  <a:pt x="281464" y="2626168"/>
                  <a:pt x="281464" y="2619687"/>
                </a:cubicBezTo>
                <a:cubicBezTo>
                  <a:pt x="281464" y="2613030"/>
                  <a:pt x="280654" y="2607051"/>
                  <a:pt x="279034" y="2601749"/>
                </a:cubicBezTo>
                <a:cubicBezTo>
                  <a:pt x="277414" y="2596447"/>
                  <a:pt x="274984" y="2591940"/>
                  <a:pt x="271743" y="2588229"/>
                </a:cubicBezTo>
                <a:cubicBezTo>
                  <a:pt x="268503" y="2584517"/>
                  <a:pt x="264453" y="2581690"/>
                  <a:pt x="259593" y="2579746"/>
                </a:cubicBezTo>
                <a:cubicBezTo>
                  <a:pt x="254733" y="2577802"/>
                  <a:pt x="249033" y="2576830"/>
                  <a:pt x="242494" y="2576830"/>
                </a:cubicBezTo>
                <a:close/>
                <a:moveTo>
                  <a:pt x="138654" y="2560747"/>
                </a:moveTo>
                <a:lnTo>
                  <a:pt x="152704" y="2560747"/>
                </a:lnTo>
                <a:cubicBezTo>
                  <a:pt x="155296" y="2560747"/>
                  <a:pt x="157962" y="2560953"/>
                  <a:pt x="160701" y="2561365"/>
                </a:cubicBezTo>
                <a:cubicBezTo>
                  <a:pt x="163441" y="2561778"/>
                  <a:pt x="166092" y="2562750"/>
                  <a:pt x="168654" y="2564281"/>
                </a:cubicBezTo>
                <a:cubicBezTo>
                  <a:pt x="171217" y="2565813"/>
                  <a:pt x="173367" y="2568140"/>
                  <a:pt x="175105" y="2571262"/>
                </a:cubicBezTo>
                <a:cubicBezTo>
                  <a:pt x="176843" y="2574385"/>
                  <a:pt x="177712" y="2578273"/>
                  <a:pt x="177712" y="2582927"/>
                </a:cubicBezTo>
                <a:cubicBezTo>
                  <a:pt x="177712" y="2586344"/>
                  <a:pt x="177182" y="2589510"/>
                  <a:pt x="176121" y="2592426"/>
                </a:cubicBezTo>
                <a:cubicBezTo>
                  <a:pt x="175061" y="2595342"/>
                  <a:pt x="173500" y="2597846"/>
                  <a:pt x="171438" y="2599937"/>
                </a:cubicBezTo>
                <a:cubicBezTo>
                  <a:pt x="169376" y="2602029"/>
                  <a:pt x="166828" y="2603664"/>
                  <a:pt x="163794" y="2604842"/>
                </a:cubicBezTo>
                <a:cubicBezTo>
                  <a:pt x="160760" y="2606020"/>
                  <a:pt x="156946" y="2606609"/>
                  <a:pt x="152351" y="2606609"/>
                </a:cubicBezTo>
                <a:lnTo>
                  <a:pt x="138654" y="2606609"/>
                </a:lnTo>
                <a:close/>
                <a:moveTo>
                  <a:pt x="806608" y="2559510"/>
                </a:moveTo>
                <a:cubicBezTo>
                  <a:pt x="813206" y="2559510"/>
                  <a:pt x="818744" y="2560658"/>
                  <a:pt x="823221" y="2562956"/>
                </a:cubicBezTo>
                <a:cubicBezTo>
                  <a:pt x="827699" y="2565254"/>
                  <a:pt x="831278" y="2568449"/>
                  <a:pt x="833958" y="2572544"/>
                </a:cubicBezTo>
                <a:cubicBezTo>
                  <a:pt x="836638" y="2576638"/>
                  <a:pt x="838553" y="2581454"/>
                  <a:pt x="839702" y="2586992"/>
                </a:cubicBezTo>
                <a:cubicBezTo>
                  <a:pt x="840851" y="2592529"/>
                  <a:pt x="841425" y="2598538"/>
                  <a:pt x="841425" y="2605019"/>
                </a:cubicBezTo>
                <a:cubicBezTo>
                  <a:pt x="841425" y="2611204"/>
                  <a:pt x="840836" y="2617081"/>
                  <a:pt x="839658" y="2622648"/>
                </a:cubicBezTo>
                <a:cubicBezTo>
                  <a:pt x="838479" y="2628215"/>
                  <a:pt x="836506" y="2633104"/>
                  <a:pt x="833737" y="2637317"/>
                </a:cubicBezTo>
                <a:cubicBezTo>
                  <a:pt x="830968" y="2641529"/>
                  <a:pt x="827316" y="2644872"/>
                  <a:pt x="822780" y="2647346"/>
                </a:cubicBezTo>
                <a:cubicBezTo>
                  <a:pt x="818243" y="2649820"/>
                  <a:pt x="812647" y="2651058"/>
                  <a:pt x="805990" y="2651058"/>
                </a:cubicBezTo>
                <a:cubicBezTo>
                  <a:pt x="799274" y="2651058"/>
                  <a:pt x="793692" y="2649924"/>
                  <a:pt x="789244" y="2647655"/>
                </a:cubicBezTo>
                <a:cubicBezTo>
                  <a:pt x="784797" y="2645387"/>
                  <a:pt x="781247" y="2642191"/>
                  <a:pt x="778596" y="2638068"/>
                </a:cubicBezTo>
                <a:cubicBezTo>
                  <a:pt x="775945" y="2633944"/>
                  <a:pt x="774060" y="2629069"/>
                  <a:pt x="772941" y="2623443"/>
                </a:cubicBezTo>
                <a:cubicBezTo>
                  <a:pt x="771821" y="2617817"/>
                  <a:pt x="771262" y="2611646"/>
                  <a:pt x="771262" y="2604930"/>
                </a:cubicBezTo>
                <a:cubicBezTo>
                  <a:pt x="771262" y="2598803"/>
                  <a:pt x="771866" y="2593001"/>
                  <a:pt x="773073" y="2587522"/>
                </a:cubicBezTo>
                <a:cubicBezTo>
                  <a:pt x="774281" y="2582043"/>
                  <a:pt x="776284" y="2577227"/>
                  <a:pt x="779082" y="2573074"/>
                </a:cubicBezTo>
                <a:cubicBezTo>
                  <a:pt x="781880" y="2568921"/>
                  <a:pt x="785518" y="2565622"/>
                  <a:pt x="789995" y="2563177"/>
                </a:cubicBezTo>
                <a:cubicBezTo>
                  <a:pt x="794473" y="2560732"/>
                  <a:pt x="800010" y="2559510"/>
                  <a:pt x="806608" y="2559510"/>
                </a:cubicBezTo>
                <a:close/>
                <a:moveTo>
                  <a:pt x="389643" y="2556770"/>
                </a:moveTo>
                <a:cubicBezTo>
                  <a:pt x="388229" y="2556770"/>
                  <a:pt x="387051" y="2556829"/>
                  <a:pt x="386109" y="2556947"/>
                </a:cubicBezTo>
                <a:cubicBezTo>
                  <a:pt x="385166" y="2557065"/>
                  <a:pt x="384415" y="2557256"/>
                  <a:pt x="383855" y="2557521"/>
                </a:cubicBezTo>
                <a:cubicBezTo>
                  <a:pt x="383296" y="2557787"/>
                  <a:pt x="382913" y="2558096"/>
                  <a:pt x="382706" y="2558449"/>
                </a:cubicBezTo>
                <a:cubicBezTo>
                  <a:pt x="382500" y="2558803"/>
                  <a:pt x="382397" y="2559186"/>
                  <a:pt x="382397" y="2559598"/>
                </a:cubicBezTo>
                <a:lnTo>
                  <a:pt x="382397" y="2578509"/>
                </a:lnTo>
                <a:lnTo>
                  <a:pt x="371351" y="2578509"/>
                </a:lnTo>
                <a:cubicBezTo>
                  <a:pt x="370880" y="2578509"/>
                  <a:pt x="370453" y="2578612"/>
                  <a:pt x="370070" y="2578818"/>
                </a:cubicBezTo>
                <a:cubicBezTo>
                  <a:pt x="369687" y="2579024"/>
                  <a:pt x="369378" y="2579377"/>
                  <a:pt x="369142" y="2579878"/>
                </a:cubicBezTo>
                <a:cubicBezTo>
                  <a:pt x="368907" y="2580379"/>
                  <a:pt x="368715" y="2581012"/>
                  <a:pt x="368568" y="2581778"/>
                </a:cubicBezTo>
                <a:cubicBezTo>
                  <a:pt x="368421" y="2582544"/>
                  <a:pt x="368347" y="2583486"/>
                  <a:pt x="368347" y="2584606"/>
                </a:cubicBezTo>
                <a:cubicBezTo>
                  <a:pt x="368347" y="2586727"/>
                  <a:pt x="368612" y="2588258"/>
                  <a:pt x="369142" y="2589201"/>
                </a:cubicBezTo>
                <a:cubicBezTo>
                  <a:pt x="369672" y="2590143"/>
                  <a:pt x="370379" y="2590615"/>
                  <a:pt x="371263" y="2590615"/>
                </a:cubicBezTo>
                <a:lnTo>
                  <a:pt x="382397" y="2590615"/>
                </a:lnTo>
                <a:lnTo>
                  <a:pt x="382397" y="2637096"/>
                </a:lnTo>
                <a:cubicBezTo>
                  <a:pt x="382397" y="2641691"/>
                  <a:pt x="382824" y="2645682"/>
                  <a:pt x="383678" y="2649069"/>
                </a:cubicBezTo>
                <a:cubicBezTo>
                  <a:pt x="384533" y="2652457"/>
                  <a:pt x="385902" y="2655255"/>
                  <a:pt x="387788" y="2657464"/>
                </a:cubicBezTo>
                <a:cubicBezTo>
                  <a:pt x="389673" y="2659673"/>
                  <a:pt x="392088" y="2661323"/>
                  <a:pt x="395034" y="2662413"/>
                </a:cubicBezTo>
                <a:cubicBezTo>
                  <a:pt x="397979" y="2663503"/>
                  <a:pt x="401514" y="2664047"/>
                  <a:pt x="405638" y="2664047"/>
                </a:cubicBezTo>
                <a:cubicBezTo>
                  <a:pt x="406993" y="2664047"/>
                  <a:pt x="408347" y="2663959"/>
                  <a:pt x="409702" y="2663782"/>
                </a:cubicBezTo>
                <a:cubicBezTo>
                  <a:pt x="411057" y="2663606"/>
                  <a:pt x="412339" y="2663385"/>
                  <a:pt x="413546" y="2663120"/>
                </a:cubicBezTo>
                <a:cubicBezTo>
                  <a:pt x="414754" y="2662855"/>
                  <a:pt x="415829" y="2662516"/>
                  <a:pt x="416772" y="2662103"/>
                </a:cubicBezTo>
                <a:cubicBezTo>
                  <a:pt x="417714" y="2661691"/>
                  <a:pt x="418421" y="2661249"/>
                  <a:pt x="418893" y="2660778"/>
                </a:cubicBezTo>
                <a:cubicBezTo>
                  <a:pt x="419364" y="2660307"/>
                  <a:pt x="419717" y="2659570"/>
                  <a:pt x="419953" y="2658569"/>
                </a:cubicBezTo>
                <a:cubicBezTo>
                  <a:pt x="420189" y="2657567"/>
                  <a:pt x="420306" y="2656212"/>
                  <a:pt x="420306" y="2654504"/>
                </a:cubicBezTo>
                <a:cubicBezTo>
                  <a:pt x="420306" y="2653443"/>
                  <a:pt x="420248" y="2652560"/>
                  <a:pt x="420130" y="2651853"/>
                </a:cubicBezTo>
                <a:cubicBezTo>
                  <a:pt x="420012" y="2651146"/>
                  <a:pt x="419879" y="2650586"/>
                  <a:pt x="419732" y="2650174"/>
                </a:cubicBezTo>
                <a:cubicBezTo>
                  <a:pt x="419585" y="2649762"/>
                  <a:pt x="419379" y="2649482"/>
                  <a:pt x="419114" y="2649334"/>
                </a:cubicBezTo>
                <a:cubicBezTo>
                  <a:pt x="418848" y="2649187"/>
                  <a:pt x="418569" y="2649114"/>
                  <a:pt x="418274" y="2649114"/>
                </a:cubicBezTo>
                <a:cubicBezTo>
                  <a:pt x="417803" y="2649114"/>
                  <a:pt x="417273" y="2649246"/>
                  <a:pt x="416683" y="2649511"/>
                </a:cubicBezTo>
                <a:cubicBezTo>
                  <a:pt x="416094" y="2649776"/>
                  <a:pt x="415387" y="2650056"/>
                  <a:pt x="414563" y="2650351"/>
                </a:cubicBezTo>
                <a:cubicBezTo>
                  <a:pt x="413738" y="2650645"/>
                  <a:pt x="412795" y="2650925"/>
                  <a:pt x="411735" y="2651190"/>
                </a:cubicBezTo>
                <a:cubicBezTo>
                  <a:pt x="410674" y="2651455"/>
                  <a:pt x="409467" y="2651588"/>
                  <a:pt x="408112" y="2651588"/>
                </a:cubicBezTo>
                <a:cubicBezTo>
                  <a:pt x="403929" y="2651588"/>
                  <a:pt x="401028" y="2650189"/>
                  <a:pt x="399408" y="2647390"/>
                </a:cubicBezTo>
                <a:cubicBezTo>
                  <a:pt x="397788" y="2644592"/>
                  <a:pt x="396978" y="2640454"/>
                  <a:pt x="396978" y="2634975"/>
                </a:cubicBezTo>
                <a:lnTo>
                  <a:pt x="396978" y="2590615"/>
                </a:lnTo>
                <a:lnTo>
                  <a:pt x="417390" y="2590615"/>
                </a:lnTo>
                <a:cubicBezTo>
                  <a:pt x="418274" y="2590615"/>
                  <a:pt x="418981" y="2590143"/>
                  <a:pt x="419511" y="2589201"/>
                </a:cubicBezTo>
                <a:cubicBezTo>
                  <a:pt x="420041" y="2588258"/>
                  <a:pt x="420306" y="2586727"/>
                  <a:pt x="420306" y="2584606"/>
                </a:cubicBezTo>
                <a:cubicBezTo>
                  <a:pt x="420306" y="2583486"/>
                  <a:pt x="420248" y="2582544"/>
                  <a:pt x="420130" y="2581778"/>
                </a:cubicBezTo>
                <a:cubicBezTo>
                  <a:pt x="420012" y="2581012"/>
                  <a:pt x="419820" y="2580379"/>
                  <a:pt x="419555" y="2579878"/>
                </a:cubicBezTo>
                <a:cubicBezTo>
                  <a:pt x="419290" y="2579377"/>
                  <a:pt x="418981" y="2579024"/>
                  <a:pt x="418628" y="2578818"/>
                </a:cubicBezTo>
                <a:cubicBezTo>
                  <a:pt x="418274" y="2578612"/>
                  <a:pt x="417862" y="2578509"/>
                  <a:pt x="417390" y="2578509"/>
                </a:cubicBezTo>
                <a:lnTo>
                  <a:pt x="396978" y="2578509"/>
                </a:lnTo>
                <a:lnTo>
                  <a:pt x="396978" y="2559598"/>
                </a:lnTo>
                <a:cubicBezTo>
                  <a:pt x="396978" y="2559186"/>
                  <a:pt x="396860" y="2558803"/>
                  <a:pt x="396624" y="2558449"/>
                </a:cubicBezTo>
                <a:cubicBezTo>
                  <a:pt x="396389" y="2558096"/>
                  <a:pt x="396006" y="2557787"/>
                  <a:pt x="395475" y="2557521"/>
                </a:cubicBezTo>
                <a:cubicBezTo>
                  <a:pt x="394945" y="2557256"/>
                  <a:pt x="394209" y="2557065"/>
                  <a:pt x="393266" y="2556947"/>
                </a:cubicBezTo>
                <a:cubicBezTo>
                  <a:pt x="392324" y="2556829"/>
                  <a:pt x="391116" y="2556770"/>
                  <a:pt x="389643" y="2556770"/>
                </a:cubicBezTo>
                <a:close/>
                <a:moveTo>
                  <a:pt x="129464" y="2548199"/>
                </a:moveTo>
                <a:cubicBezTo>
                  <a:pt x="127932" y="2548199"/>
                  <a:pt x="126548" y="2548699"/>
                  <a:pt x="125311" y="2549701"/>
                </a:cubicBezTo>
                <a:cubicBezTo>
                  <a:pt x="124073" y="2550702"/>
                  <a:pt x="123455" y="2552381"/>
                  <a:pt x="123455" y="2554738"/>
                </a:cubicBezTo>
                <a:lnTo>
                  <a:pt x="123455" y="2660248"/>
                </a:lnTo>
                <a:cubicBezTo>
                  <a:pt x="123455" y="2660719"/>
                  <a:pt x="123573" y="2661131"/>
                  <a:pt x="123808" y="2661485"/>
                </a:cubicBezTo>
                <a:cubicBezTo>
                  <a:pt x="124044" y="2661838"/>
                  <a:pt x="124456" y="2662118"/>
                  <a:pt x="125045" y="2662324"/>
                </a:cubicBezTo>
                <a:cubicBezTo>
                  <a:pt x="125635" y="2662531"/>
                  <a:pt x="126415" y="2662707"/>
                  <a:pt x="127387" y="2662855"/>
                </a:cubicBezTo>
                <a:cubicBezTo>
                  <a:pt x="128359" y="2663002"/>
                  <a:pt x="129582" y="2663075"/>
                  <a:pt x="131054" y="2663075"/>
                </a:cubicBezTo>
                <a:cubicBezTo>
                  <a:pt x="132527" y="2663075"/>
                  <a:pt x="133750" y="2663002"/>
                  <a:pt x="134722" y="2662855"/>
                </a:cubicBezTo>
                <a:cubicBezTo>
                  <a:pt x="135694" y="2662707"/>
                  <a:pt x="136459" y="2662531"/>
                  <a:pt x="137019" y="2662324"/>
                </a:cubicBezTo>
                <a:cubicBezTo>
                  <a:pt x="137579" y="2662118"/>
                  <a:pt x="137991" y="2661838"/>
                  <a:pt x="138256" y="2661485"/>
                </a:cubicBezTo>
                <a:cubicBezTo>
                  <a:pt x="138521" y="2661131"/>
                  <a:pt x="138654" y="2660719"/>
                  <a:pt x="138654" y="2660248"/>
                </a:cubicBezTo>
                <a:lnTo>
                  <a:pt x="138654" y="2619069"/>
                </a:lnTo>
                <a:lnTo>
                  <a:pt x="151644" y="2619069"/>
                </a:lnTo>
                <a:cubicBezTo>
                  <a:pt x="158713" y="2619069"/>
                  <a:pt x="164796" y="2618185"/>
                  <a:pt x="169892" y="2616418"/>
                </a:cubicBezTo>
                <a:cubicBezTo>
                  <a:pt x="174987" y="2614650"/>
                  <a:pt x="179288" y="2612147"/>
                  <a:pt x="182793" y="2608907"/>
                </a:cubicBezTo>
                <a:cubicBezTo>
                  <a:pt x="186298" y="2605667"/>
                  <a:pt x="188993" y="2601749"/>
                  <a:pt x="190879" y="2597154"/>
                </a:cubicBezTo>
                <a:cubicBezTo>
                  <a:pt x="192764" y="2592559"/>
                  <a:pt x="193706" y="2587404"/>
                  <a:pt x="193706" y="2581690"/>
                </a:cubicBezTo>
                <a:cubicBezTo>
                  <a:pt x="193706" y="2577389"/>
                  <a:pt x="193103" y="2573457"/>
                  <a:pt x="191895" y="2569893"/>
                </a:cubicBezTo>
                <a:cubicBezTo>
                  <a:pt x="190687" y="2566329"/>
                  <a:pt x="188964" y="2563192"/>
                  <a:pt x="186725" y="2560482"/>
                </a:cubicBezTo>
                <a:cubicBezTo>
                  <a:pt x="184487" y="2557772"/>
                  <a:pt x="181762" y="2555489"/>
                  <a:pt x="178551" y="2553633"/>
                </a:cubicBezTo>
                <a:cubicBezTo>
                  <a:pt x="175341" y="2551778"/>
                  <a:pt x="172189" y="2550511"/>
                  <a:pt x="169096" y="2549834"/>
                </a:cubicBezTo>
                <a:cubicBezTo>
                  <a:pt x="166003" y="2549156"/>
                  <a:pt x="163323" y="2548714"/>
                  <a:pt x="161055" y="2548508"/>
                </a:cubicBezTo>
                <a:cubicBezTo>
                  <a:pt x="158787" y="2548302"/>
                  <a:pt x="156416" y="2548199"/>
                  <a:pt x="153941" y="2548199"/>
                </a:cubicBezTo>
                <a:close/>
                <a:moveTo>
                  <a:pt x="893054" y="2547669"/>
                </a:moveTo>
                <a:cubicBezTo>
                  <a:pt x="891640" y="2547669"/>
                  <a:pt x="890433" y="2547742"/>
                  <a:pt x="889431" y="2547889"/>
                </a:cubicBezTo>
                <a:cubicBezTo>
                  <a:pt x="888430" y="2548037"/>
                  <a:pt x="887634" y="2548213"/>
                  <a:pt x="887045" y="2548420"/>
                </a:cubicBezTo>
                <a:cubicBezTo>
                  <a:pt x="886456" y="2548626"/>
                  <a:pt x="886044" y="2548906"/>
                  <a:pt x="885808" y="2549259"/>
                </a:cubicBezTo>
                <a:cubicBezTo>
                  <a:pt x="885573" y="2549613"/>
                  <a:pt x="885455" y="2550025"/>
                  <a:pt x="885455" y="2550496"/>
                </a:cubicBezTo>
                <a:lnTo>
                  <a:pt x="885455" y="2656360"/>
                </a:lnTo>
                <a:cubicBezTo>
                  <a:pt x="885455" y="2658657"/>
                  <a:pt x="886059" y="2660262"/>
                  <a:pt x="887266" y="2661176"/>
                </a:cubicBezTo>
                <a:cubicBezTo>
                  <a:pt x="888474" y="2662089"/>
                  <a:pt x="889755" y="2662545"/>
                  <a:pt x="891110" y="2662545"/>
                </a:cubicBezTo>
                <a:lnTo>
                  <a:pt x="941656" y="2662545"/>
                </a:lnTo>
                <a:cubicBezTo>
                  <a:pt x="942186" y="2662545"/>
                  <a:pt x="942643" y="2662413"/>
                  <a:pt x="943026" y="2662148"/>
                </a:cubicBezTo>
                <a:cubicBezTo>
                  <a:pt x="943409" y="2661882"/>
                  <a:pt x="943733" y="2661470"/>
                  <a:pt x="943998" y="2660910"/>
                </a:cubicBezTo>
                <a:cubicBezTo>
                  <a:pt x="944263" y="2660351"/>
                  <a:pt x="944454" y="2659673"/>
                  <a:pt x="944572" y="2658878"/>
                </a:cubicBezTo>
                <a:cubicBezTo>
                  <a:pt x="944690" y="2658083"/>
                  <a:pt x="944749" y="2657096"/>
                  <a:pt x="944749" y="2655918"/>
                </a:cubicBezTo>
                <a:cubicBezTo>
                  <a:pt x="944749" y="2654740"/>
                  <a:pt x="944690" y="2653738"/>
                  <a:pt x="944572" y="2652913"/>
                </a:cubicBezTo>
                <a:cubicBezTo>
                  <a:pt x="944454" y="2652089"/>
                  <a:pt x="944263" y="2651426"/>
                  <a:pt x="943998" y="2650925"/>
                </a:cubicBezTo>
                <a:cubicBezTo>
                  <a:pt x="943733" y="2650424"/>
                  <a:pt x="943409" y="2650041"/>
                  <a:pt x="943026" y="2649776"/>
                </a:cubicBezTo>
                <a:cubicBezTo>
                  <a:pt x="942643" y="2649511"/>
                  <a:pt x="942186" y="2649379"/>
                  <a:pt x="941656" y="2649379"/>
                </a:cubicBezTo>
                <a:lnTo>
                  <a:pt x="900654" y="2649379"/>
                </a:lnTo>
                <a:lnTo>
                  <a:pt x="900654" y="2550496"/>
                </a:lnTo>
                <a:cubicBezTo>
                  <a:pt x="900654" y="2550025"/>
                  <a:pt x="900536" y="2549613"/>
                  <a:pt x="900300" y="2549259"/>
                </a:cubicBezTo>
                <a:cubicBezTo>
                  <a:pt x="900065" y="2548906"/>
                  <a:pt x="899652" y="2548626"/>
                  <a:pt x="899063" y="2548420"/>
                </a:cubicBezTo>
                <a:cubicBezTo>
                  <a:pt x="898474" y="2548213"/>
                  <a:pt x="897694" y="2548037"/>
                  <a:pt x="896722" y="2547889"/>
                </a:cubicBezTo>
                <a:cubicBezTo>
                  <a:pt x="895750" y="2547742"/>
                  <a:pt x="894527" y="2547669"/>
                  <a:pt x="893054" y="2547669"/>
                </a:cubicBezTo>
                <a:close/>
                <a:moveTo>
                  <a:pt x="807492" y="2546520"/>
                </a:moveTo>
                <a:cubicBezTo>
                  <a:pt x="798773" y="2546520"/>
                  <a:pt x="791144" y="2547919"/>
                  <a:pt x="784605" y="2550717"/>
                </a:cubicBezTo>
                <a:cubicBezTo>
                  <a:pt x="778066" y="2553515"/>
                  <a:pt x="772617" y="2557492"/>
                  <a:pt x="768257" y="2562647"/>
                </a:cubicBezTo>
                <a:cubicBezTo>
                  <a:pt x="763898" y="2567801"/>
                  <a:pt x="760628" y="2574046"/>
                  <a:pt x="758449" y="2581380"/>
                </a:cubicBezTo>
                <a:cubicBezTo>
                  <a:pt x="756269" y="2588715"/>
                  <a:pt x="755179" y="2596918"/>
                  <a:pt x="755179" y="2605991"/>
                </a:cubicBezTo>
                <a:cubicBezTo>
                  <a:pt x="755179" y="2615416"/>
                  <a:pt x="756180" y="2623767"/>
                  <a:pt x="758183" y="2631043"/>
                </a:cubicBezTo>
                <a:cubicBezTo>
                  <a:pt x="760187" y="2638318"/>
                  <a:pt x="763235" y="2644401"/>
                  <a:pt x="767329" y="2649290"/>
                </a:cubicBezTo>
                <a:cubicBezTo>
                  <a:pt x="771424" y="2654180"/>
                  <a:pt x="776608" y="2657891"/>
                  <a:pt x="782882" y="2660424"/>
                </a:cubicBezTo>
                <a:cubicBezTo>
                  <a:pt x="789156" y="2662958"/>
                  <a:pt x="796594" y="2664224"/>
                  <a:pt x="805195" y="2664224"/>
                </a:cubicBezTo>
                <a:cubicBezTo>
                  <a:pt x="811027" y="2664224"/>
                  <a:pt x="816152" y="2663576"/>
                  <a:pt x="820570" y="2662280"/>
                </a:cubicBezTo>
                <a:cubicBezTo>
                  <a:pt x="824989" y="2660984"/>
                  <a:pt x="828641" y="2659452"/>
                  <a:pt x="831528" y="2657685"/>
                </a:cubicBezTo>
                <a:cubicBezTo>
                  <a:pt x="835180" y="2661220"/>
                  <a:pt x="838951" y="2664313"/>
                  <a:pt x="842839" y="2666964"/>
                </a:cubicBezTo>
                <a:cubicBezTo>
                  <a:pt x="846727" y="2669615"/>
                  <a:pt x="850379" y="2671868"/>
                  <a:pt x="853796" y="2673724"/>
                </a:cubicBezTo>
                <a:cubicBezTo>
                  <a:pt x="857213" y="2675579"/>
                  <a:pt x="860232" y="2676993"/>
                  <a:pt x="862854" y="2677965"/>
                </a:cubicBezTo>
                <a:cubicBezTo>
                  <a:pt x="865475" y="2678937"/>
                  <a:pt x="867375" y="2679423"/>
                  <a:pt x="868553" y="2679423"/>
                </a:cubicBezTo>
                <a:cubicBezTo>
                  <a:pt x="868907" y="2679423"/>
                  <a:pt x="869260" y="2679335"/>
                  <a:pt x="869614" y="2679158"/>
                </a:cubicBezTo>
                <a:cubicBezTo>
                  <a:pt x="869967" y="2678981"/>
                  <a:pt x="870291" y="2678643"/>
                  <a:pt x="870586" y="2678142"/>
                </a:cubicBezTo>
                <a:cubicBezTo>
                  <a:pt x="870881" y="2677641"/>
                  <a:pt x="871101" y="2676934"/>
                  <a:pt x="871249" y="2676021"/>
                </a:cubicBezTo>
                <a:cubicBezTo>
                  <a:pt x="871396" y="2675108"/>
                  <a:pt x="871470" y="2673974"/>
                  <a:pt x="871470" y="2672619"/>
                </a:cubicBezTo>
                <a:cubicBezTo>
                  <a:pt x="871470" y="2670911"/>
                  <a:pt x="871352" y="2669541"/>
                  <a:pt x="871116" y="2668510"/>
                </a:cubicBezTo>
                <a:cubicBezTo>
                  <a:pt x="870881" y="2667479"/>
                  <a:pt x="870468" y="2666684"/>
                  <a:pt x="869879" y="2666124"/>
                </a:cubicBezTo>
                <a:cubicBezTo>
                  <a:pt x="869290" y="2665564"/>
                  <a:pt x="868406" y="2665064"/>
                  <a:pt x="867228" y="2664622"/>
                </a:cubicBezTo>
                <a:cubicBezTo>
                  <a:pt x="866050" y="2664180"/>
                  <a:pt x="864400" y="2663458"/>
                  <a:pt x="862279" y="2662457"/>
                </a:cubicBezTo>
                <a:cubicBezTo>
                  <a:pt x="860159" y="2661455"/>
                  <a:pt x="857478" y="2659968"/>
                  <a:pt x="854238" y="2657994"/>
                </a:cubicBezTo>
                <a:cubicBezTo>
                  <a:pt x="850998" y="2656021"/>
                  <a:pt x="847228" y="2653267"/>
                  <a:pt x="842927" y="2649732"/>
                </a:cubicBezTo>
                <a:cubicBezTo>
                  <a:pt x="845401" y="2647081"/>
                  <a:pt x="847552" y="2644106"/>
                  <a:pt x="849378" y="2640807"/>
                </a:cubicBezTo>
                <a:cubicBezTo>
                  <a:pt x="851204" y="2637508"/>
                  <a:pt x="852721" y="2633914"/>
                  <a:pt x="853929" y="2630026"/>
                </a:cubicBezTo>
                <a:cubicBezTo>
                  <a:pt x="855136" y="2626138"/>
                  <a:pt x="856020" y="2622014"/>
                  <a:pt x="856580" y="2617655"/>
                </a:cubicBezTo>
                <a:cubicBezTo>
                  <a:pt x="857139" y="2613296"/>
                  <a:pt x="857419" y="2608730"/>
                  <a:pt x="857419" y="2603958"/>
                </a:cubicBezTo>
                <a:cubicBezTo>
                  <a:pt x="857419" y="2594709"/>
                  <a:pt x="856359" y="2586520"/>
                  <a:pt x="854238" y="2579392"/>
                </a:cubicBezTo>
                <a:cubicBezTo>
                  <a:pt x="852117" y="2572264"/>
                  <a:pt x="848951" y="2566270"/>
                  <a:pt x="844739" y="2561410"/>
                </a:cubicBezTo>
                <a:cubicBezTo>
                  <a:pt x="840527" y="2556549"/>
                  <a:pt x="835313" y="2552853"/>
                  <a:pt x="829098" y="2550320"/>
                </a:cubicBezTo>
                <a:cubicBezTo>
                  <a:pt x="822883" y="2547786"/>
                  <a:pt x="815681" y="2546520"/>
                  <a:pt x="807492" y="2546520"/>
                </a:cubicBezTo>
                <a:close/>
                <a:moveTo>
                  <a:pt x="704536" y="2546520"/>
                </a:moveTo>
                <a:cubicBezTo>
                  <a:pt x="699587" y="2546520"/>
                  <a:pt x="694977" y="2547183"/>
                  <a:pt x="690706" y="2548508"/>
                </a:cubicBezTo>
                <a:cubicBezTo>
                  <a:pt x="686435" y="2549834"/>
                  <a:pt x="682753" y="2551763"/>
                  <a:pt x="679660" y="2554296"/>
                </a:cubicBezTo>
                <a:cubicBezTo>
                  <a:pt x="676568" y="2556829"/>
                  <a:pt x="674152" y="2559966"/>
                  <a:pt x="672414" y="2563707"/>
                </a:cubicBezTo>
                <a:cubicBezTo>
                  <a:pt x="670676" y="2567448"/>
                  <a:pt x="669808" y="2571704"/>
                  <a:pt x="669808" y="2576476"/>
                </a:cubicBezTo>
                <a:cubicBezTo>
                  <a:pt x="669808" y="2581130"/>
                  <a:pt x="670559" y="2585121"/>
                  <a:pt x="672061" y="2588450"/>
                </a:cubicBezTo>
                <a:cubicBezTo>
                  <a:pt x="673563" y="2591778"/>
                  <a:pt x="675522" y="2594680"/>
                  <a:pt x="677937" y="2597154"/>
                </a:cubicBezTo>
                <a:cubicBezTo>
                  <a:pt x="680353" y="2599628"/>
                  <a:pt x="683092" y="2601778"/>
                  <a:pt x="686155" y="2603605"/>
                </a:cubicBezTo>
                <a:cubicBezTo>
                  <a:pt x="689219" y="2605431"/>
                  <a:pt x="692370" y="2607095"/>
                  <a:pt x="695611" y="2608597"/>
                </a:cubicBezTo>
                <a:cubicBezTo>
                  <a:pt x="698851" y="2610100"/>
                  <a:pt x="702017" y="2611572"/>
                  <a:pt x="705110" y="2613016"/>
                </a:cubicBezTo>
                <a:cubicBezTo>
                  <a:pt x="708203" y="2614459"/>
                  <a:pt x="710957" y="2616050"/>
                  <a:pt x="713372" y="2617788"/>
                </a:cubicBezTo>
                <a:cubicBezTo>
                  <a:pt x="715788" y="2619525"/>
                  <a:pt x="717732" y="2621543"/>
                  <a:pt x="719205" y="2623841"/>
                </a:cubicBezTo>
                <a:cubicBezTo>
                  <a:pt x="720677" y="2626138"/>
                  <a:pt x="721414" y="2628907"/>
                  <a:pt x="721414" y="2632147"/>
                </a:cubicBezTo>
                <a:cubicBezTo>
                  <a:pt x="721414" y="2635152"/>
                  <a:pt x="720883" y="2637832"/>
                  <a:pt x="719823" y="2640188"/>
                </a:cubicBezTo>
                <a:cubicBezTo>
                  <a:pt x="718763" y="2642545"/>
                  <a:pt x="717246" y="2644533"/>
                  <a:pt x="715272" y="2646153"/>
                </a:cubicBezTo>
                <a:cubicBezTo>
                  <a:pt x="713299" y="2647773"/>
                  <a:pt x="710942" y="2649025"/>
                  <a:pt x="708203" y="2649909"/>
                </a:cubicBezTo>
                <a:cubicBezTo>
                  <a:pt x="705463" y="2650792"/>
                  <a:pt x="702444" y="2651234"/>
                  <a:pt x="699145" y="2651234"/>
                </a:cubicBezTo>
                <a:cubicBezTo>
                  <a:pt x="694786" y="2651234"/>
                  <a:pt x="690942" y="2650719"/>
                  <a:pt x="687613" y="2649688"/>
                </a:cubicBezTo>
                <a:cubicBezTo>
                  <a:pt x="684285" y="2648657"/>
                  <a:pt x="681442" y="2647552"/>
                  <a:pt x="679086" y="2646374"/>
                </a:cubicBezTo>
                <a:cubicBezTo>
                  <a:pt x="676729" y="2645196"/>
                  <a:pt x="674800" y="2644106"/>
                  <a:pt x="673298" y="2643105"/>
                </a:cubicBezTo>
                <a:cubicBezTo>
                  <a:pt x="671796" y="2642103"/>
                  <a:pt x="670632" y="2641602"/>
                  <a:pt x="669808" y="2641602"/>
                </a:cubicBezTo>
                <a:cubicBezTo>
                  <a:pt x="669336" y="2641602"/>
                  <a:pt x="668924" y="2641705"/>
                  <a:pt x="668570" y="2641912"/>
                </a:cubicBezTo>
                <a:cubicBezTo>
                  <a:pt x="668217" y="2642118"/>
                  <a:pt x="667922" y="2642486"/>
                  <a:pt x="667687" y="2643016"/>
                </a:cubicBezTo>
                <a:cubicBezTo>
                  <a:pt x="667451" y="2643546"/>
                  <a:pt x="667274" y="2644239"/>
                  <a:pt x="667157" y="2645093"/>
                </a:cubicBezTo>
                <a:cubicBezTo>
                  <a:pt x="667039" y="2645947"/>
                  <a:pt x="666980" y="2647022"/>
                  <a:pt x="666980" y="2648318"/>
                </a:cubicBezTo>
                <a:cubicBezTo>
                  <a:pt x="666980" y="2650144"/>
                  <a:pt x="667142" y="2651603"/>
                  <a:pt x="667466" y="2652692"/>
                </a:cubicBezTo>
                <a:cubicBezTo>
                  <a:pt x="667790" y="2653782"/>
                  <a:pt x="668291" y="2654681"/>
                  <a:pt x="668968" y="2655388"/>
                </a:cubicBezTo>
                <a:cubicBezTo>
                  <a:pt x="669645" y="2656094"/>
                  <a:pt x="670853" y="2656949"/>
                  <a:pt x="672591" y="2657950"/>
                </a:cubicBezTo>
                <a:cubicBezTo>
                  <a:pt x="674329" y="2658952"/>
                  <a:pt x="676479" y="2659924"/>
                  <a:pt x="679042" y="2660866"/>
                </a:cubicBezTo>
                <a:cubicBezTo>
                  <a:pt x="681604" y="2661809"/>
                  <a:pt x="684521" y="2662604"/>
                  <a:pt x="687790" y="2663252"/>
                </a:cubicBezTo>
                <a:cubicBezTo>
                  <a:pt x="691060" y="2663900"/>
                  <a:pt x="694609" y="2664224"/>
                  <a:pt x="698438" y="2664224"/>
                </a:cubicBezTo>
                <a:cubicBezTo>
                  <a:pt x="703917" y="2664224"/>
                  <a:pt x="709028" y="2663488"/>
                  <a:pt x="713770" y="2662015"/>
                </a:cubicBezTo>
                <a:cubicBezTo>
                  <a:pt x="718512" y="2660542"/>
                  <a:pt x="722636" y="2658348"/>
                  <a:pt x="726141" y="2655432"/>
                </a:cubicBezTo>
                <a:cubicBezTo>
                  <a:pt x="729646" y="2652516"/>
                  <a:pt x="732386" y="2648966"/>
                  <a:pt x="734359" y="2644784"/>
                </a:cubicBezTo>
                <a:cubicBezTo>
                  <a:pt x="736333" y="2640601"/>
                  <a:pt x="737320" y="2635829"/>
                  <a:pt x="737320" y="2630468"/>
                </a:cubicBezTo>
                <a:cubicBezTo>
                  <a:pt x="737320" y="2625932"/>
                  <a:pt x="736568" y="2622000"/>
                  <a:pt x="735066" y="2618671"/>
                </a:cubicBezTo>
                <a:cubicBezTo>
                  <a:pt x="733564" y="2615343"/>
                  <a:pt x="731591" y="2612456"/>
                  <a:pt x="729146" y="2610011"/>
                </a:cubicBezTo>
                <a:cubicBezTo>
                  <a:pt x="726701" y="2607566"/>
                  <a:pt x="723917" y="2605446"/>
                  <a:pt x="720795" y="2603649"/>
                </a:cubicBezTo>
                <a:cubicBezTo>
                  <a:pt x="717673" y="2601852"/>
                  <a:pt x="714492" y="2600203"/>
                  <a:pt x="711251" y="2598700"/>
                </a:cubicBezTo>
                <a:cubicBezTo>
                  <a:pt x="708011" y="2597198"/>
                  <a:pt x="704830" y="2595711"/>
                  <a:pt x="701708" y="2594238"/>
                </a:cubicBezTo>
                <a:cubicBezTo>
                  <a:pt x="698586" y="2592765"/>
                  <a:pt x="695802" y="2591145"/>
                  <a:pt x="693357" y="2589378"/>
                </a:cubicBezTo>
                <a:cubicBezTo>
                  <a:pt x="690912" y="2587610"/>
                  <a:pt x="688954" y="2585578"/>
                  <a:pt x="687481" y="2583280"/>
                </a:cubicBezTo>
                <a:cubicBezTo>
                  <a:pt x="686008" y="2580983"/>
                  <a:pt x="685272" y="2578243"/>
                  <a:pt x="685272" y="2575062"/>
                </a:cubicBezTo>
                <a:cubicBezTo>
                  <a:pt x="685272" y="2572882"/>
                  <a:pt x="685655" y="2570821"/>
                  <a:pt x="686420" y="2568877"/>
                </a:cubicBezTo>
                <a:cubicBezTo>
                  <a:pt x="687186" y="2566932"/>
                  <a:pt x="688335" y="2565254"/>
                  <a:pt x="689867" y="2563840"/>
                </a:cubicBezTo>
                <a:cubicBezTo>
                  <a:pt x="691398" y="2562426"/>
                  <a:pt x="693343" y="2561292"/>
                  <a:pt x="695699" y="2560438"/>
                </a:cubicBezTo>
                <a:cubicBezTo>
                  <a:pt x="698055" y="2559583"/>
                  <a:pt x="700824" y="2559156"/>
                  <a:pt x="704005" y="2559156"/>
                </a:cubicBezTo>
                <a:cubicBezTo>
                  <a:pt x="707422" y="2559156"/>
                  <a:pt x="710500" y="2559583"/>
                  <a:pt x="713240" y="2560438"/>
                </a:cubicBezTo>
                <a:cubicBezTo>
                  <a:pt x="715979" y="2561292"/>
                  <a:pt x="718350" y="2562234"/>
                  <a:pt x="720353" y="2563265"/>
                </a:cubicBezTo>
                <a:cubicBezTo>
                  <a:pt x="722356" y="2564296"/>
                  <a:pt x="724050" y="2565224"/>
                  <a:pt x="725434" y="2566049"/>
                </a:cubicBezTo>
                <a:cubicBezTo>
                  <a:pt x="726819" y="2566874"/>
                  <a:pt x="727835" y="2567286"/>
                  <a:pt x="728483" y="2567286"/>
                </a:cubicBezTo>
                <a:cubicBezTo>
                  <a:pt x="728895" y="2567286"/>
                  <a:pt x="729263" y="2567153"/>
                  <a:pt x="729588" y="2566888"/>
                </a:cubicBezTo>
                <a:cubicBezTo>
                  <a:pt x="729912" y="2566623"/>
                  <a:pt x="730162" y="2566211"/>
                  <a:pt x="730339" y="2565651"/>
                </a:cubicBezTo>
                <a:cubicBezTo>
                  <a:pt x="730515" y="2565092"/>
                  <a:pt x="730648" y="2564399"/>
                  <a:pt x="730736" y="2563575"/>
                </a:cubicBezTo>
                <a:cubicBezTo>
                  <a:pt x="730825" y="2562750"/>
                  <a:pt x="730869" y="2561807"/>
                  <a:pt x="730869" y="2560747"/>
                </a:cubicBezTo>
                <a:cubicBezTo>
                  <a:pt x="730869" y="2559628"/>
                  <a:pt x="730839" y="2558714"/>
                  <a:pt x="730780" y="2558007"/>
                </a:cubicBezTo>
                <a:cubicBezTo>
                  <a:pt x="730722" y="2557301"/>
                  <a:pt x="730633" y="2556697"/>
                  <a:pt x="730515" y="2556196"/>
                </a:cubicBezTo>
                <a:cubicBezTo>
                  <a:pt x="730398" y="2555695"/>
                  <a:pt x="730250" y="2555283"/>
                  <a:pt x="730074" y="2554959"/>
                </a:cubicBezTo>
                <a:cubicBezTo>
                  <a:pt x="729897" y="2554635"/>
                  <a:pt x="729529" y="2554193"/>
                  <a:pt x="728969" y="2553633"/>
                </a:cubicBezTo>
                <a:cubicBezTo>
                  <a:pt x="728409" y="2553074"/>
                  <a:pt x="727246" y="2552337"/>
                  <a:pt x="725479" y="2551424"/>
                </a:cubicBezTo>
                <a:cubicBezTo>
                  <a:pt x="723711" y="2550511"/>
                  <a:pt x="721693" y="2549686"/>
                  <a:pt x="719425" y="2548950"/>
                </a:cubicBezTo>
                <a:cubicBezTo>
                  <a:pt x="717157" y="2548213"/>
                  <a:pt x="714742" y="2547624"/>
                  <a:pt x="712179" y="2547183"/>
                </a:cubicBezTo>
                <a:cubicBezTo>
                  <a:pt x="709617" y="2546741"/>
                  <a:pt x="707069" y="2546520"/>
                  <a:pt x="704536" y="2546520"/>
                </a:cubicBezTo>
                <a:close/>
                <a:moveTo>
                  <a:pt x="1113743" y="2538699"/>
                </a:moveTo>
                <a:cubicBezTo>
                  <a:pt x="1113095" y="2538670"/>
                  <a:pt x="1112270" y="2538744"/>
                  <a:pt x="1111269" y="2538920"/>
                </a:cubicBezTo>
                <a:lnTo>
                  <a:pt x="1082903" y="2543604"/>
                </a:lnTo>
                <a:cubicBezTo>
                  <a:pt x="1079545" y="2544193"/>
                  <a:pt x="1076526" y="2544870"/>
                  <a:pt x="1073846" y="2545636"/>
                </a:cubicBezTo>
                <a:cubicBezTo>
                  <a:pt x="1071165" y="2546402"/>
                  <a:pt x="1068764" y="2547300"/>
                  <a:pt x="1066644" y="2548331"/>
                </a:cubicBezTo>
                <a:cubicBezTo>
                  <a:pt x="1064523" y="2549362"/>
                  <a:pt x="1062593" y="2550482"/>
                  <a:pt x="1060856" y="2551689"/>
                </a:cubicBezTo>
                <a:cubicBezTo>
                  <a:pt x="1059118" y="2552897"/>
                  <a:pt x="1057350" y="2554502"/>
                  <a:pt x="1055554" y="2556505"/>
                </a:cubicBezTo>
                <a:cubicBezTo>
                  <a:pt x="1053757" y="2558508"/>
                  <a:pt x="1052004" y="2561218"/>
                  <a:pt x="1050296" y="2564635"/>
                </a:cubicBezTo>
                <a:cubicBezTo>
                  <a:pt x="1048587" y="2568052"/>
                  <a:pt x="1047115" y="2572190"/>
                  <a:pt x="1045877" y="2577050"/>
                </a:cubicBezTo>
                <a:cubicBezTo>
                  <a:pt x="1044640" y="2581911"/>
                  <a:pt x="1043683" y="2587389"/>
                  <a:pt x="1043006" y="2593487"/>
                </a:cubicBezTo>
                <a:cubicBezTo>
                  <a:pt x="1042328" y="2599584"/>
                  <a:pt x="1041989" y="2606256"/>
                  <a:pt x="1041989" y="2613502"/>
                </a:cubicBezTo>
                <a:cubicBezTo>
                  <a:pt x="1041989" y="2622044"/>
                  <a:pt x="1042726" y="2629481"/>
                  <a:pt x="1044199" y="2635814"/>
                </a:cubicBezTo>
                <a:cubicBezTo>
                  <a:pt x="1045671" y="2642147"/>
                  <a:pt x="1047954" y="2647420"/>
                  <a:pt x="1051047" y="2651632"/>
                </a:cubicBezTo>
                <a:cubicBezTo>
                  <a:pt x="1054140" y="2655844"/>
                  <a:pt x="1058057" y="2658996"/>
                  <a:pt x="1062800" y="2661087"/>
                </a:cubicBezTo>
                <a:cubicBezTo>
                  <a:pt x="1067542" y="2663179"/>
                  <a:pt x="1073153" y="2664224"/>
                  <a:pt x="1079634" y="2664224"/>
                </a:cubicBezTo>
                <a:cubicBezTo>
                  <a:pt x="1085878" y="2664224"/>
                  <a:pt x="1091489" y="2663134"/>
                  <a:pt x="1096467" y="2660955"/>
                </a:cubicBezTo>
                <a:cubicBezTo>
                  <a:pt x="1101445" y="2658775"/>
                  <a:pt x="1105672" y="2655697"/>
                  <a:pt x="1109148" y="2651720"/>
                </a:cubicBezTo>
                <a:cubicBezTo>
                  <a:pt x="1112624" y="2647744"/>
                  <a:pt x="1115275" y="2643016"/>
                  <a:pt x="1117101" y="2637537"/>
                </a:cubicBezTo>
                <a:cubicBezTo>
                  <a:pt x="1118927" y="2632059"/>
                  <a:pt x="1119840" y="2625991"/>
                  <a:pt x="1119840" y="2619334"/>
                </a:cubicBezTo>
                <a:cubicBezTo>
                  <a:pt x="1119840" y="2613384"/>
                  <a:pt x="1119148" y="2607935"/>
                  <a:pt x="1117764" y="2602986"/>
                </a:cubicBezTo>
                <a:cubicBezTo>
                  <a:pt x="1116379" y="2598038"/>
                  <a:pt x="1114288" y="2593796"/>
                  <a:pt x="1111490" y="2590261"/>
                </a:cubicBezTo>
                <a:cubicBezTo>
                  <a:pt x="1108691" y="2586727"/>
                  <a:pt x="1105157" y="2584002"/>
                  <a:pt x="1100886" y="2582087"/>
                </a:cubicBezTo>
                <a:cubicBezTo>
                  <a:pt x="1096615" y="2580173"/>
                  <a:pt x="1091622" y="2579215"/>
                  <a:pt x="1085908" y="2579215"/>
                </a:cubicBezTo>
                <a:cubicBezTo>
                  <a:pt x="1082903" y="2579215"/>
                  <a:pt x="1080061" y="2579525"/>
                  <a:pt x="1077380" y="2580143"/>
                </a:cubicBezTo>
                <a:cubicBezTo>
                  <a:pt x="1074700" y="2580762"/>
                  <a:pt x="1072152" y="2581660"/>
                  <a:pt x="1069737" y="2582838"/>
                </a:cubicBezTo>
                <a:cubicBezTo>
                  <a:pt x="1067321" y="2584017"/>
                  <a:pt x="1065024" y="2585445"/>
                  <a:pt x="1062844" y="2587124"/>
                </a:cubicBezTo>
                <a:cubicBezTo>
                  <a:pt x="1060664" y="2588803"/>
                  <a:pt x="1058602" y="2590674"/>
                  <a:pt x="1056658" y="2592736"/>
                </a:cubicBezTo>
                <a:cubicBezTo>
                  <a:pt x="1057071" y="2589613"/>
                  <a:pt x="1057498" y="2586682"/>
                  <a:pt x="1057940" y="2583943"/>
                </a:cubicBezTo>
                <a:cubicBezTo>
                  <a:pt x="1058381" y="2581204"/>
                  <a:pt x="1058941" y="2578671"/>
                  <a:pt x="1059619" y="2576344"/>
                </a:cubicBezTo>
                <a:cubicBezTo>
                  <a:pt x="1060296" y="2574017"/>
                  <a:pt x="1061121" y="2571940"/>
                  <a:pt x="1062093" y="2570114"/>
                </a:cubicBezTo>
                <a:cubicBezTo>
                  <a:pt x="1063065" y="2568287"/>
                  <a:pt x="1064140" y="2566756"/>
                  <a:pt x="1065318" y="2565519"/>
                </a:cubicBezTo>
                <a:cubicBezTo>
                  <a:pt x="1066496" y="2564281"/>
                  <a:pt x="1067675" y="2563265"/>
                  <a:pt x="1068853" y="2562470"/>
                </a:cubicBezTo>
                <a:cubicBezTo>
                  <a:pt x="1070031" y="2561675"/>
                  <a:pt x="1071401" y="2560953"/>
                  <a:pt x="1072962" y="2560305"/>
                </a:cubicBezTo>
                <a:cubicBezTo>
                  <a:pt x="1074523" y="2559657"/>
                  <a:pt x="1076305" y="2559068"/>
                  <a:pt x="1078308" y="2558538"/>
                </a:cubicBezTo>
                <a:cubicBezTo>
                  <a:pt x="1080311" y="2558007"/>
                  <a:pt x="1082638" y="2557536"/>
                  <a:pt x="1085289" y="2557124"/>
                </a:cubicBezTo>
                <a:lnTo>
                  <a:pt x="1111711" y="2552705"/>
                </a:lnTo>
                <a:cubicBezTo>
                  <a:pt x="1112653" y="2552529"/>
                  <a:pt x="1113419" y="2552293"/>
                  <a:pt x="1114008" y="2551999"/>
                </a:cubicBezTo>
                <a:cubicBezTo>
                  <a:pt x="1114597" y="2551704"/>
                  <a:pt x="1115039" y="2551292"/>
                  <a:pt x="1115334" y="2550761"/>
                </a:cubicBezTo>
                <a:cubicBezTo>
                  <a:pt x="1115628" y="2550231"/>
                  <a:pt x="1115834" y="2549554"/>
                  <a:pt x="1115952" y="2548729"/>
                </a:cubicBezTo>
                <a:cubicBezTo>
                  <a:pt x="1116070" y="2547904"/>
                  <a:pt x="1116129" y="2546903"/>
                  <a:pt x="1116129" y="2545724"/>
                </a:cubicBezTo>
                <a:cubicBezTo>
                  <a:pt x="1116129" y="2543957"/>
                  <a:pt x="1116070" y="2542573"/>
                  <a:pt x="1115952" y="2541571"/>
                </a:cubicBezTo>
                <a:cubicBezTo>
                  <a:pt x="1115834" y="2540570"/>
                  <a:pt x="1115599" y="2539848"/>
                  <a:pt x="1115245" y="2539406"/>
                </a:cubicBezTo>
                <a:cubicBezTo>
                  <a:pt x="1114892" y="2538964"/>
                  <a:pt x="1114391" y="2538729"/>
                  <a:pt x="1113743" y="2538699"/>
                </a:cubicBezTo>
                <a:close/>
                <a:moveTo>
                  <a:pt x="2001559" y="2537153"/>
                </a:moveTo>
                <a:cubicBezTo>
                  <a:pt x="2000204" y="2537153"/>
                  <a:pt x="1999114" y="2537241"/>
                  <a:pt x="1998289" y="2537418"/>
                </a:cubicBezTo>
                <a:cubicBezTo>
                  <a:pt x="1997465" y="2537595"/>
                  <a:pt x="1996816" y="2537830"/>
                  <a:pt x="1996345" y="2538125"/>
                </a:cubicBezTo>
                <a:cubicBezTo>
                  <a:pt x="1995874" y="2538419"/>
                  <a:pt x="1995609" y="2538802"/>
                  <a:pt x="1995550" y="2539274"/>
                </a:cubicBezTo>
                <a:cubicBezTo>
                  <a:pt x="1995491" y="2539745"/>
                  <a:pt x="1995579" y="2540246"/>
                  <a:pt x="1995815" y="2540776"/>
                </a:cubicBezTo>
                <a:cubicBezTo>
                  <a:pt x="2001353" y="2552617"/>
                  <a:pt x="2005506" y="2564767"/>
                  <a:pt x="2008274" y="2577227"/>
                </a:cubicBezTo>
                <a:cubicBezTo>
                  <a:pt x="2011043" y="2589687"/>
                  <a:pt x="2012428" y="2602220"/>
                  <a:pt x="2012428" y="2614827"/>
                </a:cubicBezTo>
                <a:cubicBezTo>
                  <a:pt x="2012428" y="2627493"/>
                  <a:pt x="2011043" y="2640056"/>
                  <a:pt x="2008274" y="2652516"/>
                </a:cubicBezTo>
                <a:cubicBezTo>
                  <a:pt x="2005506" y="2664975"/>
                  <a:pt x="2001411" y="2677155"/>
                  <a:pt x="1995992" y="2689055"/>
                </a:cubicBezTo>
                <a:cubicBezTo>
                  <a:pt x="1995697" y="2689762"/>
                  <a:pt x="1995535" y="2690366"/>
                  <a:pt x="1995506" y="2690867"/>
                </a:cubicBezTo>
                <a:cubicBezTo>
                  <a:pt x="1995476" y="2691368"/>
                  <a:pt x="1995653" y="2691780"/>
                  <a:pt x="1996036" y="2692104"/>
                </a:cubicBezTo>
                <a:cubicBezTo>
                  <a:pt x="1996419" y="2692428"/>
                  <a:pt x="1997037" y="2692664"/>
                  <a:pt x="1997891" y="2692811"/>
                </a:cubicBezTo>
                <a:cubicBezTo>
                  <a:pt x="1998746" y="2692958"/>
                  <a:pt x="1999939" y="2693032"/>
                  <a:pt x="2001470" y="2693032"/>
                </a:cubicBezTo>
                <a:cubicBezTo>
                  <a:pt x="2002531" y="2693032"/>
                  <a:pt x="2003444" y="2693002"/>
                  <a:pt x="2004210" y="2692943"/>
                </a:cubicBezTo>
                <a:cubicBezTo>
                  <a:pt x="2004976" y="2692884"/>
                  <a:pt x="2005638" y="2692767"/>
                  <a:pt x="2006198" y="2692590"/>
                </a:cubicBezTo>
                <a:cubicBezTo>
                  <a:pt x="2006758" y="2692413"/>
                  <a:pt x="2007214" y="2692207"/>
                  <a:pt x="2007568" y="2691971"/>
                </a:cubicBezTo>
                <a:cubicBezTo>
                  <a:pt x="2007921" y="2691736"/>
                  <a:pt x="2008186" y="2691471"/>
                  <a:pt x="2008363" y="2691176"/>
                </a:cubicBezTo>
                <a:cubicBezTo>
                  <a:pt x="2011544" y="2685167"/>
                  <a:pt x="2014328" y="2679085"/>
                  <a:pt x="2016713" y="2672928"/>
                </a:cubicBezTo>
                <a:cubicBezTo>
                  <a:pt x="2019099" y="2666772"/>
                  <a:pt x="2021117" y="2660513"/>
                  <a:pt x="2022767" y="2654150"/>
                </a:cubicBezTo>
                <a:cubicBezTo>
                  <a:pt x="2024416" y="2647788"/>
                  <a:pt x="2025653" y="2641352"/>
                  <a:pt x="2026478" y="2634842"/>
                </a:cubicBezTo>
                <a:cubicBezTo>
                  <a:pt x="2027303" y="2628333"/>
                  <a:pt x="2027715" y="2621749"/>
                  <a:pt x="2027715" y="2615092"/>
                </a:cubicBezTo>
                <a:cubicBezTo>
                  <a:pt x="2027715" y="2601837"/>
                  <a:pt x="2025992" y="2588833"/>
                  <a:pt x="2022546" y="2576078"/>
                </a:cubicBezTo>
                <a:cubicBezTo>
                  <a:pt x="2019099" y="2563324"/>
                  <a:pt x="2014343" y="2550909"/>
                  <a:pt x="2008274" y="2538832"/>
                </a:cubicBezTo>
                <a:cubicBezTo>
                  <a:pt x="2008157" y="2538596"/>
                  <a:pt x="2007980" y="2538390"/>
                  <a:pt x="2007744" y="2538213"/>
                </a:cubicBezTo>
                <a:cubicBezTo>
                  <a:pt x="2007509" y="2538037"/>
                  <a:pt x="2007141" y="2537860"/>
                  <a:pt x="2006640" y="2537683"/>
                </a:cubicBezTo>
                <a:cubicBezTo>
                  <a:pt x="2006139" y="2537506"/>
                  <a:pt x="2005476" y="2537374"/>
                  <a:pt x="2004651" y="2537285"/>
                </a:cubicBezTo>
                <a:cubicBezTo>
                  <a:pt x="2003827" y="2537197"/>
                  <a:pt x="2002796" y="2537153"/>
                  <a:pt x="2001559" y="2537153"/>
                </a:cubicBezTo>
                <a:close/>
                <a:moveTo>
                  <a:pt x="1013028" y="2537153"/>
                </a:moveTo>
                <a:cubicBezTo>
                  <a:pt x="1011732" y="2537153"/>
                  <a:pt x="1010672" y="2537197"/>
                  <a:pt x="1009847" y="2537285"/>
                </a:cubicBezTo>
                <a:cubicBezTo>
                  <a:pt x="1009022" y="2537374"/>
                  <a:pt x="1008374" y="2537506"/>
                  <a:pt x="1007903" y="2537683"/>
                </a:cubicBezTo>
                <a:cubicBezTo>
                  <a:pt x="1007432" y="2537860"/>
                  <a:pt x="1007064" y="2538037"/>
                  <a:pt x="1006798" y="2538213"/>
                </a:cubicBezTo>
                <a:cubicBezTo>
                  <a:pt x="1006533" y="2538390"/>
                  <a:pt x="1006371" y="2538596"/>
                  <a:pt x="1006312" y="2538832"/>
                </a:cubicBezTo>
                <a:cubicBezTo>
                  <a:pt x="1003308" y="2544900"/>
                  <a:pt x="1000598" y="2551026"/>
                  <a:pt x="998183" y="2557212"/>
                </a:cubicBezTo>
                <a:cubicBezTo>
                  <a:pt x="995767" y="2563398"/>
                  <a:pt x="993720" y="2569687"/>
                  <a:pt x="992041" y="2576078"/>
                </a:cubicBezTo>
                <a:cubicBezTo>
                  <a:pt x="990362" y="2582470"/>
                  <a:pt x="989066" y="2588906"/>
                  <a:pt x="988153" y="2595387"/>
                </a:cubicBezTo>
                <a:cubicBezTo>
                  <a:pt x="987240" y="2601867"/>
                  <a:pt x="986783" y="2608435"/>
                  <a:pt x="986783" y="2615092"/>
                </a:cubicBezTo>
                <a:cubicBezTo>
                  <a:pt x="986783" y="2621749"/>
                  <a:pt x="987196" y="2628333"/>
                  <a:pt x="988021" y="2634842"/>
                </a:cubicBezTo>
                <a:cubicBezTo>
                  <a:pt x="988845" y="2641352"/>
                  <a:pt x="990083" y="2647788"/>
                  <a:pt x="991732" y="2654150"/>
                </a:cubicBezTo>
                <a:cubicBezTo>
                  <a:pt x="993381" y="2660513"/>
                  <a:pt x="995414" y="2666772"/>
                  <a:pt x="997829" y="2672928"/>
                </a:cubicBezTo>
                <a:cubicBezTo>
                  <a:pt x="1000245" y="2679085"/>
                  <a:pt x="1003043" y="2685167"/>
                  <a:pt x="1006224" y="2691176"/>
                </a:cubicBezTo>
                <a:cubicBezTo>
                  <a:pt x="1006401" y="2691471"/>
                  <a:pt x="1006666" y="2691736"/>
                  <a:pt x="1007019" y="2691971"/>
                </a:cubicBezTo>
                <a:cubicBezTo>
                  <a:pt x="1007373" y="2692207"/>
                  <a:pt x="1007830" y="2692413"/>
                  <a:pt x="1008389" y="2692590"/>
                </a:cubicBezTo>
                <a:cubicBezTo>
                  <a:pt x="1008949" y="2692767"/>
                  <a:pt x="1009612" y="2692884"/>
                  <a:pt x="1010377" y="2692943"/>
                </a:cubicBezTo>
                <a:cubicBezTo>
                  <a:pt x="1011143" y="2693002"/>
                  <a:pt x="1012056" y="2693032"/>
                  <a:pt x="1013117" y="2693032"/>
                </a:cubicBezTo>
                <a:cubicBezTo>
                  <a:pt x="1014590" y="2693032"/>
                  <a:pt x="1015753" y="2692958"/>
                  <a:pt x="1016607" y="2692811"/>
                </a:cubicBezTo>
                <a:cubicBezTo>
                  <a:pt x="1017461" y="2692664"/>
                  <a:pt x="1018095" y="2692428"/>
                  <a:pt x="1018507" y="2692104"/>
                </a:cubicBezTo>
                <a:cubicBezTo>
                  <a:pt x="1018919" y="2691780"/>
                  <a:pt x="1019111" y="2691368"/>
                  <a:pt x="1019081" y="2690867"/>
                </a:cubicBezTo>
                <a:cubicBezTo>
                  <a:pt x="1019052" y="2690366"/>
                  <a:pt x="1018890" y="2689762"/>
                  <a:pt x="1018595" y="2689055"/>
                </a:cubicBezTo>
                <a:cubicBezTo>
                  <a:pt x="1013235" y="2677096"/>
                  <a:pt x="1009155" y="2664902"/>
                  <a:pt x="1006357" y="2652471"/>
                </a:cubicBezTo>
                <a:cubicBezTo>
                  <a:pt x="1003558" y="2640041"/>
                  <a:pt x="1002159" y="2627493"/>
                  <a:pt x="1002159" y="2614827"/>
                </a:cubicBezTo>
                <a:cubicBezTo>
                  <a:pt x="1002159" y="2602220"/>
                  <a:pt x="1003529" y="2589687"/>
                  <a:pt x="1006268" y="2577227"/>
                </a:cubicBezTo>
                <a:cubicBezTo>
                  <a:pt x="1009008" y="2564767"/>
                  <a:pt x="1013176" y="2552617"/>
                  <a:pt x="1018772" y="2540776"/>
                </a:cubicBezTo>
                <a:cubicBezTo>
                  <a:pt x="1019008" y="2540246"/>
                  <a:pt x="1019096" y="2539745"/>
                  <a:pt x="1019037" y="2539274"/>
                </a:cubicBezTo>
                <a:cubicBezTo>
                  <a:pt x="1018978" y="2538802"/>
                  <a:pt x="1018713" y="2538419"/>
                  <a:pt x="1018242" y="2538125"/>
                </a:cubicBezTo>
                <a:cubicBezTo>
                  <a:pt x="1017771" y="2537830"/>
                  <a:pt x="1017123" y="2537595"/>
                  <a:pt x="1016298" y="2537418"/>
                </a:cubicBezTo>
                <a:cubicBezTo>
                  <a:pt x="1015473" y="2537241"/>
                  <a:pt x="1014383" y="2537153"/>
                  <a:pt x="1013028" y="2537153"/>
                </a:cubicBezTo>
                <a:close/>
                <a:moveTo>
                  <a:pt x="508096" y="2162454"/>
                </a:moveTo>
                <a:lnTo>
                  <a:pt x="528686" y="2163161"/>
                </a:lnTo>
                <a:cubicBezTo>
                  <a:pt x="533458" y="2163279"/>
                  <a:pt x="537243" y="2164266"/>
                  <a:pt x="540041" y="2166122"/>
                </a:cubicBezTo>
                <a:cubicBezTo>
                  <a:pt x="542839" y="2167977"/>
                  <a:pt x="544238" y="2170614"/>
                  <a:pt x="544238" y="2174030"/>
                </a:cubicBezTo>
                <a:cubicBezTo>
                  <a:pt x="544238" y="2176033"/>
                  <a:pt x="543841" y="2177948"/>
                  <a:pt x="543045" y="2179774"/>
                </a:cubicBezTo>
                <a:cubicBezTo>
                  <a:pt x="542250" y="2181601"/>
                  <a:pt x="540939" y="2183221"/>
                  <a:pt x="539113" y="2184634"/>
                </a:cubicBezTo>
                <a:cubicBezTo>
                  <a:pt x="537287" y="2186048"/>
                  <a:pt x="534886" y="2187182"/>
                  <a:pt x="531911" y="2188037"/>
                </a:cubicBezTo>
                <a:cubicBezTo>
                  <a:pt x="528936" y="2188891"/>
                  <a:pt x="525240" y="2189318"/>
                  <a:pt x="520821" y="2189318"/>
                </a:cubicBezTo>
                <a:cubicBezTo>
                  <a:pt x="513870" y="2189318"/>
                  <a:pt x="508450" y="2188331"/>
                  <a:pt x="504562" y="2186358"/>
                </a:cubicBezTo>
                <a:cubicBezTo>
                  <a:pt x="500674" y="2184384"/>
                  <a:pt x="498730" y="2181483"/>
                  <a:pt x="498730" y="2177653"/>
                </a:cubicBezTo>
                <a:cubicBezTo>
                  <a:pt x="498730" y="2176416"/>
                  <a:pt x="498862" y="2175209"/>
                  <a:pt x="499127" y="2174030"/>
                </a:cubicBezTo>
                <a:cubicBezTo>
                  <a:pt x="499392" y="2172852"/>
                  <a:pt x="499878" y="2171659"/>
                  <a:pt x="500585" y="2170452"/>
                </a:cubicBezTo>
                <a:cubicBezTo>
                  <a:pt x="501292" y="2169244"/>
                  <a:pt x="502250" y="2167977"/>
                  <a:pt x="503457" y="2166652"/>
                </a:cubicBezTo>
                <a:cubicBezTo>
                  <a:pt x="504665" y="2165326"/>
                  <a:pt x="506211" y="2163927"/>
                  <a:pt x="508096" y="2162454"/>
                </a:cubicBezTo>
                <a:close/>
                <a:moveTo>
                  <a:pt x="1478940" y="2129140"/>
                </a:moveTo>
                <a:lnTo>
                  <a:pt x="1493167" y="2129140"/>
                </a:lnTo>
                <a:cubicBezTo>
                  <a:pt x="1496996" y="2129140"/>
                  <a:pt x="1500309" y="2129435"/>
                  <a:pt x="1503108" y="2130024"/>
                </a:cubicBezTo>
                <a:cubicBezTo>
                  <a:pt x="1505906" y="2130613"/>
                  <a:pt x="1508204" y="2131497"/>
                  <a:pt x="1510000" y="2132675"/>
                </a:cubicBezTo>
                <a:cubicBezTo>
                  <a:pt x="1511797" y="2133853"/>
                  <a:pt x="1513108" y="2135341"/>
                  <a:pt x="1513933" y="2137137"/>
                </a:cubicBezTo>
                <a:cubicBezTo>
                  <a:pt x="1514757" y="2138934"/>
                  <a:pt x="1515170" y="2141011"/>
                  <a:pt x="1515170" y="2143367"/>
                </a:cubicBezTo>
                <a:cubicBezTo>
                  <a:pt x="1515170" y="2145665"/>
                  <a:pt x="1514757" y="2147741"/>
                  <a:pt x="1513933" y="2149597"/>
                </a:cubicBezTo>
                <a:cubicBezTo>
                  <a:pt x="1513108" y="2151453"/>
                  <a:pt x="1511797" y="2153029"/>
                  <a:pt x="1510000" y="2154325"/>
                </a:cubicBezTo>
                <a:cubicBezTo>
                  <a:pt x="1508204" y="2155621"/>
                  <a:pt x="1505950" y="2156607"/>
                  <a:pt x="1503240" y="2157285"/>
                </a:cubicBezTo>
                <a:cubicBezTo>
                  <a:pt x="1500530" y="2157962"/>
                  <a:pt x="1497261" y="2158301"/>
                  <a:pt x="1493432" y="2158301"/>
                </a:cubicBezTo>
                <a:cubicBezTo>
                  <a:pt x="1492371" y="2158301"/>
                  <a:pt x="1491208" y="2158272"/>
                  <a:pt x="1489941" y="2158213"/>
                </a:cubicBezTo>
                <a:cubicBezTo>
                  <a:pt x="1488675" y="2158154"/>
                  <a:pt x="1487408" y="2158080"/>
                  <a:pt x="1486141" y="2157992"/>
                </a:cubicBezTo>
                <a:cubicBezTo>
                  <a:pt x="1484875" y="2157904"/>
                  <a:pt x="1483638" y="2157815"/>
                  <a:pt x="1482430" y="2157727"/>
                </a:cubicBezTo>
                <a:cubicBezTo>
                  <a:pt x="1481222" y="2157638"/>
                  <a:pt x="1480059" y="2157506"/>
                  <a:pt x="1478940" y="2157329"/>
                </a:cubicBezTo>
                <a:close/>
                <a:moveTo>
                  <a:pt x="897914" y="2129140"/>
                </a:moveTo>
                <a:lnTo>
                  <a:pt x="912142" y="2129140"/>
                </a:lnTo>
                <a:cubicBezTo>
                  <a:pt x="915971" y="2129140"/>
                  <a:pt x="919284" y="2129435"/>
                  <a:pt x="922083" y="2130024"/>
                </a:cubicBezTo>
                <a:cubicBezTo>
                  <a:pt x="924881" y="2130613"/>
                  <a:pt x="927179" y="2131497"/>
                  <a:pt x="928975" y="2132675"/>
                </a:cubicBezTo>
                <a:cubicBezTo>
                  <a:pt x="930772" y="2133853"/>
                  <a:pt x="932083" y="2135341"/>
                  <a:pt x="932908" y="2137137"/>
                </a:cubicBezTo>
                <a:cubicBezTo>
                  <a:pt x="933732" y="2138934"/>
                  <a:pt x="934145" y="2141011"/>
                  <a:pt x="934145" y="2143367"/>
                </a:cubicBezTo>
                <a:cubicBezTo>
                  <a:pt x="934145" y="2145665"/>
                  <a:pt x="933732" y="2147741"/>
                  <a:pt x="932908" y="2149597"/>
                </a:cubicBezTo>
                <a:cubicBezTo>
                  <a:pt x="932083" y="2151453"/>
                  <a:pt x="930772" y="2153029"/>
                  <a:pt x="928975" y="2154325"/>
                </a:cubicBezTo>
                <a:cubicBezTo>
                  <a:pt x="927179" y="2155621"/>
                  <a:pt x="924925" y="2156607"/>
                  <a:pt x="922215" y="2157285"/>
                </a:cubicBezTo>
                <a:cubicBezTo>
                  <a:pt x="919505" y="2157962"/>
                  <a:pt x="916236" y="2158301"/>
                  <a:pt x="912407" y="2158301"/>
                </a:cubicBezTo>
                <a:cubicBezTo>
                  <a:pt x="911346" y="2158301"/>
                  <a:pt x="910183" y="2158272"/>
                  <a:pt x="908916" y="2158213"/>
                </a:cubicBezTo>
                <a:cubicBezTo>
                  <a:pt x="907650" y="2158154"/>
                  <a:pt x="906383" y="2158080"/>
                  <a:pt x="905116" y="2157992"/>
                </a:cubicBezTo>
                <a:cubicBezTo>
                  <a:pt x="903850" y="2157904"/>
                  <a:pt x="902613" y="2157815"/>
                  <a:pt x="901405" y="2157727"/>
                </a:cubicBezTo>
                <a:cubicBezTo>
                  <a:pt x="900197" y="2157638"/>
                  <a:pt x="899034" y="2157506"/>
                  <a:pt x="897914" y="2157329"/>
                </a:cubicBezTo>
                <a:close/>
                <a:moveTo>
                  <a:pt x="1146234" y="2117564"/>
                </a:moveTo>
                <a:cubicBezTo>
                  <a:pt x="1145174" y="2117564"/>
                  <a:pt x="1144379" y="2118006"/>
                  <a:pt x="1143848" y="2118890"/>
                </a:cubicBezTo>
                <a:cubicBezTo>
                  <a:pt x="1143318" y="2119773"/>
                  <a:pt x="1143053" y="2121334"/>
                  <a:pt x="1143053" y="2123573"/>
                </a:cubicBezTo>
                <a:cubicBezTo>
                  <a:pt x="1143053" y="2125812"/>
                  <a:pt x="1143318" y="2127388"/>
                  <a:pt x="1143848" y="2128301"/>
                </a:cubicBezTo>
                <a:cubicBezTo>
                  <a:pt x="1144379" y="2129214"/>
                  <a:pt x="1145174" y="2129670"/>
                  <a:pt x="1146234" y="2129670"/>
                </a:cubicBezTo>
                <a:lnTo>
                  <a:pt x="1183172" y="2129670"/>
                </a:lnTo>
                <a:cubicBezTo>
                  <a:pt x="1184173" y="2129670"/>
                  <a:pt x="1184939" y="2129229"/>
                  <a:pt x="1185469" y="2128345"/>
                </a:cubicBezTo>
                <a:cubicBezTo>
                  <a:pt x="1185999" y="2127461"/>
                  <a:pt x="1186264" y="2125871"/>
                  <a:pt x="1186264" y="2123573"/>
                </a:cubicBezTo>
                <a:cubicBezTo>
                  <a:pt x="1186264" y="2122454"/>
                  <a:pt x="1186191" y="2121511"/>
                  <a:pt x="1186043" y="2120745"/>
                </a:cubicBezTo>
                <a:cubicBezTo>
                  <a:pt x="1185896" y="2119979"/>
                  <a:pt x="1185690" y="2119346"/>
                  <a:pt x="1185425" y="2118845"/>
                </a:cubicBezTo>
                <a:cubicBezTo>
                  <a:pt x="1185160" y="2118345"/>
                  <a:pt x="1184836" y="2118006"/>
                  <a:pt x="1184453" y="2117829"/>
                </a:cubicBezTo>
                <a:cubicBezTo>
                  <a:pt x="1184070" y="2117652"/>
                  <a:pt x="1183643" y="2117564"/>
                  <a:pt x="1183172" y="2117564"/>
                </a:cubicBezTo>
                <a:close/>
                <a:moveTo>
                  <a:pt x="1092958" y="2096886"/>
                </a:moveTo>
                <a:cubicBezTo>
                  <a:pt x="1096964" y="2096886"/>
                  <a:pt x="1100337" y="2097696"/>
                  <a:pt x="1103076" y="2099316"/>
                </a:cubicBezTo>
                <a:cubicBezTo>
                  <a:pt x="1105816" y="2100936"/>
                  <a:pt x="1107995" y="2103087"/>
                  <a:pt x="1109615" y="2105767"/>
                </a:cubicBezTo>
                <a:cubicBezTo>
                  <a:pt x="1111235" y="2108448"/>
                  <a:pt x="1112414" y="2111555"/>
                  <a:pt x="1113150" y="2115090"/>
                </a:cubicBezTo>
                <a:cubicBezTo>
                  <a:pt x="1113886" y="2118625"/>
                  <a:pt x="1114255" y="2122336"/>
                  <a:pt x="1114255" y="2126224"/>
                </a:cubicBezTo>
                <a:cubicBezTo>
                  <a:pt x="1114255" y="2130996"/>
                  <a:pt x="1113725" y="2135326"/>
                  <a:pt x="1112664" y="2139214"/>
                </a:cubicBezTo>
                <a:cubicBezTo>
                  <a:pt x="1111604" y="2143102"/>
                  <a:pt x="1110057" y="2146401"/>
                  <a:pt x="1108025" y="2149111"/>
                </a:cubicBezTo>
                <a:cubicBezTo>
                  <a:pt x="1105992" y="2151821"/>
                  <a:pt x="1103474" y="2153927"/>
                  <a:pt x="1100470" y="2155429"/>
                </a:cubicBezTo>
                <a:cubicBezTo>
                  <a:pt x="1097465" y="2156931"/>
                  <a:pt x="1094048" y="2157683"/>
                  <a:pt x="1090219" y="2157683"/>
                </a:cubicBezTo>
                <a:cubicBezTo>
                  <a:pt x="1085860" y="2157683"/>
                  <a:pt x="1082178" y="2156858"/>
                  <a:pt x="1079173" y="2155208"/>
                </a:cubicBezTo>
                <a:cubicBezTo>
                  <a:pt x="1076169" y="2153559"/>
                  <a:pt x="1073753" y="2151114"/>
                  <a:pt x="1071927" y="2147874"/>
                </a:cubicBezTo>
                <a:cubicBezTo>
                  <a:pt x="1070101" y="2144634"/>
                  <a:pt x="1068790" y="2140598"/>
                  <a:pt x="1067995" y="2135768"/>
                </a:cubicBezTo>
                <a:cubicBezTo>
                  <a:pt x="1067199" y="2130937"/>
                  <a:pt x="1066802" y="2125340"/>
                  <a:pt x="1066802" y="2118978"/>
                </a:cubicBezTo>
                <a:cubicBezTo>
                  <a:pt x="1066802" y="2117682"/>
                  <a:pt x="1066802" y="2116415"/>
                  <a:pt x="1066802" y="2115178"/>
                </a:cubicBezTo>
                <a:cubicBezTo>
                  <a:pt x="1066802" y="2113941"/>
                  <a:pt x="1066831" y="2112851"/>
                  <a:pt x="1066890" y="2111909"/>
                </a:cubicBezTo>
                <a:cubicBezTo>
                  <a:pt x="1069247" y="2109375"/>
                  <a:pt x="1071456" y="2107181"/>
                  <a:pt x="1073518" y="2105325"/>
                </a:cubicBezTo>
                <a:cubicBezTo>
                  <a:pt x="1075580" y="2103470"/>
                  <a:pt x="1077641" y="2101909"/>
                  <a:pt x="1079703" y="2100642"/>
                </a:cubicBezTo>
                <a:cubicBezTo>
                  <a:pt x="1081765" y="2099375"/>
                  <a:pt x="1083871" y="2098433"/>
                  <a:pt x="1086022" y="2097814"/>
                </a:cubicBezTo>
                <a:cubicBezTo>
                  <a:pt x="1088172" y="2097196"/>
                  <a:pt x="1090484" y="2096886"/>
                  <a:pt x="1092958" y="2096886"/>
                </a:cubicBezTo>
                <a:close/>
                <a:moveTo>
                  <a:pt x="1674570" y="2095031"/>
                </a:moveTo>
                <a:cubicBezTo>
                  <a:pt x="1678364" y="2095031"/>
                  <a:pt x="1681535" y="2095914"/>
                  <a:pt x="1684083" y="2097682"/>
                </a:cubicBezTo>
                <a:cubicBezTo>
                  <a:pt x="1686632" y="2099449"/>
                  <a:pt x="1688662" y="2101805"/>
                  <a:pt x="1690174" y="2104751"/>
                </a:cubicBezTo>
                <a:cubicBezTo>
                  <a:pt x="1691685" y="2107697"/>
                  <a:pt x="1692752" y="2111069"/>
                  <a:pt x="1693374" y="2114869"/>
                </a:cubicBezTo>
                <a:cubicBezTo>
                  <a:pt x="1693997" y="2118669"/>
                  <a:pt x="1694308" y="2122601"/>
                  <a:pt x="1694308" y="2126666"/>
                </a:cubicBezTo>
                <a:cubicBezTo>
                  <a:pt x="1694308" y="2130377"/>
                  <a:pt x="1693922" y="2134059"/>
                  <a:pt x="1693152" y="2137712"/>
                </a:cubicBezTo>
                <a:cubicBezTo>
                  <a:pt x="1692382" y="2141364"/>
                  <a:pt x="1691181" y="2144663"/>
                  <a:pt x="1689551" y="2147609"/>
                </a:cubicBezTo>
                <a:cubicBezTo>
                  <a:pt x="1687921" y="2150554"/>
                  <a:pt x="1685787" y="2152911"/>
                  <a:pt x="1683149" y="2154678"/>
                </a:cubicBezTo>
                <a:cubicBezTo>
                  <a:pt x="1680512" y="2156445"/>
                  <a:pt x="1677356" y="2157329"/>
                  <a:pt x="1673681" y="2157329"/>
                </a:cubicBezTo>
                <a:cubicBezTo>
                  <a:pt x="1669710" y="2157329"/>
                  <a:pt x="1665917" y="2156033"/>
                  <a:pt x="1662301" y="2153441"/>
                </a:cubicBezTo>
                <a:cubicBezTo>
                  <a:pt x="1658685" y="2150849"/>
                  <a:pt x="1654862" y="2147108"/>
                  <a:pt x="1650831" y="2142218"/>
                </a:cubicBezTo>
                <a:lnTo>
                  <a:pt x="1650831" y="2110583"/>
                </a:lnTo>
                <a:cubicBezTo>
                  <a:pt x="1653143" y="2107697"/>
                  <a:pt x="1655336" y="2105266"/>
                  <a:pt x="1657410" y="2103293"/>
                </a:cubicBezTo>
                <a:cubicBezTo>
                  <a:pt x="1659485" y="2101319"/>
                  <a:pt x="1661471" y="2099729"/>
                  <a:pt x="1663368" y="2098521"/>
                </a:cubicBezTo>
                <a:cubicBezTo>
                  <a:pt x="1665264" y="2097313"/>
                  <a:pt x="1667131" y="2096430"/>
                  <a:pt x="1668969" y="2095870"/>
                </a:cubicBezTo>
                <a:cubicBezTo>
                  <a:pt x="1670806" y="2095310"/>
                  <a:pt x="1672673" y="2095031"/>
                  <a:pt x="1674570" y="2095031"/>
                </a:cubicBezTo>
                <a:close/>
                <a:moveTo>
                  <a:pt x="1407870" y="2095031"/>
                </a:moveTo>
                <a:cubicBezTo>
                  <a:pt x="1411664" y="2095031"/>
                  <a:pt x="1414835" y="2095914"/>
                  <a:pt x="1417383" y="2097682"/>
                </a:cubicBezTo>
                <a:cubicBezTo>
                  <a:pt x="1419932" y="2099449"/>
                  <a:pt x="1421962" y="2101805"/>
                  <a:pt x="1423474" y="2104751"/>
                </a:cubicBezTo>
                <a:cubicBezTo>
                  <a:pt x="1424985" y="2107697"/>
                  <a:pt x="1426052" y="2111069"/>
                  <a:pt x="1426674" y="2114869"/>
                </a:cubicBezTo>
                <a:cubicBezTo>
                  <a:pt x="1427297" y="2118669"/>
                  <a:pt x="1427608" y="2122601"/>
                  <a:pt x="1427608" y="2126666"/>
                </a:cubicBezTo>
                <a:cubicBezTo>
                  <a:pt x="1427608" y="2130377"/>
                  <a:pt x="1427222" y="2134059"/>
                  <a:pt x="1426452" y="2137712"/>
                </a:cubicBezTo>
                <a:cubicBezTo>
                  <a:pt x="1425682" y="2141364"/>
                  <a:pt x="1424481" y="2144663"/>
                  <a:pt x="1422851" y="2147609"/>
                </a:cubicBezTo>
                <a:cubicBezTo>
                  <a:pt x="1421221" y="2150554"/>
                  <a:pt x="1419087" y="2152911"/>
                  <a:pt x="1416449" y="2154678"/>
                </a:cubicBezTo>
                <a:cubicBezTo>
                  <a:pt x="1413812" y="2156445"/>
                  <a:pt x="1410656" y="2157329"/>
                  <a:pt x="1406981" y="2157329"/>
                </a:cubicBezTo>
                <a:cubicBezTo>
                  <a:pt x="1403010" y="2157329"/>
                  <a:pt x="1399217" y="2156033"/>
                  <a:pt x="1395601" y="2153441"/>
                </a:cubicBezTo>
                <a:cubicBezTo>
                  <a:pt x="1391985" y="2150849"/>
                  <a:pt x="1388162" y="2147108"/>
                  <a:pt x="1384131" y="2142218"/>
                </a:cubicBezTo>
                <a:lnTo>
                  <a:pt x="1384131" y="2110583"/>
                </a:lnTo>
                <a:cubicBezTo>
                  <a:pt x="1386443" y="2107697"/>
                  <a:pt x="1388636" y="2105266"/>
                  <a:pt x="1390710" y="2103293"/>
                </a:cubicBezTo>
                <a:cubicBezTo>
                  <a:pt x="1392785" y="2101319"/>
                  <a:pt x="1394771" y="2099729"/>
                  <a:pt x="1396668" y="2098521"/>
                </a:cubicBezTo>
                <a:cubicBezTo>
                  <a:pt x="1398564" y="2097313"/>
                  <a:pt x="1400431" y="2096430"/>
                  <a:pt x="1402269" y="2095870"/>
                </a:cubicBezTo>
                <a:cubicBezTo>
                  <a:pt x="1404106" y="2095310"/>
                  <a:pt x="1405973" y="2095031"/>
                  <a:pt x="1407870" y="2095031"/>
                </a:cubicBezTo>
                <a:close/>
                <a:moveTo>
                  <a:pt x="1582651" y="2093882"/>
                </a:moveTo>
                <a:cubicBezTo>
                  <a:pt x="1589705" y="2093882"/>
                  <a:pt x="1595024" y="2096062"/>
                  <a:pt x="1598610" y="2100421"/>
                </a:cubicBezTo>
                <a:cubicBezTo>
                  <a:pt x="1602195" y="2104780"/>
                  <a:pt x="1603899" y="2110789"/>
                  <a:pt x="1603723" y="2118448"/>
                </a:cubicBezTo>
                <a:lnTo>
                  <a:pt x="1560335" y="2118448"/>
                </a:lnTo>
                <a:cubicBezTo>
                  <a:pt x="1560453" y="2115208"/>
                  <a:pt x="1561016" y="2112100"/>
                  <a:pt x="1562024" y="2109125"/>
                </a:cubicBezTo>
                <a:cubicBezTo>
                  <a:pt x="1563031" y="2106150"/>
                  <a:pt x="1564454" y="2103543"/>
                  <a:pt x="1566292" y="2101305"/>
                </a:cubicBezTo>
                <a:cubicBezTo>
                  <a:pt x="1568129" y="2099066"/>
                  <a:pt x="1570412" y="2097269"/>
                  <a:pt x="1573138" y="2095914"/>
                </a:cubicBezTo>
                <a:cubicBezTo>
                  <a:pt x="1575865" y="2094559"/>
                  <a:pt x="1579036" y="2093882"/>
                  <a:pt x="1582651" y="2093882"/>
                </a:cubicBezTo>
                <a:close/>
                <a:moveTo>
                  <a:pt x="1492371" y="2093882"/>
                </a:moveTo>
                <a:cubicBezTo>
                  <a:pt x="1496024" y="2093882"/>
                  <a:pt x="1499131" y="2094147"/>
                  <a:pt x="1501694" y="2094677"/>
                </a:cubicBezTo>
                <a:cubicBezTo>
                  <a:pt x="1504257" y="2095207"/>
                  <a:pt x="1506348" y="2096003"/>
                  <a:pt x="1507968" y="2097063"/>
                </a:cubicBezTo>
                <a:cubicBezTo>
                  <a:pt x="1509588" y="2098123"/>
                  <a:pt x="1510752" y="2099420"/>
                  <a:pt x="1511458" y="2100951"/>
                </a:cubicBezTo>
                <a:cubicBezTo>
                  <a:pt x="1512165" y="2102483"/>
                  <a:pt x="1512519" y="2104221"/>
                  <a:pt x="1512519" y="2106165"/>
                </a:cubicBezTo>
                <a:cubicBezTo>
                  <a:pt x="1512519" y="2110406"/>
                  <a:pt x="1510913" y="2113661"/>
                  <a:pt x="1507703" y="2115929"/>
                </a:cubicBezTo>
                <a:cubicBezTo>
                  <a:pt x="1504492" y="2118197"/>
                  <a:pt x="1499853" y="2119331"/>
                  <a:pt x="1493785" y="2119331"/>
                </a:cubicBezTo>
                <a:lnTo>
                  <a:pt x="1478940" y="2119331"/>
                </a:lnTo>
                <a:lnTo>
                  <a:pt x="1478940" y="2094589"/>
                </a:lnTo>
                <a:cubicBezTo>
                  <a:pt x="1480530" y="2094412"/>
                  <a:pt x="1482474" y="2094250"/>
                  <a:pt x="1484772" y="2094103"/>
                </a:cubicBezTo>
                <a:cubicBezTo>
                  <a:pt x="1487069" y="2093955"/>
                  <a:pt x="1489602" y="2093882"/>
                  <a:pt x="1492371" y="2093882"/>
                </a:cubicBezTo>
                <a:close/>
                <a:moveTo>
                  <a:pt x="1315951" y="2093882"/>
                </a:moveTo>
                <a:cubicBezTo>
                  <a:pt x="1323005" y="2093882"/>
                  <a:pt x="1328324" y="2096062"/>
                  <a:pt x="1331910" y="2100421"/>
                </a:cubicBezTo>
                <a:cubicBezTo>
                  <a:pt x="1335495" y="2104780"/>
                  <a:pt x="1337199" y="2110789"/>
                  <a:pt x="1337023" y="2118448"/>
                </a:cubicBezTo>
                <a:lnTo>
                  <a:pt x="1293635" y="2118448"/>
                </a:lnTo>
                <a:cubicBezTo>
                  <a:pt x="1293753" y="2115208"/>
                  <a:pt x="1294316" y="2112100"/>
                  <a:pt x="1295324" y="2109125"/>
                </a:cubicBezTo>
                <a:cubicBezTo>
                  <a:pt x="1296331" y="2106150"/>
                  <a:pt x="1297754" y="2103543"/>
                  <a:pt x="1299592" y="2101305"/>
                </a:cubicBezTo>
                <a:cubicBezTo>
                  <a:pt x="1301429" y="2099066"/>
                  <a:pt x="1303712" y="2097269"/>
                  <a:pt x="1306438" y="2095914"/>
                </a:cubicBezTo>
                <a:cubicBezTo>
                  <a:pt x="1309165" y="2094559"/>
                  <a:pt x="1312336" y="2093882"/>
                  <a:pt x="1315951" y="2093882"/>
                </a:cubicBezTo>
                <a:close/>
                <a:moveTo>
                  <a:pt x="1001626" y="2093882"/>
                </a:moveTo>
                <a:cubicBezTo>
                  <a:pt x="1008680" y="2093882"/>
                  <a:pt x="1013999" y="2096062"/>
                  <a:pt x="1017585" y="2100421"/>
                </a:cubicBezTo>
                <a:cubicBezTo>
                  <a:pt x="1021170" y="2104780"/>
                  <a:pt x="1022874" y="2110789"/>
                  <a:pt x="1022698" y="2118448"/>
                </a:cubicBezTo>
                <a:lnTo>
                  <a:pt x="979309" y="2118448"/>
                </a:lnTo>
                <a:cubicBezTo>
                  <a:pt x="979428" y="2115208"/>
                  <a:pt x="979991" y="2112100"/>
                  <a:pt x="980999" y="2109125"/>
                </a:cubicBezTo>
                <a:cubicBezTo>
                  <a:pt x="982006" y="2106150"/>
                  <a:pt x="983429" y="2103543"/>
                  <a:pt x="985267" y="2101305"/>
                </a:cubicBezTo>
                <a:cubicBezTo>
                  <a:pt x="987104" y="2099066"/>
                  <a:pt x="989386" y="2097269"/>
                  <a:pt x="992113" y="2095914"/>
                </a:cubicBezTo>
                <a:cubicBezTo>
                  <a:pt x="994839" y="2094559"/>
                  <a:pt x="998011" y="2093882"/>
                  <a:pt x="1001626" y="2093882"/>
                </a:cubicBezTo>
                <a:close/>
                <a:moveTo>
                  <a:pt x="911346" y="2093882"/>
                </a:moveTo>
                <a:cubicBezTo>
                  <a:pt x="914999" y="2093882"/>
                  <a:pt x="918106" y="2094147"/>
                  <a:pt x="920669" y="2094677"/>
                </a:cubicBezTo>
                <a:cubicBezTo>
                  <a:pt x="923232" y="2095207"/>
                  <a:pt x="925323" y="2096003"/>
                  <a:pt x="926943" y="2097063"/>
                </a:cubicBezTo>
                <a:cubicBezTo>
                  <a:pt x="928563" y="2098123"/>
                  <a:pt x="929726" y="2099420"/>
                  <a:pt x="930433" y="2100951"/>
                </a:cubicBezTo>
                <a:cubicBezTo>
                  <a:pt x="931140" y="2102483"/>
                  <a:pt x="931494" y="2104221"/>
                  <a:pt x="931494" y="2106165"/>
                </a:cubicBezTo>
                <a:cubicBezTo>
                  <a:pt x="931494" y="2110406"/>
                  <a:pt x="929888" y="2113661"/>
                  <a:pt x="926678" y="2115929"/>
                </a:cubicBezTo>
                <a:cubicBezTo>
                  <a:pt x="923467" y="2118197"/>
                  <a:pt x="918828" y="2119331"/>
                  <a:pt x="912760" y="2119331"/>
                </a:cubicBezTo>
                <a:lnTo>
                  <a:pt x="897914" y="2119331"/>
                </a:lnTo>
                <a:lnTo>
                  <a:pt x="897914" y="2094589"/>
                </a:lnTo>
                <a:cubicBezTo>
                  <a:pt x="899505" y="2094412"/>
                  <a:pt x="901449" y="2094250"/>
                  <a:pt x="903747" y="2094103"/>
                </a:cubicBezTo>
                <a:cubicBezTo>
                  <a:pt x="906044" y="2093955"/>
                  <a:pt x="908577" y="2093882"/>
                  <a:pt x="911346" y="2093882"/>
                </a:cubicBezTo>
                <a:close/>
                <a:moveTo>
                  <a:pt x="519761" y="2093793"/>
                </a:moveTo>
                <a:cubicBezTo>
                  <a:pt x="525240" y="2093793"/>
                  <a:pt x="529466" y="2095310"/>
                  <a:pt x="532441" y="2098344"/>
                </a:cubicBezTo>
                <a:cubicBezTo>
                  <a:pt x="535416" y="2101378"/>
                  <a:pt x="536904" y="2105605"/>
                  <a:pt x="536904" y="2111025"/>
                </a:cubicBezTo>
                <a:cubicBezTo>
                  <a:pt x="536904" y="2113323"/>
                  <a:pt x="536565" y="2115532"/>
                  <a:pt x="535888" y="2117652"/>
                </a:cubicBezTo>
                <a:cubicBezTo>
                  <a:pt x="535210" y="2119773"/>
                  <a:pt x="534179" y="2121644"/>
                  <a:pt x="532795" y="2123264"/>
                </a:cubicBezTo>
                <a:cubicBezTo>
                  <a:pt x="531411" y="2124884"/>
                  <a:pt x="529658" y="2126150"/>
                  <a:pt x="527537" y="2127064"/>
                </a:cubicBezTo>
                <a:cubicBezTo>
                  <a:pt x="525416" y="2127977"/>
                  <a:pt x="522913" y="2128433"/>
                  <a:pt x="520026" y="2128433"/>
                </a:cubicBezTo>
                <a:cubicBezTo>
                  <a:pt x="514665" y="2128433"/>
                  <a:pt x="510497" y="2126931"/>
                  <a:pt x="507522" y="2123927"/>
                </a:cubicBezTo>
                <a:cubicBezTo>
                  <a:pt x="504547" y="2120922"/>
                  <a:pt x="503060" y="2116798"/>
                  <a:pt x="503060" y="2111555"/>
                </a:cubicBezTo>
                <a:cubicBezTo>
                  <a:pt x="503060" y="2109199"/>
                  <a:pt x="503398" y="2106945"/>
                  <a:pt x="504076" y="2104795"/>
                </a:cubicBezTo>
                <a:cubicBezTo>
                  <a:pt x="504753" y="2102645"/>
                  <a:pt x="505784" y="2100745"/>
                  <a:pt x="507169" y="2099095"/>
                </a:cubicBezTo>
                <a:cubicBezTo>
                  <a:pt x="508553" y="2097446"/>
                  <a:pt x="510291" y="2096150"/>
                  <a:pt x="512382" y="2095207"/>
                </a:cubicBezTo>
                <a:cubicBezTo>
                  <a:pt x="514474" y="2094265"/>
                  <a:pt x="516933" y="2093793"/>
                  <a:pt x="519761" y="2093793"/>
                </a:cubicBezTo>
                <a:close/>
                <a:moveTo>
                  <a:pt x="711796" y="2083720"/>
                </a:moveTo>
                <a:cubicBezTo>
                  <a:pt x="709910" y="2083720"/>
                  <a:pt x="708393" y="2083779"/>
                  <a:pt x="707245" y="2083896"/>
                </a:cubicBezTo>
                <a:cubicBezTo>
                  <a:pt x="706096" y="2084014"/>
                  <a:pt x="705242" y="2084265"/>
                  <a:pt x="704682" y="2084648"/>
                </a:cubicBezTo>
                <a:cubicBezTo>
                  <a:pt x="704122" y="2085030"/>
                  <a:pt x="703857" y="2085502"/>
                  <a:pt x="703887" y="2086061"/>
                </a:cubicBezTo>
                <a:cubicBezTo>
                  <a:pt x="703916" y="2086621"/>
                  <a:pt x="704167" y="2087313"/>
                  <a:pt x="704638" y="2088138"/>
                </a:cubicBezTo>
                <a:lnTo>
                  <a:pt x="728055" y="2125517"/>
                </a:lnTo>
                <a:lnTo>
                  <a:pt x="703312" y="2164310"/>
                </a:lnTo>
                <a:cubicBezTo>
                  <a:pt x="702782" y="2165135"/>
                  <a:pt x="702502" y="2165827"/>
                  <a:pt x="702473" y="2166387"/>
                </a:cubicBezTo>
                <a:cubicBezTo>
                  <a:pt x="702443" y="2166946"/>
                  <a:pt x="702679" y="2167403"/>
                  <a:pt x="703180" y="2167756"/>
                </a:cubicBezTo>
                <a:cubicBezTo>
                  <a:pt x="703681" y="2168110"/>
                  <a:pt x="704476" y="2168360"/>
                  <a:pt x="705566" y="2168508"/>
                </a:cubicBezTo>
                <a:cubicBezTo>
                  <a:pt x="706656" y="2168655"/>
                  <a:pt x="708055" y="2168728"/>
                  <a:pt x="709763" y="2168728"/>
                </a:cubicBezTo>
                <a:cubicBezTo>
                  <a:pt x="711413" y="2168728"/>
                  <a:pt x="712738" y="2168684"/>
                  <a:pt x="713740" y="2168596"/>
                </a:cubicBezTo>
                <a:cubicBezTo>
                  <a:pt x="714741" y="2168508"/>
                  <a:pt x="715551" y="2168360"/>
                  <a:pt x="716170" y="2168154"/>
                </a:cubicBezTo>
                <a:cubicBezTo>
                  <a:pt x="716788" y="2167948"/>
                  <a:pt x="717260" y="2167683"/>
                  <a:pt x="717584" y="2167359"/>
                </a:cubicBezTo>
                <a:cubicBezTo>
                  <a:pt x="717908" y="2167035"/>
                  <a:pt x="718187" y="2166667"/>
                  <a:pt x="718423" y="2166254"/>
                </a:cubicBezTo>
                <a:lnTo>
                  <a:pt x="737422" y="2134707"/>
                </a:lnTo>
                <a:lnTo>
                  <a:pt x="756509" y="2166254"/>
                </a:lnTo>
                <a:cubicBezTo>
                  <a:pt x="756745" y="2166667"/>
                  <a:pt x="757025" y="2167035"/>
                  <a:pt x="757349" y="2167359"/>
                </a:cubicBezTo>
                <a:cubicBezTo>
                  <a:pt x="757673" y="2167683"/>
                  <a:pt x="758144" y="2167948"/>
                  <a:pt x="758762" y="2168154"/>
                </a:cubicBezTo>
                <a:cubicBezTo>
                  <a:pt x="759381" y="2168360"/>
                  <a:pt x="760206" y="2168508"/>
                  <a:pt x="761237" y="2168596"/>
                </a:cubicBezTo>
                <a:cubicBezTo>
                  <a:pt x="762268" y="2168684"/>
                  <a:pt x="763667" y="2168728"/>
                  <a:pt x="765434" y="2168728"/>
                </a:cubicBezTo>
                <a:cubicBezTo>
                  <a:pt x="767260" y="2168728"/>
                  <a:pt x="768748" y="2168655"/>
                  <a:pt x="769897" y="2168508"/>
                </a:cubicBezTo>
                <a:cubicBezTo>
                  <a:pt x="771045" y="2168360"/>
                  <a:pt x="771900" y="2168110"/>
                  <a:pt x="772459" y="2167756"/>
                </a:cubicBezTo>
                <a:cubicBezTo>
                  <a:pt x="773019" y="2167403"/>
                  <a:pt x="773299" y="2166946"/>
                  <a:pt x="773299" y="2166387"/>
                </a:cubicBezTo>
                <a:cubicBezTo>
                  <a:pt x="773299" y="2165827"/>
                  <a:pt x="773063" y="2165135"/>
                  <a:pt x="772592" y="2164310"/>
                </a:cubicBezTo>
                <a:lnTo>
                  <a:pt x="748026" y="2125075"/>
                </a:lnTo>
                <a:lnTo>
                  <a:pt x="771266" y="2088138"/>
                </a:lnTo>
                <a:cubicBezTo>
                  <a:pt x="771797" y="2087254"/>
                  <a:pt x="772091" y="2086518"/>
                  <a:pt x="772150" y="2085929"/>
                </a:cubicBezTo>
                <a:cubicBezTo>
                  <a:pt x="772209" y="2085340"/>
                  <a:pt x="771973" y="2084883"/>
                  <a:pt x="771443" y="2084559"/>
                </a:cubicBezTo>
                <a:cubicBezTo>
                  <a:pt x="770913" y="2084235"/>
                  <a:pt x="770103" y="2084014"/>
                  <a:pt x="769013" y="2083896"/>
                </a:cubicBezTo>
                <a:cubicBezTo>
                  <a:pt x="767923" y="2083779"/>
                  <a:pt x="766524" y="2083720"/>
                  <a:pt x="764816" y="2083720"/>
                </a:cubicBezTo>
                <a:cubicBezTo>
                  <a:pt x="763225" y="2083720"/>
                  <a:pt x="761973" y="2083764"/>
                  <a:pt x="761060" y="2083852"/>
                </a:cubicBezTo>
                <a:cubicBezTo>
                  <a:pt x="760147" y="2083941"/>
                  <a:pt x="759440" y="2084088"/>
                  <a:pt x="758939" y="2084294"/>
                </a:cubicBezTo>
                <a:cubicBezTo>
                  <a:pt x="758438" y="2084500"/>
                  <a:pt x="758041" y="2084751"/>
                  <a:pt x="757746" y="2085045"/>
                </a:cubicBezTo>
                <a:cubicBezTo>
                  <a:pt x="757452" y="2085340"/>
                  <a:pt x="757187" y="2085664"/>
                  <a:pt x="756951" y="2086017"/>
                </a:cubicBezTo>
                <a:lnTo>
                  <a:pt x="738571" y="2115620"/>
                </a:lnTo>
                <a:lnTo>
                  <a:pt x="720456" y="2086017"/>
                </a:lnTo>
                <a:cubicBezTo>
                  <a:pt x="720220" y="2085605"/>
                  <a:pt x="719955" y="2085251"/>
                  <a:pt x="719660" y="2084957"/>
                </a:cubicBezTo>
                <a:cubicBezTo>
                  <a:pt x="719366" y="2084662"/>
                  <a:pt x="718924" y="2084427"/>
                  <a:pt x="718335" y="2084250"/>
                </a:cubicBezTo>
                <a:cubicBezTo>
                  <a:pt x="717746" y="2084073"/>
                  <a:pt x="716936" y="2083941"/>
                  <a:pt x="715905" y="2083852"/>
                </a:cubicBezTo>
                <a:cubicBezTo>
                  <a:pt x="714874" y="2083764"/>
                  <a:pt x="713504" y="2083720"/>
                  <a:pt x="711796" y="2083720"/>
                </a:cubicBezTo>
                <a:close/>
                <a:moveTo>
                  <a:pt x="586222" y="2083720"/>
                </a:moveTo>
                <a:cubicBezTo>
                  <a:pt x="584808" y="2083720"/>
                  <a:pt x="583630" y="2083779"/>
                  <a:pt x="582687" y="2083896"/>
                </a:cubicBezTo>
                <a:cubicBezTo>
                  <a:pt x="581745" y="2084014"/>
                  <a:pt x="580994" y="2084191"/>
                  <a:pt x="580434" y="2084427"/>
                </a:cubicBezTo>
                <a:cubicBezTo>
                  <a:pt x="579874" y="2084662"/>
                  <a:pt x="579491" y="2084957"/>
                  <a:pt x="579285" y="2085310"/>
                </a:cubicBezTo>
                <a:cubicBezTo>
                  <a:pt x="579079" y="2085664"/>
                  <a:pt x="578976" y="2086047"/>
                  <a:pt x="578976" y="2086459"/>
                </a:cubicBezTo>
                <a:lnTo>
                  <a:pt x="578976" y="2165989"/>
                </a:lnTo>
                <a:cubicBezTo>
                  <a:pt x="578976" y="2166460"/>
                  <a:pt x="579079" y="2166858"/>
                  <a:pt x="579285" y="2167182"/>
                </a:cubicBezTo>
                <a:cubicBezTo>
                  <a:pt x="579491" y="2167506"/>
                  <a:pt x="579874" y="2167786"/>
                  <a:pt x="580434" y="2168022"/>
                </a:cubicBezTo>
                <a:cubicBezTo>
                  <a:pt x="580994" y="2168257"/>
                  <a:pt x="581745" y="2168434"/>
                  <a:pt x="582687" y="2168552"/>
                </a:cubicBezTo>
                <a:cubicBezTo>
                  <a:pt x="583630" y="2168670"/>
                  <a:pt x="584808" y="2168728"/>
                  <a:pt x="586222" y="2168728"/>
                </a:cubicBezTo>
                <a:cubicBezTo>
                  <a:pt x="587695" y="2168728"/>
                  <a:pt x="588902" y="2168670"/>
                  <a:pt x="589845" y="2168552"/>
                </a:cubicBezTo>
                <a:cubicBezTo>
                  <a:pt x="590787" y="2168434"/>
                  <a:pt x="591524" y="2168257"/>
                  <a:pt x="592054" y="2168022"/>
                </a:cubicBezTo>
                <a:cubicBezTo>
                  <a:pt x="592584" y="2167786"/>
                  <a:pt x="592967" y="2167506"/>
                  <a:pt x="593203" y="2167182"/>
                </a:cubicBezTo>
                <a:cubicBezTo>
                  <a:pt x="593438" y="2166858"/>
                  <a:pt x="593556" y="2166460"/>
                  <a:pt x="593556" y="2165989"/>
                </a:cubicBezTo>
                <a:lnTo>
                  <a:pt x="593556" y="2086459"/>
                </a:lnTo>
                <a:cubicBezTo>
                  <a:pt x="593556" y="2086047"/>
                  <a:pt x="593438" y="2085664"/>
                  <a:pt x="593203" y="2085310"/>
                </a:cubicBezTo>
                <a:cubicBezTo>
                  <a:pt x="592967" y="2084957"/>
                  <a:pt x="592584" y="2084662"/>
                  <a:pt x="592054" y="2084427"/>
                </a:cubicBezTo>
                <a:cubicBezTo>
                  <a:pt x="591524" y="2084191"/>
                  <a:pt x="590787" y="2084014"/>
                  <a:pt x="589845" y="2083896"/>
                </a:cubicBezTo>
                <a:cubicBezTo>
                  <a:pt x="588902" y="2083779"/>
                  <a:pt x="587695" y="2083720"/>
                  <a:pt x="586222" y="2083720"/>
                </a:cubicBezTo>
                <a:close/>
                <a:moveTo>
                  <a:pt x="1493255" y="2082924"/>
                </a:moveTo>
                <a:cubicBezTo>
                  <a:pt x="1491252" y="2082924"/>
                  <a:pt x="1489278" y="2082954"/>
                  <a:pt x="1487334" y="2083013"/>
                </a:cubicBezTo>
                <a:cubicBezTo>
                  <a:pt x="1485390" y="2083072"/>
                  <a:pt x="1483505" y="2083145"/>
                  <a:pt x="1481679" y="2083234"/>
                </a:cubicBezTo>
                <a:cubicBezTo>
                  <a:pt x="1479853" y="2083322"/>
                  <a:pt x="1478071" y="2083425"/>
                  <a:pt x="1476333" y="2083543"/>
                </a:cubicBezTo>
                <a:cubicBezTo>
                  <a:pt x="1474595" y="2083661"/>
                  <a:pt x="1472960" y="2083808"/>
                  <a:pt x="1471428" y="2083985"/>
                </a:cubicBezTo>
                <a:cubicBezTo>
                  <a:pt x="1469190" y="2084220"/>
                  <a:pt x="1467526" y="2084986"/>
                  <a:pt x="1466436" y="2086282"/>
                </a:cubicBezTo>
                <a:cubicBezTo>
                  <a:pt x="1465346" y="2087578"/>
                  <a:pt x="1464801" y="2089434"/>
                  <a:pt x="1464801" y="2091849"/>
                </a:cubicBezTo>
                <a:lnTo>
                  <a:pt x="1464801" y="2160334"/>
                </a:lnTo>
                <a:cubicBezTo>
                  <a:pt x="1464801" y="2162808"/>
                  <a:pt x="1465361" y="2164678"/>
                  <a:pt x="1466480" y="2165945"/>
                </a:cubicBezTo>
                <a:cubicBezTo>
                  <a:pt x="1467599" y="2167211"/>
                  <a:pt x="1469337" y="2167992"/>
                  <a:pt x="1471693" y="2168287"/>
                </a:cubicBezTo>
                <a:cubicBezTo>
                  <a:pt x="1473343" y="2168463"/>
                  <a:pt x="1475007" y="2168611"/>
                  <a:pt x="1476686" y="2168728"/>
                </a:cubicBezTo>
                <a:cubicBezTo>
                  <a:pt x="1478365" y="2168846"/>
                  <a:pt x="1480059" y="2168949"/>
                  <a:pt x="1481767" y="2169038"/>
                </a:cubicBezTo>
                <a:cubicBezTo>
                  <a:pt x="1483476" y="2169126"/>
                  <a:pt x="1485243" y="2169185"/>
                  <a:pt x="1487069" y="2169214"/>
                </a:cubicBezTo>
                <a:cubicBezTo>
                  <a:pt x="1488895" y="2169244"/>
                  <a:pt x="1490781" y="2169259"/>
                  <a:pt x="1492725" y="2169259"/>
                </a:cubicBezTo>
                <a:cubicBezTo>
                  <a:pt x="1498910" y="2169259"/>
                  <a:pt x="1504330" y="2168684"/>
                  <a:pt x="1508984" y="2167535"/>
                </a:cubicBezTo>
                <a:cubicBezTo>
                  <a:pt x="1513638" y="2166387"/>
                  <a:pt x="1517526" y="2164708"/>
                  <a:pt x="1520649" y="2162499"/>
                </a:cubicBezTo>
                <a:cubicBezTo>
                  <a:pt x="1523771" y="2160289"/>
                  <a:pt x="1526127" y="2157550"/>
                  <a:pt x="1527718" y="2154280"/>
                </a:cubicBezTo>
                <a:cubicBezTo>
                  <a:pt x="1529309" y="2151011"/>
                  <a:pt x="1530104" y="2147285"/>
                  <a:pt x="1530104" y="2143102"/>
                </a:cubicBezTo>
                <a:cubicBezTo>
                  <a:pt x="1530104" y="2137741"/>
                  <a:pt x="1528631" y="2133293"/>
                  <a:pt x="1525685" y="2129759"/>
                </a:cubicBezTo>
                <a:cubicBezTo>
                  <a:pt x="1522740" y="2126224"/>
                  <a:pt x="1518351" y="2123838"/>
                  <a:pt x="1512519" y="2122601"/>
                </a:cubicBezTo>
                <a:cubicBezTo>
                  <a:pt x="1517173" y="2121246"/>
                  <a:pt x="1520693" y="2118978"/>
                  <a:pt x="1523079" y="2115797"/>
                </a:cubicBezTo>
                <a:cubicBezTo>
                  <a:pt x="1525465" y="2112616"/>
                  <a:pt x="1526658" y="2108786"/>
                  <a:pt x="1526658" y="2104309"/>
                </a:cubicBezTo>
                <a:cubicBezTo>
                  <a:pt x="1526658" y="2100892"/>
                  <a:pt x="1525995" y="2097858"/>
                  <a:pt x="1524669" y="2095207"/>
                </a:cubicBezTo>
                <a:cubicBezTo>
                  <a:pt x="1523344" y="2092556"/>
                  <a:pt x="1521297" y="2090318"/>
                  <a:pt x="1518528" y="2088491"/>
                </a:cubicBezTo>
                <a:cubicBezTo>
                  <a:pt x="1515759" y="2086665"/>
                  <a:pt x="1512283" y="2085281"/>
                  <a:pt x="1508101" y="2084338"/>
                </a:cubicBezTo>
                <a:cubicBezTo>
                  <a:pt x="1503918" y="2083396"/>
                  <a:pt x="1498969" y="2082924"/>
                  <a:pt x="1493255" y="2082924"/>
                </a:cubicBezTo>
                <a:close/>
                <a:moveTo>
                  <a:pt x="912230" y="2082924"/>
                </a:moveTo>
                <a:cubicBezTo>
                  <a:pt x="910227" y="2082924"/>
                  <a:pt x="908253" y="2082954"/>
                  <a:pt x="906309" y="2083013"/>
                </a:cubicBezTo>
                <a:cubicBezTo>
                  <a:pt x="904365" y="2083072"/>
                  <a:pt x="902480" y="2083145"/>
                  <a:pt x="900654" y="2083234"/>
                </a:cubicBezTo>
                <a:cubicBezTo>
                  <a:pt x="898828" y="2083322"/>
                  <a:pt x="897046" y="2083425"/>
                  <a:pt x="895308" y="2083543"/>
                </a:cubicBezTo>
                <a:cubicBezTo>
                  <a:pt x="893570" y="2083661"/>
                  <a:pt x="891935" y="2083808"/>
                  <a:pt x="890403" y="2083985"/>
                </a:cubicBezTo>
                <a:cubicBezTo>
                  <a:pt x="888165" y="2084220"/>
                  <a:pt x="886500" y="2084986"/>
                  <a:pt x="885411" y="2086282"/>
                </a:cubicBezTo>
                <a:cubicBezTo>
                  <a:pt x="884321" y="2087578"/>
                  <a:pt x="883776" y="2089434"/>
                  <a:pt x="883776" y="2091849"/>
                </a:cubicBezTo>
                <a:lnTo>
                  <a:pt x="883776" y="2160334"/>
                </a:lnTo>
                <a:cubicBezTo>
                  <a:pt x="883776" y="2162808"/>
                  <a:pt x="884335" y="2164678"/>
                  <a:pt x="885455" y="2165945"/>
                </a:cubicBezTo>
                <a:cubicBezTo>
                  <a:pt x="886574" y="2167211"/>
                  <a:pt x="888312" y="2167992"/>
                  <a:pt x="890668" y="2168287"/>
                </a:cubicBezTo>
                <a:cubicBezTo>
                  <a:pt x="892318" y="2168463"/>
                  <a:pt x="893982" y="2168611"/>
                  <a:pt x="895661" y="2168728"/>
                </a:cubicBezTo>
                <a:cubicBezTo>
                  <a:pt x="897340" y="2168846"/>
                  <a:pt x="899034" y="2168949"/>
                  <a:pt x="900742" y="2169038"/>
                </a:cubicBezTo>
                <a:cubicBezTo>
                  <a:pt x="902451" y="2169126"/>
                  <a:pt x="904218" y="2169185"/>
                  <a:pt x="906044" y="2169214"/>
                </a:cubicBezTo>
                <a:cubicBezTo>
                  <a:pt x="907870" y="2169244"/>
                  <a:pt x="909756" y="2169259"/>
                  <a:pt x="911700" y="2169259"/>
                </a:cubicBezTo>
                <a:cubicBezTo>
                  <a:pt x="917885" y="2169259"/>
                  <a:pt x="923305" y="2168684"/>
                  <a:pt x="927959" y="2167535"/>
                </a:cubicBezTo>
                <a:cubicBezTo>
                  <a:pt x="932613" y="2166387"/>
                  <a:pt x="936501" y="2164708"/>
                  <a:pt x="939624" y="2162499"/>
                </a:cubicBezTo>
                <a:cubicBezTo>
                  <a:pt x="942746" y="2160289"/>
                  <a:pt x="945102" y="2157550"/>
                  <a:pt x="946693" y="2154280"/>
                </a:cubicBezTo>
                <a:cubicBezTo>
                  <a:pt x="948283" y="2151011"/>
                  <a:pt x="949079" y="2147285"/>
                  <a:pt x="949079" y="2143102"/>
                </a:cubicBezTo>
                <a:cubicBezTo>
                  <a:pt x="949079" y="2137741"/>
                  <a:pt x="947606" y="2133293"/>
                  <a:pt x="944660" y="2129759"/>
                </a:cubicBezTo>
                <a:cubicBezTo>
                  <a:pt x="941715" y="2126224"/>
                  <a:pt x="937326" y="2123838"/>
                  <a:pt x="931494" y="2122601"/>
                </a:cubicBezTo>
                <a:cubicBezTo>
                  <a:pt x="936148" y="2121246"/>
                  <a:pt x="939668" y="2118978"/>
                  <a:pt x="942054" y="2115797"/>
                </a:cubicBezTo>
                <a:cubicBezTo>
                  <a:pt x="944440" y="2112616"/>
                  <a:pt x="945632" y="2108786"/>
                  <a:pt x="945632" y="2104309"/>
                </a:cubicBezTo>
                <a:cubicBezTo>
                  <a:pt x="945632" y="2100892"/>
                  <a:pt x="944970" y="2097858"/>
                  <a:pt x="943644" y="2095207"/>
                </a:cubicBezTo>
                <a:cubicBezTo>
                  <a:pt x="942319" y="2092556"/>
                  <a:pt x="940272" y="2090318"/>
                  <a:pt x="937503" y="2088491"/>
                </a:cubicBezTo>
                <a:cubicBezTo>
                  <a:pt x="934734" y="2086665"/>
                  <a:pt x="931258" y="2085281"/>
                  <a:pt x="927075" y="2084338"/>
                </a:cubicBezTo>
                <a:cubicBezTo>
                  <a:pt x="922893" y="2083396"/>
                  <a:pt x="917944" y="2082924"/>
                  <a:pt x="912230" y="2082924"/>
                </a:cubicBezTo>
                <a:close/>
                <a:moveTo>
                  <a:pt x="520026" y="2082659"/>
                </a:moveTo>
                <a:cubicBezTo>
                  <a:pt x="515549" y="2082659"/>
                  <a:pt x="511410" y="2083322"/>
                  <a:pt x="507610" y="2084648"/>
                </a:cubicBezTo>
                <a:cubicBezTo>
                  <a:pt x="503811" y="2085973"/>
                  <a:pt x="500556" y="2087873"/>
                  <a:pt x="497846" y="2090347"/>
                </a:cubicBezTo>
                <a:cubicBezTo>
                  <a:pt x="495136" y="2092821"/>
                  <a:pt x="493015" y="2095855"/>
                  <a:pt x="491483" y="2099449"/>
                </a:cubicBezTo>
                <a:cubicBezTo>
                  <a:pt x="489952" y="2103043"/>
                  <a:pt x="489186" y="2107107"/>
                  <a:pt x="489186" y="2111644"/>
                </a:cubicBezTo>
                <a:cubicBezTo>
                  <a:pt x="489186" y="2115532"/>
                  <a:pt x="489716" y="2118845"/>
                  <a:pt x="490777" y="2121585"/>
                </a:cubicBezTo>
                <a:cubicBezTo>
                  <a:pt x="491837" y="2124324"/>
                  <a:pt x="493280" y="2126784"/>
                  <a:pt x="495107" y="2128963"/>
                </a:cubicBezTo>
                <a:cubicBezTo>
                  <a:pt x="492927" y="2131202"/>
                  <a:pt x="491101" y="2133735"/>
                  <a:pt x="489628" y="2136563"/>
                </a:cubicBezTo>
                <a:cubicBezTo>
                  <a:pt x="488155" y="2139391"/>
                  <a:pt x="487419" y="2142601"/>
                  <a:pt x="487419" y="2146195"/>
                </a:cubicBezTo>
                <a:cubicBezTo>
                  <a:pt x="487419" y="2148787"/>
                  <a:pt x="488111" y="2151202"/>
                  <a:pt x="489495" y="2153441"/>
                </a:cubicBezTo>
                <a:cubicBezTo>
                  <a:pt x="490880" y="2155680"/>
                  <a:pt x="493015" y="2157535"/>
                  <a:pt x="495902" y="2159008"/>
                </a:cubicBezTo>
                <a:cubicBezTo>
                  <a:pt x="494017" y="2160481"/>
                  <a:pt x="492352" y="2161968"/>
                  <a:pt x="490909" y="2163471"/>
                </a:cubicBezTo>
                <a:cubicBezTo>
                  <a:pt x="489466" y="2164973"/>
                  <a:pt x="488258" y="2166549"/>
                  <a:pt x="487286" y="2168198"/>
                </a:cubicBezTo>
                <a:cubicBezTo>
                  <a:pt x="486314" y="2169848"/>
                  <a:pt x="485592" y="2171586"/>
                  <a:pt x="485121" y="2173412"/>
                </a:cubicBezTo>
                <a:cubicBezTo>
                  <a:pt x="484650" y="2175238"/>
                  <a:pt x="484414" y="2177123"/>
                  <a:pt x="484414" y="2179067"/>
                </a:cubicBezTo>
                <a:cubicBezTo>
                  <a:pt x="484414" y="2182131"/>
                  <a:pt x="485062" y="2184973"/>
                  <a:pt x="486358" y="2187595"/>
                </a:cubicBezTo>
                <a:cubicBezTo>
                  <a:pt x="487654" y="2190216"/>
                  <a:pt x="489746" y="2192470"/>
                  <a:pt x="492632" y="2194355"/>
                </a:cubicBezTo>
                <a:cubicBezTo>
                  <a:pt x="495519" y="2196240"/>
                  <a:pt x="499216" y="2197727"/>
                  <a:pt x="503722" y="2198817"/>
                </a:cubicBezTo>
                <a:cubicBezTo>
                  <a:pt x="508229" y="2199907"/>
                  <a:pt x="513693" y="2200452"/>
                  <a:pt x="520114" y="2200452"/>
                </a:cubicBezTo>
                <a:cubicBezTo>
                  <a:pt x="526771" y="2200452"/>
                  <a:pt x="532545" y="2199730"/>
                  <a:pt x="537434" y="2198287"/>
                </a:cubicBezTo>
                <a:cubicBezTo>
                  <a:pt x="542324" y="2196844"/>
                  <a:pt x="546344" y="2194870"/>
                  <a:pt x="549496" y="2192367"/>
                </a:cubicBezTo>
                <a:cubicBezTo>
                  <a:pt x="552648" y="2189863"/>
                  <a:pt x="554990" y="2186961"/>
                  <a:pt x="556521" y="2183662"/>
                </a:cubicBezTo>
                <a:cubicBezTo>
                  <a:pt x="558053" y="2180363"/>
                  <a:pt x="558819" y="2176888"/>
                  <a:pt x="558819" y="2173235"/>
                </a:cubicBezTo>
                <a:cubicBezTo>
                  <a:pt x="558819" y="2169759"/>
                  <a:pt x="558141" y="2166711"/>
                  <a:pt x="556787" y="2164089"/>
                </a:cubicBezTo>
                <a:cubicBezTo>
                  <a:pt x="555432" y="2161468"/>
                  <a:pt x="553546" y="2159258"/>
                  <a:pt x="551131" y="2157462"/>
                </a:cubicBezTo>
                <a:cubicBezTo>
                  <a:pt x="548716" y="2155665"/>
                  <a:pt x="545858" y="2154280"/>
                  <a:pt x="542559" y="2153308"/>
                </a:cubicBezTo>
                <a:cubicBezTo>
                  <a:pt x="539260" y="2152336"/>
                  <a:pt x="535637" y="2151791"/>
                  <a:pt x="531690" y="2151674"/>
                </a:cubicBezTo>
                <a:lnTo>
                  <a:pt x="510924" y="2150790"/>
                </a:lnTo>
                <a:cubicBezTo>
                  <a:pt x="507743" y="2150672"/>
                  <a:pt x="505195" y="2149936"/>
                  <a:pt x="503280" y="2148581"/>
                </a:cubicBezTo>
                <a:cubicBezTo>
                  <a:pt x="501366" y="2147226"/>
                  <a:pt x="500409" y="2145517"/>
                  <a:pt x="500409" y="2143456"/>
                </a:cubicBezTo>
                <a:cubicBezTo>
                  <a:pt x="500409" y="2141688"/>
                  <a:pt x="500747" y="2140127"/>
                  <a:pt x="501425" y="2138772"/>
                </a:cubicBezTo>
                <a:cubicBezTo>
                  <a:pt x="502102" y="2137417"/>
                  <a:pt x="502971" y="2136209"/>
                  <a:pt x="504032" y="2135149"/>
                </a:cubicBezTo>
                <a:cubicBezTo>
                  <a:pt x="505622" y="2136445"/>
                  <a:pt x="507876" y="2137520"/>
                  <a:pt x="510792" y="2138374"/>
                </a:cubicBezTo>
                <a:cubicBezTo>
                  <a:pt x="513708" y="2139229"/>
                  <a:pt x="516786" y="2139656"/>
                  <a:pt x="520026" y="2139656"/>
                </a:cubicBezTo>
                <a:cubicBezTo>
                  <a:pt x="524621" y="2139656"/>
                  <a:pt x="528804" y="2139008"/>
                  <a:pt x="532574" y="2137712"/>
                </a:cubicBezTo>
                <a:cubicBezTo>
                  <a:pt x="536344" y="2136416"/>
                  <a:pt x="539599" y="2134545"/>
                  <a:pt x="542339" y="2132100"/>
                </a:cubicBezTo>
                <a:cubicBezTo>
                  <a:pt x="545078" y="2129656"/>
                  <a:pt x="547184" y="2126666"/>
                  <a:pt x="548657" y="2123131"/>
                </a:cubicBezTo>
                <a:cubicBezTo>
                  <a:pt x="550130" y="2119597"/>
                  <a:pt x="550866" y="2115532"/>
                  <a:pt x="550866" y="2110937"/>
                </a:cubicBezTo>
                <a:cubicBezTo>
                  <a:pt x="550866" y="2108168"/>
                  <a:pt x="550454" y="2105502"/>
                  <a:pt x="549629" y="2102939"/>
                </a:cubicBezTo>
                <a:cubicBezTo>
                  <a:pt x="548804" y="2100377"/>
                  <a:pt x="547361" y="2098035"/>
                  <a:pt x="545299" y="2095914"/>
                </a:cubicBezTo>
                <a:lnTo>
                  <a:pt x="556698" y="2095914"/>
                </a:lnTo>
                <a:cubicBezTo>
                  <a:pt x="557582" y="2095914"/>
                  <a:pt x="558303" y="2095458"/>
                  <a:pt x="558863" y="2094545"/>
                </a:cubicBezTo>
                <a:cubicBezTo>
                  <a:pt x="559423" y="2093631"/>
                  <a:pt x="559703" y="2092144"/>
                  <a:pt x="559703" y="2090082"/>
                </a:cubicBezTo>
                <a:cubicBezTo>
                  <a:pt x="559703" y="2088079"/>
                  <a:pt x="559452" y="2086592"/>
                  <a:pt x="558952" y="2085620"/>
                </a:cubicBezTo>
                <a:cubicBezTo>
                  <a:pt x="558451" y="2084648"/>
                  <a:pt x="557700" y="2084162"/>
                  <a:pt x="556698" y="2084162"/>
                </a:cubicBezTo>
                <a:lnTo>
                  <a:pt x="532662" y="2084162"/>
                </a:lnTo>
                <a:cubicBezTo>
                  <a:pt x="530836" y="2083690"/>
                  <a:pt x="528877" y="2083322"/>
                  <a:pt x="526786" y="2083057"/>
                </a:cubicBezTo>
                <a:cubicBezTo>
                  <a:pt x="524695" y="2082792"/>
                  <a:pt x="522441" y="2082659"/>
                  <a:pt x="520026" y="2082659"/>
                </a:cubicBezTo>
                <a:close/>
                <a:moveTo>
                  <a:pt x="1239173" y="2082571"/>
                </a:moveTo>
                <a:cubicBezTo>
                  <a:pt x="1233930" y="2082571"/>
                  <a:pt x="1229055" y="2083440"/>
                  <a:pt x="1224548" y="2085178"/>
                </a:cubicBezTo>
                <a:cubicBezTo>
                  <a:pt x="1220041" y="2086916"/>
                  <a:pt x="1216124" y="2089581"/>
                  <a:pt x="1212795" y="2093175"/>
                </a:cubicBezTo>
                <a:cubicBezTo>
                  <a:pt x="1209467" y="2096768"/>
                  <a:pt x="1206845" y="2101378"/>
                  <a:pt x="1204931" y="2107004"/>
                </a:cubicBezTo>
                <a:cubicBezTo>
                  <a:pt x="1203016" y="2112630"/>
                  <a:pt x="1202059" y="2119361"/>
                  <a:pt x="1202059" y="2127196"/>
                </a:cubicBezTo>
                <a:cubicBezTo>
                  <a:pt x="1202059" y="2134089"/>
                  <a:pt x="1202839" y="2140171"/>
                  <a:pt x="1204400" y="2145444"/>
                </a:cubicBezTo>
                <a:cubicBezTo>
                  <a:pt x="1205962" y="2150716"/>
                  <a:pt x="1208230" y="2155164"/>
                  <a:pt x="1211205" y="2158787"/>
                </a:cubicBezTo>
                <a:cubicBezTo>
                  <a:pt x="1214180" y="2162410"/>
                  <a:pt x="1217876" y="2165164"/>
                  <a:pt x="1222295" y="2167049"/>
                </a:cubicBezTo>
                <a:cubicBezTo>
                  <a:pt x="1226713" y="2168935"/>
                  <a:pt x="1231779" y="2169877"/>
                  <a:pt x="1237494" y="2169877"/>
                </a:cubicBezTo>
                <a:cubicBezTo>
                  <a:pt x="1240263" y="2169877"/>
                  <a:pt x="1242943" y="2169612"/>
                  <a:pt x="1245535" y="2169082"/>
                </a:cubicBezTo>
                <a:cubicBezTo>
                  <a:pt x="1248127" y="2168552"/>
                  <a:pt x="1250528" y="2167860"/>
                  <a:pt x="1252737" y="2167005"/>
                </a:cubicBezTo>
                <a:cubicBezTo>
                  <a:pt x="1254946" y="2166151"/>
                  <a:pt x="1256934" y="2165179"/>
                  <a:pt x="1258702" y="2164089"/>
                </a:cubicBezTo>
                <a:cubicBezTo>
                  <a:pt x="1260469" y="2162999"/>
                  <a:pt x="1261721" y="2162086"/>
                  <a:pt x="1262457" y="2161350"/>
                </a:cubicBezTo>
                <a:cubicBezTo>
                  <a:pt x="1263194" y="2160613"/>
                  <a:pt x="1263665" y="2160054"/>
                  <a:pt x="1263871" y="2159671"/>
                </a:cubicBezTo>
                <a:cubicBezTo>
                  <a:pt x="1264077" y="2159288"/>
                  <a:pt x="1264254" y="2158846"/>
                  <a:pt x="1264401" y="2158345"/>
                </a:cubicBezTo>
                <a:cubicBezTo>
                  <a:pt x="1264549" y="2157845"/>
                  <a:pt x="1264652" y="2157226"/>
                  <a:pt x="1264711" y="2156490"/>
                </a:cubicBezTo>
                <a:cubicBezTo>
                  <a:pt x="1264770" y="2155753"/>
                  <a:pt x="1264799" y="2154884"/>
                  <a:pt x="1264799" y="2153883"/>
                </a:cubicBezTo>
                <a:cubicBezTo>
                  <a:pt x="1264799" y="2152705"/>
                  <a:pt x="1264755" y="2151688"/>
                  <a:pt x="1264667" y="2150834"/>
                </a:cubicBezTo>
                <a:cubicBezTo>
                  <a:pt x="1264578" y="2149980"/>
                  <a:pt x="1264431" y="2149273"/>
                  <a:pt x="1264225" y="2148713"/>
                </a:cubicBezTo>
                <a:cubicBezTo>
                  <a:pt x="1264018" y="2148154"/>
                  <a:pt x="1263768" y="2147756"/>
                  <a:pt x="1263474" y="2147520"/>
                </a:cubicBezTo>
                <a:cubicBezTo>
                  <a:pt x="1263179" y="2147285"/>
                  <a:pt x="1262826" y="2147167"/>
                  <a:pt x="1262413" y="2147167"/>
                </a:cubicBezTo>
                <a:cubicBezTo>
                  <a:pt x="1261706" y="2147167"/>
                  <a:pt x="1260719" y="2147682"/>
                  <a:pt x="1259453" y="2148713"/>
                </a:cubicBezTo>
                <a:cubicBezTo>
                  <a:pt x="1258186" y="2149744"/>
                  <a:pt x="1256625" y="2150893"/>
                  <a:pt x="1254769" y="2152160"/>
                </a:cubicBezTo>
                <a:cubicBezTo>
                  <a:pt x="1252914" y="2153426"/>
                  <a:pt x="1250719" y="2154590"/>
                  <a:pt x="1248186" y="2155650"/>
                </a:cubicBezTo>
                <a:cubicBezTo>
                  <a:pt x="1245653" y="2156711"/>
                  <a:pt x="1242707" y="2157241"/>
                  <a:pt x="1239349" y="2157241"/>
                </a:cubicBezTo>
                <a:cubicBezTo>
                  <a:pt x="1235815" y="2157241"/>
                  <a:pt x="1232678" y="2156607"/>
                  <a:pt x="1229938" y="2155341"/>
                </a:cubicBezTo>
                <a:cubicBezTo>
                  <a:pt x="1227199" y="2154074"/>
                  <a:pt x="1224887" y="2152145"/>
                  <a:pt x="1223002" y="2149553"/>
                </a:cubicBezTo>
                <a:cubicBezTo>
                  <a:pt x="1221116" y="2146961"/>
                  <a:pt x="1219688" y="2143735"/>
                  <a:pt x="1218716" y="2139877"/>
                </a:cubicBezTo>
                <a:cubicBezTo>
                  <a:pt x="1217744" y="2136018"/>
                  <a:pt x="1217258" y="2131526"/>
                  <a:pt x="1217258" y="2126401"/>
                </a:cubicBezTo>
                <a:cubicBezTo>
                  <a:pt x="1217258" y="2116150"/>
                  <a:pt x="1219128" y="2108330"/>
                  <a:pt x="1222869" y="2102939"/>
                </a:cubicBezTo>
                <a:cubicBezTo>
                  <a:pt x="1226610" y="2097549"/>
                  <a:pt x="1231986" y="2094854"/>
                  <a:pt x="1238996" y="2094854"/>
                </a:cubicBezTo>
                <a:cubicBezTo>
                  <a:pt x="1242413" y="2094854"/>
                  <a:pt x="1245373" y="2095340"/>
                  <a:pt x="1247877" y="2096312"/>
                </a:cubicBezTo>
                <a:cubicBezTo>
                  <a:pt x="1250380" y="2097284"/>
                  <a:pt x="1252516" y="2098359"/>
                  <a:pt x="1254283" y="2099537"/>
                </a:cubicBezTo>
                <a:cubicBezTo>
                  <a:pt x="1256051" y="2100716"/>
                  <a:pt x="1257509" y="2101791"/>
                  <a:pt x="1258658" y="2102763"/>
                </a:cubicBezTo>
                <a:cubicBezTo>
                  <a:pt x="1259806" y="2103735"/>
                  <a:pt x="1260823" y="2104221"/>
                  <a:pt x="1261706" y="2104221"/>
                </a:cubicBezTo>
                <a:cubicBezTo>
                  <a:pt x="1262472" y="2104221"/>
                  <a:pt x="1263120" y="2103764"/>
                  <a:pt x="1263650" y="2102851"/>
                </a:cubicBezTo>
                <a:cubicBezTo>
                  <a:pt x="1264181" y="2101938"/>
                  <a:pt x="1264446" y="2100333"/>
                  <a:pt x="1264446" y="2098035"/>
                </a:cubicBezTo>
                <a:cubicBezTo>
                  <a:pt x="1264446" y="2096975"/>
                  <a:pt x="1264416" y="2096091"/>
                  <a:pt x="1264357" y="2095384"/>
                </a:cubicBezTo>
                <a:cubicBezTo>
                  <a:pt x="1264298" y="2094677"/>
                  <a:pt x="1264181" y="2094044"/>
                  <a:pt x="1264004" y="2093484"/>
                </a:cubicBezTo>
                <a:cubicBezTo>
                  <a:pt x="1263827" y="2092925"/>
                  <a:pt x="1263606" y="2092439"/>
                  <a:pt x="1263341" y="2092026"/>
                </a:cubicBezTo>
                <a:cubicBezTo>
                  <a:pt x="1263076" y="2091614"/>
                  <a:pt x="1262590" y="2091054"/>
                  <a:pt x="1261883" y="2090347"/>
                </a:cubicBezTo>
                <a:cubicBezTo>
                  <a:pt x="1261176" y="2089640"/>
                  <a:pt x="1260042" y="2088786"/>
                  <a:pt x="1258481" y="2087785"/>
                </a:cubicBezTo>
                <a:cubicBezTo>
                  <a:pt x="1256920" y="2086783"/>
                  <a:pt x="1255138" y="2085899"/>
                  <a:pt x="1253135" y="2085134"/>
                </a:cubicBezTo>
                <a:cubicBezTo>
                  <a:pt x="1251132" y="2084368"/>
                  <a:pt x="1248937" y="2083749"/>
                  <a:pt x="1246551" y="2083278"/>
                </a:cubicBezTo>
                <a:cubicBezTo>
                  <a:pt x="1244165" y="2082807"/>
                  <a:pt x="1241706" y="2082571"/>
                  <a:pt x="1239173" y="2082571"/>
                </a:cubicBezTo>
                <a:close/>
                <a:moveTo>
                  <a:pt x="1677341" y="2082483"/>
                </a:moveTo>
                <a:cubicBezTo>
                  <a:pt x="1674690" y="2082483"/>
                  <a:pt x="1672172" y="2082792"/>
                  <a:pt x="1669786" y="2083410"/>
                </a:cubicBezTo>
                <a:cubicBezTo>
                  <a:pt x="1667400" y="2084029"/>
                  <a:pt x="1665073" y="2084942"/>
                  <a:pt x="1662805" y="2086150"/>
                </a:cubicBezTo>
                <a:cubicBezTo>
                  <a:pt x="1660537" y="2087357"/>
                  <a:pt x="1658283" y="2088874"/>
                  <a:pt x="1656045" y="2090701"/>
                </a:cubicBezTo>
                <a:cubicBezTo>
                  <a:pt x="1653806" y="2092527"/>
                  <a:pt x="1651479" y="2094677"/>
                  <a:pt x="1649064" y="2097151"/>
                </a:cubicBezTo>
                <a:lnTo>
                  <a:pt x="1649064" y="2086459"/>
                </a:lnTo>
                <a:cubicBezTo>
                  <a:pt x="1649064" y="2085929"/>
                  <a:pt x="1648961" y="2085502"/>
                  <a:pt x="1648755" y="2085178"/>
                </a:cubicBezTo>
                <a:cubicBezTo>
                  <a:pt x="1648548" y="2084854"/>
                  <a:pt x="1648180" y="2084574"/>
                  <a:pt x="1647650" y="2084338"/>
                </a:cubicBezTo>
                <a:cubicBezTo>
                  <a:pt x="1647120" y="2084103"/>
                  <a:pt x="1646457" y="2083941"/>
                  <a:pt x="1645662" y="2083852"/>
                </a:cubicBezTo>
                <a:cubicBezTo>
                  <a:pt x="1644867" y="2083764"/>
                  <a:pt x="1643850" y="2083720"/>
                  <a:pt x="1642613" y="2083720"/>
                </a:cubicBezTo>
                <a:cubicBezTo>
                  <a:pt x="1641435" y="2083720"/>
                  <a:pt x="1640433" y="2083764"/>
                  <a:pt x="1639609" y="2083852"/>
                </a:cubicBezTo>
                <a:cubicBezTo>
                  <a:pt x="1638784" y="2083941"/>
                  <a:pt x="1638107" y="2084103"/>
                  <a:pt x="1637576" y="2084338"/>
                </a:cubicBezTo>
                <a:cubicBezTo>
                  <a:pt x="1637046" y="2084574"/>
                  <a:pt x="1636693" y="2084854"/>
                  <a:pt x="1636516" y="2085178"/>
                </a:cubicBezTo>
                <a:cubicBezTo>
                  <a:pt x="1636339" y="2085502"/>
                  <a:pt x="1636251" y="2085929"/>
                  <a:pt x="1636251" y="2086459"/>
                </a:cubicBezTo>
                <a:lnTo>
                  <a:pt x="1636251" y="2197536"/>
                </a:lnTo>
                <a:cubicBezTo>
                  <a:pt x="1636251" y="2198007"/>
                  <a:pt x="1636354" y="2198420"/>
                  <a:pt x="1636560" y="2198773"/>
                </a:cubicBezTo>
                <a:cubicBezTo>
                  <a:pt x="1636766" y="2199127"/>
                  <a:pt x="1637149" y="2199421"/>
                  <a:pt x="1637709" y="2199657"/>
                </a:cubicBezTo>
                <a:cubicBezTo>
                  <a:pt x="1638268" y="2199892"/>
                  <a:pt x="1639020" y="2200069"/>
                  <a:pt x="1639962" y="2200187"/>
                </a:cubicBezTo>
                <a:cubicBezTo>
                  <a:pt x="1640905" y="2200305"/>
                  <a:pt x="1642083" y="2200364"/>
                  <a:pt x="1643497" y="2200364"/>
                </a:cubicBezTo>
                <a:cubicBezTo>
                  <a:pt x="1644970" y="2200364"/>
                  <a:pt x="1646177" y="2200305"/>
                  <a:pt x="1647120" y="2200187"/>
                </a:cubicBezTo>
                <a:cubicBezTo>
                  <a:pt x="1648062" y="2200069"/>
                  <a:pt x="1648799" y="2199892"/>
                  <a:pt x="1649329" y="2199657"/>
                </a:cubicBezTo>
                <a:cubicBezTo>
                  <a:pt x="1649859" y="2199421"/>
                  <a:pt x="1650242" y="2199127"/>
                  <a:pt x="1650478" y="2198773"/>
                </a:cubicBezTo>
                <a:cubicBezTo>
                  <a:pt x="1650713" y="2198420"/>
                  <a:pt x="1650831" y="2198007"/>
                  <a:pt x="1650831" y="2197536"/>
                </a:cubicBezTo>
                <a:lnTo>
                  <a:pt x="1650831" y="2157771"/>
                </a:lnTo>
                <a:cubicBezTo>
                  <a:pt x="1652952" y="2159833"/>
                  <a:pt x="1654955" y="2161630"/>
                  <a:pt x="1656840" y="2163161"/>
                </a:cubicBezTo>
                <a:cubicBezTo>
                  <a:pt x="1658725" y="2164693"/>
                  <a:pt x="1660625" y="2165960"/>
                  <a:pt x="1662540" y="2166961"/>
                </a:cubicBezTo>
                <a:cubicBezTo>
                  <a:pt x="1664454" y="2167963"/>
                  <a:pt x="1666413" y="2168699"/>
                  <a:pt x="1668416" y="2169170"/>
                </a:cubicBezTo>
                <a:cubicBezTo>
                  <a:pt x="1670419" y="2169642"/>
                  <a:pt x="1672599" y="2169877"/>
                  <a:pt x="1674955" y="2169877"/>
                </a:cubicBezTo>
                <a:cubicBezTo>
                  <a:pt x="1680493" y="2169877"/>
                  <a:pt x="1685412" y="2168832"/>
                  <a:pt x="1689713" y="2166740"/>
                </a:cubicBezTo>
                <a:cubicBezTo>
                  <a:pt x="1694013" y="2164649"/>
                  <a:pt x="1697622" y="2161674"/>
                  <a:pt x="1700538" y="2157815"/>
                </a:cubicBezTo>
                <a:cubicBezTo>
                  <a:pt x="1703454" y="2153956"/>
                  <a:pt x="1705663" y="2149258"/>
                  <a:pt x="1707165" y="2143721"/>
                </a:cubicBezTo>
                <a:cubicBezTo>
                  <a:pt x="1708667" y="2138183"/>
                  <a:pt x="1709418" y="2131938"/>
                  <a:pt x="1709418" y="2124987"/>
                </a:cubicBezTo>
                <a:cubicBezTo>
                  <a:pt x="1709418" y="2119214"/>
                  <a:pt x="1708829" y="2113750"/>
                  <a:pt x="1707651" y="2108595"/>
                </a:cubicBezTo>
                <a:cubicBezTo>
                  <a:pt x="1706473" y="2103440"/>
                  <a:pt x="1704602" y="2098919"/>
                  <a:pt x="1702040" y="2095031"/>
                </a:cubicBezTo>
                <a:cubicBezTo>
                  <a:pt x="1699477" y="2091142"/>
                  <a:pt x="1696163" y="2088079"/>
                  <a:pt x="1692099" y="2085840"/>
                </a:cubicBezTo>
                <a:cubicBezTo>
                  <a:pt x="1688034" y="2083602"/>
                  <a:pt x="1683115" y="2082483"/>
                  <a:pt x="1677341" y="2082483"/>
                </a:cubicBezTo>
                <a:close/>
                <a:moveTo>
                  <a:pt x="1583398" y="2082483"/>
                </a:moveTo>
                <a:cubicBezTo>
                  <a:pt x="1577566" y="2082483"/>
                  <a:pt x="1572293" y="2083499"/>
                  <a:pt x="1567581" y="2085531"/>
                </a:cubicBezTo>
                <a:cubicBezTo>
                  <a:pt x="1562868" y="2087564"/>
                  <a:pt x="1558847" y="2090480"/>
                  <a:pt x="1555519" y="2094279"/>
                </a:cubicBezTo>
                <a:cubicBezTo>
                  <a:pt x="1552190" y="2098079"/>
                  <a:pt x="1549642" y="2102704"/>
                  <a:pt x="1547875" y="2108153"/>
                </a:cubicBezTo>
                <a:cubicBezTo>
                  <a:pt x="1546107" y="2113602"/>
                  <a:pt x="1545224" y="2119744"/>
                  <a:pt x="1545224" y="2126578"/>
                </a:cubicBezTo>
                <a:cubicBezTo>
                  <a:pt x="1545224" y="2133765"/>
                  <a:pt x="1546078" y="2140068"/>
                  <a:pt x="1547786" y="2145488"/>
                </a:cubicBezTo>
                <a:cubicBezTo>
                  <a:pt x="1549495" y="2150908"/>
                  <a:pt x="1552028" y="2155415"/>
                  <a:pt x="1555386" y="2159008"/>
                </a:cubicBezTo>
                <a:cubicBezTo>
                  <a:pt x="1558744" y="2162602"/>
                  <a:pt x="1562882" y="2165312"/>
                  <a:pt x="1567802" y="2167138"/>
                </a:cubicBezTo>
                <a:cubicBezTo>
                  <a:pt x="1572721" y="2168964"/>
                  <a:pt x="1578450" y="2169877"/>
                  <a:pt x="1584989" y="2169877"/>
                </a:cubicBezTo>
                <a:cubicBezTo>
                  <a:pt x="1588759" y="2169877"/>
                  <a:pt x="1592308" y="2169597"/>
                  <a:pt x="1595637" y="2169038"/>
                </a:cubicBezTo>
                <a:cubicBezTo>
                  <a:pt x="1598965" y="2168478"/>
                  <a:pt x="1601896" y="2167845"/>
                  <a:pt x="1604430" y="2167138"/>
                </a:cubicBezTo>
                <a:cubicBezTo>
                  <a:pt x="1606963" y="2166431"/>
                  <a:pt x="1609025" y="2165709"/>
                  <a:pt x="1610615" y="2164973"/>
                </a:cubicBezTo>
                <a:cubicBezTo>
                  <a:pt x="1612206" y="2164236"/>
                  <a:pt x="1613163" y="2163706"/>
                  <a:pt x="1613487" y="2163382"/>
                </a:cubicBezTo>
                <a:cubicBezTo>
                  <a:pt x="1613811" y="2163058"/>
                  <a:pt x="1614076" y="2162720"/>
                  <a:pt x="1614282" y="2162366"/>
                </a:cubicBezTo>
                <a:cubicBezTo>
                  <a:pt x="1614488" y="2162013"/>
                  <a:pt x="1614636" y="2161615"/>
                  <a:pt x="1614724" y="2161173"/>
                </a:cubicBezTo>
                <a:cubicBezTo>
                  <a:pt x="1614813" y="2160731"/>
                  <a:pt x="1614886" y="2160231"/>
                  <a:pt x="1614945" y="2159671"/>
                </a:cubicBezTo>
                <a:cubicBezTo>
                  <a:pt x="1615004" y="2159111"/>
                  <a:pt x="1615034" y="2158448"/>
                  <a:pt x="1615034" y="2157683"/>
                </a:cubicBezTo>
                <a:cubicBezTo>
                  <a:pt x="1615034" y="2156622"/>
                  <a:pt x="1614989" y="2155724"/>
                  <a:pt x="1614900" y="2154987"/>
                </a:cubicBezTo>
                <a:cubicBezTo>
                  <a:pt x="1614811" y="2154251"/>
                  <a:pt x="1614678" y="2153677"/>
                  <a:pt x="1614501" y="2153264"/>
                </a:cubicBezTo>
                <a:cubicBezTo>
                  <a:pt x="1614323" y="2152852"/>
                  <a:pt x="1614071" y="2152543"/>
                  <a:pt x="1613746" y="2152336"/>
                </a:cubicBezTo>
                <a:cubicBezTo>
                  <a:pt x="1613421" y="2152130"/>
                  <a:pt x="1613051" y="2152027"/>
                  <a:pt x="1612637" y="2152027"/>
                </a:cubicBezTo>
                <a:cubicBezTo>
                  <a:pt x="1611926" y="2152027"/>
                  <a:pt x="1610875" y="2152336"/>
                  <a:pt x="1609484" y="2152955"/>
                </a:cubicBezTo>
                <a:cubicBezTo>
                  <a:pt x="1608092" y="2153574"/>
                  <a:pt x="1606316" y="2154266"/>
                  <a:pt x="1604155" y="2155032"/>
                </a:cubicBezTo>
                <a:cubicBezTo>
                  <a:pt x="1601994" y="2155797"/>
                  <a:pt x="1599434" y="2156490"/>
                  <a:pt x="1596474" y="2157108"/>
                </a:cubicBezTo>
                <a:cubicBezTo>
                  <a:pt x="1593515" y="2157727"/>
                  <a:pt x="1590140" y="2158036"/>
                  <a:pt x="1586352" y="2158036"/>
                </a:cubicBezTo>
                <a:cubicBezTo>
                  <a:pt x="1581557" y="2158036"/>
                  <a:pt x="1577502" y="2157359"/>
                  <a:pt x="1574187" y="2156004"/>
                </a:cubicBezTo>
                <a:cubicBezTo>
                  <a:pt x="1570872" y="2154649"/>
                  <a:pt x="1568178" y="2152705"/>
                  <a:pt x="1566106" y="2150171"/>
                </a:cubicBezTo>
                <a:cubicBezTo>
                  <a:pt x="1564034" y="2147638"/>
                  <a:pt x="1562554" y="2144604"/>
                  <a:pt x="1561666" y="2141070"/>
                </a:cubicBezTo>
                <a:cubicBezTo>
                  <a:pt x="1560778" y="2137535"/>
                  <a:pt x="1560335" y="2133558"/>
                  <a:pt x="1560335" y="2129140"/>
                </a:cubicBezTo>
                <a:lnTo>
                  <a:pt x="1612710" y="2129140"/>
                </a:lnTo>
                <a:cubicBezTo>
                  <a:pt x="1614190" y="2129140"/>
                  <a:pt x="1615507" y="2128654"/>
                  <a:pt x="1616661" y="2127682"/>
                </a:cubicBezTo>
                <a:cubicBezTo>
                  <a:pt x="1617814" y="2126710"/>
                  <a:pt x="1618391" y="2125075"/>
                  <a:pt x="1618391" y="2122778"/>
                </a:cubicBezTo>
                <a:lnTo>
                  <a:pt x="1618391" y="2120127"/>
                </a:lnTo>
                <a:cubicBezTo>
                  <a:pt x="1618391" y="2114943"/>
                  <a:pt x="1617729" y="2110068"/>
                  <a:pt x="1616403" y="2105502"/>
                </a:cubicBezTo>
                <a:cubicBezTo>
                  <a:pt x="1615078" y="2100936"/>
                  <a:pt x="1613001" y="2096960"/>
                  <a:pt x="1610173" y="2093573"/>
                </a:cubicBezTo>
                <a:cubicBezTo>
                  <a:pt x="1607346" y="2090185"/>
                  <a:pt x="1603737" y="2087490"/>
                  <a:pt x="1599348" y="2085487"/>
                </a:cubicBezTo>
                <a:cubicBezTo>
                  <a:pt x="1594959" y="2083484"/>
                  <a:pt x="1589643" y="2082483"/>
                  <a:pt x="1583398" y="2082483"/>
                </a:cubicBezTo>
                <a:close/>
                <a:moveTo>
                  <a:pt x="1410641" y="2082483"/>
                </a:moveTo>
                <a:cubicBezTo>
                  <a:pt x="1407990" y="2082483"/>
                  <a:pt x="1405472" y="2082792"/>
                  <a:pt x="1403086" y="2083410"/>
                </a:cubicBezTo>
                <a:cubicBezTo>
                  <a:pt x="1400700" y="2084029"/>
                  <a:pt x="1398373" y="2084942"/>
                  <a:pt x="1396105" y="2086150"/>
                </a:cubicBezTo>
                <a:cubicBezTo>
                  <a:pt x="1393837" y="2087357"/>
                  <a:pt x="1391583" y="2088874"/>
                  <a:pt x="1389345" y="2090701"/>
                </a:cubicBezTo>
                <a:cubicBezTo>
                  <a:pt x="1387106" y="2092527"/>
                  <a:pt x="1384779" y="2094677"/>
                  <a:pt x="1382364" y="2097151"/>
                </a:cubicBezTo>
                <a:lnTo>
                  <a:pt x="1382364" y="2086459"/>
                </a:lnTo>
                <a:cubicBezTo>
                  <a:pt x="1382364" y="2085929"/>
                  <a:pt x="1382261" y="2085502"/>
                  <a:pt x="1382055" y="2085178"/>
                </a:cubicBezTo>
                <a:cubicBezTo>
                  <a:pt x="1381848" y="2084854"/>
                  <a:pt x="1381480" y="2084574"/>
                  <a:pt x="1380950" y="2084338"/>
                </a:cubicBezTo>
                <a:cubicBezTo>
                  <a:pt x="1380420" y="2084103"/>
                  <a:pt x="1379757" y="2083941"/>
                  <a:pt x="1378962" y="2083852"/>
                </a:cubicBezTo>
                <a:cubicBezTo>
                  <a:pt x="1378167" y="2083764"/>
                  <a:pt x="1377150" y="2083720"/>
                  <a:pt x="1375913" y="2083720"/>
                </a:cubicBezTo>
                <a:cubicBezTo>
                  <a:pt x="1374735" y="2083720"/>
                  <a:pt x="1373733" y="2083764"/>
                  <a:pt x="1372909" y="2083852"/>
                </a:cubicBezTo>
                <a:cubicBezTo>
                  <a:pt x="1372084" y="2083941"/>
                  <a:pt x="1371407" y="2084103"/>
                  <a:pt x="1370876" y="2084338"/>
                </a:cubicBezTo>
                <a:cubicBezTo>
                  <a:pt x="1370346" y="2084574"/>
                  <a:pt x="1369993" y="2084854"/>
                  <a:pt x="1369816" y="2085178"/>
                </a:cubicBezTo>
                <a:cubicBezTo>
                  <a:pt x="1369639" y="2085502"/>
                  <a:pt x="1369551" y="2085929"/>
                  <a:pt x="1369551" y="2086459"/>
                </a:cubicBezTo>
                <a:lnTo>
                  <a:pt x="1369551" y="2197536"/>
                </a:lnTo>
                <a:cubicBezTo>
                  <a:pt x="1369551" y="2198007"/>
                  <a:pt x="1369654" y="2198420"/>
                  <a:pt x="1369860" y="2198773"/>
                </a:cubicBezTo>
                <a:cubicBezTo>
                  <a:pt x="1370066" y="2199127"/>
                  <a:pt x="1370449" y="2199421"/>
                  <a:pt x="1371009" y="2199657"/>
                </a:cubicBezTo>
                <a:cubicBezTo>
                  <a:pt x="1371568" y="2199892"/>
                  <a:pt x="1372320" y="2200069"/>
                  <a:pt x="1373262" y="2200187"/>
                </a:cubicBezTo>
                <a:cubicBezTo>
                  <a:pt x="1374205" y="2200305"/>
                  <a:pt x="1375383" y="2200364"/>
                  <a:pt x="1376797" y="2200364"/>
                </a:cubicBezTo>
                <a:cubicBezTo>
                  <a:pt x="1378270" y="2200364"/>
                  <a:pt x="1379477" y="2200305"/>
                  <a:pt x="1380420" y="2200187"/>
                </a:cubicBezTo>
                <a:cubicBezTo>
                  <a:pt x="1381362" y="2200069"/>
                  <a:pt x="1382099" y="2199892"/>
                  <a:pt x="1382629" y="2199657"/>
                </a:cubicBezTo>
                <a:cubicBezTo>
                  <a:pt x="1383159" y="2199421"/>
                  <a:pt x="1383542" y="2199127"/>
                  <a:pt x="1383778" y="2198773"/>
                </a:cubicBezTo>
                <a:cubicBezTo>
                  <a:pt x="1384013" y="2198420"/>
                  <a:pt x="1384131" y="2198007"/>
                  <a:pt x="1384131" y="2197536"/>
                </a:cubicBezTo>
                <a:lnTo>
                  <a:pt x="1384131" y="2157771"/>
                </a:lnTo>
                <a:cubicBezTo>
                  <a:pt x="1386252" y="2159833"/>
                  <a:pt x="1388255" y="2161630"/>
                  <a:pt x="1390140" y="2163161"/>
                </a:cubicBezTo>
                <a:cubicBezTo>
                  <a:pt x="1392025" y="2164693"/>
                  <a:pt x="1393925" y="2165960"/>
                  <a:pt x="1395840" y="2166961"/>
                </a:cubicBezTo>
                <a:cubicBezTo>
                  <a:pt x="1397754" y="2167963"/>
                  <a:pt x="1399713" y="2168699"/>
                  <a:pt x="1401716" y="2169170"/>
                </a:cubicBezTo>
                <a:cubicBezTo>
                  <a:pt x="1403719" y="2169642"/>
                  <a:pt x="1405899" y="2169877"/>
                  <a:pt x="1408255" y="2169877"/>
                </a:cubicBezTo>
                <a:cubicBezTo>
                  <a:pt x="1413793" y="2169877"/>
                  <a:pt x="1418712" y="2168832"/>
                  <a:pt x="1423013" y="2166740"/>
                </a:cubicBezTo>
                <a:cubicBezTo>
                  <a:pt x="1427313" y="2164649"/>
                  <a:pt x="1430922" y="2161674"/>
                  <a:pt x="1433838" y="2157815"/>
                </a:cubicBezTo>
                <a:cubicBezTo>
                  <a:pt x="1436754" y="2153956"/>
                  <a:pt x="1438963" y="2149258"/>
                  <a:pt x="1440465" y="2143721"/>
                </a:cubicBezTo>
                <a:cubicBezTo>
                  <a:pt x="1441967" y="2138183"/>
                  <a:pt x="1442718" y="2131938"/>
                  <a:pt x="1442718" y="2124987"/>
                </a:cubicBezTo>
                <a:cubicBezTo>
                  <a:pt x="1442718" y="2119214"/>
                  <a:pt x="1442129" y="2113750"/>
                  <a:pt x="1440951" y="2108595"/>
                </a:cubicBezTo>
                <a:cubicBezTo>
                  <a:pt x="1439773" y="2103440"/>
                  <a:pt x="1437902" y="2098919"/>
                  <a:pt x="1435340" y="2095031"/>
                </a:cubicBezTo>
                <a:cubicBezTo>
                  <a:pt x="1432777" y="2091142"/>
                  <a:pt x="1429463" y="2088079"/>
                  <a:pt x="1425399" y="2085840"/>
                </a:cubicBezTo>
                <a:cubicBezTo>
                  <a:pt x="1421334" y="2083602"/>
                  <a:pt x="1416415" y="2082483"/>
                  <a:pt x="1410641" y="2082483"/>
                </a:cubicBezTo>
                <a:close/>
                <a:moveTo>
                  <a:pt x="1316698" y="2082483"/>
                </a:moveTo>
                <a:cubicBezTo>
                  <a:pt x="1310866" y="2082483"/>
                  <a:pt x="1305593" y="2083499"/>
                  <a:pt x="1300881" y="2085531"/>
                </a:cubicBezTo>
                <a:cubicBezTo>
                  <a:pt x="1296168" y="2087564"/>
                  <a:pt x="1292147" y="2090480"/>
                  <a:pt x="1288819" y="2094279"/>
                </a:cubicBezTo>
                <a:cubicBezTo>
                  <a:pt x="1285490" y="2098079"/>
                  <a:pt x="1282942" y="2102704"/>
                  <a:pt x="1281175" y="2108153"/>
                </a:cubicBezTo>
                <a:cubicBezTo>
                  <a:pt x="1279407" y="2113602"/>
                  <a:pt x="1278524" y="2119744"/>
                  <a:pt x="1278524" y="2126578"/>
                </a:cubicBezTo>
                <a:cubicBezTo>
                  <a:pt x="1278524" y="2133765"/>
                  <a:pt x="1279378" y="2140068"/>
                  <a:pt x="1281086" y="2145488"/>
                </a:cubicBezTo>
                <a:cubicBezTo>
                  <a:pt x="1282795" y="2150908"/>
                  <a:pt x="1285328" y="2155415"/>
                  <a:pt x="1288686" y="2159008"/>
                </a:cubicBezTo>
                <a:cubicBezTo>
                  <a:pt x="1292044" y="2162602"/>
                  <a:pt x="1296182" y="2165312"/>
                  <a:pt x="1301102" y="2167138"/>
                </a:cubicBezTo>
                <a:cubicBezTo>
                  <a:pt x="1306021" y="2168964"/>
                  <a:pt x="1311750" y="2169877"/>
                  <a:pt x="1318289" y="2169877"/>
                </a:cubicBezTo>
                <a:cubicBezTo>
                  <a:pt x="1322059" y="2169877"/>
                  <a:pt x="1325608" y="2169597"/>
                  <a:pt x="1328937" y="2169038"/>
                </a:cubicBezTo>
                <a:cubicBezTo>
                  <a:pt x="1332265" y="2168478"/>
                  <a:pt x="1335196" y="2167845"/>
                  <a:pt x="1337730" y="2167138"/>
                </a:cubicBezTo>
                <a:cubicBezTo>
                  <a:pt x="1340263" y="2166431"/>
                  <a:pt x="1342325" y="2165709"/>
                  <a:pt x="1343915" y="2164973"/>
                </a:cubicBezTo>
                <a:cubicBezTo>
                  <a:pt x="1345506" y="2164236"/>
                  <a:pt x="1346463" y="2163706"/>
                  <a:pt x="1346787" y="2163382"/>
                </a:cubicBezTo>
                <a:cubicBezTo>
                  <a:pt x="1347111" y="2163058"/>
                  <a:pt x="1347376" y="2162720"/>
                  <a:pt x="1347582" y="2162366"/>
                </a:cubicBezTo>
                <a:cubicBezTo>
                  <a:pt x="1347788" y="2162013"/>
                  <a:pt x="1347936" y="2161615"/>
                  <a:pt x="1348024" y="2161173"/>
                </a:cubicBezTo>
                <a:cubicBezTo>
                  <a:pt x="1348113" y="2160731"/>
                  <a:pt x="1348186" y="2160231"/>
                  <a:pt x="1348245" y="2159671"/>
                </a:cubicBezTo>
                <a:cubicBezTo>
                  <a:pt x="1348304" y="2159111"/>
                  <a:pt x="1348334" y="2158448"/>
                  <a:pt x="1348334" y="2157683"/>
                </a:cubicBezTo>
                <a:cubicBezTo>
                  <a:pt x="1348334" y="2156622"/>
                  <a:pt x="1348289" y="2155724"/>
                  <a:pt x="1348200" y="2154987"/>
                </a:cubicBezTo>
                <a:cubicBezTo>
                  <a:pt x="1348111" y="2154251"/>
                  <a:pt x="1347978" y="2153677"/>
                  <a:pt x="1347801" y="2153264"/>
                </a:cubicBezTo>
                <a:cubicBezTo>
                  <a:pt x="1347623" y="2152852"/>
                  <a:pt x="1347371" y="2152543"/>
                  <a:pt x="1347046" y="2152336"/>
                </a:cubicBezTo>
                <a:cubicBezTo>
                  <a:pt x="1346721" y="2152130"/>
                  <a:pt x="1346351" y="2152027"/>
                  <a:pt x="1345937" y="2152027"/>
                </a:cubicBezTo>
                <a:cubicBezTo>
                  <a:pt x="1345226" y="2152027"/>
                  <a:pt x="1344175" y="2152336"/>
                  <a:pt x="1342784" y="2152955"/>
                </a:cubicBezTo>
                <a:cubicBezTo>
                  <a:pt x="1341392" y="2153574"/>
                  <a:pt x="1339616" y="2154266"/>
                  <a:pt x="1337455" y="2155032"/>
                </a:cubicBezTo>
                <a:cubicBezTo>
                  <a:pt x="1335295" y="2155797"/>
                  <a:pt x="1332734" y="2156490"/>
                  <a:pt x="1329774" y="2157108"/>
                </a:cubicBezTo>
                <a:cubicBezTo>
                  <a:pt x="1326815" y="2157727"/>
                  <a:pt x="1323440" y="2158036"/>
                  <a:pt x="1319652" y="2158036"/>
                </a:cubicBezTo>
                <a:cubicBezTo>
                  <a:pt x="1314857" y="2158036"/>
                  <a:pt x="1310802" y="2157359"/>
                  <a:pt x="1307487" y="2156004"/>
                </a:cubicBezTo>
                <a:cubicBezTo>
                  <a:pt x="1304172" y="2154649"/>
                  <a:pt x="1301478" y="2152705"/>
                  <a:pt x="1299406" y="2150171"/>
                </a:cubicBezTo>
                <a:cubicBezTo>
                  <a:pt x="1297334" y="2147638"/>
                  <a:pt x="1295854" y="2144604"/>
                  <a:pt x="1294966" y="2141070"/>
                </a:cubicBezTo>
                <a:cubicBezTo>
                  <a:pt x="1294078" y="2137535"/>
                  <a:pt x="1293635" y="2133558"/>
                  <a:pt x="1293635" y="2129140"/>
                </a:cubicBezTo>
                <a:lnTo>
                  <a:pt x="1346010" y="2129140"/>
                </a:lnTo>
                <a:cubicBezTo>
                  <a:pt x="1347490" y="2129140"/>
                  <a:pt x="1348807" y="2128654"/>
                  <a:pt x="1349961" y="2127682"/>
                </a:cubicBezTo>
                <a:cubicBezTo>
                  <a:pt x="1351114" y="2126710"/>
                  <a:pt x="1351691" y="2125075"/>
                  <a:pt x="1351691" y="2122778"/>
                </a:cubicBezTo>
                <a:lnTo>
                  <a:pt x="1351691" y="2120127"/>
                </a:lnTo>
                <a:cubicBezTo>
                  <a:pt x="1351691" y="2114943"/>
                  <a:pt x="1351029" y="2110068"/>
                  <a:pt x="1349703" y="2105502"/>
                </a:cubicBezTo>
                <a:cubicBezTo>
                  <a:pt x="1348378" y="2100936"/>
                  <a:pt x="1346301" y="2096960"/>
                  <a:pt x="1343473" y="2093573"/>
                </a:cubicBezTo>
                <a:cubicBezTo>
                  <a:pt x="1340646" y="2090185"/>
                  <a:pt x="1337037" y="2087490"/>
                  <a:pt x="1332648" y="2085487"/>
                </a:cubicBezTo>
                <a:cubicBezTo>
                  <a:pt x="1328259" y="2083484"/>
                  <a:pt x="1322943" y="2082483"/>
                  <a:pt x="1316698" y="2082483"/>
                </a:cubicBezTo>
                <a:close/>
                <a:moveTo>
                  <a:pt x="1002373" y="2082483"/>
                </a:moveTo>
                <a:cubicBezTo>
                  <a:pt x="996541" y="2082483"/>
                  <a:pt x="991268" y="2083499"/>
                  <a:pt x="986556" y="2085531"/>
                </a:cubicBezTo>
                <a:cubicBezTo>
                  <a:pt x="981843" y="2087564"/>
                  <a:pt x="977822" y="2090480"/>
                  <a:pt x="974493" y="2094279"/>
                </a:cubicBezTo>
                <a:cubicBezTo>
                  <a:pt x="971165" y="2098079"/>
                  <a:pt x="968617" y="2102704"/>
                  <a:pt x="966850" y="2108153"/>
                </a:cubicBezTo>
                <a:cubicBezTo>
                  <a:pt x="965082" y="2113602"/>
                  <a:pt x="964199" y="2119744"/>
                  <a:pt x="964199" y="2126578"/>
                </a:cubicBezTo>
                <a:cubicBezTo>
                  <a:pt x="964199" y="2133765"/>
                  <a:pt x="965053" y="2140068"/>
                  <a:pt x="966761" y="2145488"/>
                </a:cubicBezTo>
                <a:cubicBezTo>
                  <a:pt x="968470" y="2150908"/>
                  <a:pt x="971003" y="2155415"/>
                  <a:pt x="974361" y="2159008"/>
                </a:cubicBezTo>
                <a:cubicBezTo>
                  <a:pt x="977719" y="2162602"/>
                  <a:pt x="981857" y="2165312"/>
                  <a:pt x="986776" y="2167138"/>
                </a:cubicBezTo>
                <a:cubicBezTo>
                  <a:pt x="991696" y="2168964"/>
                  <a:pt x="997425" y="2169877"/>
                  <a:pt x="1003964" y="2169877"/>
                </a:cubicBezTo>
                <a:cubicBezTo>
                  <a:pt x="1007734" y="2169877"/>
                  <a:pt x="1011283" y="2169597"/>
                  <a:pt x="1014612" y="2169038"/>
                </a:cubicBezTo>
                <a:cubicBezTo>
                  <a:pt x="1017940" y="2168478"/>
                  <a:pt x="1020871" y="2167845"/>
                  <a:pt x="1023404" y="2167138"/>
                </a:cubicBezTo>
                <a:cubicBezTo>
                  <a:pt x="1025938" y="2166431"/>
                  <a:pt x="1028000" y="2165709"/>
                  <a:pt x="1029590" y="2164973"/>
                </a:cubicBezTo>
                <a:cubicBezTo>
                  <a:pt x="1031181" y="2164236"/>
                  <a:pt x="1032138" y="2163706"/>
                  <a:pt x="1032462" y="2163382"/>
                </a:cubicBezTo>
                <a:cubicBezTo>
                  <a:pt x="1032786" y="2163058"/>
                  <a:pt x="1033051" y="2162720"/>
                  <a:pt x="1033257" y="2162366"/>
                </a:cubicBezTo>
                <a:cubicBezTo>
                  <a:pt x="1033463" y="2162013"/>
                  <a:pt x="1033611" y="2161615"/>
                  <a:pt x="1033699" y="2161173"/>
                </a:cubicBezTo>
                <a:cubicBezTo>
                  <a:pt x="1033788" y="2160731"/>
                  <a:pt x="1033861" y="2160231"/>
                  <a:pt x="1033920" y="2159671"/>
                </a:cubicBezTo>
                <a:cubicBezTo>
                  <a:pt x="1033979" y="2159111"/>
                  <a:pt x="1034008" y="2158448"/>
                  <a:pt x="1034008" y="2157683"/>
                </a:cubicBezTo>
                <a:cubicBezTo>
                  <a:pt x="1034008" y="2156622"/>
                  <a:pt x="1033964" y="2155724"/>
                  <a:pt x="1033875" y="2154987"/>
                </a:cubicBezTo>
                <a:cubicBezTo>
                  <a:pt x="1033786" y="2154251"/>
                  <a:pt x="1033653" y="2153677"/>
                  <a:pt x="1033475" y="2153264"/>
                </a:cubicBezTo>
                <a:cubicBezTo>
                  <a:pt x="1033298" y="2152852"/>
                  <a:pt x="1033046" y="2152543"/>
                  <a:pt x="1032721" y="2152336"/>
                </a:cubicBezTo>
                <a:cubicBezTo>
                  <a:pt x="1032396" y="2152130"/>
                  <a:pt x="1032026" y="2152027"/>
                  <a:pt x="1031612" y="2152027"/>
                </a:cubicBezTo>
                <a:cubicBezTo>
                  <a:pt x="1030901" y="2152027"/>
                  <a:pt x="1029850" y="2152336"/>
                  <a:pt x="1028459" y="2152955"/>
                </a:cubicBezTo>
                <a:cubicBezTo>
                  <a:pt x="1027067" y="2153574"/>
                  <a:pt x="1025291" y="2154266"/>
                  <a:pt x="1023130" y="2155032"/>
                </a:cubicBezTo>
                <a:cubicBezTo>
                  <a:pt x="1020969" y="2155797"/>
                  <a:pt x="1018409" y="2156490"/>
                  <a:pt x="1015449" y="2157108"/>
                </a:cubicBezTo>
                <a:cubicBezTo>
                  <a:pt x="1012490" y="2157727"/>
                  <a:pt x="1009115" y="2158036"/>
                  <a:pt x="1005327" y="2158036"/>
                </a:cubicBezTo>
                <a:cubicBezTo>
                  <a:pt x="1000532" y="2158036"/>
                  <a:pt x="996477" y="2157359"/>
                  <a:pt x="993162" y="2156004"/>
                </a:cubicBezTo>
                <a:cubicBezTo>
                  <a:pt x="989846" y="2154649"/>
                  <a:pt x="987153" y="2152705"/>
                  <a:pt x="985081" y="2150171"/>
                </a:cubicBezTo>
                <a:cubicBezTo>
                  <a:pt x="983009" y="2147638"/>
                  <a:pt x="981529" y="2144604"/>
                  <a:pt x="980641" y="2141070"/>
                </a:cubicBezTo>
                <a:cubicBezTo>
                  <a:pt x="979753" y="2137535"/>
                  <a:pt x="979309" y="2133558"/>
                  <a:pt x="979309" y="2129140"/>
                </a:cubicBezTo>
                <a:lnTo>
                  <a:pt x="1031685" y="2129140"/>
                </a:lnTo>
                <a:cubicBezTo>
                  <a:pt x="1033165" y="2129140"/>
                  <a:pt x="1034482" y="2128654"/>
                  <a:pt x="1035636" y="2127682"/>
                </a:cubicBezTo>
                <a:cubicBezTo>
                  <a:pt x="1036789" y="2126710"/>
                  <a:pt x="1037366" y="2125075"/>
                  <a:pt x="1037366" y="2122778"/>
                </a:cubicBezTo>
                <a:lnTo>
                  <a:pt x="1037366" y="2120127"/>
                </a:lnTo>
                <a:cubicBezTo>
                  <a:pt x="1037366" y="2114943"/>
                  <a:pt x="1036704" y="2110068"/>
                  <a:pt x="1035378" y="2105502"/>
                </a:cubicBezTo>
                <a:cubicBezTo>
                  <a:pt x="1034053" y="2100936"/>
                  <a:pt x="1031976" y="2096960"/>
                  <a:pt x="1029148" y="2093573"/>
                </a:cubicBezTo>
                <a:cubicBezTo>
                  <a:pt x="1026321" y="2090185"/>
                  <a:pt x="1022712" y="2087490"/>
                  <a:pt x="1018323" y="2085487"/>
                </a:cubicBezTo>
                <a:cubicBezTo>
                  <a:pt x="1013934" y="2083484"/>
                  <a:pt x="1008618" y="2082483"/>
                  <a:pt x="1002373" y="2082483"/>
                </a:cubicBezTo>
                <a:close/>
                <a:moveTo>
                  <a:pt x="657106" y="2082483"/>
                </a:moveTo>
                <a:cubicBezTo>
                  <a:pt x="652570" y="2082483"/>
                  <a:pt x="648078" y="2083646"/>
                  <a:pt x="643630" y="2085973"/>
                </a:cubicBezTo>
                <a:cubicBezTo>
                  <a:pt x="639182" y="2088300"/>
                  <a:pt x="634720" y="2091967"/>
                  <a:pt x="630243" y="2096975"/>
                </a:cubicBezTo>
                <a:lnTo>
                  <a:pt x="630243" y="2086459"/>
                </a:lnTo>
                <a:cubicBezTo>
                  <a:pt x="630243" y="2085988"/>
                  <a:pt x="630139" y="2085590"/>
                  <a:pt x="629933" y="2085266"/>
                </a:cubicBezTo>
                <a:cubicBezTo>
                  <a:pt x="629727" y="2084942"/>
                  <a:pt x="629388" y="2084648"/>
                  <a:pt x="628917" y="2084382"/>
                </a:cubicBezTo>
                <a:cubicBezTo>
                  <a:pt x="628446" y="2084117"/>
                  <a:pt x="627783" y="2083941"/>
                  <a:pt x="626929" y="2083852"/>
                </a:cubicBezTo>
                <a:cubicBezTo>
                  <a:pt x="626075" y="2083764"/>
                  <a:pt x="624999" y="2083720"/>
                  <a:pt x="623703" y="2083720"/>
                </a:cubicBezTo>
                <a:cubicBezTo>
                  <a:pt x="622348" y="2083720"/>
                  <a:pt x="621259" y="2083764"/>
                  <a:pt x="620434" y="2083852"/>
                </a:cubicBezTo>
                <a:cubicBezTo>
                  <a:pt x="619609" y="2083941"/>
                  <a:pt x="618932" y="2084117"/>
                  <a:pt x="618401" y="2084382"/>
                </a:cubicBezTo>
                <a:cubicBezTo>
                  <a:pt x="617871" y="2084648"/>
                  <a:pt x="617518" y="2084942"/>
                  <a:pt x="617341" y="2085266"/>
                </a:cubicBezTo>
                <a:cubicBezTo>
                  <a:pt x="617164" y="2085590"/>
                  <a:pt x="617076" y="2085988"/>
                  <a:pt x="617076" y="2086459"/>
                </a:cubicBezTo>
                <a:lnTo>
                  <a:pt x="617076" y="2165989"/>
                </a:lnTo>
                <a:cubicBezTo>
                  <a:pt x="617076" y="2166460"/>
                  <a:pt x="617179" y="2166858"/>
                  <a:pt x="617385" y="2167182"/>
                </a:cubicBezTo>
                <a:cubicBezTo>
                  <a:pt x="617591" y="2167506"/>
                  <a:pt x="617974" y="2167786"/>
                  <a:pt x="618534" y="2168022"/>
                </a:cubicBezTo>
                <a:cubicBezTo>
                  <a:pt x="619094" y="2168257"/>
                  <a:pt x="619845" y="2168434"/>
                  <a:pt x="620787" y="2168552"/>
                </a:cubicBezTo>
                <a:cubicBezTo>
                  <a:pt x="621730" y="2168670"/>
                  <a:pt x="622908" y="2168728"/>
                  <a:pt x="624322" y="2168728"/>
                </a:cubicBezTo>
                <a:cubicBezTo>
                  <a:pt x="625795" y="2168728"/>
                  <a:pt x="627002" y="2168670"/>
                  <a:pt x="627945" y="2168552"/>
                </a:cubicBezTo>
                <a:cubicBezTo>
                  <a:pt x="628887" y="2168434"/>
                  <a:pt x="629624" y="2168257"/>
                  <a:pt x="630154" y="2168022"/>
                </a:cubicBezTo>
                <a:cubicBezTo>
                  <a:pt x="630684" y="2167786"/>
                  <a:pt x="631067" y="2167506"/>
                  <a:pt x="631303" y="2167182"/>
                </a:cubicBezTo>
                <a:cubicBezTo>
                  <a:pt x="631538" y="2166858"/>
                  <a:pt x="631656" y="2166460"/>
                  <a:pt x="631656" y="2165989"/>
                </a:cubicBezTo>
                <a:lnTo>
                  <a:pt x="631656" y="2110406"/>
                </a:lnTo>
                <a:cubicBezTo>
                  <a:pt x="635662" y="2105399"/>
                  <a:pt x="639492" y="2101599"/>
                  <a:pt x="643144" y="2099007"/>
                </a:cubicBezTo>
                <a:cubicBezTo>
                  <a:pt x="646797" y="2096415"/>
                  <a:pt x="650449" y="2095119"/>
                  <a:pt x="654102" y="2095119"/>
                </a:cubicBezTo>
                <a:cubicBezTo>
                  <a:pt x="656929" y="2095119"/>
                  <a:pt x="659418" y="2095649"/>
                  <a:pt x="661568" y="2096710"/>
                </a:cubicBezTo>
                <a:cubicBezTo>
                  <a:pt x="663719" y="2097770"/>
                  <a:pt x="665471" y="2099302"/>
                  <a:pt x="666826" y="2101305"/>
                </a:cubicBezTo>
                <a:cubicBezTo>
                  <a:pt x="668181" y="2103308"/>
                  <a:pt x="669212" y="2105694"/>
                  <a:pt x="669919" y="2108462"/>
                </a:cubicBezTo>
                <a:cubicBezTo>
                  <a:pt x="670626" y="2111231"/>
                  <a:pt x="670979" y="2114884"/>
                  <a:pt x="670979" y="2119420"/>
                </a:cubicBezTo>
                <a:lnTo>
                  <a:pt x="670979" y="2165989"/>
                </a:lnTo>
                <a:cubicBezTo>
                  <a:pt x="670979" y="2166460"/>
                  <a:pt x="671097" y="2166858"/>
                  <a:pt x="671333" y="2167182"/>
                </a:cubicBezTo>
                <a:cubicBezTo>
                  <a:pt x="671569" y="2167506"/>
                  <a:pt x="671952" y="2167786"/>
                  <a:pt x="672482" y="2168022"/>
                </a:cubicBezTo>
                <a:cubicBezTo>
                  <a:pt x="673012" y="2168257"/>
                  <a:pt x="673748" y="2168434"/>
                  <a:pt x="674691" y="2168552"/>
                </a:cubicBezTo>
                <a:cubicBezTo>
                  <a:pt x="675633" y="2168670"/>
                  <a:pt x="676841" y="2168728"/>
                  <a:pt x="678314" y="2168728"/>
                </a:cubicBezTo>
                <a:cubicBezTo>
                  <a:pt x="679728" y="2168728"/>
                  <a:pt x="680906" y="2168670"/>
                  <a:pt x="681849" y="2168552"/>
                </a:cubicBezTo>
                <a:cubicBezTo>
                  <a:pt x="682791" y="2168434"/>
                  <a:pt x="683528" y="2168257"/>
                  <a:pt x="684058" y="2168022"/>
                </a:cubicBezTo>
                <a:cubicBezTo>
                  <a:pt x="684588" y="2167786"/>
                  <a:pt x="684971" y="2167506"/>
                  <a:pt x="685207" y="2167182"/>
                </a:cubicBezTo>
                <a:cubicBezTo>
                  <a:pt x="685442" y="2166858"/>
                  <a:pt x="685560" y="2166460"/>
                  <a:pt x="685560" y="2165989"/>
                </a:cubicBezTo>
                <a:lnTo>
                  <a:pt x="685560" y="2117476"/>
                </a:lnTo>
                <a:cubicBezTo>
                  <a:pt x="685560" y="2111820"/>
                  <a:pt x="685074" y="2106975"/>
                  <a:pt x="684102" y="2102939"/>
                </a:cubicBezTo>
                <a:cubicBezTo>
                  <a:pt x="683130" y="2098904"/>
                  <a:pt x="681525" y="2095384"/>
                  <a:pt x="679286" y="2092380"/>
                </a:cubicBezTo>
                <a:cubicBezTo>
                  <a:pt x="677047" y="2089375"/>
                  <a:pt x="674116" y="2086975"/>
                  <a:pt x="670493" y="2085178"/>
                </a:cubicBezTo>
                <a:cubicBezTo>
                  <a:pt x="666870" y="2083381"/>
                  <a:pt x="662408" y="2082483"/>
                  <a:pt x="657106" y="2082483"/>
                </a:cubicBezTo>
                <a:close/>
                <a:moveTo>
                  <a:pt x="459592" y="2053587"/>
                </a:moveTo>
                <a:cubicBezTo>
                  <a:pt x="458039" y="2053587"/>
                  <a:pt x="456780" y="2053646"/>
                  <a:pt x="455816" y="2053763"/>
                </a:cubicBezTo>
                <a:cubicBezTo>
                  <a:pt x="454852" y="2053881"/>
                  <a:pt x="454075" y="2054073"/>
                  <a:pt x="453485" y="2054338"/>
                </a:cubicBezTo>
                <a:cubicBezTo>
                  <a:pt x="452894" y="2054603"/>
                  <a:pt x="452475" y="2054912"/>
                  <a:pt x="452226" y="2055266"/>
                </a:cubicBezTo>
                <a:cubicBezTo>
                  <a:pt x="451978" y="2055619"/>
                  <a:pt x="451853" y="2056002"/>
                  <a:pt x="451853" y="2056414"/>
                </a:cubicBezTo>
                <a:lnTo>
                  <a:pt x="451853" y="2118448"/>
                </a:lnTo>
                <a:cubicBezTo>
                  <a:pt x="451853" y="2123102"/>
                  <a:pt x="451868" y="2127947"/>
                  <a:pt x="451898" y="2132984"/>
                </a:cubicBezTo>
                <a:cubicBezTo>
                  <a:pt x="451927" y="2138021"/>
                  <a:pt x="452001" y="2142866"/>
                  <a:pt x="452118" y="2147520"/>
                </a:cubicBezTo>
                <a:lnTo>
                  <a:pt x="452030" y="2147520"/>
                </a:lnTo>
                <a:cubicBezTo>
                  <a:pt x="450663" y="2144752"/>
                  <a:pt x="449282" y="2141998"/>
                  <a:pt x="447888" y="2139258"/>
                </a:cubicBezTo>
                <a:cubicBezTo>
                  <a:pt x="446493" y="2136519"/>
                  <a:pt x="445084" y="2133735"/>
                  <a:pt x="443661" y="2130907"/>
                </a:cubicBezTo>
                <a:cubicBezTo>
                  <a:pt x="442237" y="2128080"/>
                  <a:pt x="440757" y="2125208"/>
                  <a:pt x="439220" y="2122292"/>
                </a:cubicBezTo>
                <a:cubicBezTo>
                  <a:pt x="437683" y="2119376"/>
                  <a:pt x="436088" y="2116386"/>
                  <a:pt x="434437" y="2113323"/>
                </a:cubicBezTo>
                <a:lnTo>
                  <a:pt x="407620" y="2063130"/>
                </a:lnTo>
                <a:cubicBezTo>
                  <a:pt x="406652" y="2061304"/>
                  <a:pt x="405727" y="2059787"/>
                  <a:pt x="404845" y="2058579"/>
                </a:cubicBezTo>
                <a:cubicBezTo>
                  <a:pt x="403963" y="2057372"/>
                  <a:pt x="403051" y="2056429"/>
                  <a:pt x="402109" y="2055752"/>
                </a:cubicBezTo>
                <a:cubicBezTo>
                  <a:pt x="401167" y="2055074"/>
                  <a:pt x="400103" y="2054588"/>
                  <a:pt x="398917" y="2054294"/>
                </a:cubicBezTo>
                <a:cubicBezTo>
                  <a:pt x="397731" y="2053999"/>
                  <a:pt x="396256" y="2053852"/>
                  <a:pt x="394494" y="2053852"/>
                </a:cubicBezTo>
                <a:lnTo>
                  <a:pt x="387014" y="2053852"/>
                </a:lnTo>
                <a:cubicBezTo>
                  <a:pt x="385434" y="2053852"/>
                  <a:pt x="383975" y="2054352"/>
                  <a:pt x="382637" y="2055354"/>
                </a:cubicBezTo>
                <a:cubicBezTo>
                  <a:pt x="381299" y="2056355"/>
                  <a:pt x="380630" y="2058034"/>
                  <a:pt x="380630" y="2060391"/>
                </a:cubicBezTo>
                <a:lnTo>
                  <a:pt x="380630" y="2165901"/>
                </a:lnTo>
                <a:cubicBezTo>
                  <a:pt x="380630" y="2166313"/>
                  <a:pt x="380754" y="2166711"/>
                  <a:pt x="381003" y="2167094"/>
                </a:cubicBezTo>
                <a:cubicBezTo>
                  <a:pt x="381251" y="2167477"/>
                  <a:pt x="381655" y="2167771"/>
                  <a:pt x="382215" y="2167977"/>
                </a:cubicBezTo>
                <a:cubicBezTo>
                  <a:pt x="382775" y="2168184"/>
                  <a:pt x="383536" y="2168360"/>
                  <a:pt x="384499" y="2168508"/>
                </a:cubicBezTo>
                <a:cubicBezTo>
                  <a:pt x="385463" y="2168655"/>
                  <a:pt x="386690" y="2168728"/>
                  <a:pt x="388182" y="2168728"/>
                </a:cubicBezTo>
                <a:cubicBezTo>
                  <a:pt x="389675" y="2168728"/>
                  <a:pt x="390902" y="2168655"/>
                  <a:pt x="391866" y="2168508"/>
                </a:cubicBezTo>
                <a:cubicBezTo>
                  <a:pt x="392830" y="2168360"/>
                  <a:pt x="393607" y="2168184"/>
                  <a:pt x="394198" y="2167977"/>
                </a:cubicBezTo>
                <a:cubicBezTo>
                  <a:pt x="394788" y="2167771"/>
                  <a:pt x="395208" y="2167477"/>
                  <a:pt x="395456" y="2167094"/>
                </a:cubicBezTo>
                <a:cubicBezTo>
                  <a:pt x="395705" y="2166711"/>
                  <a:pt x="395829" y="2166313"/>
                  <a:pt x="395829" y="2165901"/>
                </a:cubicBezTo>
                <a:lnTo>
                  <a:pt x="395829" y="2096886"/>
                </a:lnTo>
                <a:cubicBezTo>
                  <a:pt x="395829" y="2092527"/>
                  <a:pt x="395799" y="2088138"/>
                  <a:pt x="395741" y="2083720"/>
                </a:cubicBezTo>
                <a:cubicBezTo>
                  <a:pt x="395682" y="2079301"/>
                  <a:pt x="395593" y="2074971"/>
                  <a:pt x="395475" y="2070730"/>
                </a:cubicBezTo>
                <a:lnTo>
                  <a:pt x="395652" y="2070730"/>
                </a:lnTo>
                <a:cubicBezTo>
                  <a:pt x="397248" y="2074206"/>
                  <a:pt x="398973" y="2077784"/>
                  <a:pt x="400825" y="2081466"/>
                </a:cubicBezTo>
                <a:cubicBezTo>
                  <a:pt x="402678" y="2085148"/>
                  <a:pt x="404516" y="2088668"/>
                  <a:pt x="406339" y="2092026"/>
                </a:cubicBezTo>
                <a:lnTo>
                  <a:pt x="441222" y="2157064"/>
                </a:lnTo>
                <a:cubicBezTo>
                  <a:pt x="442418" y="2159362"/>
                  <a:pt x="443550" y="2161247"/>
                  <a:pt x="444616" y="2162720"/>
                </a:cubicBezTo>
                <a:cubicBezTo>
                  <a:pt x="445683" y="2164192"/>
                  <a:pt x="446749" y="2165356"/>
                  <a:pt x="447815" y="2166210"/>
                </a:cubicBezTo>
                <a:cubicBezTo>
                  <a:pt x="448881" y="2167064"/>
                  <a:pt x="450008" y="2167653"/>
                  <a:pt x="451196" y="2167977"/>
                </a:cubicBezTo>
                <a:cubicBezTo>
                  <a:pt x="452384" y="2168301"/>
                  <a:pt x="453771" y="2168463"/>
                  <a:pt x="455355" y="2168463"/>
                </a:cubicBezTo>
                <a:lnTo>
                  <a:pt x="460381" y="2168463"/>
                </a:lnTo>
                <a:cubicBezTo>
                  <a:pt x="461173" y="2168463"/>
                  <a:pt x="461966" y="2168346"/>
                  <a:pt x="462758" y="2168110"/>
                </a:cubicBezTo>
                <a:cubicBezTo>
                  <a:pt x="463550" y="2167874"/>
                  <a:pt x="464266" y="2167491"/>
                  <a:pt x="464905" y="2166961"/>
                </a:cubicBezTo>
                <a:cubicBezTo>
                  <a:pt x="465545" y="2166431"/>
                  <a:pt x="466063" y="2165753"/>
                  <a:pt x="466459" y="2164929"/>
                </a:cubicBezTo>
                <a:cubicBezTo>
                  <a:pt x="466855" y="2164104"/>
                  <a:pt x="467052" y="2163102"/>
                  <a:pt x="467052" y="2161924"/>
                </a:cubicBezTo>
                <a:lnTo>
                  <a:pt x="467052" y="2056414"/>
                </a:lnTo>
                <a:cubicBezTo>
                  <a:pt x="467052" y="2056002"/>
                  <a:pt x="466928" y="2055619"/>
                  <a:pt x="466680" y="2055266"/>
                </a:cubicBezTo>
                <a:cubicBezTo>
                  <a:pt x="466431" y="2054912"/>
                  <a:pt x="466027" y="2054603"/>
                  <a:pt x="465467" y="2054338"/>
                </a:cubicBezTo>
                <a:cubicBezTo>
                  <a:pt x="464908" y="2054073"/>
                  <a:pt x="464131" y="2053881"/>
                  <a:pt x="463136" y="2053763"/>
                </a:cubicBezTo>
                <a:cubicBezTo>
                  <a:pt x="462141" y="2053646"/>
                  <a:pt x="460960" y="2053587"/>
                  <a:pt x="459592" y="2053587"/>
                </a:cubicBezTo>
                <a:close/>
                <a:moveTo>
                  <a:pt x="586310" y="2050936"/>
                </a:moveTo>
                <a:cubicBezTo>
                  <a:pt x="582834" y="2050936"/>
                  <a:pt x="580449" y="2051554"/>
                  <a:pt x="579153" y="2052791"/>
                </a:cubicBezTo>
                <a:cubicBezTo>
                  <a:pt x="577857" y="2054028"/>
                  <a:pt x="577209" y="2056355"/>
                  <a:pt x="577209" y="2059772"/>
                </a:cubicBezTo>
                <a:cubicBezTo>
                  <a:pt x="577209" y="2063130"/>
                  <a:pt x="577842" y="2065413"/>
                  <a:pt x="579108" y="2066621"/>
                </a:cubicBezTo>
                <a:cubicBezTo>
                  <a:pt x="580375" y="2067828"/>
                  <a:pt x="582717" y="2068432"/>
                  <a:pt x="586133" y="2068432"/>
                </a:cubicBezTo>
                <a:cubicBezTo>
                  <a:pt x="589609" y="2068432"/>
                  <a:pt x="591995" y="2067814"/>
                  <a:pt x="593291" y="2066577"/>
                </a:cubicBezTo>
                <a:cubicBezTo>
                  <a:pt x="594587" y="2065339"/>
                  <a:pt x="595235" y="2063012"/>
                  <a:pt x="595235" y="2059596"/>
                </a:cubicBezTo>
                <a:cubicBezTo>
                  <a:pt x="595235" y="2056238"/>
                  <a:pt x="594602" y="2053955"/>
                  <a:pt x="593335" y="2052747"/>
                </a:cubicBezTo>
                <a:cubicBezTo>
                  <a:pt x="592069" y="2051539"/>
                  <a:pt x="589727" y="2050936"/>
                  <a:pt x="586310" y="2050936"/>
                </a:cubicBezTo>
                <a:close/>
                <a:moveTo>
                  <a:pt x="1123268" y="2044352"/>
                </a:moveTo>
                <a:cubicBezTo>
                  <a:pt x="1122620" y="2044323"/>
                  <a:pt x="1121795" y="2044397"/>
                  <a:pt x="1120794" y="2044573"/>
                </a:cubicBezTo>
                <a:lnTo>
                  <a:pt x="1092428" y="2049257"/>
                </a:lnTo>
                <a:cubicBezTo>
                  <a:pt x="1089070" y="2049846"/>
                  <a:pt x="1086051" y="2050523"/>
                  <a:pt x="1083371" y="2051289"/>
                </a:cubicBezTo>
                <a:cubicBezTo>
                  <a:pt x="1080690" y="2052055"/>
                  <a:pt x="1078289" y="2052953"/>
                  <a:pt x="1076169" y="2053984"/>
                </a:cubicBezTo>
                <a:cubicBezTo>
                  <a:pt x="1074048" y="2055015"/>
                  <a:pt x="1072119" y="2056135"/>
                  <a:pt x="1070381" y="2057342"/>
                </a:cubicBezTo>
                <a:cubicBezTo>
                  <a:pt x="1068643" y="2058550"/>
                  <a:pt x="1066875" y="2060155"/>
                  <a:pt x="1065079" y="2062158"/>
                </a:cubicBezTo>
                <a:cubicBezTo>
                  <a:pt x="1063282" y="2064161"/>
                  <a:pt x="1061529" y="2066871"/>
                  <a:pt x="1059821" y="2070288"/>
                </a:cubicBezTo>
                <a:cubicBezTo>
                  <a:pt x="1058112" y="2073705"/>
                  <a:pt x="1056640" y="2077843"/>
                  <a:pt x="1055402" y="2082703"/>
                </a:cubicBezTo>
                <a:cubicBezTo>
                  <a:pt x="1054165" y="2087564"/>
                  <a:pt x="1053208" y="2093042"/>
                  <a:pt x="1052531" y="2099140"/>
                </a:cubicBezTo>
                <a:cubicBezTo>
                  <a:pt x="1051853" y="2105237"/>
                  <a:pt x="1051514" y="2111909"/>
                  <a:pt x="1051514" y="2119155"/>
                </a:cubicBezTo>
                <a:cubicBezTo>
                  <a:pt x="1051514" y="2127697"/>
                  <a:pt x="1052251" y="2135134"/>
                  <a:pt x="1053724" y="2141467"/>
                </a:cubicBezTo>
                <a:cubicBezTo>
                  <a:pt x="1055196" y="2147800"/>
                  <a:pt x="1057479" y="2153073"/>
                  <a:pt x="1060572" y="2157285"/>
                </a:cubicBezTo>
                <a:cubicBezTo>
                  <a:pt x="1063665" y="2161497"/>
                  <a:pt x="1067582" y="2164649"/>
                  <a:pt x="1072325" y="2166740"/>
                </a:cubicBezTo>
                <a:cubicBezTo>
                  <a:pt x="1077067" y="2168832"/>
                  <a:pt x="1082678" y="2169877"/>
                  <a:pt x="1089159" y="2169877"/>
                </a:cubicBezTo>
                <a:cubicBezTo>
                  <a:pt x="1095403" y="2169877"/>
                  <a:pt x="1101014" y="2168787"/>
                  <a:pt x="1105992" y="2166608"/>
                </a:cubicBezTo>
                <a:cubicBezTo>
                  <a:pt x="1110970" y="2164428"/>
                  <a:pt x="1115197" y="2161350"/>
                  <a:pt x="1118673" y="2157373"/>
                </a:cubicBezTo>
                <a:cubicBezTo>
                  <a:pt x="1122149" y="2153397"/>
                  <a:pt x="1124800" y="2148669"/>
                  <a:pt x="1126626" y="2143190"/>
                </a:cubicBezTo>
                <a:cubicBezTo>
                  <a:pt x="1128452" y="2137712"/>
                  <a:pt x="1129365" y="2131644"/>
                  <a:pt x="1129365" y="2124987"/>
                </a:cubicBezTo>
                <a:cubicBezTo>
                  <a:pt x="1129365" y="2119037"/>
                  <a:pt x="1128673" y="2113588"/>
                  <a:pt x="1127289" y="2108639"/>
                </a:cubicBezTo>
                <a:cubicBezTo>
                  <a:pt x="1125904" y="2103691"/>
                  <a:pt x="1123813" y="2099449"/>
                  <a:pt x="1121015" y="2095914"/>
                </a:cubicBezTo>
                <a:cubicBezTo>
                  <a:pt x="1118216" y="2092380"/>
                  <a:pt x="1114682" y="2089655"/>
                  <a:pt x="1110411" y="2087740"/>
                </a:cubicBezTo>
                <a:cubicBezTo>
                  <a:pt x="1106140" y="2085826"/>
                  <a:pt x="1101147" y="2084868"/>
                  <a:pt x="1095433" y="2084868"/>
                </a:cubicBezTo>
                <a:cubicBezTo>
                  <a:pt x="1092428" y="2084868"/>
                  <a:pt x="1089586" y="2085178"/>
                  <a:pt x="1086905" y="2085796"/>
                </a:cubicBezTo>
                <a:cubicBezTo>
                  <a:pt x="1084225" y="2086415"/>
                  <a:pt x="1081677" y="2087313"/>
                  <a:pt x="1079262" y="2088491"/>
                </a:cubicBezTo>
                <a:cubicBezTo>
                  <a:pt x="1076846" y="2089670"/>
                  <a:pt x="1074549" y="2091098"/>
                  <a:pt x="1072369" y="2092777"/>
                </a:cubicBezTo>
                <a:cubicBezTo>
                  <a:pt x="1070189" y="2094456"/>
                  <a:pt x="1068127" y="2096327"/>
                  <a:pt x="1066183" y="2098389"/>
                </a:cubicBezTo>
                <a:cubicBezTo>
                  <a:pt x="1066596" y="2095266"/>
                  <a:pt x="1067023" y="2092335"/>
                  <a:pt x="1067465" y="2089596"/>
                </a:cubicBezTo>
                <a:cubicBezTo>
                  <a:pt x="1067906" y="2086857"/>
                  <a:pt x="1068466" y="2084324"/>
                  <a:pt x="1069144" y="2081997"/>
                </a:cubicBezTo>
                <a:cubicBezTo>
                  <a:pt x="1069821" y="2079670"/>
                  <a:pt x="1070646" y="2077593"/>
                  <a:pt x="1071618" y="2075767"/>
                </a:cubicBezTo>
                <a:cubicBezTo>
                  <a:pt x="1072590" y="2073940"/>
                  <a:pt x="1073665" y="2072409"/>
                  <a:pt x="1074843" y="2071172"/>
                </a:cubicBezTo>
                <a:cubicBezTo>
                  <a:pt x="1076021" y="2069934"/>
                  <a:pt x="1077200" y="2068918"/>
                  <a:pt x="1078378" y="2068123"/>
                </a:cubicBezTo>
                <a:cubicBezTo>
                  <a:pt x="1079556" y="2067328"/>
                  <a:pt x="1080926" y="2066606"/>
                  <a:pt x="1082487" y="2065958"/>
                </a:cubicBezTo>
                <a:cubicBezTo>
                  <a:pt x="1084048" y="2065310"/>
                  <a:pt x="1085830" y="2064721"/>
                  <a:pt x="1087833" y="2064191"/>
                </a:cubicBezTo>
                <a:cubicBezTo>
                  <a:pt x="1089836" y="2063660"/>
                  <a:pt x="1092163" y="2063189"/>
                  <a:pt x="1094814" y="2062777"/>
                </a:cubicBezTo>
                <a:lnTo>
                  <a:pt x="1121236" y="2058358"/>
                </a:lnTo>
                <a:cubicBezTo>
                  <a:pt x="1122178" y="2058182"/>
                  <a:pt x="1122944" y="2057946"/>
                  <a:pt x="1123533" y="2057652"/>
                </a:cubicBezTo>
                <a:cubicBezTo>
                  <a:pt x="1124122" y="2057357"/>
                  <a:pt x="1124564" y="2056945"/>
                  <a:pt x="1124859" y="2056414"/>
                </a:cubicBezTo>
                <a:cubicBezTo>
                  <a:pt x="1125153" y="2055884"/>
                  <a:pt x="1125359" y="2055207"/>
                  <a:pt x="1125477" y="2054382"/>
                </a:cubicBezTo>
                <a:cubicBezTo>
                  <a:pt x="1125595" y="2053557"/>
                  <a:pt x="1125654" y="2052556"/>
                  <a:pt x="1125654" y="2051377"/>
                </a:cubicBezTo>
                <a:cubicBezTo>
                  <a:pt x="1125654" y="2049610"/>
                  <a:pt x="1125595" y="2048226"/>
                  <a:pt x="1125477" y="2047224"/>
                </a:cubicBezTo>
                <a:cubicBezTo>
                  <a:pt x="1125359" y="2046223"/>
                  <a:pt x="1125124" y="2045501"/>
                  <a:pt x="1124770" y="2045059"/>
                </a:cubicBezTo>
                <a:cubicBezTo>
                  <a:pt x="1124417" y="2044617"/>
                  <a:pt x="1123916" y="2044382"/>
                  <a:pt x="1123268" y="2044352"/>
                </a:cubicBezTo>
                <a:close/>
                <a:moveTo>
                  <a:pt x="1734859" y="2042806"/>
                </a:moveTo>
                <a:cubicBezTo>
                  <a:pt x="1733504" y="2042806"/>
                  <a:pt x="1732414" y="2042894"/>
                  <a:pt x="1731589" y="2043071"/>
                </a:cubicBezTo>
                <a:cubicBezTo>
                  <a:pt x="1730764" y="2043248"/>
                  <a:pt x="1730116" y="2043483"/>
                  <a:pt x="1729645" y="2043778"/>
                </a:cubicBezTo>
                <a:cubicBezTo>
                  <a:pt x="1729174" y="2044072"/>
                  <a:pt x="1728909" y="2044455"/>
                  <a:pt x="1728850" y="2044927"/>
                </a:cubicBezTo>
                <a:cubicBezTo>
                  <a:pt x="1728791" y="2045398"/>
                  <a:pt x="1728879" y="2045899"/>
                  <a:pt x="1729115" y="2046429"/>
                </a:cubicBezTo>
                <a:cubicBezTo>
                  <a:pt x="1734653" y="2058270"/>
                  <a:pt x="1738806" y="2070420"/>
                  <a:pt x="1741575" y="2082880"/>
                </a:cubicBezTo>
                <a:cubicBezTo>
                  <a:pt x="1744343" y="2095340"/>
                  <a:pt x="1745728" y="2107873"/>
                  <a:pt x="1745728" y="2120480"/>
                </a:cubicBezTo>
                <a:cubicBezTo>
                  <a:pt x="1745728" y="2133146"/>
                  <a:pt x="1744343" y="2145709"/>
                  <a:pt x="1741575" y="2158169"/>
                </a:cubicBezTo>
                <a:cubicBezTo>
                  <a:pt x="1738806" y="2170628"/>
                  <a:pt x="1734711" y="2182808"/>
                  <a:pt x="1729292" y="2194708"/>
                </a:cubicBezTo>
                <a:cubicBezTo>
                  <a:pt x="1728997" y="2195415"/>
                  <a:pt x="1728835" y="2196019"/>
                  <a:pt x="1728806" y="2196520"/>
                </a:cubicBezTo>
                <a:cubicBezTo>
                  <a:pt x="1728776" y="2197021"/>
                  <a:pt x="1728953" y="2197433"/>
                  <a:pt x="1729336" y="2197757"/>
                </a:cubicBezTo>
                <a:cubicBezTo>
                  <a:pt x="1729719" y="2198081"/>
                  <a:pt x="1730337" y="2198317"/>
                  <a:pt x="1731192" y="2198464"/>
                </a:cubicBezTo>
                <a:cubicBezTo>
                  <a:pt x="1732046" y="2198611"/>
                  <a:pt x="1733239" y="2198685"/>
                  <a:pt x="1734770" y="2198685"/>
                </a:cubicBezTo>
                <a:cubicBezTo>
                  <a:pt x="1735831" y="2198685"/>
                  <a:pt x="1736744" y="2198655"/>
                  <a:pt x="1737510" y="2198596"/>
                </a:cubicBezTo>
                <a:cubicBezTo>
                  <a:pt x="1738276" y="2198537"/>
                  <a:pt x="1738938" y="2198420"/>
                  <a:pt x="1739498" y="2198243"/>
                </a:cubicBezTo>
                <a:cubicBezTo>
                  <a:pt x="1740058" y="2198066"/>
                  <a:pt x="1740514" y="2197860"/>
                  <a:pt x="1740868" y="2197624"/>
                </a:cubicBezTo>
                <a:cubicBezTo>
                  <a:pt x="1741221" y="2197389"/>
                  <a:pt x="1741486" y="2197124"/>
                  <a:pt x="1741663" y="2196829"/>
                </a:cubicBezTo>
                <a:cubicBezTo>
                  <a:pt x="1744844" y="2190820"/>
                  <a:pt x="1747628" y="2184738"/>
                  <a:pt x="1750014" y="2178581"/>
                </a:cubicBezTo>
                <a:cubicBezTo>
                  <a:pt x="1752400" y="2172425"/>
                  <a:pt x="1754417" y="2166166"/>
                  <a:pt x="1756067" y="2159803"/>
                </a:cubicBezTo>
                <a:cubicBezTo>
                  <a:pt x="1757716" y="2153441"/>
                  <a:pt x="1758953" y="2147005"/>
                  <a:pt x="1759778" y="2140495"/>
                </a:cubicBezTo>
                <a:cubicBezTo>
                  <a:pt x="1760603" y="2133986"/>
                  <a:pt x="1761015" y="2127402"/>
                  <a:pt x="1761015" y="2120745"/>
                </a:cubicBezTo>
                <a:cubicBezTo>
                  <a:pt x="1761015" y="2107490"/>
                  <a:pt x="1759292" y="2094486"/>
                  <a:pt x="1755846" y="2081731"/>
                </a:cubicBezTo>
                <a:cubicBezTo>
                  <a:pt x="1752400" y="2068977"/>
                  <a:pt x="1747642" y="2056562"/>
                  <a:pt x="1741575" y="2044485"/>
                </a:cubicBezTo>
                <a:cubicBezTo>
                  <a:pt x="1741457" y="2044249"/>
                  <a:pt x="1741280" y="2044043"/>
                  <a:pt x="1741044" y="2043866"/>
                </a:cubicBezTo>
                <a:cubicBezTo>
                  <a:pt x="1740809" y="2043690"/>
                  <a:pt x="1740441" y="2043513"/>
                  <a:pt x="1739940" y="2043336"/>
                </a:cubicBezTo>
                <a:cubicBezTo>
                  <a:pt x="1739439" y="2043159"/>
                  <a:pt x="1738776" y="2043027"/>
                  <a:pt x="1737952" y="2042938"/>
                </a:cubicBezTo>
                <a:cubicBezTo>
                  <a:pt x="1737127" y="2042850"/>
                  <a:pt x="1736096" y="2042806"/>
                  <a:pt x="1734859" y="2042806"/>
                </a:cubicBezTo>
                <a:close/>
                <a:moveTo>
                  <a:pt x="851103" y="2042806"/>
                </a:moveTo>
                <a:cubicBezTo>
                  <a:pt x="849807" y="2042806"/>
                  <a:pt x="848747" y="2042850"/>
                  <a:pt x="847922" y="2042938"/>
                </a:cubicBezTo>
                <a:cubicBezTo>
                  <a:pt x="847097" y="2043027"/>
                  <a:pt x="846449" y="2043159"/>
                  <a:pt x="845978" y="2043336"/>
                </a:cubicBezTo>
                <a:cubicBezTo>
                  <a:pt x="845507" y="2043513"/>
                  <a:pt x="845139" y="2043690"/>
                  <a:pt x="844874" y="2043866"/>
                </a:cubicBezTo>
                <a:cubicBezTo>
                  <a:pt x="844608" y="2044043"/>
                  <a:pt x="844446" y="2044249"/>
                  <a:pt x="844387" y="2044485"/>
                </a:cubicBezTo>
                <a:cubicBezTo>
                  <a:pt x="841383" y="2050553"/>
                  <a:pt x="838673" y="2056679"/>
                  <a:pt x="836258" y="2062865"/>
                </a:cubicBezTo>
                <a:cubicBezTo>
                  <a:pt x="833842" y="2069051"/>
                  <a:pt x="831795" y="2075340"/>
                  <a:pt x="830116" y="2081731"/>
                </a:cubicBezTo>
                <a:cubicBezTo>
                  <a:pt x="828437" y="2088123"/>
                  <a:pt x="827141" y="2094559"/>
                  <a:pt x="826228" y="2101040"/>
                </a:cubicBezTo>
                <a:cubicBezTo>
                  <a:pt x="825315" y="2107520"/>
                  <a:pt x="824858" y="2114088"/>
                  <a:pt x="824858" y="2120745"/>
                </a:cubicBezTo>
                <a:cubicBezTo>
                  <a:pt x="824858" y="2127402"/>
                  <a:pt x="825271" y="2133986"/>
                  <a:pt x="826096" y="2140495"/>
                </a:cubicBezTo>
                <a:cubicBezTo>
                  <a:pt x="826920" y="2147005"/>
                  <a:pt x="828157" y="2153441"/>
                  <a:pt x="829807" y="2159803"/>
                </a:cubicBezTo>
                <a:cubicBezTo>
                  <a:pt x="831457" y="2166166"/>
                  <a:pt x="833489" y="2172425"/>
                  <a:pt x="835904" y="2178581"/>
                </a:cubicBezTo>
                <a:cubicBezTo>
                  <a:pt x="838320" y="2184738"/>
                  <a:pt x="841118" y="2190820"/>
                  <a:pt x="844299" y="2196829"/>
                </a:cubicBezTo>
                <a:cubicBezTo>
                  <a:pt x="844476" y="2197124"/>
                  <a:pt x="844741" y="2197389"/>
                  <a:pt x="845094" y="2197624"/>
                </a:cubicBezTo>
                <a:cubicBezTo>
                  <a:pt x="845448" y="2197860"/>
                  <a:pt x="845904" y="2198066"/>
                  <a:pt x="846464" y="2198243"/>
                </a:cubicBezTo>
                <a:cubicBezTo>
                  <a:pt x="847024" y="2198420"/>
                  <a:pt x="847686" y="2198537"/>
                  <a:pt x="848452" y="2198596"/>
                </a:cubicBezTo>
                <a:cubicBezTo>
                  <a:pt x="849218" y="2198655"/>
                  <a:pt x="850131" y="2198685"/>
                  <a:pt x="851192" y="2198685"/>
                </a:cubicBezTo>
                <a:cubicBezTo>
                  <a:pt x="852665" y="2198685"/>
                  <a:pt x="853828" y="2198611"/>
                  <a:pt x="854682" y="2198464"/>
                </a:cubicBezTo>
                <a:cubicBezTo>
                  <a:pt x="855536" y="2198317"/>
                  <a:pt x="856170" y="2198081"/>
                  <a:pt x="856582" y="2197757"/>
                </a:cubicBezTo>
                <a:cubicBezTo>
                  <a:pt x="856995" y="2197433"/>
                  <a:pt x="857186" y="2197021"/>
                  <a:pt x="857156" y="2196520"/>
                </a:cubicBezTo>
                <a:cubicBezTo>
                  <a:pt x="857127" y="2196019"/>
                  <a:pt x="856965" y="2195415"/>
                  <a:pt x="856670" y="2194708"/>
                </a:cubicBezTo>
                <a:cubicBezTo>
                  <a:pt x="851310" y="2182749"/>
                  <a:pt x="847230" y="2170555"/>
                  <a:pt x="844432" y="2158124"/>
                </a:cubicBezTo>
                <a:cubicBezTo>
                  <a:pt x="841633" y="2145694"/>
                  <a:pt x="840234" y="2133146"/>
                  <a:pt x="840234" y="2120480"/>
                </a:cubicBezTo>
                <a:cubicBezTo>
                  <a:pt x="840234" y="2107873"/>
                  <a:pt x="841604" y="2095340"/>
                  <a:pt x="844343" y="2082880"/>
                </a:cubicBezTo>
                <a:cubicBezTo>
                  <a:pt x="847083" y="2070420"/>
                  <a:pt x="851251" y="2058270"/>
                  <a:pt x="856847" y="2046429"/>
                </a:cubicBezTo>
                <a:cubicBezTo>
                  <a:pt x="857083" y="2045899"/>
                  <a:pt x="857171" y="2045398"/>
                  <a:pt x="857112" y="2044927"/>
                </a:cubicBezTo>
                <a:cubicBezTo>
                  <a:pt x="857053" y="2044455"/>
                  <a:pt x="856788" y="2044072"/>
                  <a:pt x="856317" y="2043778"/>
                </a:cubicBezTo>
                <a:cubicBezTo>
                  <a:pt x="855846" y="2043483"/>
                  <a:pt x="855198" y="2043248"/>
                  <a:pt x="854373" y="2043071"/>
                </a:cubicBezTo>
                <a:cubicBezTo>
                  <a:pt x="853548" y="2042894"/>
                  <a:pt x="852458" y="2042806"/>
                  <a:pt x="851103" y="2042806"/>
                </a:cubicBezTo>
                <a:close/>
                <a:moveTo>
                  <a:pt x="1697787" y="1345137"/>
                </a:moveTo>
                <a:lnTo>
                  <a:pt x="1710246" y="1345137"/>
                </a:lnTo>
                <a:lnTo>
                  <a:pt x="1710246" y="1362015"/>
                </a:lnTo>
                <a:cubicBezTo>
                  <a:pt x="1706653" y="1366021"/>
                  <a:pt x="1703221" y="1368996"/>
                  <a:pt x="1699952" y="1370940"/>
                </a:cubicBezTo>
                <a:cubicBezTo>
                  <a:pt x="1696682" y="1372884"/>
                  <a:pt x="1693133" y="1373856"/>
                  <a:pt x="1689303" y="1373856"/>
                </a:cubicBezTo>
                <a:cubicBezTo>
                  <a:pt x="1684590" y="1373856"/>
                  <a:pt x="1680923" y="1372634"/>
                  <a:pt x="1678302" y="1370189"/>
                </a:cubicBezTo>
                <a:cubicBezTo>
                  <a:pt x="1675680" y="1367744"/>
                  <a:pt x="1674369" y="1364460"/>
                  <a:pt x="1674369" y="1360336"/>
                </a:cubicBezTo>
                <a:cubicBezTo>
                  <a:pt x="1674369" y="1357920"/>
                  <a:pt x="1674826" y="1355785"/>
                  <a:pt x="1675739" y="1353929"/>
                </a:cubicBezTo>
                <a:cubicBezTo>
                  <a:pt x="1676652" y="1352074"/>
                  <a:pt x="1678081" y="1350483"/>
                  <a:pt x="1680025" y="1349157"/>
                </a:cubicBezTo>
                <a:cubicBezTo>
                  <a:pt x="1681969" y="1347832"/>
                  <a:pt x="1684414" y="1346830"/>
                  <a:pt x="1687359" y="1346153"/>
                </a:cubicBezTo>
                <a:cubicBezTo>
                  <a:pt x="1690305" y="1345475"/>
                  <a:pt x="1693781" y="1345137"/>
                  <a:pt x="1697787" y="1345137"/>
                </a:cubicBezTo>
                <a:close/>
                <a:moveTo>
                  <a:pt x="1436445" y="1310409"/>
                </a:moveTo>
                <a:cubicBezTo>
                  <a:pt x="1440239" y="1310409"/>
                  <a:pt x="1443410" y="1311292"/>
                  <a:pt x="1445958" y="1313060"/>
                </a:cubicBezTo>
                <a:cubicBezTo>
                  <a:pt x="1448507" y="1314827"/>
                  <a:pt x="1450537" y="1317183"/>
                  <a:pt x="1452049" y="1320129"/>
                </a:cubicBezTo>
                <a:cubicBezTo>
                  <a:pt x="1453560" y="1323075"/>
                  <a:pt x="1454627" y="1326447"/>
                  <a:pt x="1455249" y="1330247"/>
                </a:cubicBezTo>
                <a:cubicBezTo>
                  <a:pt x="1455872" y="1334047"/>
                  <a:pt x="1456183" y="1337979"/>
                  <a:pt x="1456183" y="1342044"/>
                </a:cubicBezTo>
                <a:cubicBezTo>
                  <a:pt x="1456183" y="1345755"/>
                  <a:pt x="1455797" y="1349437"/>
                  <a:pt x="1455027" y="1353090"/>
                </a:cubicBezTo>
                <a:cubicBezTo>
                  <a:pt x="1454257" y="1356742"/>
                  <a:pt x="1453056" y="1360041"/>
                  <a:pt x="1451426" y="1362987"/>
                </a:cubicBezTo>
                <a:cubicBezTo>
                  <a:pt x="1449796" y="1365932"/>
                  <a:pt x="1447662" y="1368289"/>
                  <a:pt x="1445024" y="1370056"/>
                </a:cubicBezTo>
                <a:cubicBezTo>
                  <a:pt x="1442387" y="1371823"/>
                  <a:pt x="1439231" y="1372707"/>
                  <a:pt x="1435556" y="1372707"/>
                </a:cubicBezTo>
                <a:cubicBezTo>
                  <a:pt x="1431585" y="1372707"/>
                  <a:pt x="1427792" y="1371411"/>
                  <a:pt x="1424176" y="1368819"/>
                </a:cubicBezTo>
                <a:cubicBezTo>
                  <a:pt x="1420560" y="1366227"/>
                  <a:pt x="1416737" y="1362486"/>
                  <a:pt x="1412706" y="1357596"/>
                </a:cubicBezTo>
                <a:lnTo>
                  <a:pt x="1412706" y="1325961"/>
                </a:lnTo>
                <a:cubicBezTo>
                  <a:pt x="1415018" y="1323075"/>
                  <a:pt x="1417211" y="1320644"/>
                  <a:pt x="1419285" y="1318671"/>
                </a:cubicBezTo>
                <a:cubicBezTo>
                  <a:pt x="1421360" y="1316697"/>
                  <a:pt x="1423346" y="1315107"/>
                  <a:pt x="1425243" y="1313899"/>
                </a:cubicBezTo>
                <a:cubicBezTo>
                  <a:pt x="1427139" y="1312691"/>
                  <a:pt x="1429006" y="1311808"/>
                  <a:pt x="1430844" y="1311248"/>
                </a:cubicBezTo>
                <a:cubicBezTo>
                  <a:pt x="1432681" y="1310688"/>
                  <a:pt x="1434548" y="1310409"/>
                  <a:pt x="1436445" y="1310409"/>
                </a:cubicBezTo>
                <a:close/>
                <a:moveTo>
                  <a:pt x="813421" y="1310055"/>
                </a:moveTo>
                <a:cubicBezTo>
                  <a:pt x="818117" y="1310055"/>
                  <a:pt x="822041" y="1310895"/>
                  <a:pt x="825191" y="1312574"/>
                </a:cubicBezTo>
                <a:cubicBezTo>
                  <a:pt x="828341" y="1314253"/>
                  <a:pt x="830838" y="1316535"/>
                  <a:pt x="832681" y="1319422"/>
                </a:cubicBezTo>
                <a:cubicBezTo>
                  <a:pt x="834524" y="1322309"/>
                  <a:pt x="835846" y="1325667"/>
                  <a:pt x="836649" y="1329496"/>
                </a:cubicBezTo>
                <a:cubicBezTo>
                  <a:pt x="837452" y="1333325"/>
                  <a:pt x="837853" y="1337390"/>
                  <a:pt x="837853" y="1341690"/>
                </a:cubicBezTo>
                <a:cubicBezTo>
                  <a:pt x="837853" y="1346285"/>
                  <a:pt x="837377" y="1350498"/>
                  <a:pt x="836426" y="1354327"/>
                </a:cubicBezTo>
                <a:cubicBezTo>
                  <a:pt x="835475" y="1358156"/>
                  <a:pt x="833989" y="1361455"/>
                  <a:pt x="831968" y="1364224"/>
                </a:cubicBezTo>
                <a:cubicBezTo>
                  <a:pt x="829947" y="1366993"/>
                  <a:pt x="827361" y="1369143"/>
                  <a:pt x="824211" y="1370675"/>
                </a:cubicBezTo>
                <a:cubicBezTo>
                  <a:pt x="821060" y="1372206"/>
                  <a:pt x="817345" y="1372972"/>
                  <a:pt x="813065" y="1372972"/>
                </a:cubicBezTo>
                <a:cubicBezTo>
                  <a:pt x="808368" y="1372972"/>
                  <a:pt x="804445" y="1372133"/>
                  <a:pt x="801295" y="1370454"/>
                </a:cubicBezTo>
                <a:cubicBezTo>
                  <a:pt x="798144" y="1368775"/>
                  <a:pt x="795633" y="1366507"/>
                  <a:pt x="793761" y="1363650"/>
                </a:cubicBezTo>
                <a:cubicBezTo>
                  <a:pt x="791889" y="1360792"/>
                  <a:pt x="790551" y="1357449"/>
                  <a:pt x="789748" y="1353620"/>
                </a:cubicBezTo>
                <a:cubicBezTo>
                  <a:pt x="788946" y="1349791"/>
                  <a:pt x="788544" y="1345696"/>
                  <a:pt x="788544" y="1341337"/>
                </a:cubicBezTo>
                <a:cubicBezTo>
                  <a:pt x="788544" y="1336801"/>
                  <a:pt x="789035" y="1332618"/>
                  <a:pt x="790016" y="1328789"/>
                </a:cubicBezTo>
                <a:cubicBezTo>
                  <a:pt x="790996" y="1324960"/>
                  <a:pt x="792497" y="1321646"/>
                  <a:pt x="794518" y="1318848"/>
                </a:cubicBezTo>
                <a:cubicBezTo>
                  <a:pt x="796539" y="1316049"/>
                  <a:pt x="799110" y="1313884"/>
                  <a:pt x="802231" y="1312353"/>
                </a:cubicBezTo>
                <a:cubicBezTo>
                  <a:pt x="805352" y="1310821"/>
                  <a:pt x="809082" y="1310055"/>
                  <a:pt x="813421" y="1310055"/>
                </a:cubicBezTo>
                <a:close/>
                <a:moveTo>
                  <a:pt x="232396" y="1310055"/>
                </a:moveTo>
                <a:cubicBezTo>
                  <a:pt x="237092" y="1310055"/>
                  <a:pt x="241016" y="1310895"/>
                  <a:pt x="244166" y="1312574"/>
                </a:cubicBezTo>
                <a:cubicBezTo>
                  <a:pt x="247316" y="1314253"/>
                  <a:pt x="249813" y="1316535"/>
                  <a:pt x="251656" y="1319422"/>
                </a:cubicBezTo>
                <a:cubicBezTo>
                  <a:pt x="253499" y="1322309"/>
                  <a:pt x="254821" y="1325667"/>
                  <a:pt x="255624" y="1329496"/>
                </a:cubicBezTo>
                <a:cubicBezTo>
                  <a:pt x="256427" y="1333325"/>
                  <a:pt x="256828" y="1337390"/>
                  <a:pt x="256828" y="1341690"/>
                </a:cubicBezTo>
                <a:cubicBezTo>
                  <a:pt x="256828" y="1346285"/>
                  <a:pt x="256352" y="1350498"/>
                  <a:pt x="255401" y="1354327"/>
                </a:cubicBezTo>
                <a:cubicBezTo>
                  <a:pt x="254450" y="1358156"/>
                  <a:pt x="252964" y="1361455"/>
                  <a:pt x="250943" y="1364224"/>
                </a:cubicBezTo>
                <a:cubicBezTo>
                  <a:pt x="248922" y="1366993"/>
                  <a:pt x="246336" y="1369143"/>
                  <a:pt x="243186" y="1370675"/>
                </a:cubicBezTo>
                <a:cubicBezTo>
                  <a:pt x="240035" y="1372206"/>
                  <a:pt x="236320" y="1372972"/>
                  <a:pt x="232040" y="1372972"/>
                </a:cubicBezTo>
                <a:cubicBezTo>
                  <a:pt x="227344" y="1372972"/>
                  <a:pt x="223420" y="1372133"/>
                  <a:pt x="220270" y="1370454"/>
                </a:cubicBezTo>
                <a:cubicBezTo>
                  <a:pt x="217119" y="1368775"/>
                  <a:pt x="214608" y="1366507"/>
                  <a:pt x="212736" y="1363650"/>
                </a:cubicBezTo>
                <a:cubicBezTo>
                  <a:pt x="210864" y="1360792"/>
                  <a:pt x="209526" y="1357449"/>
                  <a:pt x="208723" y="1353620"/>
                </a:cubicBezTo>
                <a:cubicBezTo>
                  <a:pt x="207921" y="1349791"/>
                  <a:pt x="207519" y="1345696"/>
                  <a:pt x="207519" y="1341337"/>
                </a:cubicBezTo>
                <a:cubicBezTo>
                  <a:pt x="207519" y="1336801"/>
                  <a:pt x="208010" y="1332618"/>
                  <a:pt x="208991" y="1328789"/>
                </a:cubicBezTo>
                <a:cubicBezTo>
                  <a:pt x="209971" y="1324960"/>
                  <a:pt x="211472" y="1321646"/>
                  <a:pt x="213493" y="1318848"/>
                </a:cubicBezTo>
                <a:cubicBezTo>
                  <a:pt x="215514" y="1316049"/>
                  <a:pt x="218085" y="1313884"/>
                  <a:pt x="221206" y="1312353"/>
                </a:cubicBezTo>
                <a:cubicBezTo>
                  <a:pt x="224327" y="1310821"/>
                  <a:pt x="228057" y="1310055"/>
                  <a:pt x="232396" y="1310055"/>
                </a:cubicBezTo>
                <a:close/>
                <a:moveTo>
                  <a:pt x="1972509" y="1309613"/>
                </a:moveTo>
                <a:cubicBezTo>
                  <a:pt x="1974395" y="1309613"/>
                  <a:pt x="1976456" y="1309657"/>
                  <a:pt x="1978695" y="1309746"/>
                </a:cubicBezTo>
                <a:cubicBezTo>
                  <a:pt x="1980934" y="1309834"/>
                  <a:pt x="1983113" y="1310026"/>
                  <a:pt x="1985234" y="1310320"/>
                </a:cubicBezTo>
                <a:lnTo>
                  <a:pt x="1985234" y="1337184"/>
                </a:lnTo>
                <a:lnTo>
                  <a:pt x="1973216" y="1337184"/>
                </a:lnTo>
                <a:cubicBezTo>
                  <a:pt x="1968680" y="1337184"/>
                  <a:pt x="1965145" y="1336874"/>
                  <a:pt x="1962612" y="1336256"/>
                </a:cubicBezTo>
                <a:cubicBezTo>
                  <a:pt x="1960079" y="1335637"/>
                  <a:pt x="1958003" y="1334754"/>
                  <a:pt x="1956382" y="1333605"/>
                </a:cubicBezTo>
                <a:cubicBezTo>
                  <a:pt x="1954762" y="1332456"/>
                  <a:pt x="1953555" y="1331042"/>
                  <a:pt x="1952759" y="1329363"/>
                </a:cubicBezTo>
                <a:cubicBezTo>
                  <a:pt x="1951964" y="1327684"/>
                  <a:pt x="1951566" y="1325784"/>
                  <a:pt x="1951566" y="1323664"/>
                </a:cubicBezTo>
                <a:cubicBezTo>
                  <a:pt x="1951566" y="1321602"/>
                  <a:pt x="1951905" y="1319717"/>
                  <a:pt x="1952583" y="1318008"/>
                </a:cubicBezTo>
                <a:cubicBezTo>
                  <a:pt x="1953260" y="1316300"/>
                  <a:pt x="1954409" y="1314812"/>
                  <a:pt x="1956029" y="1313546"/>
                </a:cubicBezTo>
                <a:cubicBezTo>
                  <a:pt x="1957649" y="1312279"/>
                  <a:pt x="1959799" y="1311307"/>
                  <a:pt x="1962480" y="1310630"/>
                </a:cubicBezTo>
                <a:cubicBezTo>
                  <a:pt x="1965160" y="1309952"/>
                  <a:pt x="1968503" y="1309613"/>
                  <a:pt x="1972509" y="1309613"/>
                </a:cubicBezTo>
                <a:close/>
                <a:moveTo>
                  <a:pt x="1344526" y="1309260"/>
                </a:moveTo>
                <a:cubicBezTo>
                  <a:pt x="1351580" y="1309260"/>
                  <a:pt x="1356899" y="1311440"/>
                  <a:pt x="1360485" y="1315799"/>
                </a:cubicBezTo>
                <a:cubicBezTo>
                  <a:pt x="1364070" y="1320158"/>
                  <a:pt x="1365774" y="1326167"/>
                  <a:pt x="1365598" y="1333826"/>
                </a:cubicBezTo>
                <a:lnTo>
                  <a:pt x="1322210" y="1333826"/>
                </a:lnTo>
                <a:cubicBezTo>
                  <a:pt x="1322328" y="1330586"/>
                  <a:pt x="1322891" y="1327478"/>
                  <a:pt x="1323899" y="1324503"/>
                </a:cubicBezTo>
                <a:cubicBezTo>
                  <a:pt x="1324906" y="1321528"/>
                  <a:pt x="1326329" y="1318921"/>
                  <a:pt x="1328167" y="1316683"/>
                </a:cubicBezTo>
                <a:cubicBezTo>
                  <a:pt x="1330004" y="1314444"/>
                  <a:pt x="1332287" y="1312647"/>
                  <a:pt x="1335013" y="1311292"/>
                </a:cubicBezTo>
                <a:cubicBezTo>
                  <a:pt x="1337740" y="1309937"/>
                  <a:pt x="1340911" y="1309260"/>
                  <a:pt x="1344526" y="1309260"/>
                </a:cubicBezTo>
                <a:close/>
                <a:moveTo>
                  <a:pt x="1068301" y="1309260"/>
                </a:moveTo>
                <a:cubicBezTo>
                  <a:pt x="1075355" y="1309260"/>
                  <a:pt x="1080674" y="1311440"/>
                  <a:pt x="1084260" y="1315799"/>
                </a:cubicBezTo>
                <a:cubicBezTo>
                  <a:pt x="1087845" y="1320158"/>
                  <a:pt x="1089549" y="1326167"/>
                  <a:pt x="1089373" y="1333826"/>
                </a:cubicBezTo>
                <a:lnTo>
                  <a:pt x="1045984" y="1333826"/>
                </a:lnTo>
                <a:cubicBezTo>
                  <a:pt x="1046103" y="1330586"/>
                  <a:pt x="1046666" y="1327478"/>
                  <a:pt x="1047674" y="1324503"/>
                </a:cubicBezTo>
                <a:cubicBezTo>
                  <a:pt x="1048681" y="1321528"/>
                  <a:pt x="1050104" y="1318921"/>
                  <a:pt x="1051942" y="1316683"/>
                </a:cubicBezTo>
                <a:cubicBezTo>
                  <a:pt x="1053779" y="1314444"/>
                  <a:pt x="1056061" y="1312647"/>
                  <a:pt x="1058788" y="1311292"/>
                </a:cubicBezTo>
                <a:cubicBezTo>
                  <a:pt x="1061514" y="1309937"/>
                  <a:pt x="1064686" y="1309260"/>
                  <a:pt x="1068301" y="1309260"/>
                </a:cubicBezTo>
                <a:close/>
                <a:moveTo>
                  <a:pt x="487276" y="1309260"/>
                </a:moveTo>
                <a:cubicBezTo>
                  <a:pt x="494330" y="1309260"/>
                  <a:pt x="499649" y="1311440"/>
                  <a:pt x="503235" y="1315799"/>
                </a:cubicBezTo>
                <a:cubicBezTo>
                  <a:pt x="506820" y="1320158"/>
                  <a:pt x="508524" y="1326167"/>
                  <a:pt x="508348" y="1333826"/>
                </a:cubicBezTo>
                <a:lnTo>
                  <a:pt x="464960" y="1333826"/>
                </a:lnTo>
                <a:cubicBezTo>
                  <a:pt x="465078" y="1330586"/>
                  <a:pt x="465641" y="1327478"/>
                  <a:pt x="466649" y="1324503"/>
                </a:cubicBezTo>
                <a:cubicBezTo>
                  <a:pt x="467656" y="1321528"/>
                  <a:pt x="469079" y="1318921"/>
                  <a:pt x="470917" y="1316683"/>
                </a:cubicBezTo>
                <a:cubicBezTo>
                  <a:pt x="472754" y="1314444"/>
                  <a:pt x="475037" y="1312647"/>
                  <a:pt x="477763" y="1311292"/>
                </a:cubicBezTo>
                <a:cubicBezTo>
                  <a:pt x="480490" y="1309937"/>
                  <a:pt x="483661" y="1309260"/>
                  <a:pt x="487276" y="1309260"/>
                </a:cubicBezTo>
                <a:close/>
                <a:moveTo>
                  <a:pt x="959869" y="1299540"/>
                </a:moveTo>
                <a:cubicBezTo>
                  <a:pt x="959398" y="1299540"/>
                  <a:pt x="958985" y="1299672"/>
                  <a:pt x="958632" y="1299937"/>
                </a:cubicBezTo>
                <a:cubicBezTo>
                  <a:pt x="958278" y="1300202"/>
                  <a:pt x="957969" y="1300615"/>
                  <a:pt x="957704" y="1301174"/>
                </a:cubicBezTo>
                <a:cubicBezTo>
                  <a:pt x="957439" y="1301734"/>
                  <a:pt x="957233" y="1302426"/>
                  <a:pt x="957085" y="1303251"/>
                </a:cubicBezTo>
                <a:cubicBezTo>
                  <a:pt x="956938" y="1304076"/>
                  <a:pt x="956864" y="1305018"/>
                  <a:pt x="956864" y="1306079"/>
                </a:cubicBezTo>
                <a:cubicBezTo>
                  <a:pt x="956864" y="1307257"/>
                  <a:pt x="956938" y="1308273"/>
                  <a:pt x="957085" y="1309127"/>
                </a:cubicBezTo>
                <a:cubicBezTo>
                  <a:pt x="957233" y="1309982"/>
                  <a:pt x="957424" y="1310674"/>
                  <a:pt x="957660" y="1311204"/>
                </a:cubicBezTo>
                <a:cubicBezTo>
                  <a:pt x="957895" y="1311734"/>
                  <a:pt x="958205" y="1312132"/>
                  <a:pt x="958588" y="1312397"/>
                </a:cubicBezTo>
                <a:cubicBezTo>
                  <a:pt x="958970" y="1312662"/>
                  <a:pt x="959398" y="1312795"/>
                  <a:pt x="959869" y="1312795"/>
                </a:cubicBezTo>
                <a:lnTo>
                  <a:pt x="983728" y="1312795"/>
                </a:lnTo>
                <a:lnTo>
                  <a:pt x="983728" y="1381367"/>
                </a:lnTo>
                <a:cubicBezTo>
                  <a:pt x="983728" y="1381838"/>
                  <a:pt x="983831" y="1382236"/>
                  <a:pt x="984037" y="1382560"/>
                </a:cubicBezTo>
                <a:cubicBezTo>
                  <a:pt x="984243" y="1382884"/>
                  <a:pt x="984626" y="1383164"/>
                  <a:pt x="985186" y="1383400"/>
                </a:cubicBezTo>
                <a:cubicBezTo>
                  <a:pt x="985746" y="1383635"/>
                  <a:pt x="986497" y="1383812"/>
                  <a:pt x="987439" y="1383930"/>
                </a:cubicBezTo>
                <a:cubicBezTo>
                  <a:pt x="988382" y="1384048"/>
                  <a:pt x="989560" y="1384106"/>
                  <a:pt x="990974" y="1384106"/>
                </a:cubicBezTo>
                <a:cubicBezTo>
                  <a:pt x="992447" y="1384106"/>
                  <a:pt x="993654" y="1384048"/>
                  <a:pt x="994597" y="1383930"/>
                </a:cubicBezTo>
                <a:cubicBezTo>
                  <a:pt x="995540" y="1383812"/>
                  <a:pt x="996276" y="1383635"/>
                  <a:pt x="996806" y="1383400"/>
                </a:cubicBezTo>
                <a:cubicBezTo>
                  <a:pt x="997336" y="1383164"/>
                  <a:pt x="997719" y="1382884"/>
                  <a:pt x="997955" y="1382560"/>
                </a:cubicBezTo>
                <a:cubicBezTo>
                  <a:pt x="998191" y="1382236"/>
                  <a:pt x="998308" y="1381838"/>
                  <a:pt x="998308" y="1381367"/>
                </a:cubicBezTo>
                <a:lnTo>
                  <a:pt x="998308" y="1312795"/>
                </a:lnTo>
                <a:lnTo>
                  <a:pt x="1022167" y="1312795"/>
                </a:lnTo>
                <a:cubicBezTo>
                  <a:pt x="1022698" y="1312795"/>
                  <a:pt x="1023139" y="1312662"/>
                  <a:pt x="1023493" y="1312397"/>
                </a:cubicBezTo>
                <a:cubicBezTo>
                  <a:pt x="1023846" y="1312132"/>
                  <a:pt x="1024156" y="1311734"/>
                  <a:pt x="1024421" y="1311204"/>
                </a:cubicBezTo>
                <a:cubicBezTo>
                  <a:pt x="1024686" y="1310674"/>
                  <a:pt x="1024877" y="1309996"/>
                  <a:pt x="1024995" y="1309171"/>
                </a:cubicBezTo>
                <a:cubicBezTo>
                  <a:pt x="1025113" y="1308347"/>
                  <a:pt x="1025172" y="1307345"/>
                  <a:pt x="1025172" y="1306167"/>
                </a:cubicBezTo>
                <a:cubicBezTo>
                  <a:pt x="1025172" y="1305107"/>
                  <a:pt x="1025098" y="1304149"/>
                  <a:pt x="1024951" y="1303295"/>
                </a:cubicBezTo>
                <a:cubicBezTo>
                  <a:pt x="1024804" y="1302441"/>
                  <a:pt x="1024612" y="1301734"/>
                  <a:pt x="1024377" y="1301174"/>
                </a:cubicBezTo>
                <a:cubicBezTo>
                  <a:pt x="1024141" y="1300615"/>
                  <a:pt x="1023832" y="1300202"/>
                  <a:pt x="1023449" y="1299937"/>
                </a:cubicBezTo>
                <a:cubicBezTo>
                  <a:pt x="1023066" y="1299672"/>
                  <a:pt x="1022639" y="1299540"/>
                  <a:pt x="1022167" y="1299540"/>
                </a:cubicBezTo>
                <a:close/>
                <a:moveTo>
                  <a:pt x="1852959" y="1299098"/>
                </a:moveTo>
                <a:cubicBezTo>
                  <a:pt x="1851604" y="1299098"/>
                  <a:pt x="1850455" y="1299142"/>
                  <a:pt x="1849512" y="1299230"/>
                </a:cubicBezTo>
                <a:cubicBezTo>
                  <a:pt x="1848570" y="1299319"/>
                  <a:pt x="1847819" y="1299481"/>
                  <a:pt x="1847259" y="1299716"/>
                </a:cubicBezTo>
                <a:cubicBezTo>
                  <a:pt x="1846699" y="1299952"/>
                  <a:pt x="1846316" y="1300246"/>
                  <a:pt x="1846110" y="1300600"/>
                </a:cubicBezTo>
                <a:cubicBezTo>
                  <a:pt x="1845904" y="1300953"/>
                  <a:pt x="1845801" y="1301336"/>
                  <a:pt x="1845801" y="1301749"/>
                </a:cubicBezTo>
                <a:lnTo>
                  <a:pt x="1845801" y="1381455"/>
                </a:lnTo>
                <a:cubicBezTo>
                  <a:pt x="1845801" y="1381868"/>
                  <a:pt x="1845904" y="1382251"/>
                  <a:pt x="1846110" y="1382604"/>
                </a:cubicBezTo>
                <a:cubicBezTo>
                  <a:pt x="1846316" y="1382958"/>
                  <a:pt x="1846670" y="1383238"/>
                  <a:pt x="1847171" y="1383444"/>
                </a:cubicBezTo>
                <a:cubicBezTo>
                  <a:pt x="1847671" y="1383650"/>
                  <a:pt x="1848334" y="1383812"/>
                  <a:pt x="1849159" y="1383930"/>
                </a:cubicBezTo>
                <a:cubicBezTo>
                  <a:pt x="1849984" y="1384048"/>
                  <a:pt x="1851044" y="1384106"/>
                  <a:pt x="1852340" y="1384106"/>
                </a:cubicBezTo>
                <a:cubicBezTo>
                  <a:pt x="1853459" y="1384106"/>
                  <a:pt x="1854402" y="1384062"/>
                  <a:pt x="1855168" y="1383974"/>
                </a:cubicBezTo>
                <a:cubicBezTo>
                  <a:pt x="1855933" y="1383886"/>
                  <a:pt x="1856567" y="1383738"/>
                  <a:pt x="1857068" y="1383532"/>
                </a:cubicBezTo>
                <a:cubicBezTo>
                  <a:pt x="1857568" y="1383326"/>
                  <a:pt x="1857981" y="1383046"/>
                  <a:pt x="1858305" y="1382693"/>
                </a:cubicBezTo>
                <a:cubicBezTo>
                  <a:pt x="1858629" y="1382339"/>
                  <a:pt x="1858997" y="1381927"/>
                  <a:pt x="1859409" y="1381455"/>
                </a:cubicBezTo>
                <a:lnTo>
                  <a:pt x="1893165" y="1335328"/>
                </a:lnTo>
                <a:cubicBezTo>
                  <a:pt x="1894815" y="1333089"/>
                  <a:pt x="1896450" y="1330836"/>
                  <a:pt x="1898070" y="1328568"/>
                </a:cubicBezTo>
                <a:cubicBezTo>
                  <a:pt x="1899690" y="1326300"/>
                  <a:pt x="1901177" y="1323988"/>
                  <a:pt x="1902532" y="1321631"/>
                </a:cubicBezTo>
                <a:cubicBezTo>
                  <a:pt x="1902356" y="1323929"/>
                  <a:pt x="1902208" y="1326270"/>
                  <a:pt x="1902090" y="1328656"/>
                </a:cubicBezTo>
                <a:cubicBezTo>
                  <a:pt x="1901973" y="1331042"/>
                  <a:pt x="1901914" y="1333384"/>
                  <a:pt x="1901914" y="1335681"/>
                </a:cubicBezTo>
                <a:lnTo>
                  <a:pt x="1901914" y="1381455"/>
                </a:lnTo>
                <a:cubicBezTo>
                  <a:pt x="1901914" y="1381868"/>
                  <a:pt x="1902032" y="1382251"/>
                  <a:pt x="1902267" y="1382604"/>
                </a:cubicBezTo>
                <a:cubicBezTo>
                  <a:pt x="1902503" y="1382958"/>
                  <a:pt x="1902915" y="1383238"/>
                  <a:pt x="1903504" y="1383444"/>
                </a:cubicBezTo>
                <a:cubicBezTo>
                  <a:pt x="1904093" y="1383650"/>
                  <a:pt x="1904859" y="1383812"/>
                  <a:pt x="1905802" y="1383930"/>
                </a:cubicBezTo>
                <a:cubicBezTo>
                  <a:pt x="1906744" y="1384048"/>
                  <a:pt x="1907923" y="1384106"/>
                  <a:pt x="1909336" y="1384106"/>
                </a:cubicBezTo>
                <a:cubicBezTo>
                  <a:pt x="1910750" y="1384106"/>
                  <a:pt x="1911929" y="1384048"/>
                  <a:pt x="1912871" y="1383930"/>
                </a:cubicBezTo>
                <a:cubicBezTo>
                  <a:pt x="1913814" y="1383812"/>
                  <a:pt x="1914550" y="1383650"/>
                  <a:pt x="1915080" y="1383444"/>
                </a:cubicBezTo>
                <a:cubicBezTo>
                  <a:pt x="1915611" y="1383238"/>
                  <a:pt x="1915993" y="1382958"/>
                  <a:pt x="1916229" y="1382604"/>
                </a:cubicBezTo>
                <a:cubicBezTo>
                  <a:pt x="1916465" y="1382251"/>
                  <a:pt x="1916583" y="1381868"/>
                  <a:pt x="1916583" y="1381455"/>
                </a:cubicBezTo>
                <a:lnTo>
                  <a:pt x="1916583" y="1301837"/>
                </a:lnTo>
                <a:cubicBezTo>
                  <a:pt x="1916583" y="1301366"/>
                  <a:pt x="1916480" y="1300953"/>
                  <a:pt x="1916273" y="1300600"/>
                </a:cubicBezTo>
                <a:cubicBezTo>
                  <a:pt x="1916067" y="1300246"/>
                  <a:pt x="1915714" y="1299952"/>
                  <a:pt x="1915213" y="1299716"/>
                </a:cubicBezTo>
                <a:cubicBezTo>
                  <a:pt x="1914712" y="1299481"/>
                  <a:pt x="1914035" y="1299319"/>
                  <a:pt x="1913180" y="1299230"/>
                </a:cubicBezTo>
                <a:cubicBezTo>
                  <a:pt x="1912326" y="1299142"/>
                  <a:pt x="1911281" y="1299098"/>
                  <a:pt x="1910043" y="1299098"/>
                </a:cubicBezTo>
                <a:cubicBezTo>
                  <a:pt x="1908806" y="1299098"/>
                  <a:pt x="1907805" y="1299142"/>
                  <a:pt x="1907039" y="1299230"/>
                </a:cubicBezTo>
                <a:cubicBezTo>
                  <a:pt x="1906273" y="1299319"/>
                  <a:pt x="1905610" y="1299466"/>
                  <a:pt x="1905051" y="1299672"/>
                </a:cubicBezTo>
                <a:cubicBezTo>
                  <a:pt x="1904491" y="1299878"/>
                  <a:pt x="1904020" y="1300158"/>
                  <a:pt x="1903637" y="1300512"/>
                </a:cubicBezTo>
                <a:cubicBezTo>
                  <a:pt x="1903254" y="1300865"/>
                  <a:pt x="1902886" y="1301277"/>
                  <a:pt x="1902532" y="1301749"/>
                </a:cubicBezTo>
                <a:lnTo>
                  <a:pt x="1868334" y="1348495"/>
                </a:lnTo>
                <a:cubicBezTo>
                  <a:pt x="1866744" y="1350557"/>
                  <a:pt x="1865256" y="1352663"/>
                  <a:pt x="1863872" y="1354813"/>
                </a:cubicBezTo>
                <a:cubicBezTo>
                  <a:pt x="1862487" y="1356963"/>
                  <a:pt x="1861118" y="1359158"/>
                  <a:pt x="1859763" y="1361396"/>
                </a:cubicBezTo>
                <a:cubicBezTo>
                  <a:pt x="1859940" y="1359158"/>
                  <a:pt x="1860087" y="1356904"/>
                  <a:pt x="1860205" y="1354636"/>
                </a:cubicBezTo>
                <a:cubicBezTo>
                  <a:pt x="1860322" y="1352368"/>
                  <a:pt x="1860381" y="1350085"/>
                  <a:pt x="1860381" y="1347788"/>
                </a:cubicBezTo>
                <a:lnTo>
                  <a:pt x="1860381" y="1301749"/>
                </a:lnTo>
                <a:cubicBezTo>
                  <a:pt x="1860381" y="1300865"/>
                  <a:pt x="1859851" y="1300202"/>
                  <a:pt x="1858791" y="1299760"/>
                </a:cubicBezTo>
                <a:cubicBezTo>
                  <a:pt x="1857730" y="1299319"/>
                  <a:pt x="1855786" y="1299098"/>
                  <a:pt x="1852959" y="1299098"/>
                </a:cubicBezTo>
                <a:close/>
                <a:moveTo>
                  <a:pt x="1757797" y="1299098"/>
                </a:moveTo>
                <a:cubicBezTo>
                  <a:pt x="1756383" y="1299098"/>
                  <a:pt x="1755205" y="1299142"/>
                  <a:pt x="1754262" y="1299230"/>
                </a:cubicBezTo>
                <a:cubicBezTo>
                  <a:pt x="1753320" y="1299319"/>
                  <a:pt x="1752569" y="1299495"/>
                  <a:pt x="1752009" y="1299760"/>
                </a:cubicBezTo>
                <a:cubicBezTo>
                  <a:pt x="1751449" y="1300026"/>
                  <a:pt x="1751066" y="1300320"/>
                  <a:pt x="1750860" y="1300644"/>
                </a:cubicBezTo>
                <a:cubicBezTo>
                  <a:pt x="1750654" y="1300968"/>
                  <a:pt x="1750551" y="1301366"/>
                  <a:pt x="1750551" y="1301837"/>
                </a:cubicBezTo>
                <a:lnTo>
                  <a:pt x="1750551" y="1378451"/>
                </a:lnTo>
                <a:cubicBezTo>
                  <a:pt x="1750551" y="1380159"/>
                  <a:pt x="1750948" y="1381441"/>
                  <a:pt x="1751744" y="1382295"/>
                </a:cubicBezTo>
                <a:cubicBezTo>
                  <a:pt x="1752539" y="1383149"/>
                  <a:pt x="1753644" y="1383576"/>
                  <a:pt x="1755058" y="1383576"/>
                </a:cubicBezTo>
                <a:lnTo>
                  <a:pt x="1820095" y="1383576"/>
                </a:lnTo>
                <a:lnTo>
                  <a:pt x="1820095" y="1410616"/>
                </a:lnTo>
                <a:cubicBezTo>
                  <a:pt x="1820095" y="1411206"/>
                  <a:pt x="1820596" y="1411677"/>
                  <a:pt x="1821598" y="1412030"/>
                </a:cubicBezTo>
                <a:cubicBezTo>
                  <a:pt x="1822599" y="1412384"/>
                  <a:pt x="1824190" y="1412561"/>
                  <a:pt x="1826369" y="1412561"/>
                </a:cubicBezTo>
                <a:cubicBezTo>
                  <a:pt x="1828372" y="1412561"/>
                  <a:pt x="1829875" y="1412399"/>
                  <a:pt x="1830876" y="1412075"/>
                </a:cubicBezTo>
                <a:cubicBezTo>
                  <a:pt x="1831878" y="1411750"/>
                  <a:pt x="1832408" y="1411264"/>
                  <a:pt x="1832467" y="1410616"/>
                </a:cubicBezTo>
                <a:lnTo>
                  <a:pt x="1832467" y="1374651"/>
                </a:lnTo>
                <a:cubicBezTo>
                  <a:pt x="1832467" y="1373296"/>
                  <a:pt x="1832231" y="1372354"/>
                  <a:pt x="1831760" y="1371823"/>
                </a:cubicBezTo>
                <a:cubicBezTo>
                  <a:pt x="1831288" y="1371293"/>
                  <a:pt x="1830346" y="1371028"/>
                  <a:pt x="1828932" y="1371028"/>
                </a:cubicBezTo>
                <a:lnTo>
                  <a:pt x="1817886" y="1371028"/>
                </a:lnTo>
                <a:lnTo>
                  <a:pt x="1817886" y="1301837"/>
                </a:lnTo>
                <a:cubicBezTo>
                  <a:pt x="1817886" y="1301366"/>
                  <a:pt x="1817768" y="1300968"/>
                  <a:pt x="1817533" y="1300644"/>
                </a:cubicBezTo>
                <a:cubicBezTo>
                  <a:pt x="1817297" y="1300320"/>
                  <a:pt x="1816914" y="1300026"/>
                  <a:pt x="1816384" y="1299760"/>
                </a:cubicBezTo>
                <a:cubicBezTo>
                  <a:pt x="1815854" y="1299495"/>
                  <a:pt x="1815117" y="1299319"/>
                  <a:pt x="1814175" y="1299230"/>
                </a:cubicBezTo>
                <a:cubicBezTo>
                  <a:pt x="1813232" y="1299142"/>
                  <a:pt x="1812025" y="1299098"/>
                  <a:pt x="1810552" y="1299098"/>
                </a:cubicBezTo>
                <a:cubicBezTo>
                  <a:pt x="1809138" y="1299098"/>
                  <a:pt x="1807960" y="1299142"/>
                  <a:pt x="1807017" y="1299230"/>
                </a:cubicBezTo>
                <a:cubicBezTo>
                  <a:pt x="1806074" y="1299319"/>
                  <a:pt x="1805323" y="1299495"/>
                  <a:pt x="1804764" y="1299760"/>
                </a:cubicBezTo>
                <a:cubicBezTo>
                  <a:pt x="1804204" y="1300026"/>
                  <a:pt x="1803806" y="1300320"/>
                  <a:pt x="1803571" y="1300644"/>
                </a:cubicBezTo>
                <a:cubicBezTo>
                  <a:pt x="1803335" y="1300968"/>
                  <a:pt x="1803217" y="1301366"/>
                  <a:pt x="1803217" y="1301837"/>
                </a:cubicBezTo>
                <a:lnTo>
                  <a:pt x="1803217" y="1371028"/>
                </a:lnTo>
                <a:lnTo>
                  <a:pt x="1765131" y="1371028"/>
                </a:lnTo>
                <a:lnTo>
                  <a:pt x="1765131" y="1301837"/>
                </a:lnTo>
                <a:cubicBezTo>
                  <a:pt x="1765131" y="1301366"/>
                  <a:pt x="1765013" y="1300968"/>
                  <a:pt x="1764778" y="1300644"/>
                </a:cubicBezTo>
                <a:cubicBezTo>
                  <a:pt x="1764542" y="1300320"/>
                  <a:pt x="1764159" y="1300026"/>
                  <a:pt x="1763629" y="1299760"/>
                </a:cubicBezTo>
                <a:cubicBezTo>
                  <a:pt x="1763099" y="1299495"/>
                  <a:pt x="1762362" y="1299319"/>
                  <a:pt x="1761420" y="1299230"/>
                </a:cubicBezTo>
                <a:cubicBezTo>
                  <a:pt x="1760477" y="1299142"/>
                  <a:pt x="1759270" y="1299098"/>
                  <a:pt x="1757797" y="1299098"/>
                </a:cubicBezTo>
                <a:close/>
                <a:moveTo>
                  <a:pt x="1500534" y="1299098"/>
                </a:moveTo>
                <a:cubicBezTo>
                  <a:pt x="1499179" y="1299098"/>
                  <a:pt x="1498030" y="1299142"/>
                  <a:pt x="1497087" y="1299230"/>
                </a:cubicBezTo>
                <a:cubicBezTo>
                  <a:pt x="1496145" y="1299319"/>
                  <a:pt x="1495394" y="1299481"/>
                  <a:pt x="1494834" y="1299716"/>
                </a:cubicBezTo>
                <a:cubicBezTo>
                  <a:pt x="1494274" y="1299952"/>
                  <a:pt x="1493891" y="1300246"/>
                  <a:pt x="1493685" y="1300600"/>
                </a:cubicBezTo>
                <a:cubicBezTo>
                  <a:pt x="1493479" y="1300953"/>
                  <a:pt x="1493376" y="1301336"/>
                  <a:pt x="1493376" y="1301749"/>
                </a:cubicBezTo>
                <a:lnTo>
                  <a:pt x="1493376" y="1381455"/>
                </a:lnTo>
                <a:cubicBezTo>
                  <a:pt x="1493376" y="1381868"/>
                  <a:pt x="1493479" y="1382251"/>
                  <a:pt x="1493685" y="1382604"/>
                </a:cubicBezTo>
                <a:cubicBezTo>
                  <a:pt x="1493891" y="1382958"/>
                  <a:pt x="1494245" y="1383238"/>
                  <a:pt x="1494746" y="1383444"/>
                </a:cubicBezTo>
                <a:cubicBezTo>
                  <a:pt x="1495246" y="1383650"/>
                  <a:pt x="1495909" y="1383812"/>
                  <a:pt x="1496734" y="1383930"/>
                </a:cubicBezTo>
                <a:cubicBezTo>
                  <a:pt x="1497559" y="1384048"/>
                  <a:pt x="1498619" y="1384106"/>
                  <a:pt x="1499915" y="1384106"/>
                </a:cubicBezTo>
                <a:cubicBezTo>
                  <a:pt x="1501034" y="1384106"/>
                  <a:pt x="1501977" y="1384062"/>
                  <a:pt x="1502743" y="1383974"/>
                </a:cubicBezTo>
                <a:cubicBezTo>
                  <a:pt x="1503508" y="1383886"/>
                  <a:pt x="1504142" y="1383738"/>
                  <a:pt x="1504643" y="1383532"/>
                </a:cubicBezTo>
                <a:cubicBezTo>
                  <a:pt x="1505143" y="1383326"/>
                  <a:pt x="1505556" y="1383046"/>
                  <a:pt x="1505880" y="1382693"/>
                </a:cubicBezTo>
                <a:cubicBezTo>
                  <a:pt x="1506204" y="1382339"/>
                  <a:pt x="1506572" y="1381927"/>
                  <a:pt x="1506984" y="1381455"/>
                </a:cubicBezTo>
                <a:lnTo>
                  <a:pt x="1540740" y="1335328"/>
                </a:lnTo>
                <a:cubicBezTo>
                  <a:pt x="1542390" y="1333089"/>
                  <a:pt x="1544025" y="1330836"/>
                  <a:pt x="1545645" y="1328568"/>
                </a:cubicBezTo>
                <a:cubicBezTo>
                  <a:pt x="1547265" y="1326300"/>
                  <a:pt x="1548752" y="1323988"/>
                  <a:pt x="1550107" y="1321631"/>
                </a:cubicBezTo>
                <a:cubicBezTo>
                  <a:pt x="1549931" y="1323929"/>
                  <a:pt x="1549783" y="1326270"/>
                  <a:pt x="1549665" y="1328656"/>
                </a:cubicBezTo>
                <a:cubicBezTo>
                  <a:pt x="1549548" y="1331042"/>
                  <a:pt x="1549489" y="1333384"/>
                  <a:pt x="1549489" y="1335681"/>
                </a:cubicBezTo>
                <a:lnTo>
                  <a:pt x="1549489" y="1381455"/>
                </a:lnTo>
                <a:cubicBezTo>
                  <a:pt x="1549489" y="1381868"/>
                  <a:pt x="1549607" y="1382251"/>
                  <a:pt x="1549842" y="1382604"/>
                </a:cubicBezTo>
                <a:cubicBezTo>
                  <a:pt x="1550078" y="1382958"/>
                  <a:pt x="1550490" y="1383238"/>
                  <a:pt x="1551079" y="1383444"/>
                </a:cubicBezTo>
                <a:cubicBezTo>
                  <a:pt x="1551668" y="1383650"/>
                  <a:pt x="1552434" y="1383812"/>
                  <a:pt x="1553377" y="1383930"/>
                </a:cubicBezTo>
                <a:cubicBezTo>
                  <a:pt x="1554319" y="1384048"/>
                  <a:pt x="1555498" y="1384106"/>
                  <a:pt x="1556911" y="1384106"/>
                </a:cubicBezTo>
                <a:cubicBezTo>
                  <a:pt x="1558325" y="1384106"/>
                  <a:pt x="1559504" y="1384048"/>
                  <a:pt x="1560446" y="1383930"/>
                </a:cubicBezTo>
                <a:cubicBezTo>
                  <a:pt x="1561389" y="1383812"/>
                  <a:pt x="1562125" y="1383650"/>
                  <a:pt x="1562655" y="1383444"/>
                </a:cubicBezTo>
                <a:cubicBezTo>
                  <a:pt x="1563186" y="1383238"/>
                  <a:pt x="1563568" y="1382958"/>
                  <a:pt x="1563804" y="1382604"/>
                </a:cubicBezTo>
                <a:cubicBezTo>
                  <a:pt x="1564040" y="1382251"/>
                  <a:pt x="1564158" y="1381868"/>
                  <a:pt x="1564158" y="1381455"/>
                </a:cubicBezTo>
                <a:lnTo>
                  <a:pt x="1564158" y="1301837"/>
                </a:lnTo>
                <a:cubicBezTo>
                  <a:pt x="1564158" y="1301366"/>
                  <a:pt x="1564055" y="1300953"/>
                  <a:pt x="1563848" y="1300600"/>
                </a:cubicBezTo>
                <a:cubicBezTo>
                  <a:pt x="1563642" y="1300246"/>
                  <a:pt x="1563289" y="1299952"/>
                  <a:pt x="1562788" y="1299716"/>
                </a:cubicBezTo>
                <a:cubicBezTo>
                  <a:pt x="1562287" y="1299481"/>
                  <a:pt x="1561610" y="1299319"/>
                  <a:pt x="1560755" y="1299230"/>
                </a:cubicBezTo>
                <a:cubicBezTo>
                  <a:pt x="1559901" y="1299142"/>
                  <a:pt x="1558856" y="1299098"/>
                  <a:pt x="1557618" y="1299098"/>
                </a:cubicBezTo>
                <a:cubicBezTo>
                  <a:pt x="1556381" y="1299098"/>
                  <a:pt x="1555380" y="1299142"/>
                  <a:pt x="1554614" y="1299230"/>
                </a:cubicBezTo>
                <a:cubicBezTo>
                  <a:pt x="1553848" y="1299319"/>
                  <a:pt x="1553185" y="1299466"/>
                  <a:pt x="1552626" y="1299672"/>
                </a:cubicBezTo>
                <a:cubicBezTo>
                  <a:pt x="1552066" y="1299878"/>
                  <a:pt x="1551595" y="1300158"/>
                  <a:pt x="1551212" y="1300512"/>
                </a:cubicBezTo>
                <a:cubicBezTo>
                  <a:pt x="1550829" y="1300865"/>
                  <a:pt x="1550461" y="1301277"/>
                  <a:pt x="1550107" y="1301749"/>
                </a:cubicBezTo>
                <a:lnTo>
                  <a:pt x="1515909" y="1348495"/>
                </a:lnTo>
                <a:cubicBezTo>
                  <a:pt x="1514319" y="1350557"/>
                  <a:pt x="1512831" y="1352663"/>
                  <a:pt x="1511447" y="1354813"/>
                </a:cubicBezTo>
                <a:cubicBezTo>
                  <a:pt x="1510062" y="1356963"/>
                  <a:pt x="1508693" y="1359158"/>
                  <a:pt x="1507338" y="1361396"/>
                </a:cubicBezTo>
                <a:cubicBezTo>
                  <a:pt x="1507515" y="1359158"/>
                  <a:pt x="1507662" y="1356904"/>
                  <a:pt x="1507780" y="1354636"/>
                </a:cubicBezTo>
                <a:cubicBezTo>
                  <a:pt x="1507897" y="1352368"/>
                  <a:pt x="1507956" y="1350085"/>
                  <a:pt x="1507956" y="1347788"/>
                </a:cubicBezTo>
                <a:lnTo>
                  <a:pt x="1507956" y="1301749"/>
                </a:lnTo>
                <a:cubicBezTo>
                  <a:pt x="1507956" y="1300865"/>
                  <a:pt x="1507426" y="1300202"/>
                  <a:pt x="1506366" y="1299760"/>
                </a:cubicBezTo>
                <a:cubicBezTo>
                  <a:pt x="1505305" y="1299319"/>
                  <a:pt x="1503361" y="1299098"/>
                  <a:pt x="1500534" y="1299098"/>
                </a:cubicBezTo>
                <a:close/>
                <a:moveTo>
                  <a:pt x="1224397" y="1299098"/>
                </a:moveTo>
                <a:cubicBezTo>
                  <a:pt x="1222983" y="1299098"/>
                  <a:pt x="1221805" y="1299142"/>
                  <a:pt x="1220862" y="1299230"/>
                </a:cubicBezTo>
                <a:cubicBezTo>
                  <a:pt x="1219920" y="1299319"/>
                  <a:pt x="1219168" y="1299495"/>
                  <a:pt x="1218609" y="1299760"/>
                </a:cubicBezTo>
                <a:cubicBezTo>
                  <a:pt x="1218049" y="1300026"/>
                  <a:pt x="1217666" y="1300320"/>
                  <a:pt x="1217460" y="1300644"/>
                </a:cubicBezTo>
                <a:cubicBezTo>
                  <a:pt x="1217254" y="1300968"/>
                  <a:pt x="1217151" y="1301366"/>
                  <a:pt x="1217151" y="1301837"/>
                </a:cubicBezTo>
                <a:lnTo>
                  <a:pt x="1217151" y="1381367"/>
                </a:lnTo>
                <a:cubicBezTo>
                  <a:pt x="1217151" y="1381838"/>
                  <a:pt x="1217254" y="1382236"/>
                  <a:pt x="1217460" y="1382560"/>
                </a:cubicBezTo>
                <a:cubicBezTo>
                  <a:pt x="1217666" y="1382884"/>
                  <a:pt x="1218049" y="1383164"/>
                  <a:pt x="1218609" y="1383400"/>
                </a:cubicBezTo>
                <a:cubicBezTo>
                  <a:pt x="1219168" y="1383635"/>
                  <a:pt x="1219920" y="1383812"/>
                  <a:pt x="1220862" y="1383930"/>
                </a:cubicBezTo>
                <a:cubicBezTo>
                  <a:pt x="1221805" y="1384048"/>
                  <a:pt x="1222983" y="1384106"/>
                  <a:pt x="1224397" y="1384106"/>
                </a:cubicBezTo>
                <a:cubicBezTo>
                  <a:pt x="1225870" y="1384106"/>
                  <a:pt x="1227077" y="1384048"/>
                  <a:pt x="1228020" y="1383930"/>
                </a:cubicBezTo>
                <a:cubicBezTo>
                  <a:pt x="1228962" y="1383812"/>
                  <a:pt x="1229699" y="1383635"/>
                  <a:pt x="1230229" y="1383400"/>
                </a:cubicBezTo>
                <a:cubicBezTo>
                  <a:pt x="1230759" y="1383164"/>
                  <a:pt x="1231142" y="1382884"/>
                  <a:pt x="1231378" y="1382560"/>
                </a:cubicBezTo>
                <a:cubicBezTo>
                  <a:pt x="1231613" y="1382236"/>
                  <a:pt x="1231731" y="1381838"/>
                  <a:pt x="1231731" y="1381367"/>
                </a:cubicBezTo>
                <a:lnTo>
                  <a:pt x="1231731" y="1346462"/>
                </a:lnTo>
                <a:lnTo>
                  <a:pt x="1272292" y="1346462"/>
                </a:lnTo>
                <a:lnTo>
                  <a:pt x="1272292" y="1381367"/>
                </a:lnTo>
                <a:cubicBezTo>
                  <a:pt x="1272292" y="1381838"/>
                  <a:pt x="1272409" y="1382236"/>
                  <a:pt x="1272645" y="1382560"/>
                </a:cubicBezTo>
                <a:cubicBezTo>
                  <a:pt x="1272881" y="1382884"/>
                  <a:pt x="1273264" y="1383164"/>
                  <a:pt x="1273794" y="1383400"/>
                </a:cubicBezTo>
                <a:cubicBezTo>
                  <a:pt x="1274324" y="1383635"/>
                  <a:pt x="1275060" y="1383812"/>
                  <a:pt x="1276003" y="1383930"/>
                </a:cubicBezTo>
                <a:cubicBezTo>
                  <a:pt x="1276946" y="1384048"/>
                  <a:pt x="1278153" y="1384106"/>
                  <a:pt x="1279626" y="1384106"/>
                </a:cubicBezTo>
                <a:cubicBezTo>
                  <a:pt x="1281040" y="1384106"/>
                  <a:pt x="1282218" y="1384048"/>
                  <a:pt x="1283161" y="1383930"/>
                </a:cubicBezTo>
                <a:cubicBezTo>
                  <a:pt x="1284103" y="1383812"/>
                  <a:pt x="1284840" y="1383635"/>
                  <a:pt x="1285370" y="1383400"/>
                </a:cubicBezTo>
                <a:cubicBezTo>
                  <a:pt x="1285900" y="1383164"/>
                  <a:pt x="1286283" y="1382884"/>
                  <a:pt x="1286519" y="1382560"/>
                </a:cubicBezTo>
                <a:cubicBezTo>
                  <a:pt x="1286754" y="1382236"/>
                  <a:pt x="1286872" y="1381838"/>
                  <a:pt x="1286872" y="1381367"/>
                </a:cubicBezTo>
                <a:lnTo>
                  <a:pt x="1286872" y="1301837"/>
                </a:lnTo>
                <a:cubicBezTo>
                  <a:pt x="1286872" y="1301366"/>
                  <a:pt x="1286754" y="1300968"/>
                  <a:pt x="1286519" y="1300644"/>
                </a:cubicBezTo>
                <a:cubicBezTo>
                  <a:pt x="1286283" y="1300320"/>
                  <a:pt x="1285900" y="1300026"/>
                  <a:pt x="1285370" y="1299760"/>
                </a:cubicBezTo>
                <a:cubicBezTo>
                  <a:pt x="1284840" y="1299495"/>
                  <a:pt x="1284103" y="1299319"/>
                  <a:pt x="1283161" y="1299230"/>
                </a:cubicBezTo>
                <a:cubicBezTo>
                  <a:pt x="1282218" y="1299142"/>
                  <a:pt x="1281040" y="1299098"/>
                  <a:pt x="1279626" y="1299098"/>
                </a:cubicBezTo>
                <a:cubicBezTo>
                  <a:pt x="1278153" y="1299098"/>
                  <a:pt x="1276946" y="1299142"/>
                  <a:pt x="1276003" y="1299230"/>
                </a:cubicBezTo>
                <a:cubicBezTo>
                  <a:pt x="1275060" y="1299319"/>
                  <a:pt x="1274324" y="1299495"/>
                  <a:pt x="1273794" y="1299760"/>
                </a:cubicBezTo>
                <a:cubicBezTo>
                  <a:pt x="1273264" y="1300026"/>
                  <a:pt x="1272881" y="1300320"/>
                  <a:pt x="1272645" y="1300644"/>
                </a:cubicBezTo>
                <a:cubicBezTo>
                  <a:pt x="1272409" y="1300968"/>
                  <a:pt x="1272292" y="1301366"/>
                  <a:pt x="1272292" y="1301837"/>
                </a:cubicBezTo>
                <a:lnTo>
                  <a:pt x="1272292" y="1334179"/>
                </a:lnTo>
                <a:lnTo>
                  <a:pt x="1231731" y="1334179"/>
                </a:lnTo>
                <a:lnTo>
                  <a:pt x="1231731" y="1301837"/>
                </a:lnTo>
                <a:cubicBezTo>
                  <a:pt x="1231731" y="1301366"/>
                  <a:pt x="1231613" y="1300968"/>
                  <a:pt x="1231378" y="1300644"/>
                </a:cubicBezTo>
                <a:cubicBezTo>
                  <a:pt x="1231142" y="1300320"/>
                  <a:pt x="1230759" y="1300026"/>
                  <a:pt x="1230229" y="1299760"/>
                </a:cubicBezTo>
                <a:cubicBezTo>
                  <a:pt x="1229699" y="1299495"/>
                  <a:pt x="1228962" y="1299319"/>
                  <a:pt x="1228020" y="1299230"/>
                </a:cubicBezTo>
                <a:cubicBezTo>
                  <a:pt x="1227077" y="1299142"/>
                  <a:pt x="1225870" y="1299098"/>
                  <a:pt x="1224397" y="1299098"/>
                </a:cubicBezTo>
                <a:close/>
                <a:moveTo>
                  <a:pt x="1129058" y="1299098"/>
                </a:moveTo>
                <a:cubicBezTo>
                  <a:pt x="1127704" y="1299098"/>
                  <a:pt x="1126555" y="1299142"/>
                  <a:pt x="1125612" y="1299230"/>
                </a:cubicBezTo>
                <a:cubicBezTo>
                  <a:pt x="1124670" y="1299319"/>
                  <a:pt x="1123918" y="1299481"/>
                  <a:pt x="1123359" y="1299716"/>
                </a:cubicBezTo>
                <a:cubicBezTo>
                  <a:pt x="1122799" y="1299952"/>
                  <a:pt x="1122416" y="1300246"/>
                  <a:pt x="1122210" y="1300600"/>
                </a:cubicBezTo>
                <a:cubicBezTo>
                  <a:pt x="1122004" y="1300953"/>
                  <a:pt x="1121901" y="1301336"/>
                  <a:pt x="1121901" y="1301749"/>
                </a:cubicBezTo>
                <a:lnTo>
                  <a:pt x="1121901" y="1381455"/>
                </a:lnTo>
                <a:cubicBezTo>
                  <a:pt x="1121901" y="1381868"/>
                  <a:pt x="1122004" y="1382251"/>
                  <a:pt x="1122210" y="1382604"/>
                </a:cubicBezTo>
                <a:cubicBezTo>
                  <a:pt x="1122416" y="1382958"/>
                  <a:pt x="1122770" y="1383238"/>
                  <a:pt x="1123270" y="1383444"/>
                </a:cubicBezTo>
                <a:cubicBezTo>
                  <a:pt x="1123771" y="1383650"/>
                  <a:pt x="1124434" y="1383812"/>
                  <a:pt x="1125259" y="1383930"/>
                </a:cubicBezTo>
                <a:cubicBezTo>
                  <a:pt x="1126083" y="1384048"/>
                  <a:pt x="1127144" y="1384106"/>
                  <a:pt x="1128440" y="1384106"/>
                </a:cubicBezTo>
                <a:cubicBezTo>
                  <a:pt x="1129559" y="1384106"/>
                  <a:pt x="1130502" y="1384062"/>
                  <a:pt x="1131268" y="1383974"/>
                </a:cubicBezTo>
                <a:cubicBezTo>
                  <a:pt x="1132033" y="1383886"/>
                  <a:pt x="1132667" y="1383738"/>
                  <a:pt x="1133168" y="1383532"/>
                </a:cubicBezTo>
                <a:cubicBezTo>
                  <a:pt x="1133668" y="1383326"/>
                  <a:pt x="1134081" y="1383046"/>
                  <a:pt x="1134405" y="1382693"/>
                </a:cubicBezTo>
                <a:cubicBezTo>
                  <a:pt x="1134729" y="1382339"/>
                  <a:pt x="1135097" y="1381927"/>
                  <a:pt x="1135509" y="1381455"/>
                </a:cubicBezTo>
                <a:lnTo>
                  <a:pt x="1169265" y="1335328"/>
                </a:lnTo>
                <a:cubicBezTo>
                  <a:pt x="1170915" y="1333089"/>
                  <a:pt x="1172550" y="1330836"/>
                  <a:pt x="1174170" y="1328568"/>
                </a:cubicBezTo>
                <a:cubicBezTo>
                  <a:pt x="1175790" y="1326300"/>
                  <a:pt x="1177277" y="1323988"/>
                  <a:pt x="1178632" y="1321631"/>
                </a:cubicBezTo>
                <a:cubicBezTo>
                  <a:pt x="1178456" y="1323929"/>
                  <a:pt x="1178308" y="1326270"/>
                  <a:pt x="1178190" y="1328656"/>
                </a:cubicBezTo>
                <a:cubicBezTo>
                  <a:pt x="1178073" y="1331042"/>
                  <a:pt x="1178014" y="1333384"/>
                  <a:pt x="1178014" y="1335681"/>
                </a:cubicBezTo>
                <a:lnTo>
                  <a:pt x="1178014" y="1381455"/>
                </a:lnTo>
                <a:cubicBezTo>
                  <a:pt x="1178014" y="1381868"/>
                  <a:pt x="1178131" y="1382251"/>
                  <a:pt x="1178367" y="1382604"/>
                </a:cubicBezTo>
                <a:cubicBezTo>
                  <a:pt x="1178603" y="1382958"/>
                  <a:pt x="1179015" y="1383238"/>
                  <a:pt x="1179604" y="1383444"/>
                </a:cubicBezTo>
                <a:cubicBezTo>
                  <a:pt x="1180193" y="1383650"/>
                  <a:pt x="1180959" y="1383812"/>
                  <a:pt x="1181902" y="1383930"/>
                </a:cubicBezTo>
                <a:cubicBezTo>
                  <a:pt x="1182844" y="1384048"/>
                  <a:pt x="1184023" y="1384106"/>
                  <a:pt x="1185436" y="1384106"/>
                </a:cubicBezTo>
                <a:cubicBezTo>
                  <a:pt x="1186850" y="1384106"/>
                  <a:pt x="1188028" y="1384048"/>
                  <a:pt x="1188971" y="1383930"/>
                </a:cubicBezTo>
                <a:cubicBezTo>
                  <a:pt x="1189914" y="1383812"/>
                  <a:pt x="1190650" y="1383650"/>
                  <a:pt x="1191180" y="1383444"/>
                </a:cubicBezTo>
                <a:cubicBezTo>
                  <a:pt x="1191711" y="1383238"/>
                  <a:pt x="1192093" y="1382958"/>
                  <a:pt x="1192329" y="1382604"/>
                </a:cubicBezTo>
                <a:cubicBezTo>
                  <a:pt x="1192565" y="1382251"/>
                  <a:pt x="1192683" y="1381868"/>
                  <a:pt x="1192683" y="1381455"/>
                </a:cubicBezTo>
                <a:lnTo>
                  <a:pt x="1192683" y="1301837"/>
                </a:lnTo>
                <a:cubicBezTo>
                  <a:pt x="1192683" y="1301366"/>
                  <a:pt x="1192579" y="1300953"/>
                  <a:pt x="1192373" y="1300600"/>
                </a:cubicBezTo>
                <a:cubicBezTo>
                  <a:pt x="1192167" y="1300246"/>
                  <a:pt x="1191814" y="1299952"/>
                  <a:pt x="1191313" y="1299716"/>
                </a:cubicBezTo>
                <a:cubicBezTo>
                  <a:pt x="1190812" y="1299481"/>
                  <a:pt x="1190135" y="1299319"/>
                  <a:pt x="1189280" y="1299230"/>
                </a:cubicBezTo>
                <a:cubicBezTo>
                  <a:pt x="1188426" y="1299142"/>
                  <a:pt x="1187381" y="1299098"/>
                  <a:pt x="1186143" y="1299098"/>
                </a:cubicBezTo>
                <a:cubicBezTo>
                  <a:pt x="1184906" y="1299098"/>
                  <a:pt x="1183905" y="1299142"/>
                  <a:pt x="1183139" y="1299230"/>
                </a:cubicBezTo>
                <a:cubicBezTo>
                  <a:pt x="1182373" y="1299319"/>
                  <a:pt x="1181710" y="1299466"/>
                  <a:pt x="1181151" y="1299672"/>
                </a:cubicBezTo>
                <a:cubicBezTo>
                  <a:pt x="1180591" y="1299878"/>
                  <a:pt x="1180120" y="1300158"/>
                  <a:pt x="1179737" y="1300512"/>
                </a:cubicBezTo>
                <a:cubicBezTo>
                  <a:pt x="1179354" y="1300865"/>
                  <a:pt x="1178986" y="1301277"/>
                  <a:pt x="1178632" y="1301749"/>
                </a:cubicBezTo>
                <a:lnTo>
                  <a:pt x="1144434" y="1348495"/>
                </a:lnTo>
                <a:cubicBezTo>
                  <a:pt x="1142844" y="1350557"/>
                  <a:pt x="1141356" y="1352663"/>
                  <a:pt x="1139972" y="1354813"/>
                </a:cubicBezTo>
                <a:cubicBezTo>
                  <a:pt x="1138587" y="1356963"/>
                  <a:pt x="1137218" y="1359158"/>
                  <a:pt x="1135863" y="1361396"/>
                </a:cubicBezTo>
                <a:cubicBezTo>
                  <a:pt x="1136039" y="1359158"/>
                  <a:pt x="1136187" y="1356904"/>
                  <a:pt x="1136305" y="1354636"/>
                </a:cubicBezTo>
                <a:cubicBezTo>
                  <a:pt x="1136422" y="1352368"/>
                  <a:pt x="1136481" y="1350085"/>
                  <a:pt x="1136481" y="1347788"/>
                </a:cubicBezTo>
                <a:lnTo>
                  <a:pt x="1136481" y="1301749"/>
                </a:lnTo>
                <a:cubicBezTo>
                  <a:pt x="1136481" y="1300865"/>
                  <a:pt x="1135951" y="1300202"/>
                  <a:pt x="1134891" y="1299760"/>
                </a:cubicBezTo>
                <a:cubicBezTo>
                  <a:pt x="1133830" y="1299319"/>
                  <a:pt x="1131886" y="1299098"/>
                  <a:pt x="1129058" y="1299098"/>
                </a:cubicBezTo>
                <a:close/>
                <a:moveTo>
                  <a:pt x="881497" y="1299098"/>
                </a:moveTo>
                <a:cubicBezTo>
                  <a:pt x="880083" y="1299098"/>
                  <a:pt x="878905" y="1299142"/>
                  <a:pt x="877962" y="1299230"/>
                </a:cubicBezTo>
                <a:cubicBezTo>
                  <a:pt x="877020" y="1299319"/>
                  <a:pt x="876268" y="1299495"/>
                  <a:pt x="875709" y="1299760"/>
                </a:cubicBezTo>
                <a:cubicBezTo>
                  <a:pt x="875149" y="1300026"/>
                  <a:pt x="874766" y="1300320"/>
                  <a:pt x="874560" y="1300644"/>
                </a:cubicBezTo>
                <a:cubicBezTo>
                  <a:pt x="874354" y="1300968"/>
                  <a:pt x="874251" y="1301366"/>
                  <a:pt x="874251" y="1301837"/>
                </a:cubicBezTo>
                <a:lnTo>
                  <a:pt x="874251" y="1381367"/>
                </a:lnTo>
                <a:cubicBezTo>
                  <a:pt x="874251" y="1381838"/>
                  <a:pt x="874354" y="1382236"/>
                  <a:pt x="874560" y="1382560"/>
                </a:cubicBezTo>
                <a:cubicBezTo>
                  <a:pt x="874766" y="1382884"/>
                  <a:pt x="875149" y="1383164"/>
                  <a:pt x="875709" y="1383400"/>
                </a:cubicBezTo>
                <a:cubicBezTo>
                  <a:pt x="876268" y="1383635"/>
                  <a:pt x="877020" y="1383812"/>
                  <a:pt x="877962" y="1383930"/>
                </a:cubicBezTo>
                <a:cubicBezTo>
                  <a:pt x="878905" y="1384048"/>
                  <a:pt x="880083" y="1384106"/>
                  <a:pt x="881497" y="1384106"/>
                </a:cubicBezTo>
                <a:cubicBezTo>
                  <a:pt x="882970" y="1384106"/>
                  <a:pt x="884177" y="1384048"/>
                  <a:pt x="885120" y="1383930"/>
                </a:cubicBezTo>
                <a:cubicBezTo>
                  <a:pt x="886062" y="1383812"/>
                  <a:pt x="886799" y="1383635"/>
                  <a:pt x="887329" y="1383400"/>
                </a:cubicBezTo>
                <a:cubicBezTo>
                  <a:pt x="887859" y="1383164"/>
                  <a:pt x="888242" y="1382884"/>
                  <a:pt x="888478" y="1382560"/>
                </a:cubicBezTo>
                <a:cubicBezTo>
                  <a:pt x="888714" y="1382236"/>
                  <a:pt x="888831" y="1381838"/>
                  <a:pt x="888831" y="1381367"/>
                </a:cubicBezTo>
                <a:lnTo>
                  <a:pt x="888831" y="1346462"/>
                </a:lnTo>
                <a:lnTo>
                  <a:pt x="929392" y="1346462"/>
                </a:lnTo>
                <a:lnTo>
                  <a:pt x="929392" y="1381367"/>
                </a:lnTo>
                <a:cubicBezTo>
                  <a:pt x="929392" y="1381838"/>
                  <a:pt x="929509" y="1382236"/>
                  <a:pt x="929745" y="1382560"/>
                </a:cubicBezTo>
                <a:cubicBezTo>
                  <a:pt x="929981" y="1382884"/>
                  <a:pt x="930364" y="1383164"/>
                  <a:pt x="930894" y="1383400"/>
                </a:cubicBezTo>
                <a:cubicBezTo>
                  <a:pt x="931424" y="1383635"/>
                  <a:pt x="932160" y="1383812"/>
                  <a:pt x="933103" y="1383930"/>
                </a:cubicBezTo>
                <a:cubicBezTo>
                  <a:pt x="934046" y="1384048"/>
                  <a:pt x="935253" y="1384106"/>
                  <a:pt x="936726" y="1384106"/>
                </a:cubicBezTo>
                <a:cubicBezTo>
                  <a:pt x="938140" y="1384106"/>
                  <a:pt x="939318" y="1384048"/>
                  <a:pt x="940261" y="1383930"/>
                </a:cubicBezTo>
                <a:cubicBezTo>
                  <a:pt x="941203" y="1383812"/>
                  <a:pt x="941940" y="1383635"/>
                  <a:pt x="942470" y="1383400"/>
                </a:cubicBezTo>
                <a:cubicBezTo>
                  <a:pt x="943000" y="1383164"/>
                  <a:pt x="943383" y="1382884"/>
                  <a:pt x="943619" y="1382560"/>
                </a:cubicBezTo>
                <a:cubicBezTo>
                  <a:pt x="943854" y="1382236"/>
                  <a:pt x="943972" y="1381838"/>
                  <a:pt x="943972" y="1381367"/>
                </a:cubicBezTo>
                <a:lnTo>
                  <a:pt x="943972" y="1301837"/>
                </a:lnTo>
                <a:cubicBezTo>
                  <a:pt x="943972" y="1301366"/>
                  <a:pt x="943854" y="1300968"/>
                  <a:pt x="943619" y="1300644"/>
                </a:cubicBezTo>
                <a:cubicBezTo>
                  <a:pt x="943383" y="1300320"/>
                  <a:pt x="943000" y="1300026"/>
                  <a:pt x="942470" y="1299760"/>
                </a:cubicBezTo>
                <a:cubicBezTo>
                  <a:pt x="941940" y="1299495"/>
                  <a:pt x="941203" y="1299319"/>
                  <a:pt x="940261" y="1299230"/>
                </a:cubicBezTo>
                <a:cubicBezTo>
                  <a:pt x="939318" y="1299142"/>
                  <a:pt x="938140" y="1299098"/>
                  <a:pt x="936726" y="1299098"/>
                </a:cubicBezTo>
                <a:cubicBezTo>
                  <a:pt x="935253" y="1299098"/>
                  <a:pt x="934046" y="1299142"/>
                  <a:pt x="933103" y="1299230"/>
                </a:cubicBezTo>
                <a:cubicBezTo>
                  <a:pt x="932160" y="1299319"/>
                  <a:pt x="931424" y="1299495"/>
                  <a:pt x="930894" y="1299760"/>
                </a:cubicBezTo>
                <a:cubicBezTo>
                  <a:pt x="930364" y="1300026"/>
                  <a:pt x="929981" y="1300320"/>
                  <a:pt x="929745" y="1300644"/>
                </a:cubicBezTo>
                <a:cubicBezTo>
                  <a:pt x="929509" y="1300968"/>
                  <a:pt x="929392" y="1301366"/>
                  <a:pt x="929392" y="1301837"/>
                </a:cubicBezTo>
                <a:lnTo>
                  <a:pt x="929392" y="1334179"/>
                </a:lnTo>
                <a:lnTo>
                  <a:pt x="888831" y="1334179"/>
                </a:lnTo>
                <a:lnTo>
                  <a:pt x="888831" y="1301837"/>
                </a:lnTo>
                <a:cubicBezTo>
                  <a:pt x="888831" y="1301366"/>
                  <a:pt x="888714" y="1300968"/>
                  <a:pt x="888478" y="1300644"/>
                </a:cubicBezTo>
                <a:cubicBezTo>
                  <a:pt x="888242" y="1300320"/>
                  <a:pt x="887859" y="1300026"/>
                  <a:pt x="887329" y="1299760"/>
                </a:cubicBezTo>
                <a:cubicBezTo>
                  <a:pt x="886799" y="1299495"/>
                  <a:pt x="886062" y="1299319"/>
                  <a:pt x="885120" y="1299230"/>
                </a:cubicBezTo>
                <a:cubicBezTo>
                  <a:pt x="884177" y="1299142"/>
                  <a:pt x="882970" y="1299098"/>
                  <a:pt x="881497" y="1299098"/>
                </a:cubicBezTo>
                <a:close/>
                <a:moveTo>
                  <a:pt x="700522" y="1299098"/>
                </a:moveTo>
                <a:cubicBezTo>
                  <a:pt x="699285" y="1299098"/>
                  <a:pt x="698195" y="1299142"/>
                  <a:pt x="697252" y="1299230"/>
                </a:cubicBezTo>
                <a:cubicBezTo>
                  <a:pt x="696310" y="1299319"/>
                  <a:pt x="695544" y="1299451"/>
                  <a:pt x="694955" y="1299628"/>
                </a:cubicBezTo>
                <a:cubicBezTo>
                  <a:pt x="694366" y="1299805"/>
                  <a:pt x="693939" y="1300026"/>
                  <a:pt x="693673" y="1300291"/>
                </a:cubicBezTo>
                <a:cubicBezTo>
                  <a:pt x="693408" y="1300556"/>
                  <a:pt x="693276" y="1300836"/>
                  <a:pt x="693276" y="1301130"/>
                </a:cubicBezTo>
                <a:lnTo>
                  <a:pt x="693276" y="1381897"/>
                </a:lnTo>
                <a:cubicBezTo>
                  <a:pt x="693276" y="1382192"/>
                  <a:pt x="693408" y="1382486"/>
                  <a:pt x="693673" y="1382781"/>
                </a:cubicBezTo>
                <a:cubicBezTo>
                  <a:pt x="693939" y="1383075"/>
                  <a:pt x="694366" y="1383311"/>
                  <a:pt x="694955" y="1383488"/>
                </a:cubicBezTo>
                <a:cubicBezTo>
                  <a:pt x="695544" y="1383665"/>
                  <a:pt x="696310" y="1383812"/>
                  <a:pt x="697252" y="1383930"/>
                </a:cubicBezTo>
                <a:cubicBezTo>
                  <a:pt x="698195" y="1384048"/>
                  <a:pt x="699285" y="1384106"/>
                  <a:pt x="700522" y="1384106"/>
                </a:cubicBezTo>
                <a:cubicBezTo>
                  <a:pt x="701759" y="1384106"/>
                  <a:pt x="702849" y="1384048"/>
                  <a:pt x="703791" y="1383930"/>
                </a:cubicBezTo>
                <a:cubicBezTo>
                  <a:pt x="704734" y="1383812"/>
                  <a:pt x="705500" y="1383665"/>
                  <a:pt x="706089" y="1383488"/>
                </a:cubicBezTo>
                <a:cubicBezTo>
                  <a:pt x="706678" y="1383311"/>
                  <a:pt x="707120" y="1383075"/>
                  <a:pt x="707415" y="1382781"/>
                </a:cubicBezTo>
                <a:cubicBezTo>
                  <a:pt x="707709" y="1382486"/>
                  <a:pt x="707856" y="1382192"/>
                  <a:pt x="707856" y="1381897"/>
                </a:cubicBezTo>
                <a:lnTo>
                  <a:pt x="707856" y="1346109"/>
                </a:lnTo>
                <a:lnTo>
                  <a:pt x="714042" y="1346109"/>
                </a:lnTo>
                <a:cubicBezTo>
                  <a:pt x="716634" y="1346109"/>
                  <a:pt x="718932" y="1346374"/>
                  <a:pt x="720935" y="1346904"/>
                </a:cubicBezTo>
                <a:cubicBezTo>
                  <a:pt x="722938" y="1347434"/>
                  <a:pt x="724734" y="1348288"/>
                  <a:pt x="726325" y="1349467"/>
                </a:cubicBezTo>
                <a:cubicBezTo>
                  <a:pt x="727916" y="1350645"/>
                  <a:pt x="729315" y="1352191"/>
                  <a:pt x="730522" y="1354106"/>
                </a:cubicBezTo>
                <a:cubicBezTo>
                  <a:pt x="731730" y="1356021"/>
                  <a:pt x="732864" y="1358303"/>
                  <a:pt x="733924" y="1360954"/>
                </a:cubicBezTo>
                <a:lnTo>
                  <a:pt x="742408" y="1381544"/>
                </a:lnTo>
                <a:cubicBezTo>
                  <a:pt x="742526" y="1381956"/>
                  <a:pt x="742732" y="1382324"/>
                  <a:pt x="743026" y="1382648"/>
                </a:cubicBezTo>
                <a:cubicBezTo>
                  <a:pt x="743321" y="1382972"/>
                  <a:pt x="743792" y="1383238"/>
                  <a:pt x="744440" y="1383444"/>
                </a:cubicBezTo>
                <a:cubicBezTo>
                  <a:pt x="745088" y="1383650"/>
                  <a:pt x="745928" y="1383812"/>
                  <a:pt x="746959" y="1383930"/>
                </a:cubicBezTo>
                <a:cubicBezTo>
                  <a:pt x="747990" y="1384048"/>
                  <a:pt x="749330" y="1384106"/>
                  <a:pt x="750979" y="1384106"/>
                </a:cubicBezTo>
                <a:cubicBezTo>
                  <a:pt x="752393" y="1384106"/>
                  <a:pt x="753557" y="1384062"/>
                  <a:pt x="754470" y="1383974"/>
                </a:cubicBezTo>
                <a:cubicBezTo>
                  <a:pt x="755383" y="1383886"/>
                  <a:pt x="756119" y="1383753"/>
                  <a:pt x="756679" y="1383576"/>
                </a:cubicBezTo>
                <a:cubicBezTo>
                  <a:pt x="757239" y="1383400"/>
                  <a:pt x="757622" y="1383179"/>
                  <a:pt x="757828" y="1382913"/>
                </a:cubicBezTo>
                <a:cubicBezTo>
                  <a:pt x="758034" y="1382648"/>
                  <a:pt x="758137" y="1382339"/>
                  <a:pt x="758137" y="1381986"/>
                </a:cubicBezTo>
                <a:cubicBezTo>
                  <a:pt x="758137" y="1381809"/>
                  <a:pt x="758122" y="1381617"/>
                  <a:pt x="758093" y="1381411"/>
                </a:cubicBezTo>
                <a:cubicBezTo>
                  <a:pt x="758063" y="1381205"/>
                  <a:pt x="758019" y="1380940"/>
                  <a:pt x="757960" y="1380616"/>
                </a:cubicBezTo>
                <a:cubicBezTo>
                  <a:pt x="757901" y="1380292"/>
                  <a:pt x="757813" y="1379953"/>
                  <a:pt x="757695" y="1379600"/>
                </a:cubicBezTo>
                <a:cubicBezTo>
                  <a:pt x="757577" y="1379246"/>
                  <a:pt x="757401" y="1378863"/>
                  <a:pt x="757165" y="1378451"/>
                </a:cubicBezTo>
                <a:lnTo>
                  <a:pt x="748417" y="1358303"/>
                </a:lnTo>
                <a:cubicBezTo>
                  <a:pt x="747297" y="1355652"/>
                  <a:pt x="746090" y="1353311"/>
                  <a:pt x="744794" y="1351278"/>
                </a:cubicBezTo>
                <a:cubicBezTo>
                  <a:pt x="743498" y="1349246"/>
                  <a:pt x="742098" y="1347493"/>
                  <a:pt x="740596" y="1346020"/>
                </a:cubicBezTo>
                <a:cubicBezTo>
                  <a:pt x="739094" y="1344548"/>
                  <a:pt x="737474" y="1343310"/>
                  <a:pt x="735736" y="1342309"/>
                </a:cubicBezTo>
                <a:cubicBezTo>
                  <a:pt x="733998" y="1341307"/>
                  <a:pt x="732098" y="1340453"/>
                  <a:pt x="730036" y="1339746"/>
                </a:cubicBezTo>
                <a:lnTo>
                  <a:pt x="730036" y="1339570"/>
                </a:lnTo>
                <a:cubicBezTo>
                  <a:pt x="731391" y="1339157"/>
                  <a:pt x="732805" y="1338583"/>
                  <a:pt x="734278" y="1337846"/>
                </a:cubicBezTo>
                <a:cubicBezTo>
                  <a:pt x="735751" y="1337110"/>
                  <a:pt x="737194" y="1336079"/>
                  <a:pt x="738608" y="1334754"/>
                </a:cubicBezTo>
                <a:cubicBezTo>
                  <a:pt x="740022" y="1333428"/>
                  <a:pt x="741421" y="1331764"/>
                  <a:pt x="742805" y="1329761"/>
                </a:cubicBezTo>
                <a:cubicBezTo>
                  <a:pt x="744190" y="1327758"/>
                  <a:pt x="745471" y="1325284"/>
                  <a:pt x="746649" y="1322338"/>
                </a:cubicBezTo>
                <a:lnTo>
                  <a:pt x="754249" y="1304842"/>
                </a:lnTo>
                <a:cubicBezTo>
                  <a:pt x="754543" y="1304076"/>
                  <a:pt x="754764" y="1303398"/>
                  <a:pt x="754912" y="1302809"/>
                </a:cubicBezTo>
                <a:cubicBezTo>
                  <a:pt x="755059" y="1302220"/>
                  <a:pt x="755132" y="1301660"/>
                  <a:pt x="755132" y="1301130"/>
                </a:cubicBezTo>
                <a:cubicBezTo>
                  <a:pt x="755132" y="1300836"/>
                  <a:pt x="755044" y="1300556"/>
                  <a:pt x="754867" y="1300291"/>
                </a:cubicBezTo>
                <a:cubicBezTo>
                  <a:pt x="754691" y="1300026"/>
                  <a:pt x="754352" y="1299805"/>
                  <a:pt x="753851" y="1299628"/>
                </a:cubicBezTo>
                <a:cubicBezTo>
                  <a:pt x="753350" y="1299451"/>
                  <a:pt x="752644" y="1299319"/>
                  <a:pt x="751730" y="1299230"/>
                </a:cubicBezTo>
                <a:cubicBezTo>
                  <a:pt x="750817" y="1299142"/>
                  <a:pt x="749654" y="1299098"/>
                  <a:pt x="748240" y="1299098"/>
                </a:cubicBezTo>
                <a:cubicBezTo>
                  <a:pt x="746649" y="1299098"/>
                  <a:pt x="745368" y="1299142"/>
                  <a:pt x="744396" y="1299230"/>
                </a:cubicBezTo>
                <a:cubicBezTo>
                  <a:pt x="743424" y="1299319"/>
                  <a:pt x="742643" y="1299481"/>
                  <a:pt x="742054" y="1299716"/>
                </a:cubicBezTo>
                <a:cubicBezTo>
                  <a:pt x="741465" y="1299952"/>
                  <a:pt x="741023" y="1300246"/>
                  <a:pt x="740729" y="1300600"/>
                </a:cubicBezTo>
                <a:cubicBezTo>
                  <a:pt x="740434" y="1300953"/>
                  <a:pt x="740228" y="1301366"/>
                  <a:pt x="740110" y="1301837"/>
                </a:cubicBezTo>
                <a:lnTo>
                  <a:pt x="732687" y="1320129"/>
                </a:lnTo>
                <a:cubicBezTo>
                  <a:pt x="731686" y="1322721"/>
                  <a:pt x="730581" y="1324930"/>
                  <a:pt x="729374" y="1326756"/>
                </a:cubicBezTo>
                <a:cubicBezTo>
                  <a:pt x="728166" y="1328583"/>
                  <a:pt x="726796" y="1330070"/>
                  <a:pt x="725265" y="1331219"/>
                </a:cubicBezTo>
                <a:cubicBezTo>
                  <a:pt x="723733" y="1332368"/>
                  <a:pt x="722039" y="1333192"/>
                  <a:pt x="720183" y="1333693"/>
                </a:cubicBezTo>
                <a:cubicBezTo>
                  <a:pt x="718328" y="1334194"/>
                  <a:pt x="716281" y="1334444"/>
                  <a:pt x="714042" y="1334444"/>
                </a:cubicBezTo>
                <a:lnTo>
                  <a:pt x="707856" y="1334444"/>
                </a:lnTo>
                <a:lnTo>
                  <a:pt x="707856" y="1301130"/>
                </a:lnTo>
                <a:cubicBezTo>
                  <a:pt x="707856" y="1300836"/>
                  <a:pt x="707709" y="1300556"/>
                  <a:pt x="707415" y="1300291"/>
                </a:cubicBezTo>
                <a:cubicBezTo>
                  <a:pt x="707120" y="1300026"/>
                  <a:pt x="706678" y="1299805"/>
                  <a:pt x="706089" y="1299628"/>
                </a:cubicBezTo>
                <a:cubicBezTo>
                  <a:pt x="705500" y="1299451"/>
                  <a:pt x="704734" y="1299319"/>
                  <a:pt x="703791" y="1299230"/>
                </a:cubicBezTo>
                <a:cubicBezTo>
                  <a:pt x="702849" y="1299142"/>
                  <a:pt x="701759" y="1299098"/>
                  <a:pt x="700522" y="1299098"/>
                </a:cubicBezTo>
                <a:close/>
                <a:moveTo>
                  <a:pt x="1973305" y="1298567"/>
                </a:moveTo>
                <a:cubicBezTo>
                  <a:pt x="1967472" y="1298567"/>
                  <a:pt x="1962303" y="1299142"/>
                  <a:pt x="1957796" y="1300291"/>
                </a:cubicBezTo>
                <a:cubicBezTo>
                  <a:pt x="1953290" y="1301439"/>
                  <a:pt x="1949490" y="1303089"/>
                  <a:pt x="1946397" y="1305239"/>
                </a:cubicBezTo>
                <a:cubicBezTo>
                  <a:pt x="1943304" y="1307389"/>
                  <a:pt x="1940962" y="1310011"/>
                  <a:pt x="1939372" y="1313104"/>
                </a:cubicBezTo>
                <a:cubicBezTo>
                  <a:pt x="1937781" y="1316197"/>
                  <a:pt x="1936986" y="1319658"/>
                  <a:pt x="1936986" y="1323487"/>
                </a:cubicBezTo>
                <a:cubicBezTo>
                  <a:pt x="1936986" y="1329260"/>
                  <a:pt x="1938680" y="1333899"/>
                  <a:pt x="1942067" y="1337405"/>
                </a:cubicBezTo>
                <a:cubicBezTo>
                  <a:pt x="1945454" y="1340910"/>
                  <a:pt x="1950005" y="1343193"/>
                  <a:pt x="1955720" y="1344253"/>
                </a:cubicBezTo>
                <a:cubicBezTo>
                  <a:pt x="1952597" y="1345549"/>
                  <a:pt x="1949829" y="1347567"/>
                  <a:pt x="1947413" y="1350306"/>
                </a:cubicBezTo>
                <a:cubicBezTo>
                  <a:pt x="1944998" y="1353046"/>
                  <a:pt x="1942965" y="1356300"/>
                  <a:pt x="1941316" y="1360071"/>
                </a:cubicBezTo>
                <a:lnTo>
                  <a:pt x="1934954" y="1375005"/>
                </a:lnTo>
                <a:cubicBezTo>
                  <a:pt x="1933952" y="1377302"/>
                  <a:pt x="1933289" y="1378908"/>
                  <a:pt x="1932965" y="1379821"/>
                </a:cubicBezTo>
                <a:cubicBezTo>
                  <a:pt x="1932641" y="1380734"/>
                  <a:pt x="1932479" y="1381397"/>
                  <a:pt x="1932479" y="1381809"/>
                </a:cubicBezTo>
                <a:cubicBezTo>
                  <a:pt x="1932479" y="1382280"/>
                  <a:pt x="1932626" y="1382678"/>
                  <a:pt x="1932921" y="1383002"/>
                </a:cubicBezTo>
                <a:cubicBezTo>
                  <a:pt x="1933216" y="1383326"/>
                  <a:pt x="1933658" y="1383562"/>
                  <a:pt x="1934247" y="1383709"/>
                </a:cubicBezTo>
                <a:cubicBezTo>
                  <a:pt x="1934836" y="1383856"/>
                  <a:pt x="1935557" y="1383959"/>
                  <a:pt x="1936412" y="1384018"/>
                </a:cubicBezTo>
                <a:cubicBezTo>
                  <a:pt x="1937266" y="1384077"/>
                  <a:pt x="1938253" y="1384106"/>
                  <a:pt x="1939372" y="1384106"/>
                </a:cubicBezTo>
                <a:cubicBezTo>
                  <a:pt x="1940904" y="1384106"/>
                  <a:pt x="1942185" y="1384062"/>
                  <a:pt x="1943216" y="1383974"/>
                </a:cubicBezTo>
                <a:cubicBezTo>
                  <a:pt x="1944247" y="1383886"/>
                  <a:pt x="1945101" y="1383709"/>
                  <a:pt x="1945778" y="1383444"/>
                </a:cubicBezTo>
                <a:cubicBezTo>
                  <a:pt x="1946456" y="1383179"/>
                  <a:pt x="1946971" y="1382810"/>
                  <a:pt x="1947325" y="1382339"/>
                </a:cubicBezTo>
                <a:cubicBezTo>
                  <a:pt x="1947678" y="1381868"/>
                  <a:pt x="1948002" y="1381249"/>
                  <a:pt x="1948297" y="1380483"/>
                </a:cubicBezTo>
                <a:lnTo>
                  <a:pt x="1954748" y="1364931"/>
                </a:lnTo>
                <a:cubicBezTo>
                  <a:pt x="1955926" y="1361809"/>
                  <a:pt x="1957163" y="1359172"/>
                  <a:pt x="1958459" y="1357022"/>
                </a:cubicBezTo>
                <a:cubicBezTo>
                  <a:pt x="1959755" y="1354872"/>
                  <a:pt x="1961213" y="1353104"/>
                  <a:pt x="1962833" y="1351720"/>
                </a:cubicBezTo>
                <a:cubicBezTo>
                  <a:pt x="1964453" y="1350336"/>
                  <a:pt x="1966280" y="1349349"/>
                  <a:pt x="1968312" y="1348760"/>
                </a:cubicBezTo>
                <a:cubicBezTo>
                  <a:pt x="1970344" y="1348171"/>
                  <a:pt x="1973187" y="1347876"/>
                  <a:pt x="1976839" y="1347876"/>
                </a:cubicBezTo>
                <a:lnTo>
                  <a:pt x="1985234" y="1347876"/>
                </a:lnTo>
                <a:lnTo>
                  <a:pt x="1985234" y="1381367"/>
                </a:lnTo>
                <a:cubicBezTo>
                  <a:pt x="1985234" y="1381838"/>
                  <a:pt x="1985337" y="1382251"/>
                  <a:pt x="1985543" y="1382604"/>
                </a:cubicBezTo>
                <a:cubicBezTo>
                  <a:pt x="1985750" y="1382958"/>
                  <a:pt x="1986133" y="1383238"/>
                  <a:pt x="1986692" y="1383444"/>
                </a:cubicBezTo>
                <a:cubicBezTo>
                  <a:pt x="1987252" y="1383650"/>
                  <a:pt x="1988003" y="1383812"/>
                  <a:pt x="1988946" y="1383930"/>
                </a:cubicBezTo>
                <a:cubicBezTo>
                  <a:pt x="1989888" y="1384048"/>
                  <a:pt x="1991066" y="1384106"/>
                  <a:pt x="1992480" y="1384106"/>
                </a:cubicBezTo>
                <a:cubicBezTo>
                  <a:pt x="1994012" y="1384106"/>
                  <a:pt x="1995249" y="1384048"/>
                  <a:pt x="1996192" y="1383930"/>
                </a:cubicBezTo>
                <a:cubicBezTo>
                  <a:pt x="1997134" y="1383812"/>
                  <a:pt x="1997871" y="1383650"/>
                  <a:pt x="1998401" y="1383444"/>
                </a:cubicBezTo>
                <a:cubicBezTo>
                  <a:pt x="1998931" y="1383238"/>
                  <a:pt x="1999299" y="1382958"/>
                  <a:pt x="1999505" y="1382604"/>
                </a:cubicBezTo>
                <a:cubicBezTo>
                  <a:pt x="1999712" y="1382251"/>
                  <a:pt x="1999815" y="1381838"/>
                  <a:pt x="1999815" y="1381367"/>
                </a:cubicBezTo>
                <a:lnTo>
                  <a:pt x="1999815" y="1305814"/>
                </a:lnTo>
                <a:cubicBezTo>
                  <a:pt x="1999815" y="1304164"/>
                  <a:pt x="1999373" y="1302780"/>
                  <a:pt x="1998489" y="1301660"/>
                </a:cubicBezTo>
                <a:cubicBezTo>
                  <a:pt x="1997606" y="1300541"/>
                  <a:pt x="1996280" y="1299893"/>
                  <a:pt x="1994513" y="1299716"/>
                </a:cubicBezTo>
                <a:cubicBezTo>
                  <a:pt x="1993158" y="1299598"/>
                  <a:pt x="1991552" y="1299466"/>
                  <a:pt x="1989697" y="1299319"/>
                </a:cubicBezTo>
                <a:cubicBezTo>
                  <a:pt x="1987841" y="1299171"/>
                  <a:pt x="1985926" y="1299039"/>
                  <a:pt x="1983953" y="1298921"/>
                </a:cubicBezTo>
                <a:cubicBezTo>
                  <a:pt x="1981979" y="1298803"/>
                  <a:pt x="1980065" y="1298715"/>
                  <a:pt x="1978209" y="1298656"/>
                </a:cubicBezTo>
                <a:cubicBezTo>
                  <a:pt x="1976353" y="1298597"/>
                  <a:pt x="1974719" y="1298567"/>
                  <a:pt x="1973305" y="1298567"/>
                </a:cubicBezTo>
                <a:close/>
                <a:moveTo>
                  <a:pt x="324773" y="1297949"/>
                </a:moveTo>
                <a:cubicBezTo>
                  <a:pt x="319530" y="1297949"/>
                  <a:pt x="314655" y="1298818"/>
                  <a:pt x="310148" y="1300556"/>
                </a:cubicBezTo>
                <a:cubicBezTo>
                  <a:pt x="305641" y="1302294"/>
                  <a:pt x="301724" y="1304959"/>
                  <a:pt x="298395" y="1308553"/>
                </a:cubicBezTo>
                <a:cubicBezTo>
                  <a:pt x="295067" y="1312146"/>
                  <a:pt x="292445" y="1316756"/>
                  <a:pt x="290531" y="1322382"/>
                </a:cubicBezTo>
                <a:cubicBezTo>
                  <a:pt x="288616" y="1328008"/>
                  <a:pt x="287659" y="1334739"/>
                  <a:pt x="287659" y="1342574"/>
                </a:cubicBezTo>
                <a:cubicBezTo>
                  <a:pt x="287659" y="1349467"/>
                  <a:pt x="288439" y="1355549"/>
                  <a:pt x="290000" y="1360822"/>
                </a:cubicBezTo>
                <a:cubicBezTo>
                  <a:pt x="291562" y="1366094"/>
                  <a:pt x="293830" y="1370542"/>
                  <a:pt x="296805" y="1374165"/>
                </a:cubicBezTo>
                <a:cubicBezTo>
                  <a:pt x="299780" y="1377788"/>
                  <a:pt x="303476" y="1380542"/>
                  <a:pt x="307895" y="1382427"/>
                </a:cubicBezTo>
                <a:cubicBezTo>
                  <a:pt x="312313" y="1384313"/>
                  <a:pt x="317379" y="1385255"/>
                  <a:pt x="323094" y="1385255"/>
                </a:cubicBezTo>
                <a:cubicBezTo>
                  <a:pt x="325863" y="1385255"/>
                  <a:pt x="328543" y="1384990"/>
                  <a:pt x="331135" y="1384460"/>
                </a:cubicBezTo>
                <a:cubicBezTo>
                  <a:pt x="333727" y="1383930"/>
                  <a:pt x="336128" y="1383238"/>
                  <a:pt x="338337" y="1382383"/>
                </a:cubicBezTo>
                <a:cubicBezTo>
                  <a:pt x="340546" y="1381529"/>
                  <a:pt x="342534" y="1380557"/>
                  <a:pt x="344302" y="1379467"/>
                </a:cubicBezTo>
                <a:cubicBezTo>
                  <a:pt x="346069" y="1378377"/>
                  <a:pt x="347321" y="1377464"/>
                  <a:pt x="348057" y="1376728"/>
                </a:cubicBezTo>
                <a:cubicBezTo>
                  <a:pt x="348794" y="1375991"/>
                  <a:pt x="349265" y="1375432"/>
                  <a:pt x="349471" y="1375049"/>
                </a:cubicBezTo>
                <a:cubicBezTo>
                  <a:pt x="349677" y="1374666"/>
                  <a:pt x="349854" y="1374224"/>
                  <a:pt x="350001" y="1373723"/>
                </a:cubicBezTo>
                <a:cubicBezTo>
                  <a:pt x="350149" y="1373223"/>
                  <a:pt x="350252" y="1372604"/>
                  <a:pt x="350311" y="1371868"/>
                </a:cubicBezTo>
                <a:cubicBezTo>
                  <a:pt x="350370" y="1371131"/>
                  <a:pt x="350399" y="1370262"/>
                  <a:pt x="350399" y="1369261"/>
                </a:cubicBezTo>
                <a:cubicBezTo>
                  <a:pt x="350399" y="1368083"/>
                  <a:pt x="350355" y="1367066"/>
                  <a:pt x="350267" y="1366212"/>
                </a:cubicBezTo>
                <a:cubicBezTo>
                  <a:pt x="350178" y="1365358"/>
                  <a:pt x="350031" y="1364651"/>
                  <a:pt x="349825" y="1364091"/>
                </a:cubicBezTo>
                <a:cubicBezTo>
                  <a:pt x="349619" y="1363532"/>
                  <a:pt x="349368" y="1363134"/>
                  <a:pt x="349074" y="1362898"/>
                </a:cubicBezTo>
                <a:cubicBezTo>
                  <a:pt x="348779" y="1362663"/>
                  <a:pt x="348426" y="1362545"/>
                  <a:pt x="348013" y="1362545"/>
                </a:cubicBezTo>
                <a:cubicBezTo>
                  <a:pt x="347306" y="1362545"/>
                  <a:pt x="346320" y="1363060"/>
                  <a:pt x="345053" y="1364091"/>
                </a:cubicBezTo>
                <a:cubicBezTo>
                  <a:pt x="343786" y="1365122"/>
                  <a:pt x="342225" y="1366271"/>
                  <a:pt x="340370" y="1367538"/>
                </a:cubicBezTo>
                <a:cubicBezTo>
                  <a:pt x="338514" y="1368804"/>
                  <a:pt x="336319" y="1369968"/>
                  <a:pt x="333786" y="1371028"/>
                </a:cubicBezTo>
                <a:cubicBezTo>
                  <a:pt x="331253" y="1372089"/>
                  <a:pt x="328307" y="1372619"/>
                  <a:pt x="324950" y="1372619"/>
                </a:cubicBezTo>
                <a:cubicBezTo>
                  <a:pt x="321415" y="1372619"/>
                  <a:pt x="318278" y="1371985"/>
                  <a:pt x="315538" y="1370719"/>
                </a:cubicBezTo>
                <a:cubicBezTo>
                  <a:pt x="312799" y="1369452"/>
                  <a:pt x="310487" y="1367523"/>
                  <a:pt x="308602" y="1364931"/>
                </a:cubicBezTo>
                <a:cubicBezTo>
                  <a:pt x="306717" y="1362339"/>
                  <a:pt x="305288" y="1359113"/>
                  <a:pt x="304316" y="1355255"/>
                </a:cubicBezTo>
                <a:cubicBezTo>
                  <a:pt x="303344" y="1351396"/>
                  <a:pt x="302858" y="1346904"/>
                  <a:pt x="302858" y="1341779"/>
                </a:cubicBezTo>
                <a:cubicBezTo>
                  <a:pt x="302858" y="1331528"/>
                  <a:pt x="304728" y="1323708"/>
                  <a:pt x="308469" y="1318317"/>
                </a:cubicBezTo>
                <a:cubicBezTo>
                  <a:pt x="312210" y="1312927"/>
                  <a:pt x="317586" y="1310232"/>
                  <a:pt x="324596" y="1310232"/>
                </a:cubicBezTo>
                <a:cubicBezTo>
                  <a:pt x="328013" y="1310232"/>
                  <a:pt x="330973" y="1310718"/>
                  <a:pt x="333477" y="1311690"/>
                </a:cubicBezTo>
                <a:cubicBezTo>
                  <a:pt x="335981" y="1312662"/>
                  <a:pt x="338116" y="1313737"/>
                  <a:pt x="339883" y="1314915"/>
                </a:cubicBezTo>
                <a:cubicBezTo>
                  <a:pt x="341651" y="1316094"/>
                  <a:pt x="343109" y="1317169"/>
                  <a:pt x="344258" y="1318141"/>
                </a:cubicBezTo>
                <a:cubicBezTo>
                  <a:pt x="345406" y="1319113"/>
                  <a:pt x="346423" y="1319599"/>
                  <a:pt x="347306" y="1319599"/>
                </a:cubicBezTo>
                <a:cubicBezTo>
                  <a:pt x="348072" y="1319599"/>
                  <a:pt x="348720" y="1319142"/>
                  <a:pt x="349250" y="1318229"/>
                </a:cubicBezTo>
                <a:cubicBezTo>
                  <a:pt x="349781" y="1317316"/>
                  <a:pt x="350046" y="1315711"/>
                  <a:pt x="350046" y="1313413"/>
                </a:cubicBezTo>
                <a:cubicBezTo>
                  <a:pt x="350046" y="1312353"/>
                  <a:pt x="350016" y="1311469"/>
                  <a:pt x="349957" y="1310762"/>
                </a:cubicBezTo>
                <a:cubicBezTo>
                  <a:pt x="349898" y="1310055"/>
                  <a:pt x="349781" y="1309422"/>
                  <a:pt x="349604" y="1308862"/>
                </a:cubicBezTo>
                <a:cubicBezTo>
                  <a:pt x="349427" y="1308303"/>
                  <a:pt x="349206" y="1307817"/>
                  <a:pt x="348941" y="1307404"/>
                </a:cubicBezTo>
                <a:cubicBezTo>
                  <a:pt x="348676" y="1306992"/>
                  <a:pt x="348190" y="1306432"/>
                  <a:pt x="347483" y="1305725"/>
                </a:cubicBezTo>
                <a:cubicBezTo>
                  <a:pt x="346776" y="1305018"/>
                  <a:pt x="345642" y="1304164"/>
                  <a:pt x="344081" y="1303163"/>
                </a:cubicBezTo>
                <a:cubicBezTo>
                  <a:pt x="342520" y="1302161"/>
                  <a:pt x="340738" y="1301277"/>
                  <a:pt x="338735" y="1300512"/>
                </a:cubicBezTo>
                <a:cubicBezTo>
                  <a:pt x="336732" y="1299746"/>
                  <a:pt x="334537" y="1299127"/>
                  <a:pt x="332151" y="1298656"/>
                </a:cubicBezTo>
                <a:cubicBezTo>
                  <a:pt x="329765" y="1298185"/>
                  <a:pt x="327306" y="1297949"/>
                  <a:pt x="324773" y="1297949"/>
                </a:cubicBezTo>
                <a:close/>
                <a:moveTo>
                  <a:pt x="1693368" y="1297861"/>
                </a:moveTo>
                <a:cubicBezTo>
                  <a:pt x="1690305" y="1297861"/>
                  <a:pt x="1687271" y="1298140"/>
                  <a:pt x="1684267" y="1298700"/>
                </a:cubicBezTo>
                <a:cubicBezTo>
                  <a:pt x="1681262" y="1299260"/>
                  <a:pt x="1678493" y="1299967"/>
                  <a:pt x="1675960" y="1300821"/>
                </a:cubicBezTo>
                <a:cubicBezTo>
                  <a:pt x="1673427" y="1301675"/>
                  <a:pt x="1671188" y="1302618"/>
                  <a:pt x="1669244" y="1303649"/>
                </a:cubicBezTo>
                <a:cubicBezTo>
                  <a:pt x="1667300" y="1304680"/>
                  <a:pt x="1665930" y="1305578"/>
                  <a:pt x="1665135" y="1306344"/>
                </a:cubicBezTo>
                <a:cubicBezTo>
                  <a:pt x="1664340" y="1307110"/>
                  <a:pt x="1663839" y="1307920"/>
                  <a:pt x="1663633" y="1308774"/>
                </a:cubicBezTo>
                <a:cubicBezTo>
                  <a:pt x="1663427" y="1309628"/>
                  <a:pt x="1663324" y="1310792"/>
                  <a:pt x="1663324" y="1312264"/>
                </a:cubicBezTo>
                <a:cubicBezTo>
                  <a:pt x="1663324" y="1313148"/>
                  <a:pt x="1663382" y="1313958"/>
                  <a:pt x="1663500" y="1314694"/>
                </a:cubicBezTo>
                <a:cubicBezTo>
                  <a:pt x="1663618" y="1315431"/>
                  <a:pt x="1663810" y="1316035"/>
                  <a:pt x="1664075" y="1316506"/>
                </a:cubicBezTo>
                <a:cubicBezTo>
                  <a:pt x="1664340" y="1316977"/>
                  <a:pt x="1664649" y="1317331"/>
                  <a:pt x="1665003" y="1317566"/>
                </a:cubicBezTo>
                <a:cubicBezTo>
                  <a:pt x="1665356" y="1317802"/>
                  <a:pt x="1665768" y="1317920"/>
                  <a:pt x="1666240" y="1317920"/>
                </a:cubicBezTo>
                <a:cubicBezTo>
                  <a:pt x="1666947" y="1317920"/>
                  <a:pt x="1668022" y="1317493"/>
                  <a:pt x="1669465" y="1316638"/>
                </a:cubicBezTo>
                <a:cubicBezTo>
                  <a:pt x="1670908" y="1315784"/>
                  <a:pt x="1672705" y="1314842"/>
                  <a:pt x="1674855" y="1313811"/>
                </a:cubicBezTo>
                <a:cubicBezTo>
                  <a:pt x="1677006" y="1312780"/>
                  <a:pt x="1679509" y="1311837"/>
                  <a:pt x="1682367" y="1310983"/>
                </a:cubicBezTo>
                <a:cubicBezTo>
                  <a:pt x="1685224" y="1310129"/>
                  <a:pt x="1688449" y="1309702"/>
                  <a:pt x="1692043" y="1309702"/>
                </a:cubicBezTo>
                <a:cubicBezTo>
                  <a:pt x="1695401" y="1309702"/>
                  <a:pt x="1698228" y="1310099"/>
                  <a:pt x="1700526" y="1310895"/>
                </a:cubicBezTo>
                <a:cubicBezTo>
                  <a:pt x="1702824" y="1311690"/>
                  <a:pt x="1704694" y="1312868"/>
                  <a:pt x="1706137" y="1314429"/>
                </a:cubicBezTo>
                <a:cubicBezTo>
                  <a:pt x="1707581" y="1315990"/>
                  <a:pt x="1708626" y="1317949"/>
                  <a:pt x="1709274" y="1320306"/>
                </a:cubicBezTo>
                <a:cubicBezTo>
                  <a:pt x="1709922" y="1322662"/>
                  <a:pt x="1710246" y="1325372"/>
                  <a:pt x="1710246" y="1328435"/>
                </a:cubicBezTo>
                <a:lnTo>
                  <a:pt x="1710246" y="1334621"/>
                </a:lnTo>
                <a:lnTo>
                  <a:pt x="1699289" y="1334621"/>
                </a:lnTo>
                <a:cubicBezTo>
                  <a:pt x="1693103" y="1334621"/>
                  <a:pt x="1687536" y="1335166"/>
                  <a:pt x="1682588" y="1336256"/>
                </a:cubicBezTo>
                <a:cubicBezTo>
                  <a:pt x="1677639" y="1337346"/>
                  <a:pt x="1673456" y="1338981"/>
                  <a:pt x="1670039" y="1341160"/>
                </a:cubicBezTo>
                <a:cubicBezTo>
                  <a:pt x="1666623" y="1343340"/>
                  <a:pt x="1664001" y="1346079"/>
                  <a:pt x="1662175" y="1349378"/>
                </a:cubicBezTo>
                <a:cubicBezTo>
                  <a:pt x="1660349" y="1352677"/>
                  <a:pt x="1659435" y="1356565"/>
                  <a:pt x="1659435" y="1361043"/>
                </a:cubicBezTo>
                <a:cubicBezTo>
                  <a:pt x="1659435" y="1364872"/>
                  <a:pt x="1660098" y="1368289"/>
                  <a:pt x="1661424" y="1371293"/>
                </a:cubicBezTo>
                <a:cubicBezTo>
                  <a:pt x="1662749" y="1374298"/>
                  <a:pt x="1664605" y="1376831"/>
                  <a:pt x="1666991" y="1378893"/>
                </a:cubicBezTo>
                <a:cubicBezTo>
                  <a:pt x="1669377" y="1380955"/>
                  <a:pt x="1672263" y="1382531"/>
                  <a:pt x="1675651" y="1383620"/>
                </a:cubicBezTo>
                <a:cubicBezTo>
                  <a:pt x="1679038" y="1384710"/>
                  <a:pt x="1682823" y="1385255"/>
                  <a:pt x="1687006" y="1385255"/>
                </a:cubicBezTo>
                <a:cubicBezTo>
                  <a:pt x="1691778" y="1385255"/>
                  <a:pt x="1696299" y="1384224"/>
                  <a:pt x="1700570" y="1382162"/>
                </a:cubicBezTo>
                <a:cubicBezTo>
                  <a:pt x="1704841" y="1380100"/>
                  <a:pt x="1708715" y="1377214"/>
                  <a:pt x="1712190" y="1373502"/>
                </a:cubicBezTo>
                <a:lnTo>
                  <a:pt x="1712190" y="1381455"/>
                </a:lnTo>
                <a:cubicBezTo>
                  <a:pt x="1712190" y="1382162"/>
                  <a:pt x="1712397" y="1382693"/>
                  <a:pt x="1712809" y="1383046"/>
                </a:cubicBezTo>
                <a:cubicBezTo>
                  <a:pt x="1713221" y="1383400"/>
                  <a:pt x="1713884" y="1383665"/>
                  <a:pt x="1714797" y="1383841"/>
                </a:cubicBezTo>
                <a:cubicBezTo>
                  <a:pt x="1715710" y="1384018"/>
                  <a:pt x="1716933" y="1384106"/>
                  <a:pt x="1718464" y="1384106"/>
                </a:cubicBezTo>
                <a:cubicBezTo>
                  <a:pt x="1720055" y="1384106"/>
                  <a:pt x="1721263" y="1384018"/>
                  <a:pt x="1722087" y="1383841"/>
                </a:cubicBezTo>
                <a:cubicBezTo>
                  <a:pt x="1722912" y="1383665"/>
                  <a:pt x="1723560" y="1383400"/>
                  <a:pt x="1724032" y="1383046"/>
                </a:cubicBezTo>
                <a:cubicBezTo>
                  <a:pt x="1724503" y="1382693"/>
                  <a:pt x="1724738" y="1382162"/>
                  <a:pt x="1724738" y="1381455"/>
                </a:cubicBezTo>
                <a:lnTo>
                  <a:pt x="1724738" y="1327817"/>
                </a:lnTo>
                <a:cubicBezTo>
                  <a:pt x="1724738" y="1322868"/>
                  <a:pt x="1724179" y="1318538"/>
                  <a:pt x="1723059" y="1314827"/>
                </a:cubicBezTo>
                <a:cubicBezTo>
                  <a:pt x="1721940" y="1311116"/>
                  <a:pt x="1720143" y="1308008"/>
                  <a:pt x="1717669" y="1305504"/>
                </a:cubicBezTo>
                <a:cubicBezTo>
                  <a:pt x="1715195" y="1303001"/>
                  <a:pt x="1711955" y="1301101"/>
                  <a:pt x="1707949" y="1299805"/>
                </a:cubicBezTo>
                <a:cubicBezTo>
                  <a:pt x="1703943" y="1298509"/>
                  <a:pt x="1699083" y="1297861"/>
                  <a:pt x="1693368" y="1297861"/>
                </a:cubicBezTo>
                <a:close/>
                <a:moveTo>
                  <a:pt x="1611424" y="1297861"/>
                </a:moveTo>
                <a:cubicBezTo>
                  <a:pt x="1608479" y="1297861"/>
                  <a:pt x="1605607" y="1298111"/>
                  <a:pt x="1602809" y="1298612"/>
                </a:cubicBezTo>
                <a:cubicBezTo>
                  <a:pt x="1600010" y="1299112"/>
                  <a:pt x="1597418" y="1299731"/>
                  <a:pt x="1595032" y="1300467"/>
                </a:cubicBezTo>
                <a:cubicBezTo>
                  <a:pt x="1592647" y="1301204"/>
                  <a:pt x="1590570" y="1302043"/>
                  <a:pt x="1588803" y="1302986"/>
                </a:cubicBezTo>
                <a:cubicBezTo>
                  <a:pt x="1587035" y="1303928"/>
                  <a:pt x="1585798" y="1304753"/>
                  <a:pt x="1585091" y="1305460"/>
                </a:cubicBezTo>
                <a:cubicBezTo>
                  <a:pt x="1584384" y="1306167"/>
                  <a:pt x="1583898" y="1307021"/>
                  <a:pt x="1583633" y="1308023"/>
                </a:cubicBezTo>
                <a:cubicBezTo>
                  <a:pt x="1583368" y="1309024"/>
                  <a:pt x="1583235" y="1310379"/>
                  <a:pt x="1583235" y="1312088"/>
                </a:cubicBezTo>
                <a:cubicBezTo>
                  <a:pt x="1583235" y="1313030"/>
                  <a:pt x="1583280" y="1313840"/>
                  <a:pt x="1583368" y="1314518"/>
                </a:cubicBezTo>
                <a:cubicBezTo>
                  <a:pt x="1583456" y="1315195"/>
                  <a:pt x="1583604" y="1315725"/>
                  <a:pt x="1583810" y="1316108"/>
                </a:cubicBezTo>
                <a:cubicBezTo>
                  <a:pt x="1584016" y="1316491"/>
                  <a:pt x="1584252" y="1316756"/>
                  <a:pt x="1584517" y="1316904"/>
                </a:cubicBezTo>
                <a:cubicBezTo>
                  <a:pt x="1584782" y="1317051"/>
                  <a:pt x="1585062" y="1317124"/>
                  <a:pt x="1585356" y="1317124"/>
                </a:cubicBezTo>
                <a:cubicBezTo>
                  <a:pt x="1585886" y="1317124"/>
                  <a:pt x="1586800" y="1316727"/>
                  <a:pt x="1588096" y="1315932"/>
                </a:cubicBezTo>
                <a:cubicBezTo>
                  <a:pt x="1589392" y="1315136"/>
                  <a:pt x="1591056" y="1314253"/>
                  <a:pt x="1593088" y="1313281"/>
                </a:cubicBezTo>
                <a:cubicBezTo>
                  <a:pt x="1595121" y="1312308"/>
                  <a:pt x="1597536" y="1311410"/>
                  <a:pt x="1600334" y="1310585"/>
                </a:cubicBezTo>
                <a:cubicBezTo>
                  <a:pt x="1603133" y="1309761"/>
                  <a:pt x="1606329" y="1309348"/>
                  <a:pt x="1609922" y="1309348"/>
                </a:cubicBezTo>
                <a:cubicBezTo>
                  <a:pt x="1612220" y="1309348"/>
                  <a:pt x="1614370" y="1309599"/>
                  <a:pt x="1616373" y="1310099"/>
                </a:cubicBezTo>
                <a:cubicBezTo>
                  <a:pt x="1618376" y="1310600"/>
                  <a:pt x="1620070" y="1311336"/>
                  <a:pt x="1621454" y="1312308"/>
                </a:cubicBezTo>
                <a:cubicBezTo>
                  <a:pt x="1622839" y="1313281"/>
                  <a:pt x="1623943" y="1314503"/>
                  <a:pt x="1624768" y="1315976"/>
                </a:cubicBezTo>
                <a:cubicBezTo>
                  <a:pt x="1625593" y="1317449"/>
                  <a:pt x="1626005" y="1319157"/>
                  <a:pt x="1626005" y="1321101"/>
                </a:cubicBezTo>
                <a:cubicBezTo>
                  <a:pt x="1626005" y="1323281"/>
                  <a:pt x="1625578" y="1325210"/>
                  <a:pt x="1624724" y="1326889"/>
                </a:cubicBezTo>
                <a:cubicBezTo>
                  <a:pt x="1623869" y="1328568"/>
                  <a:pt x="1622544" y="1329982"/>
                  <a:pt x="1620747" y="1331131"/>
                </a:cubicBezTo>
                <a:cubicBezTo>
                  <a:pt x="1618950" y="1332279"/>
                  <a:pt x="1616712" y="1333148"/>
                  <a:pt x="1614031" y="1333737"/>
                </a:cubicBezTo>
                <a:cubicBezTo>
                  <a:pt x="1611351" y="1334327"/>
                  <a:pt x="1608155" y="1334621"/>
                  <a:pt x="1604443" y="1334621"/>
                </a:cubicBezTo>
                <a:lnTo>
                  <a:pt x="1595872" y="1334621"/>
                </a:lnTo>
                <a:cubicBezTo>
                  <a:pt x="1595342" y="1334621"/>
                  <a:pt x="1594900" y="1334724"/>
                  <a:pt x="1594546" y="1334930"/>
                </a:cubicBezTo>
                <a:cubicBezTo>
                  <a:pt x="1594193" y="1335137"/>
                  <a:pt x="1593898" y="1335446"/>
                  <a:pt x="1593663" y="1335858"/>
                </a:cubicBezTo>
                <a:cubicBezTo>
                  <a:pt x="1593427" y="1336271"/>
                  <a:pt x="1593250" y="1336830"/>
                  <a:pt x="1593133" y="1337537"/>
                </a:cubicBezTo>
                <a:cubicBezTo>
                  <a:pt x="1593015" y="1338244"/>
                  <a:pt x="1592956" y="1339069"/>
                  <a:pt x="1592956" y="1340011"/>
                </a:cubicBezTo>
                <a:cubicBezTo>
                  <a:pt x="1592956" y="1341013"/>
                  <a:pt x="1593000" y="1341882"/>
                  <a:pt x="1593088" y="1342618"/>
                </a:cubicBezTo>
                <a:cubicBezTo>
                  <a:pt x="1593177" y="1343355"/>
                  <a:pt x="1593353" y="1343944"/>
                  <a:pt x="1593619" y="1344386"/>
                </a:cubicBezTo>
                <a:cubicBezTo>
                  <a:pt x="1593884" y="1344827"/>
                  <a:pt x="1594193" y="1345151"/>
                  <a:pt x="1594546" y="1345358"/>
                </a:cubicBezTo>
                <a:cubicBezTo>
                  <a:pt x="1594900" y="1345564"/>
                  <a:pt x="1595371" y="1345667"/>
                  <a:pt x="1595960" y="1345667"/>
                </a:cubicBezTo>
                <a:lnTo>
                  <a:pt x="1604797" y="1345667"/>
                </a:lnTo>
                <a:cubicBezTo>
                  <a:pt x="1608980" y="1345667"/>
                  <a:pt x="1612544" y="1345991"/>
                  <a:pt x="1615489" y="1346639"/>
                </a:cubicBezTo>
                <a:cubicBezTo>
                  <a:pt x="1618435" y="1347287"/>
                  <a:pt x="1620850" y="1348185"/>
                  <a:pt x="1622735" y="1349334"/>
                </a:cubicBezTo>
                <a:cubicBezTo>
                  <a:pt x="1624621" y="1350483"/>
                  <a:pt x="1626005" y="1351882"/>
                  <a:pt x="1626889" y="1353532"/>
                </a:cubicBezTo>
                <a:cubicBezTo>
                  <a:pt x="1627772" y="1355181"/>
                  <a:pt x="1628214" y="1357037"/>
                  <a:pt x="1628214" y="1359099"/>
                </a:cubicBezTo>
                <a:cubicBezTo>
                  <a:pt x="1628214" y="1361514"/>
                  <a:pt x="1627758" y="1363635"/>
                  <a:pt x="1626844" y="1365461"/>
                </a:cubicBezTo>
                <a:cubicBezTo>
                  <a:pt x="1625931" y="1367287"/>
                  <a:pt x="1624650" y="1368804"/>
                  <a:pt x="1623000" y="1370012"/>
                </a:cubicBezTo>
                <a:cubicBezTo>
                  <a:pt x="1621351" y="1371220"/>
                  <a:pt x="1619348" y="1372133"/>
                  <a:pt x="1616992" y="1372751"/>
                </a:cubicBezTo>
                <a:cubicBezTo>
                  <a:pt x="1614635" y="1373370"/>
                  <a:pt x="1611984" y="1373679"/>
                  <a:pt x="1609039" y="1373679"/>
                </a:cubicBezTo>
                <a:cubicBezTo>
                  <a:pt x="1604856" y="1373679"/>
                  <a:pt x="1601336" y="1373267"/>
                  <a:pt x="1598479" y="1372442"/>
                </a:cubicBezTo>
                <a:cubicBezTo>
                  <a:pt x="1595622" y="1371617"/>
                  <a:pt x="1593221" y="1370719"/>
                  <a:pt x="1591277" y="1369747"/>
                </a:cubicBezTo>
                <a:cubicBezTo>
                  <a:pt x="1589333" y="1368775"/>
                  <a:pt x="1587786" y="1367891"/>
                  <a:pt x="1586638" y="1367096"/>
                </a:cubicBezTo>
                <a:cubicBezTo>
                  <a:pt x="1585489" y="1366301"/>
                  <a:pt x="1584590" y="1365903"/>
                  <a:pt x="1583942" y="1365903"/>
                </a:cubicBezTo>
                <a:cubicBezTo>
                  <a:pt x="1583530" y="1365903"/>
                  <a:pt x="1583206" y="1366006"/>
                  <a:pt x="1582970" y="1366212"/>
                </a:cubicBezTo>
                <a:cubicBezTo>
                  <a:pt x="1582735" y="1366418"/>
                  <a:pt x="1582529" y="1366728"/>
                  <a:pt x="1582352" y="1367140"/>
                </a:cubicBezTo>
                <a:cubicBezTo>
                  <a:pt x="1582175" y="1367552"/>
                  <a:pt x="1582028" y="1368083"/>
                  <a:pt x="1581910" y="1368731"/>
                </a:cubicBezTo>
                <a:cubicBezTo>
                  <a:pt x="1581792" y="1369379"/>
                  <a:pt x="1581733" y="1370174"/>
                  <a:pt x="1581733" y="1371117"/>
                </a:cubicBezTo>
                <a:cubicBezTo>
                  <a:pt x="1581733" y="1372177"/>
                  <a:pt x="1581777" y="1373090"/>
                  <a:pt x="1581866" y="1373856"/>
                </a:cubicBezTo>
                <a:cubicBezTo>
                  <a:pt x="1581954" y="1374622"/>
                  <a:pt x="1582057" y="1375270"/>
                  <a:pt x="1582175" y="1375800"/>
                </a:cubicBezTo>
                <a:cubicBezTo>
                  <a:pt x="1582293" y="1376330"/>
                  <a:pt x="1582499" y="1376816"/>
                  <a:pt x="1582794" y="1377258"/>
                </a:cubicBezTo>
                <a:cubicBezTo>
                  <a:pt x="1583088" y="1377700"/>
                  <a:pt x="1583545" y="1378186"/>
                  <a:pt x="1584163" y="1378716"/>
                </a:cubicBezTo>
                <a:cubicBezTo>
                  <a:pt x="1584782" y="1379246"/>
                  <a:pt x="1585842" y="1379909"/>
                  <a:pt x="1587345" y="1380704"/>
                </a:cubicBezTo>
                <a:cubicBezTo>
                  <a:pt x="1588847" y="1381500"/>
                  <a:pt x="1590702" y="1382236"/>
                  <a:pt x="1592912" y="1382913"/>
                </a:cubicBezTo>
                <a:cubicBezTo>
                  <a:pt x="1595121" y="1383591"/>
                  <a:pt x="1597566" y="1384151"/>
                  <a:pt x="1600246" y="1384592"/>
                </a:cubicBezTo>
                <a:cubicBezTo>
                  <a:pt x="1602927" y="1385034"/>
                  <a:pt x="1605798" y="1385255"/>
                  <a:pt x="1608862" y="1385255"/>
                </a:cubicBezTo>
                <a:cubicBezTo>
                  <a:pt x="1614341" y="1385255"/>
                  <a:pt x="1619230" y="1384666"/>
                  <a:pt x="1623531" y="1383488"/>
                </a:cubicBezTo>
                <a:cubicBezTo>
                  <a:pt x="1627831" y="1382310"/>
                  <a:pt x="1631469" y="1380587"/>
                  <a:pt x="1634444" y="1378318"/>
                </a:cubicBezTo>
                <a:cubicBezTo>
                  <a:pt x="1637419" y="1376050"/>
                  <a:pt x="1639702" y="1373326"/>
                  <a:pt x="1641292" y="1370145"/>
                </a:cubicBezTo>
                <a:cubicBezTo>
                  <a:pt x="1642883" y="1366963"/>
                  <a:pt x="1643678" y="1363370"/>
                  <a:pt x="1643678" y="1359364"/>
                </a:cubicBezTo>
                <a:cubicBezTo>
                  <a:pt x="1643678" y="1356477"/>
                  <a:pt x="1643133" y="1353841"/>
                  <a:pt x="1642044" y="1351455"/>
                </a:cubicBezTo>
                <a:cubicBezTo>
                  <a:pt x="1640954" y="1349069"/>
                  <a:pt x="1639525" y="1347007"/>
                  <a:pt x="1637758" y="1345269"/>
                </a:cubicBezTo>
                <a:cubicBezTo>
                  <a:pt x="1635990" y="1343531"/>
                  <a:pt x="1633987" y="1342118"/>
                  <a:pt x="1631749" y="1341028"/>
                </a:cubicBezTo>
                <a:cubicBezTo>
                  <a:pt x="1629510" y="1339938"/>
                  <a:pt x="1627242" y="1339275"/>
                  <a:pt x="1624945" y="1339039"/>
                </a:cubicBezTo>
                <a:lnTo>
                  <a:pt x="1625121" y="1338951"/>
                </a:lnTo>
                <a:cubicBezTo>
                  <a:pt x="1627478" y="1338244"/>
                  <a:pt x="1629628" y="1337243"/>
                  <a:pt x="1631572" y="1335947"/>
                </a:cubicBezTo>
                <a:cubicBezTo>
                  <a:pt x="1633516" y="1334651"/>
                  <a:pt x="1635151" y="1333178"/>
                  <a:pt x="1636476" y="1331528"/>
                </a:cubicBezTo>
                <a:cubicBezTo>
                  <a:pt x="1637802" y="1329879"/>
                  <a:pt x="1638818" y="1328067"/>
                  <a:pt x="1639525" y="1326094"/>
                </a:cubicBezTo>
                <a:cubicBezTo>
                  <a:pt x="1640232" y="1324120"/>
                  <a:pt x="1640585" y="1322044"/>
                  <a:pt x="1640585" y="1319864"/>
                </a:cubicBezTo>
                <a:cubicBezTo>
                  <a:pt x="1640585" y="1316211"/>
                  <a:pt x="1639879" y="1313015"/>
                  <a:pt x="1638465" y="1310276"/>
                </a:cubicBezTo>
                <a:cubicBezTo>
                  <a:pt x="1637051" y="1307537"/>
                  <a:pt x="1635063" y="1305239"/>
                  <a:pt x="1632500" y="1303383"/>
                </a:cubicBezTo>
                <a:cubicBezTo>
                  <a:pt x="1629937" y="1301528"/>
                  <a:pt x="1626859" y="1300143"/>
                  <a:pt x="1623266" y="1299230"/>
                </a:cubicBezTo>
                <a:cubicBezTo>
                  <a:pt x="1619672" y="1298317"/>
                  <a:pt x="1615725" y="1297861"/>
                  <a:pt x="1611424" y="1297861"/>
                </a:cubicBezTo>
                <a:close/>
                <a:moveTo>
                  <a:pt x="1439216" y="1297861"/>
                </a:moveTo>
                <a:cubicBezTo>
                  <a:pt x="1436565" y="1297861"/>
                  <a:pt x="1434047" y="1298170"/>
                  <a:pt x="1431661" y="1298788"/>
                </a:cubicBezTo>
                <a:cubicBezTo>
                  <a:pt x="1429275" y="1299407"/>
                  <a:pt x="1426948" y="1300320"/>
                  <a:pt x="1424680" y="1301528"/>
                </a:cubicBezTo>
                <a:cubicBezTo>
                  <a:pt x="1422412" y="1302735"/>
                  <a:pt x="1420158" y="1304252"/>
                  <a:pt x="1417920" y="1306079"/>
                </a:cubicBezTo>
                <a:cubicBezTo>
                  <a:pt x="1415681" y="1307905"/>
                  <a:pt x="1413354" y="1310055"/>
                  <a:pt x="1410939" y="1312529"/>
                </a:cubicBezTo>
                <a:lnTo>
                  <a:pt x="1410939" y="1301837"/>
                </a:lnTo>
                <a:cubicBezTo>
                  <a:pt x="1410939" y="1301307"/>
                  <a:pt x="1410836" y="1300880"/>
                  <a:pt x="1410630" y="1300556"/>
                </a:cubicBezTo>
                <a:cubicBezTo>
                  <a:pt x="1410423" y="1300232"/>
                  <a:pt x="1410055" y="1299952"/>
                  <a:pt x="1409525" y="1299716"/>
                </a:cubicBezTo>
                <a:cubicBezTo>
                  <a:pt x="1408995" y="1299481"/>
                  <a:pt x="1408332" y="1299319"/>
                  <a:pt x="1407537" y="1299230"/>
                </a:cubicBezTo>
                <a:cubicBezTo>
                  <a:pt x="1406742" y="1299142"/>
                  <a:pt x="1405725" y="1299098"/>
                  <a:pt x="1404488" y="1299098"/>
                </a:cubicBezTo>
                <a:cubicBezTo>
                  <a:pt x="1403310" y="1299098"/>
                  <a:pt x="1402308" y="1299142"/>
                  <a:pt x="1401484" y="1299230"/>
                </a:cubicBezTo>
                <a:cubicBezTo>
                  <a:pt x="1400659" y="1299319"/>
                  <a:pt x="1399982" y="1299481"/>
                  <a:pt x="1399451" y="1299716"/>
                </a:cubicBezTo>
                <a:cubicBezTo>
                  <a:pt x="1398921" y="1299952"/>
                  <a:pt x="1398568" y="1300232"/>
                  <a:pt x="1398391" y="1300556"/>
                </a:cubicBezTo>
                <a:cubicBezTo>
                  <a:pt x="1398214" y="1300880"/>
                  <a:pt x="1398126" y="1301307"/>
                  <a:pt x="1398126" y="1301837"/>
                </a:cubicBezTo>
                <a:lnTo>
                  <a:pt x="1398126" y="1412914"/>
                </a:lnTo>
                <a:cubicBezTo>
                  <a:pt x="1398126" y="1413385"/>
                  <a:pt x="1398229" y="1413798"/>
                  <a:pt x="1398435" y="1414151"/>
                </a:cubicBezTo>
                <a:cubicBezTo>
                  <a:pt x="1398641" y="1414505"/>
                  <a:pt x="1399024" y="1414799"/>
                  <a:pt x="1399584" y="1415035"/>
                </a:cubicBezTo>
                <a:cubicBezTo>
                  <a:pt x="1400143" y="1415270"/>
                  <a:pt x="1400895" y="1415447"/>
                  <a:pt x="1401837" y="1415565"/>
                </a:cubicBezTo>
                <a:cubicBezTo>
                  <a:pt x="1402780" y="1415683"/>
                  <a:pt x="1403958" y="1415742"/>
                  <a:pt x="1405372" y="1415742"/>
                </a:cubicBezTo>
                <a:cubicBezTo>
                  <a:pt x="1406845" y="1415742"/>
                  <a:pt x="1408052" y="1415683"/>
                  <a:pt x="1408995" y="1415565"/>
                </a:cubicBezTo>
                <a:cubicBezTo>
                  <a:pt x="1409937" y="1415447"/>
                  <a:pt x="1410674" y="1415270"/>
                  <a:pt x="1411204" y="1415035"/>
                </a:cubicBezTo>
                <a:cubicBezTo>
                  <a:pt x="1411734" y="1414799"/>
                  <a:pt x="1412117" y="1414505"/>
                  <a:pt x="1412353" y="1414151"/>
                </a:cubicBezTo>
                <a:cubicBezTo>
                  <a:pt x="1412588" y="1413798"/>
                  <a:pt x="1412706" y="1413385"/>
                  <a:pt x="1412706" y="1412914"/>
                </a:cubicBezTo>
                <a:lnTo>
                  <a:pt x="1412706" y="1373149"/>
                </a:lnTo>
                <a:cubicBezTo>
                  <a:pt x="1414827" y="1375211"/>
                  <a:pt x="1416830" y="1377008"/>
                  <a:pt x="1418715" y="1378539"/>
                </a:cubicBezTo>
                <a:cubicBezTo>
                  <a:pt x="1420600" y="1380071"/>
                  <a:pt x="1422500" y="1381338"/>
                  <a:pt x="1424415" y="1382339"/>
                </a:cubicBezTo>
                <a:cubicBezTo>
                  <a:pt x="1426329" y="1383341"/>
                  <a:pt x="1428288" y="1384077"/>
                  <a:pt x="1430291" y="1384548"/>
                </a:cubicBezTo>
                <a:cubicBezTo>
                  <a:pt x="1432294" y="1385020"/>
                  <a:pt x="1434474" y="1385255"/>
                  <a:pt x="1436830" y="1385255"/>
                </a:cubicBezTo>
                <a:cubicBezTo>
                  <a:pt x="1442368" y="1385255"/>
                  <a:pt x="1447287" y="1384210"/>
                  <a:pt x="1451588" y="1382118"/>
                </a:cubicBezTo>
                <a:cubicBezTo>
                  <a:pt x="1455888" y="1380027"/>
                  <a:pt x="1459497" y="1377052"/>
                  <a:pt x="1462413" y="1373193"/>
                </a:cubicBezTo>
                <a:cubicBezTo>
                  <a:pt x="1465329" y="1369334"/>
                  <a:pt x="1467538" y="1364636"/>
                  <a:pt x="1469040" y="1359099"/>
                </a:cubicBezTo>
                <a:cubicBezTo>
                  <a:pt x="1470542" y="1353561"/>
                  <a:pt x="1471293" y="1347316"/>
                  <a:pt x="1471293" y="1340365"/>
                </a:cubicBezTo>
                <a:cubicBezTo>
                  <a:pt x="1471293" y="1334592"/>
                  <a:pt x="1470704" y="1329128"/>
                  <a:pt x="1469526" y="1323973"/>
                </a:cubicBezTo>
                <a:cubicBezTo>
                  <a:pt x="1468348" y="1318818"/>
                  <a:pt x="1466477" y="1314297"/>
                  <a:pt x="1463915" y="1310409"/>
                </a:cubicBezTo>
                <a:cubicBezTo>
                  <a:pt x="1461352" y="1306520"/>
                  <a:pt x="1458038" y="1303457"/>
                  <a:pt x="1453974" y="1301218"/>
                </a:cubicBezTo>
                <a:cubicBezTo>
                  <a:pt x="1449909" y="1298980"/>
                  <a:pt x="1444990" y="1297861"/>
                  <a:pt x="1439216" y="1297861"/>
                </a:cubicBezTo>
                <a:close/>
                <a:moveTo>
                  <a:pt x="1345273" y="1297861"/>
                </a:moveTo>
                <a:cubicBezTo>
                  <a:pt x="1339441" y="1297861"/>
                  <a:pt x="1334169" y="1298877"/>
                  <a:pt x="1329456" y="1300909"/>
                </a:cubicBezTo>
                <a:cubicBezTo>
                  <a:pt x="1324743" y="1302942"/>
                  <a:pt x="1320722" y="1305858"/>
                  <a:pt x="1317394" y="1309657"/>
                </a:cubicBezTo>
                <a:cubicBezTo>
                  <a:pt x="1314065" y="1313457"/>
                  <a:pt x="1311517" y="1318082"/>
                  <a:pt x="1309750" y="1323531"/>
                </a:cubicBezTo>
                <a:cubicBezTo>
                  <a:pt x="1307982" y="1328980"/>
                  <a:pt x="1307099" y="1335122"/>
                  <a:pt x="1307099" y="1341956"/>
                </a:cubicBezTo>
                <a:cubicBezTo>
                  <a:pt x="1307099" y="1349143"/>
                  <a:pt x="1307953" y="1355446"/>
                  <a:pt x="1309661" y="1360866"/>
                </a:cubicBezTo>
                <a:cubicBezTo>
                  <a:pt x="1311370" y="1366286"/>
                  <a:pt x="1313903" y="1370793"/>
                  <a:pt x="1317261" y="1374386"/>
                </a:cubicBezTo>
                <a:cubicBezTo>
                  <a:pt x="1320619" y="1377980"/>
                  <a:pt x="1324757" y="1380690"/>
                  <a:pt x="1329677" y="1382516"/>
                </a:cubicBezTo>
                <a:cubicBezTo>
                  <a:pt x="1334596" y="1384342"/>
                  <a:pt x="1340325" y="1385255"/>
                  <a:pt x="1346864" y="1385255"/>
                </a:cubicBezTo>
                <a:cubicBezTo>
                  <a:pt x="1350634" y="1385255"/>
                  <a:pt x="1354184" y="1384975"/>
                  <a:pt x="1357512" y="1384416"/>
                </a:cubicBezTo>
                <a:cubicBezTo>
                  <a:pt x="1360840" y="1383856"/>
                  <a:pt x="1363771" y="1383223"/>
                  <a:pt x="1366305" y="1382516"/>
                </a:cubicBezTo>
                <a:cubicBezTo>
                  <a:pt x="1368838" y="1381809"/>
                  <a:pt x="1370900" y="1381087"/>
                  <a:pt x="1372490" y="1380351"/>
                </a:cubicBezTo>
                <a:cubicBezTo>
                  <a:pt x="1374081" y="1379614"/>
                  <a:pt x="1375038" y="1379084"/>
                  <a:pt x="1375362" y="1378760"/>
                </a:cubicBezTo>
                <a:cubicBezTo>
                  <a:pt x="1375686" y="1378436"/>
                  <a:pt x="1375951" y="1378098"/>
                  <a:pt x="1376157" y="1377744"/>
                </a:cubicBezTo>
                <a:cubicBezTo>
                  <a:pt x="1376364" y="1377391"/>
                  <a:pt x="1376511" y="1376993"/>
                  <a:pt x="1376599" y="1376551"/>
                </a:cubicBezTo>
                <a:cubicBezTo>
                  <a:pt x="1376688" y="1376109"/>
                  <a:pt x="1376761" y="1375609"/>
                  <a:pt x="1376820" y="1375049"/>
                </a:cubicBezTo>
                <a:cubicBezTo>
                  <a:pt x="1376879" y="1374489"/>
                  <a:pt x="1376909" y="1373826"/>
                  <a:pt x="1376909" y="1373061"/>
                </a:cubicBezTo>
                <a:cubicBezTo>
                  <a:pt x="1376909" y="1372000"/>
                  <a:pt x="1376864" y="1371102"/>
                  <a:pt x="1376775" y="1370365"/>
                </a:cubicBezTo>
                <a:cubicBezTo>
                  <a:pt x="1376686" y="1369629"/>
                  <a:pt x="1376553" y="1369055"/>
                  <a:pt x="1376376" y="1368642"/>
                </a:cubicBezTo>
                <a:cubicBezTo>
                  <a:pt x="1376198" y="1368230"/>
                  <a:pt x="1375946" y="1367921"/>
                  <a:pt x="1375621" y="1367714"/>
                </a:cubicBezTo>
                <a:cubicBezTo>
                  <a:pt x="1375296" y="1367508"/>
                  <a:pt x="1374926" y="1367405"/>
                  <a:pt x="1374512" y="1367405"/>
                </a:cubicBezTo>
                <a:cubicBezTo>
                  <a:pt x="1373801" y="1367405"/>
                  <a:pt x="1372750" y="1367714"/>
                  <a:pt x="1371359" y="1368333"/>
                </a:cubicBezTo>
                <a:cubicBezTo>
                  <a:pt x="1369967" y="1368952"/>
                  <a:pt x="1368191" y="1369644"/>
                  <a:pt x="1366030" y="1370410"/>
                </a:cubicBezTo>
                <a:cubicBezTo>
                  <a:pt x="1363870" y="1371175"/>
                  <a:pt x="1361309" y="1371868"/>
                  <a:pt x="1358349" y="1372486"/>
                </a:cubicBezTo>
                <a:cubicBezTo>
                  <a:pt x="1355390" y="1373105"/>
                  <a:pt x="1352015" y="1373414"/>
                  <a:pt x="1348227" y="1373414"/>
                </a:cubicBezTo>
                <a:cubicBezTo>
                  <a:pt x="1343432" y="1373414"/>
                  <a:pt x="1339377" y="1372737"/>
                  <a:pt x="1336062" y="1371382"/>
                </a:cubicBezTo>
                <a:cubicBezTo>
                  <a:pt x="1332747" y="1370027"/>
                  <a:pt x="1330053" y="1368083"/>
                  <a:pt x="1327981" y="1365549"/>
                </a:cubicBezTo>
                <a:cubicBezTo>
                  <a:pt x="1325909" y="1363016"/>
                  <a:pt x="1324429" y="1359982"/>
                  <a:pt x="1323541" y="1356448"/>
                </a:cubicBezTo>
                <a:cubicBezTo>
                  <a:pt x="1322653" y="1352913"/>
                  <a:pt x="1322210" y="1348936"/>
                  <a:pt x="1322210" y="1344518"/>
                </a:cubicBezTo>
                <a:lnTo>
                  <a:pt x="1374585" y="1344518"/>
                </a:lnTo>
                <a:cubicBezTo>
                  <a:pt x="1376065" y="1344518"/>
                  <a:pt x="1377382" y="1344032"/>
                  <a:pt x="1378536" y="1343060"/>
                </a:cubicBezTo>
                <a:cubicBezTo>
                  <a:pt x="1379690" y="1342088"/>
                  <a:pt x="1380266" y="1340453"/>
                  <a:pt x="1380266" y="1338156"/>
                </a:cubicBezTo>
                <a:lnTo>
                  <a:pt x="1380266" y="1335505"/>
                </a:lnTo>
                <a:cubicBezTo>
                  <a:pt x="1380266" y="1330321"/>
                  <a:pt x="1379604" y="1325446"/>
                  <a:pt x="1378278" y="1320880"/>
                </a:cubicBezTo>
                <a:cubicBezTo>
                  <a:pt x="1376953" y="1316314"/>
                  <a:pt x="1374876" y="1312338"/>
                  <a:pt x="1372048" y="1308951"/>
                </a:cubicBezTo>
                <a:cubicBezTo>
                  <a:pt x="1369221" y="1305563"/>
                  <a:pt x="1365612" y="1302868"/>
                  <a:pt x="1361223" y="1300865"/>
                </a:cubicBezTo>
                <a:cubicBezTo>
                  <a:pt x="1356835" y="1298862"/>
                  <a:pt x="1351518" y="1297861"/>
                  <a:pt x="1345273" y="1297861"/>
                </a:cubicBezTo>
                <a:close/>
                <a:moveTo>
                  <a:pt x="1069048" y="1297861"/>
                </a:moveTo>
                <a:cubicBezTo>
                  <a:pt x="1063216" y="1297861"/>
                  <a:pt x="1057943" y="1298877"/>
                  <a:pt x="1053231" y="1300909"/>
                </a:cubicBezTo>
                <a:cubicBezTo>
                  <a:pt x="1048518" y="1302942"/>
                  <a:pt x="1044497" y="1305858"/>
                  <a:pt x="1041169" y="1309657"/>
                </a:cubicBezTo>
                <a:cubicBezTo>
                  <a:pt x="1037840" y="1313457"/>
                  <a:pt x="1035292" y="1318082"/>
                  <a:pt x="1033525" y="1323531"/>
                </a:cubicBezTo>
                <a:cubicBezTo>
                  <a:pt x="1031757" y="1328980"/>
                  <a:pt x="1030874" y="1335122"/>
                  <a:pt x="1030874" y="1341956"/>
                </a:cubicBezTo>
                <a:cubicBezTo>
                  <a:pt x="1030874" y="1349143"/>
                  <a:pt x="1031728" y="1355446"/>
                  <a:pt x="1033436" y="1360866"/>
                </a:cubicBezTo>
                <a:cubicBezTo>
                  <a:pt x="1035145" y="1366286"/>
                  <a:pt x="1037678" y="1370793"/>
                  <a:pt x="1041036" y="1374386"/>
                </a:cubicBezTo>
                <a:cubicBezTo>
                  <a:pt x="1044394" y="1377980"/>
                  <a:pt x="1048532" y="1380690"/>
                  <a:pt x="1053451" y="1382516"/>
                </a:cubicBezTo>
                <a:cubicBezTo>
                  <a:pt x="1058371" y="1384342"/>
                  <a:pt x="1064100" y="1385255"/>
                  <a:pt x="1070639" y="1385255"/>
                </a:cubicBezTo>
                <a:cubicBezTo>
                  <a:pt x="1074409" y="1385255"/>
                  <a:pt x="1077958" y="1384975"/>
                  <a:pt x="1081287" y="1384416"/>
                </a:cubicBezTo>
                <a:cubicBezTo>
                  <a:pt x="1084615" y="1383856"/>
                  <a:pt x="1087546" y="1383223"/>
                  <a:pt x="1090079" y="1382516"/>
                </a:cubicBezTo>
                <a:cubicBezTo>
                  <a:pt x="1092613" y="1381809"/>
                  <a:pt x="1094675" y="1381087"/>
                  <a:pt x="1096265" y="1380351"/>
                </a:cubicBezTo>
                <a:cubicBezTo>
                  <a:pt x="1097856" y="1379614"/>
                  <a:pt x="1098813" y="1379084"/>
                  <a:pt x="1099137" y="1378760"/>
                </a:cubicBezTo>
                <a:cubicBezTo>
                  <a:pt x="1099461" y="1378436"/>
                  <a:pt x="1099726" y="1378098"/>
                  <a:pt x="1099932" y="1377744"/>
                </a:cubicBezTo>
                <a:cubicBezTo>
                  <a:pt x="1100138" y="1377391"/>
                  <a:pt x="1100286" y="1376993"/>
                  <a:pt x="1100374" y="1376551"/>
                </a:cubicBezTo>
                <a:cubicBezTo>
                  <a:pt x="1100463" y="1376109"/>
                  <a:pt x="1100536" y="1375609"/>
                  <a:pt x="1100595" y="1375049"/>
                </a:cubicBezTo>
                <a:cubicBezTo>
                  <a:pt x="1100654" y="1374489"/>
                  <a:pt x="1100683" y="1373826"/>
                  <a:pt x="1100683" y="1373061"/>
                </a:cubicBezTo>
                <a:cubicBezTo>
                  <a:pt x="1100683" y="1372000"/>
                  <a:pt x="1100639" y="1371102"/>
                  <a:pt x="1100550" y="1370365"/>
                </a:cubicBezTo>
                <a:cubicBezTo>
                  <a:pt x="1100461" y="1369629"/>
                  <a:pt x="1100328" y="1369055"/>
                  <a:pt x="1100150" y="1368642"/>
                </a:cubicBezTo>
                <a:cubicBezTo>
                  <a:pt x="1099973" y="1368230"/>
                  <a:pt x="1099721" y="1367921"/>
                  <a:pt x="1099396" y="1367714"/>
                </a:cubicBezTo>
                <a:cubicBezTo>
                  <a:pt x="1099070" y="1367508"/>
                  <a:pt x="1098701" y="1367405"/>
                  <a:pt x="1098287" y="1367405"/>
                </a:cubicBezTo>
                <a:cubicBezTo>
                  <a:pt x="1097576" y="1367405"/>
                  <a:pt x="1096525" y="1367714"/>
                  <a:pt x="1095134" y="1368333"/>
                </a:cubicBezTo>
                <a:cubicBezTo>
                  <a:pt x="1093742" y="1368952"/>
                  <a:pt x="1091966" y="1369644"/>
                  <a:pt x="1089805" y="1370410"/>
                </a:cubicBezTo>
                <a:cubicBezTo>
                  <a:pt x="1087644" y="1371175"/>
                  <a:pt x="1085084" y="1371868"/>
                  <a:pt x="1082124" y="1372486"/>
                </a:cubicBezTo>
                <a:cubicBezTo>
                  <a:pt x="1079164" y="1373105"/>
                  <a:pt x="1075790" y="1373414"/>
                  <a:pt x="1072002" y="1373414"/>
                </a:cubicBezTo>
                <a:cubicBezTo>
                  <a:pt x="1067207" y="1373414"/>
                  <a:pt x="1063152" y="1372737"/>
                  <a:pt x="1059837" y="1371382"/>
                </a:cubicBezTo>
                <a:cubicBezTo>
                  <a:pt x="1056521" y="1370027"/>
                  <a:pt x="1053828" y="1368083"/>
                  <a:pt x="1051756" y="1365549"/>
                </a:cubicBezTo>
                <a:cubicBezTo>
                  <a:pt x="1049684" y="1363016"/>
                  <a:pt x="1048204" y="1359982"/>
                  <a:pt x="1047316" y="1356448"/>
                </a:cubicBezTo>
                <a:cubicBezTo>
                  <a:pt x="1046428" y="1352913"/>
                  <a:pt x="1045984" y="1348936"/>
                  <a:pt x="1045984" y="1344518"/>
                </a:cubicBezTo>
                <a:lnTo>
                  <a:pt x="1098360" y="1344518"/>
                </a:lnTo>
                <a:cubicBezTo>
                  <a:pt x="1099840" y="1344518"/>
                  <a:pt x="1101157" y="1344032"/>
                  <a:pt x="1102311" y="1343060"/>
                </a:cubicBezTo>
                <a:cubicBezTo>
                  <a:pt x="1103464" y="1342088"/>
                  <a:pt x="1104041" y="1340453"/>
                  <a:pt x="1104041" y="1338156"/>
                </a:cubicBezTo>
                <a:lnTo>
                  <a:pt x="1104041" y="1335505"/>
                </a:lnTo>
                <a:cubicBezTo>
                  <a:pt x="1104041" y="1330321"/>
                  <a:pt x="1103379" y="1325446"/>
                  <a:pt x="1102053" y="1320880"/>
                </a:cubicBezTo>
                <a:cubicBezTo>
                  <a:pt x="1100728" y="1316314"/>
                  <a:pt x="1098651" y="1312338"/>
                  <a:pt x="1095823" y="1308951"/>
                </a:cubicBezTo>
                <a:cubicBezTo>
                  <a:pt x="1092996" y="1305563"/>
                  <a:pt x="1089387" y="1302868"/>
                  <a:pt x="1084998" y="1300865"/>
                </a:cubicBezTo>
                <a:cubicBezTo>
                  <a:pt x="1080609" y="1298862"/>
                  <a:pt x="1075293" y="1297861"/>
                  <a:pt x="1069048" y="1297861"/>
                </a:cubicBezTo>
                <a:close/>
                <a:moveTo>
                  <a:pt x="813994" y="1297861"/>
                </a:moveTo>
                <a:cubicBezTo>
                  <a:pt x="807219" y="1297861"/>
                  <a:pt x="801299" y="1298950"/>
                  <a:pt x="796232" y="1301130"/>
                </a:cubicBezTo>
                <a:cubicBezTo>
                  <a:pt x="791166" y="1303310"/>
                  <a:pt x="786939" y="1306373"/>
                  <a:pt x="783552" y="1310320"/>
                </a:cubicBezTo>
                <a:cubicBezTo>
                  <a:pt x="780164" y="1314267"/>
                  <a:pt x="777631" y="1318965"/>
                  <a:pt x="775952" y="1324415"/>
                </a:cubicBezTo>
                <a:cubicBezTo>
                  <a:pt x="774273" y="1329864"/>
                  <a:pt x="773434" y="1335829"/>
                  <a:pt x="773434" y="1342309"/>
                </a:cubicBezTo>
                <a:cubicBezTo>
                  <a:pt x="773434" y="1349025"/>
                  <a:pt x="774229" y="1355034"/>
                  <a:pt x="775820" y="1360336"/>
                </a:cubicBezTo>
                <a:cubicBezTo>
                  <a:pt x="777410" y="1365638"/>
                  <a:pt x="779826" y="1370145"/>
                  <a:pt x="783066" y="1373856"/>
                </a:cubicBezTo>
                <a:cubicBezTo>
                  <a:pt x="786306" y="1377567"/>
                  <a:pt x="790356" y="1380395"/>
                  <a:pt x="795216" y="1382339"/>
                </a:cubicBezTo>
                <a:cubicBezTo>
                  <a:pt x="800076" y="1384283"/>
                  <a:pt x="805776" y="1385255"/>
                  <a:pt x="812315" y="1385255"/>
                </a:cubicBezTo>
                <a:cubicBezTo>
                  <a:pt x="819031" y="1385255"/>
                  <a:pt x="824937" y="1384151"/>
                  <a:pt x="830033" y="1381941"/>
                </a:cubicBezTo>
                <a:cubicBezTo>
                  <a:pt x="835128" y="1379732"/>
                  <a:pt x="839370" y="1376654"/>
                  <a:pt x="842757" y="1372707"/>
                </a:cubicBezTo>
                <a:cubicBezTo>
                  <a:pt x="846145" y="1368760"/>
                  <a:pt x="848693" y="1364062"/>
                  <a:pt x="850401" y="1358613"/>
                </a:cubicBezTo>
                <a:cubicBezTo>
                  <a:pt x="852110" y="1353163"/>
                  <a:pt x="852964" y="1347199"/>
                  <a:pt x="852964" y="1340718"/>
                </a:cubicBezTo>
                <a:cubicBezTo>
                  <a:pt x="852964" y="1334061"/>
                  <a:pt x="852154" y="1328082"/>
                  <a:pt x="850534" y="1322780"/>
                </a:cubicBezTo>
                <a:cubicBezTo>
                  <a:pt x="848914" y="1317478"/>
                  <a:pt x="846483" y="1312971"/>
                  <a:pt x="843243" y="1309260"/>
                </a:cubicBezTo>
                <a:cubicBezTo>
                  <a:pt x="840003" y="1305548"/>
                  <a:pt x="835953" y="1302721"/>
                  <a:pt x="831093" y="1300777"/>
                </a:cubicBezTo>
                <a:cubicBezTo>
                  <a:pt x="826233" y="1298833"/>
                  <a:pt x="820533" y="1297861"/>
                  <a:pt x="813994" y="1297861"/>
                </a:cubicBezTo>
                <a:close/>
                <a:moveTo>
                  <a:pt x="575781" y="1297861"/>
                </a:moveTo>
                <a:cubicBezTo>
                  <a:pt x="574072" y="1297861"/>
                  <a:pt x="572379" y="1298081"/>
                  <a:pt x="570700" y="1298523"/>
                </a:cubicBezTo>
                <a:cubicBezTo>
                  <a:pt x="569021" y="1298965"/>
                  <a:pt x="567327" y="1299760"/>
                  <a:pt x="565619" y="1300909"/>
                </a:cubicBezTo>
                <a:cubicBezTo>
                  <a:pt x="563910" y="1302058"/>
                  <a:pt x="562099" y="1303634"/>
                  <a:pt x="560184" y="1305637"/>
                </a:cubicBezTo>
                <a:cubicBezTo>
                  <a:pt x="558269" y="1307640"/>
                  <a:pt x="556222" y="1310232"/>
                  <a:pt x="554043" y="1313413"/>
                </a:cubicBezTo>
                <a:lnTo>
                  <a:pt x="554043" y="1301837"/>
                </a:lnTo>
                <a:cubicBezTo>
                  <a:pt x="554043" y="1301366"/>
                  <a:pt x="553939" y="1300968"/>
                  <a:pt x="553733" y="1300644"/>
                </a:cubicBezTo>
                <a:cubicBezTo>
                  <a:pt x="553527" y="1300320"/>
                  <a:pt x="553188" y="1300026"/>
                  <a:pt x="552717" y="1299760"/>
                </a:cubicBezTo>
                <a:cubicBezTo>
                  <a:pt x="552246" y="1299495"/>
                  <a:pt x="551583" y="1299319"/>
                  <a:pt x="550729" y="1299230"/>
                </a:cubicBezTo>
                <a:cubicBezTo>
                  <a:pt x="549875" y="1299142"/>
                  <a:pt x="548799" y="1299098"/>
                  <a:pt x="547503" y="1299098"/>
                </a:cubicBezTo>
                <a:cubicBezTo>
                  <a:pt x="546148" y="1299098"/>
                  <a:pt x="545059" y="1299142"/>
                  <a:pt x="544234" y="1299230"/>
                </a:cubicBezTo>
                <a:cubicBezTo>
                  <a:pt x="543409" y="1299319"/>
                  <a:pt x="542732" y="1299495"/>
                  <a:pt x="542201" y="1299760"/>
                </a:cubicBezTo>
                <a:cubicBezTo>
                  <a:pt x="541671" y="1300026"/>
                  <a:pt x="541318" y="1300320"/>
                  <a:pt x="541141" y="1300644"/>
                </a:cubicBezTo>
                <a:cubicBezTo>
                  <a:pt x="540964" y="1300968"/>
                  <a:pt x="540876" y="1301366"/>
                  <a:pt x="540876" y="1301837"/>
                </a:cubicBezTo>
                <a:lnTo>
                  <a:pt x="540876" y="1381367"/>
                </a:lnTo>
                <a:cubicBezTo>
                  <a:pt x="540876" y="1381838"/>
                  <a:pt x="540979" y="1382236"/>
                  <a:pt x="541185" y="1382560"/>
                </a:cubicBezTo>
                <a:cubicBezTo>
                  <a:pt x="541391" y="1382884"/>
                  <a:pt x="541774" y="1383164"/>
                  <a:pt x="542334" y="1383400"/>
                </a:cubicBezTo>
                <a:cubicBezTo>
                  <a:pt x="542894" y="1383635"/>
                  <a:pt x="543645" y="1383812"/>
                  <a:pt x="544587" y="1383930"/>
                </a:cubicBezTo>
                <a:cubicBezTo>
                  <a:pt x="545530" y="1384048"/>
                  <a:pt x="546708" y="1384106"/>
                  <a:pt x="548122" y="1384106"/>
                </a:cubicBezTo>
                <a:cubicBezTo>
                  <a:pt x="549595" y="1384106"/>
                  <a:pt x="550802" y="1384048"/>
                  <a:pt x="551745" y="1383930"/>
                </a:cubicBezTo>
                <a:cubicBezTo>
                  <a:pt x="552688" y="1383812"/>
                  <a:pt x="553424" y="1383635"/>
                  <a:pt x="553954" y="1383400"/>
                </a:cubicBezTo>
                <a:cubicBezTo>
                  <a:pt x="554484" y="1383164"/>
                  <a:pt x="554867" y="1382884"/>
                  <a:pt x="555103" y="1382560"/>
                </a:cubicBezTo>
                <a:cubicBezTo>
                  <a:pt x="555339" y="1382236"/>
                  <a:pt x="555456" y="1381838"/>
                  <a:pt x="555456" y="1381367"/>
                </a:cubicBezTo>
                <a:lnTo>
                  <a:pt x="555456" y="1329054"/>
                </a:lnTo>
                <a:cubicBezTo>
                  <a:pt x="557518" y="1325814"/>
                  <a:pt x="559403" y="1323075"/>
                  <a:pt x="561112" y="1320836"/>
                </a:cubicBezTo>
                <a:cubicBezTo>
                  <a:pt x="562820" y="1318597"/>
                  <a:pt x="564455" y="1316800"/>
                  <a:pt x="566016" y="1315446"/>
                </a:cubicBezTo>
                <a:cubicBezTo>
                  <a:pt x="567577" y="1314091"/>
                  <a:pt x="569065" y="1313119"/>
                  <a:pt x="570479" y="1312529"/>
                </a:cubicBezTo>
                <a:cubicBezTo>
                  <a:pt x="571893" y="1311940"/>
                  <a:pt x="573336" y="1311646"/>
                  <a:pt x="574809" y="1311646"/>
                </a:cubicBezTo>
                <a:cubicBezTo>
                  <a:pt x="576046" y="1311646"/>
                  <a:pt x="577195" y="1311764"/>
                  <a:pt x="578255" y="1311999"/>
                </a:cubicBezTo>
                <a:cubicBezTo>
                  <a:pt x="579315" y="1312235"/>
                  <a:pt x="580273" y="1312485"/>
                  <a:pt x="581127" y="1312750"/>
                </a:cubicBezTo>
                <a:cubicBezTo>
                  <a:pt x="581981" y="1313015"/>
                  <a:pt x="582747" y="1313281"/>
                  <a:pt x="583424" y="1313546"/>
                </a:cubicBezTo>
                <a:cubicBezTo>
                  <a:pt x="584102" y="1313811"/>
                  <a:pt x="584676" y="1313943"/>
                  <a:pt x="585148" y="1313943"/>
                </a:cubicBezTo>
                <a:cubicBezTo>
                  <a:pt x="585619" y="1313943"/>
                  <a:pt x="585987" y="1313811"/>
                  <a:pt x="586252" y="1313546"/>
                </a:cubicBezTo>
                <a:cubicBezTo>
                  <a:pt x="586517" y="1313281"/>
                  <a:pt x="586738" y="1312898"/>
                  <a:pt x="586915" y="1312397"/>
                </a:cubicBezTo>
                <a:cubicBezTo>
                  <a:pt x="587092" y="1311896"/>
                  <a:pt x="587209" y="1311204"/>
                  <a:pt x="587268" y="1310320"/>
                </a:cubicBezTo>
                <a:cubicBezTo>
                  <a:pt x="587327" y="1309437"/>
                  <a:pt x="587357" y="1308347"/>
                  <a:pt x="587357" y="1307051"/>
                </a:cubicBezTo>
                <a:cubicBezTo>
                  <a:pt x="587357" y="1305696"/>
                  <a:pt x="587342" y="1304621"/>
                  <a:pt x="587313" y="1303825"/>
                </a:cubicBezTo>
                <a:cubicBezTo>
                  <a:pt x="587283" y="1303030"/>
                  <a:pt x="587224" y="1302426"/>
                  <a:pt x="587136" y="1302014"/>
                </a:cubicBezTo>
                <a:cubicBezTo>
                  <a:pt x="587047" y="1301601"/>
                  <a:pt x="586944" y="1301263"/>
                  <a:pt x="586827" y="1300998"/>
                </a:cubicBezTo>
                <a:cubicBezTo>
                  <a:pt x="586709" y="1300732"/>
                  <a:pt x="586473" y="1300453"/>
                  <a:pt x="586120" y="1300158"/>
                </a:cubicBezTo>
                <a:cubicBezTo>
                  <a:pt x="585766" y="1299864"/>
                  <a:pt x="585162" y="1299569"/>
                  <a:pt x="584308" y="1299274"/>
                </a:cubicBezTo>
                <a:cubicBezTo>
                  <a:pt x="583454" y="1298980"/>
                  <a:pt x="582497" y="1298715"/>
                  <a:pt x="581436" y="1298479"/>
                </a:cubicBezTo>
                <a:cubicBezTo>
                  <a:pt x="580376" y="1298243"/>
                  <a:pt x="579359" y="1298081"/>
                  <a:pt x="578387" y="1297993"/>
                </a:cubicBezTo>
                <a:cubicBezTo>
                  <a:pt x="577415" y="1297905"/>
                  <a:pt x="576547" y="1297861"/>
                  <a:pt x="575781" y="1297861"/>
                </a:cubicBezTo>
                <a:close/>
                <a:moveTo>
                  <a:pt x="488023" y="1297861"/>
                </a:moveTo>
                <a:cubicBezTo>
                  <a:pt x="482191" y="1297861"/>
                  <a:pt x="476919" y="1298877"/>
                  <a:pt x="472206" y="1300909"/>
                </a:cubicBezTo>
                <a:cubicBezTo>
                  <a:pt x="467493" y="1302942"/>
                  <a:pt x="463472" y="1305858"/>
                  <a:pt x="460144" y="1309657"/>
                </a:cubicBezTo>
                <a:cubicBezTo>
                  <a:pt x="456815" y="1313457"/>
                  <a:pt x="454267" y="1318082"/>
                  <a:pt x="452500" y="1323531"/>
                </a:cubicBezTo>
                <a:cubicBezTo>
                  <a:pt x="450733" y="1328980"/>
                  <a:pt x="449849" y="1335122"/>
                  <a:pt x="449849" y="1341956"/>
                </a:cubicBezTo>
                <a:cubicBezTo>
                  <a:pt x="449849" y="1349143"/>
                  <a:pt x="450703" y="1355446"/>
                  <a:pt x="452411" y="1360866"/>
                </a:cubicBezTo>
                <a:cubicBezTo>
                  <a:pt x="454120" y="1366286"/>
                  <a:pt x="456653" y="1370793"/>
                  <a:pt x="460011" y="1374386"/>
                </a:cubicBezTo>
                <a:cubicBezTo>
                  <a:pt x="463369" y="1377980"/>
                  <a:pt x="467507" y="1380690"/>
                  <a:pt x="472427" y="1382516"/>
                </a:cubicBezTo>
                <a:cubicBezTo>
                  <a:pt x="477346" y="1384342"/>
                  <a:pt x="483075" y="1385255"/>
                  <a:pt x="489614" y="1385255"/>
                </a:cubicBezTo>
                <a:cubicBezTo>
                  <a:pt x="493384" y="1385255"/>
                  <a:pt x="496934" y="1384975"/>
                  <a:pt x="500262" y="1384416"/>
                </a:cubicBezTo>
                <a:cubicBezTo>
                  <a:pt x="503591" y="1383856"/>
                  <a:pt x="506521" y="1383223"/>
                  <a:pt x="509055" y="1382516"/>
                </a:cubicBezTo>
                <a:cubicBezTo>
                  <a:pt x="511588" y="1381809"/>
                  <a:pt x="513650" y="1381087"/>
                  <a:pt x="515240" y="1380351"/>
                </a:cubicBezTo>
                <a:cubicBezTo>
                  <a:pt x="516831" y="1379614"/>
                  <a:pt x="517788" y="1379084"/>
                  <a:pt x="518112" y="1378760"/>
                </a:cubicBezTo>
                <a:cubicBezTo>
                  <a:pt x="518436" y="1378436"/>
                  <a:pt x="518701" y="1378098"/>
                  <a:pt x="518907" y="1377744"/>
                </a:cubicBezTo>
                <a:cubicBezTo>
                  <a:pt x="519114" y="1377391"/>
                  <a:pt x="519261" y="1376993"/>
                  <a:pt x="519349" y="1376551"/>
                </a:cubicBezTo>
                <a:cubicBezTo>
                  <a:pt x="519438" y="1376109"/>
                  <a:pt x="519511" y="1375609"/>
                  <a:pt x="519570" y="1375049"/>
                </a:cubicBezTo>
                <a:cubicBezTo>
                  <a:pt x="519629" y="1374489"/>
                  <a:pt x="519659" y="1373826"/>
                  <a:pt x="519659" y="1373061"/>
                </a:cubicBezTo>
                <a:cubicBezTo>
                  <a:pt x="519659" y="1372000"/>
                  <a:pt x="519614" y="1371102"/>
                  <a:pt x="519525" y="1370365"/>
                </a:cubicBezTo>
                <a:cubicBezTo>
                  <a:pt x="519436" y="1369629"/>
                  <a:pt x="519303" y="1369055"/>
                  <a:pt x="519126" y="1368642"/>
                </a:cubicBezTo>
                <a:cubicBezTo>
                  <a:pt x="518948" y="1368230"/>
                  <a:pt x="518696" y="1367921"/>
                  <a:pt x="518371" y="1367714"/>
                </a:cubicBezTo>
                <a:cubicBezTo>
                  <a:pt x="518046" y="1367508"/>
                  <a:pt x="517676" y="1367405"/>
                  <a:pt x="517262" y="1367405"/>
                </a:cubicBezTo>
                <a:cubicBezTo>
                  <a:pt x="516551" y="1367405"/>
                  <a:pt x="515500" y="1367714"/>
                  <a:pt x="514109" y="1368333"/>
                </a:cubicBezTo>
                <a:cubicBezTo>
                  <a:pt x="512717" y="1368952"/>
                  <a:pt x="510941" y="1369644"/>
                  <a:pt x="508780" y="1370410"/>
                </a:cubicBezTo>
                <a:cubicBezTo>
                  <a:pt x="506620" y="1371175"/>
                  <a:pt x="504059" y="1371868"/>
                  <a:pt x="501099" y="1372486"/>
                </a:cubicBezTo>
                <a:cubicBezTo>
                  <a:pt x="498140" y="1373105"/>
                  <a:pt x="494765" y="1373414"/>
                  <a:pt x="490977" y="1373414"/>
                </a:cubicBezTo>
                <a:cubicBezTo>
                  <a:pt x="486182" y="1373414"/>
                  <a:pt x="482127" y="1372737"/>
                  <a:pt x="478812" y="1371382"/>
                </a:cubicBezTo>
                <a:cubicBezTo>
                  <a:pt x="475497" y="1370027"/>
                  <a:pt x="472803" y="1368083"/>
                  <a:pt x="470731" y="1365549"/>
                </a:cubicBezTo>
                <a:cubicBezTo>
                  <a:pt x="468659" y="1363016"/>
                  <a:pt x="467179" y="1359982"/>
                  <a:pt x="466291" y="1356448"/>
                </a:cubicBezTo>
                <a:cubicBezTo>
                  <a:pt x="465403" y="1352913"/>
                  <a:pt x="464960" y="1348936"/>
                  <a:pt x="464960" y="1344518"/>
                </a:cubicBezTo>
                <a:lnTo>
                  <a:pt x="517335" y="1344518"/>
                </a:lnTo>
                <a:cubicBezTo>
                  <a:pt x="518815" y="1344518"/>
                  <a:pt x="520132" y="1344032"/>
                  <a:pt x="521286" y="1343060"/>
                </a:cubicBezTo>
                <a:cubicBezTo>
                  <a:pt x="522440" y="1342088"/>
                  <a:pt x="523016" y="1340453"/>
                  <a:pt x="523016" y="1338156"/>
                </a:cubicBezTo>
                <a:lnTo>
                  <a:pt x="523016" y="1335505"/>
                </a:lnTo>
                <a:cubicBezTo>
                  <a:pt x="523016" y="1330321"/>
                  <a:pt x="522354" y="1325446"/>
                  <a:pt x="521028" y="1320880"/>
                </a:cubicBezTo>
                <a:cubicBezTo>
                  <a:pt x="519703" y="1316314"/>
                  <a:pt x="517626" y="1312338"/>
                  <a:pt x="514798" y="1308951"/>
                </a:cubicBezTo>
                <a:cubicBezTo>
                  <a:pt x="511971" y="1305563"/>
                  <a:pt x="508362" y="1302868"/>
                  <a:pt x="503973" y="1300865"/>
                </a:cubicBezTo>
                <a:cubicBezTo>
                  <a:pt x="499585" y="1298862"/>
                  <a:pt x="494268" y="1297861"/>
                  <a:pt x="488023" y="1297861"/>
                </a:cubicBezTo>
                <a:close/>
                <a:moveTo>
                  <a:pt x="232969" y="1297861"/>
                </a:moveTo>
                <a:cubicBezTo>
                  <a:pt x="226194" y="1297861"/>
                  <a:pt x="220274" y="1298950"/>
                  <a:pt x="215207" y="1301130"/>
                </a:cubicBezTo>
                <a:cubicBezTo>
                  <a:pt x="210141" y="1303310"/>
                  <a:pt x="205914" y="1306373"/>
                  <a:pt x="202527" y="1310320"/>
                </a:cubicBezTo>
                <a:cubicBezTo>
                  <a:pt x="199139" y="1314267"/>
                  <a:pt x="196606" y="1318965"/>
                  <a:pt x="194927" y="1324415"/>
                </a:cubicBezTo>
                <a:cubicBezTo>
                  <a:pt x="193248" y="1329864"/>
                  <a:pt x="192409" y="1335829"/>
                  <a:pt x="192409" y="1342309"/>
                </a:cubicBezTo>
                <a:cubicBezTo>
                  <a:pt x="192409" y="1349025"/>
                  <a:pt x="193204" y="1355034"/>
                  <a:pt x="194795" y="1360336"/>
                </a:cubicBezTo>
                <a:cubicBezTo>
                  <a:pt x="196385" y="1365638"/>
                  <a:pt x="198801" y="1370145"/>
                  <a:pt x="202041" y="1373856"/>
                </a:cubicBezTo>
                <a:cubicBezTo>
                  <a:pt x="205281" y="1377567"/>
                  <a:pt x="209331" y="1380395"/>
                  <a:pt x="214191" y="1382339"/>
                </a:cubicBezTo>
                <a:cubicBezTo>
                  <a:pt x="219051" y="1384283"/>
                  <a:pt x="224751" y="1385255"/>
                  <a:pt x="231290" y="1385255"/>
                </a:cubicBezTo>
                <a:cubicBezTo>
                  <a:pt x="238006" y="1385255"/>
                  <a:pt x="243912" y="1384151"/>
                  <a:pt x="249008" y="1381941"/>
                </a:cubicBezTo>
                <a:cubicBezTo>
                  <a:pt x="254103" y="1379732"/>
                  <a:pt x="258345" y="1376654"/>
                  <a:pt x="261732" y="1372707"/>
                </a:cubicBezTo>
                <a:cubicBezTo>
                  <a:pt x="265120" y="1368760"/>
                  <a:pt x="267668" y="1364062"/>
                  <a:pt x="269376" y="1358613"/>
                </a:cubicBezTo>
                <a:cubicBezTo>
                  <a:pt x="271085" y="1353163"/>
                  <a:pt x="271939" y="1347199"/>
                  <a:pt x="271939" y="1340718"/>
                </a:cubicBezTo>
                <a:cubicBezTo>
                  <a:pt x="271939" y="1334061"/>
                  <a:pt x="271129" y="1328082"/>
                  <a:pt x="269509" y="1322780"/>
                </a:cubicBezTo>
                <a:cubicBezTo>
                  <a:pt x="267889" y="1317478"/>
                  <a:pt x="265459" y="1312971"/>
                  <a:pt x="262218" y="1309260"/>
                </a:cubicBezTo>
                <a:cubicBezTo>
                  <a:pt x="258978" y="1305548"/>
                  <a:pt x="254928" y="1302721"/>
                  <a:pt x="250068" y="1300777"/>
                </a:cubicBezTo>
                <a:cubicBezTo>
                  <a:pt x="245208" y="1298833"/>
                  <a:pt x="239508" y="1297861"/>
                  <a:pt x="232969" y="1297861"/>
                </a:cubicBezTo>
                <a:close/>
                <a:moveTo>
                  <a:pt x="100554" y="1281866"/>
                </a:moveTo>
                <a:lnTo>
                  <a:pt x="116018" y="1281866"/>
                </a:lnTo>
                <a:cubicBezTo>
                  <a:pt x="123912" y="1281866"/>
                  <a:pt x="130363" y="1282956"/>
                  <a:pt x="135370" y="1285136"/>
                </a:cubicBezTo>
                <a:cubicBezTo>
                  <a:pt x="140378" y="1287315"/>
                  <a:pt x="144516" y="1290349"/>
                  <a:pt x="147786" y="1294238"/>
                </a:cubicBezTo>
                <a:cubicBezTo>
                  <a:pt x="151055" y="1298126"/>
                  <a:pt x="153456" y="1302735"/>
                  <a:pt x="154988" y="1308067"/>
                </a:cubicBezTo>
                <a:cubicBezTo>
                  <a:pt x="156519" y="1313398"/>
                  <a:pt x="157285" y="1319157"/>
                  <a:pt x="157285" y="1325343"/>
                </a:cubicBezTo>
                <a:cubicBezTo>
                  <a:pt x="157285" y="1333119"/>
                  <a:pt x="156446" y="1339849"/>
                  <a:pt x="154767" y="1345534"/>
                </a:cubicBezTo>
                <a:cubicBezTo>
                  <a:pt x="153088" y="1351219"/>
                  <a:pt x="150569" y="1355947"/>
                  <a:pt x="147212" y="1359717"/>
                </a:cubicBezTo>
                <a:cubicBezTo>
                  <a:pt x="143854" y="1363488"/>
                  <a:pt x="139671" y="1366286"/>
                  <a:pt x="134663" y="1368112"/>
                </a:cubicBezTo>
                <a:cubicBezTo>
                  <a:pt x="129656" y="1369938"/>
                  <a:pt x="123500" y="1370851"/>
                  <a:pt x="116195" y="1370851"/>
                </a:cubicBezTo>
                <a:lnTo>
                  <a:pt x="100554" y="1370851"/>
                </a:lnTo>
                <a:close/>
                <a:moveTo>
                  <a:pt x="91010" y="1269230"/>
                </a:moveTo>
                <a:cubicBezTo>
                  <a:pt x="89655" y="1269230"/>
                  <a:pt x="88374" y="1269686"/>
                  <a:pt x="87166" y="1270599"/>
                </a:cubicBezTo>
                <a:cubicBezTo>
                  <a:pt x="85959" y="1271513"/>
                  <a:pt x="85355" y="1273118"/>
                  <a:pt x="85355" y="1275415"/>
                </a:cubicBezTo>
                <a:lnTo>
                  <a:pt x="85355" y="1377391"/>
                </a:lnTo>
                <a:cubicBezTo>
                  <a:pt x="85355" y="1379688"/>
                  <a:pt x="85959" y="1381293"/>
                  <a:pt x="87166" y="1382207"/>
                </a:cubicBezTo>
                <a:cubicBezTo>
                  <a:pt x="88374" y="1383120"/>
                  <a:pt x="89655" y="1383576"/>
                  <a:pt x="91010" y="1383576"/>
                </a:cubicBezTo>
                <a:lnTo>
                  <a:pt x="115223" y="1383576"/>
                </a:lnTo>
                <a:cubicBezTo>
                  <a:pt x="125002" y="1383576"/>
                  <a:pt x="133426" y="1382369"/>
                  <a:pt x="140496" y="1379953"/>
                </a:cubicBezTo>
                <a:cubicBezTo>
                  <a:pt x="147565" y="1377538"/>
                  <a:pt x="153530" y="1373900"/>
                  <a:pt x="158390" y="1369040"/>
                </a:cubicBezTo>
                <a:cubicBezTo>
                  <a:pt x="163250" y="1364180"/>
                  <a:pt x="166947" y="1358053"/>
                  <a:pt x="169480" y="1350660"/>
                </a:cubicBezTo>
                <a:cubicBezTo>
                  <a:pt x="172013" y="1343266"/>
                  <a:pt x="173280" y="1334621"/>
                  <a:pt x="173280" y="1324724"/>
                </a:cubicBezTo>
                <a:cubicBezTo>
                  <a:pt x="173280" y="1316123"/>
                  <a:pt x="172087" y="1308406"/>
                  <a:pt x="169701" y="1301572"/>
                </a:cubicBezTo>
                <a:cubicBezTo>
                  <a:pt x="167315" y="1294738"/>
                  <a:pt x="163810" y="1288921"/>
                  <a:pt x="159185" y="1284120"/>
                </a:cubicBezTo>
                <a:cubicBezTo>
                  <a:pt x="154561" y="1279318"/>
                  <a:pt x="148832" y="1275636"/>
                  <a:pt x="141998" y="1273074"/>
                </a:cubicBezTo>
                <a:cubicBezTo>
                  <a:pt x="135164" y="1270511"/>
                  <a:pt x="126799" y="1269230"/>
                  <a:pt x="116902" y="1269230"/>
                </a:cubicBezTo>
                <a:close/>
                <a:moveTo>
                  <a:pt x="1137630" y="1261100"/>
                </a:moveTo>
                <a:cubicBezTo>
                  <a:pt x="1136334" y="1261100"/>
                  <a:pt x="1135229" y="1261159"/>
                  <a:pt x="1134316" y="1261277"/>
                </a:cubicBezTo>
                <a:cubicBezTo>
                  <a:pt x="1133403" y="1261395"/>
                  <a:pt x="1132667" y="1261571"/>
                  <a:pt x="1132107" y="1261807"/>
                </a:cubicBezTo>
                <a:cubicBezTo>
                  <a:pt x="1131547" y="1262043"/>
                  <a:pt x="1131165" y="1262367"/>
                  <a:pt x="1130958" y="1262779"/>
                </a:cubicBezTo>
                <a:cubicBezTo>
                  <a:pt x="1130752" y="1263191"/>
                  <a:pt x="1130649" y="1263692"/>
                  <a:pt x="1130649" y="1264281"/>
                </a:cubicBezTo>
                <a:cubicBezTo>
                  <a:pt x="1130649" y="1268052"/>
                  <a:pt x="1131223" y="1271439"/>
                  <a:pt x="1132372" y="1274443"/>
                </a:cubicBezTo>
                <a:cubicBezTo>
                  <a:pt x="1133521" y="1277448"/>
                  <a:pt x="1135229" y="1279996"/>
                  <a:pt x="1137498" y="1282087"/>
                </a:cubicBezTo>
                <a:cubicBezTo>
                  <a:pt x="1139766" y="1284178"/>
                  <a:pt x="1142593" y="1285784"/>
                  <a:pt x="1145981" y="1286903"/>
                </a:cubicBezTo>
                <a:cubicBezTo>
                  <a:pt x="1149368" y="1288022"/>
                  <a:pt x="1153300" y="1288582"/>
                  <a:pt x="1157778" y="1288582"/>
                </a:cubicBezTo>
                <a:cubicBezTo>
                  <a:pt x="1162667" y="1288582"/>
                  <a:pt x="1166820" y="1287949"/>
                  <a:pt x="1170237" y="1286682"/>
                </a:cubicBezTo>
                <a:cubicBezTo>
                  <a:pt x="1173654" y="1285416"/>
                  <a:pt x="1176452" y="1283678"/>
                  <a:pt x="1178632" y="1281469"/>
                </a:cubicBezTo>
                <a:cubicBezTo>
                  <a:pt x="1180812" y="1279259"/>
                  <a:pt x="1182403" y="1276682"/>
                  <a:pt x="1183404" y="1273736"/>
                </a:cubicBezTo>
                <a:cubicBezTo>
                  <a:pt x="1184405" y="1270791"/>
                  <a:pt x="1184906" y="1267639"/>
                  <a:pt x="1184906" y="1264281"/>
                </a:cubicBezTo>
                <a:cubicBezTo>
                  <a:pt x="1184906" y="1263692"/>
                  <a:pt x="1184788" y="1263191"/>
                  <a:pt x="1184553" y="1262779"/>
                </a:cubicBezTo>
                <a:cubicBezTo>
                  <a:pt x="1184317" y="1262367"/>
                  <a:pt x="1183919" y="1262043"/>
                  <a:pt x="1183360" y="1261807"/>
                </a:cubicBezTo>
                <a:cubicBezTo>
                  <a:pt x="1182800" y="1261571"/>
                  <a:pt x="1182064" y="1261395"/>
                  <a:pt x="1181151" y="1261277"/>
                </a:cubicBezTo>
                <a:cubicBezTo>
                  <a:pt x="1180238" y="1261159"/>
                  <a:pt x="1179074" y="1261100"/>
                  <a:pt x="1177660" y="1261100"/>
                </a:cubicBezTo>
                <a:cubicBezTo>
                  <a:pt x="1176305" y="1261100"/>
                  <a:pt x="1175230" y="1261174"/>
                  <a:pt x="1174435" y="1261321"/>
                </a:cubicBezTo>
                <a:cubicBezTo>
                  <a:pt x="1173640" y="1261468"/>
                  <a:pt x="1173021" y="1261689"/>
                  <a:pt x="1172579" y="1261984"/>
                </a:cubicBezTo>
                <a:cubicBezTo>
                  <a:pt x="1172137" y="1262278"/>
                  <a:pt x="1171843" y="1262646"/>
                  <a:pt x="1171695" y="1263088"/>
                </a:cubicBezTo>
                <a:cubicBezTo>
                  <a:pt x="1171548" y="1263530"/>
                  <a:pt x="1171475" y="1264046"/>
                  <a:pt x="1171475" y="1264635"/>
                </a:cubicBezTo>
                <a:cubicBezTo>
                  <a:pt x="1171475" y="1266520"/>
                  <a:pt x="1171180" y="1268287"/>
                  <a:pt x="1170591" y="1269937"/>
                </a:cubicBezTo>
                <a:cubicBezTo>
                  <a:pt x="1170002" y="1271586"/>
                  <a:pt x="1169118" y="1273000"/>
                  <a:pt x="1167940" y="1274178"/>
                </a:cubicBezTo>
                <a:cubicBezTo>
                  <a:pt x="1166762" y="1275356"/>
                  <a:pt x="1165333" y="1276270"/>
                  <a:pt x="1163654" y="1276918"/>
                </a:cubicBezTo>
                <a:cubicBezTo>
                  <a:pt x="1161975" y="1277566"/>
                  <a:pt x="1160046" y="1277890"/>
                  <a:pt x="1157866" y="1277890"/>
                </a:cubicBezTo>
                <a:cubicBezTo>
                  <a:pt x="1155627" y="1277890"/>
                  <a:pt x="1153654" y="1277566"/>
                  <a:pt x="1151946" y="1276918"/>
                </a:cubicBezTo>
                <a:cubicBezTo>
                  <a:pt x="1150237" y="1276270"/>
                  <a:pt x="1148779" y="1275356"/>
                  <a:pt x="1147571" y="1274178"/>
                </a:cubicBezTo>
                <a:cubicBezTo>
                  <a:pt x="1146364" y="1273000"/>
                  <a:pt x="1145465" y="1271616"/>
                  <a:pt x="1144876" y="1270025"/>
                </a:cubicBezTo>
                <a:cubicBezTo>
                  <a:pt x="1144287" y="1268434"/>
                  <a:pt x="1143993" y="1266697"/>
                  <a:pt x="1143993" y="1264811"/>
                </a:cubicBezTo>
                <a:cubicBezTo>
                  <a:pt x="1143993" y="1264163"/>
                  <a:pt x="1143919" y="1263604"/>
                  <a:pt x="1143772" y="1263132"/>
                </a:cubicBezTo>
                <a:cubicBezTo>
                  <a:pt x="1143624" y="1262661"/>
                  <a:pt x="1143330" y="1262278"/>
                  <a:pt x="1142888" y="1261984"/>
                </a:cubicBezTo>
                <a:cubicBezTo>
                  <a:pt x="1142446" y="1261689"/>
                  <a:pt x="1141813" y="1261468"/>
                  <a:pt x="1140988" y="1261321"/>
                </a:cubicBezTo>
                <a:cubicBezTo>
                  <a:pt x="1140163" y="1261174"/>
                  <a:pt x="1139044" y="1261100"/>
                  <a:pt x="1137630" y="1261100"/>
                </a:cubicBezTo>
                <a:close/>
                <a:moveTo>
                  <a:pt x="376672" y="1260481"/>
                </a:moveTo>
                <a:cubicBezTo>
                  <a:pt x="375258" y="1260481"/>
                  <a:pt x="374080" y="1260540"/>
                  <a:pt x="373137" y="1260658"/>
                </a:cubicBezTo>
                <a:cubicBezTo>
                  <a:pt x="372195" y="1260776"/>
                  <a:pt x="371444" y="1260953"/>
                  <a:pt x="370884" y="1261188"/>
                </a:cubicBezTo>
                <a:cubicBezTo>
                  <a:pt x="370324" y="1261424"/>
                  <a:pt x="369941" y="1261719"/>
                  <a:pt x="369735" y="1262072"/>
                </a:cubicBezTo>
                <a:cubicBezTo>
                  <a:pt x="369529" y="1262426"/>
                  <a:pt x="369426" y="1262838"/>
                  <a:pt x="369426" y="1263309"/>
                </a:cubicBezTo>
                <a:lnTo>
                  <a:pt x="369426" y="1381367"/>
                </a:lnTo>
                <a:cubicBezTo>
                  <a:pt x="369426" y="1381838"/>
                  <a:pt x="369529" y="1382236"/>
                  <a:pt x="369735" y="1382560"/>
                </a:cubicBezTo>
                <a:cubicBezTo>
                  <a:pt x="369941" y="1382884"/>
                  <a:pt x="370324" y="1383164"/>
                  <a:pt x="370884" y="1383400"/>
                </a:cubicBezTo>
                <a:cubicBezTo>
                  <a:pt x="371444" y="1383635"/>
                  <a:pt x="372195" y="1383812"/>
                  <a:pt x="373137" y="1383930"/>
                </a:cubicBezTo>
                <a:cubicBezTo>
                  <a:pt x="374080" y="1384048"/>
                  <a:pt x="375258" y="1384106"/>
                  <a:pt x="376672" y="1384106"/>
                </a:cubicBezTo>
                <a:cubicBezTo>
                  <a:pt x="378145" y="1384106"/>
                  <a:pt x="379352" y="1384048"/>
                  <a:pt x="380295" y="1383930"/>
                </a:cubicBezTo>
                <a:cubicBezTo>
                  <a:pt x="381238" y="1383812"/>
                  <a:pt x="381974" y="1383635"/>
                  <a:pt x="382504" y="1383400"/>
                </a:cubicBezTo>
                <a:cubicBezTo>
                  <a:pt x="383034" y="1383164"/>
                  <a:pt x="383417" y="1382884"/>
                  <a:pt x="383653" y="1382560"/>
                </a:cubicBezTo>
                <a:cubicBezTo>
                  <a:pt x="383889" y="1382236"/>
                  <a:pt x="384006" y="1381838"/>
                  <a:pt x="384006" y="1381367"/>
                </a:cubicBezTo>
                <a:lnTo>
                  <a:pt x="384006" y="1337272"/>
                </a:lnTo>
                <a:lnTo>
                  <a:pt x="417586" y="1381279"/>
                </a:lnTo>
                <a:cubicBezTo>
                  <a:pt x="417939" y="1381809"/>
                  <a:pt x="418337" y="1382265"/>
                  <a:pt x="418779" y="1382648"/>
                </a:cubicBezTo>
                <a:cubicBezTo>
                  <a:pt x="419220" y="1383031"/>
                  <a:pt x="419795" y="1383326"/>
                  <a:pt x="420502" y="1383532"/>
                </a:cubicBezTo>
                <a:cubicBezTo>
                  <a:pt x="421209" y="1383738"/>
                  <a:pt x="422078" y="1383886"/>
                  <a:pt x="423109" y="1383974"/>
                </a:cubicBezTo>
                <a:cubicBezTo>
                  <a:pt x="424140" y="1384062"/>
                  <a:pt x="425450" y="1384106"/>
                  <a:pt x="427041" y="1384106"/>
                </a:cubicBezTo>
                <a:cubicBezTo>
                  <a:pt x="428573" y="1384106"/>
                  <a:pt x="429839" y="1384048"/>
                  <a:pt x="430841" y="1383930"/>
                </a:cubicBezTo>
                <a:cubicBezTo>
                  <a:pt x="431842" y="1383812"/>
                  <a:pt x="432623" y="1383635"/>
                  <a:pt x="433182" y="1383400"/>
                </a:cubicBezTo>
                <a:cubicBezTo>
                  <a:pt x="433742" y="1383164"/>
                  <a:pt x="434140" y="1382869"/>
                  <a:pt x="434375" y="1382516"/>
                </a:cubicBezTo>
                <a:cubicBezTo>
                  <a:pt x="434611" y="1382162"/>
                  <a:pt x="434729" y="1381750"/>
                  <a:pt x="434729" y="1381279"/>
                </a:cubicBezTo>
                <a:cubicBezTo>
                  <a:pt x="434729" y="1380749"/>
                  <a:pt x="434567" y="1380174"/>
                  <a:pt x="434243" y="1379556"/>
                </a:cubicBezTo>
                <a:cubicBezTo>
                  <a:pt x="433919" y="1378937"/>
                  <a:pt x="433374" y="1378127"/>
                  <a:pt x="432608" y="1377125"/>
                </a:cubicBezTo>
                <a:lnTo>
                  <a:pt x="400266" y="1335151"/>
                </a:lnTo>
                <a:lnTo>
                  <a:pt x="429073" y="1306344"/>
                </a:lnTo>
                <a:cubicBezTo>
                  <a:pt x="429957" y="1305401"/>
                  <a:pt x="430590" y="1304576"/>
                  <a:pt x="430973" y="1303869"/>
                </a:cubicBezTo>
                <a:cubicBezTo>
                  <a:pt x="431356" y="1303163"/>
                  <a:pt x="431548" y="1302456"/>
                  <a:pt x="431548" y="1301749"/>
                </a:cubicBezTo>
                <a:cubicBezTo>
                  <a:pt x="431548" y="1301218"/>
                  <a:pt x="431415" y="1300791"/>
                  <a:pt x="431150" y="1300467"/>
                </a:cubicBezTo>
                <a:cubicBezTo>
                  <a:pt x="430885" y="1300143"/>
                  <a:pt x="430443" y="1299878"/>
                  <a:pt x="429825" y="1299672"/>
                </a:cubicBezTo>
                <a:cubicBezTo>
                  <a:pt x="429206" y="1299466"/>
                  <a:pt x="428396" y="1299319"/>
                  <a:pt x="427394" y="1299230"/>
                </a:cubicBezTo>
                <a:cubicBezTo>
                  <a:pt x="426393" y="1299142"/>
                  <a:pt x="425156" y="1299098"/>
                  <a:pt x="423683" y="1299098"/>
                </a:cubicBezTo>
                <a:cubicBezTo>
                  <a:pt x="422269" y="1299098"/>
                  <a:pt x="421062" y="1299142"/>
                  <a:pt x="420060" y="1299230"/>
                </a:cubicBezTo>
                <a:cubicBezTo>
                  <a:pt x="419058" y="1299319"/>
                  <a:pt x="418190" y="1299495"/>
                  <a:pt x="417453" y="1299760"/>
                </a:cubicBezTo>
                <a:cubicBezTo>
                  <a:pt x="416717" y="1300026"/>
                  <a:pt x="416083" y="1300350"/>
                  <a:pt x="415553" y="1300732"/>
                </a:cubicBezTo>
                <a:cubicBezTo>
                  <a:pt x="415023" y="1301115"/>
                  <a:pt x="414522" y="1301601"/>
                  <a:pt x="414051" y="1302191"/>
                </a:cubicBezTo>
                <a:lnTo>
                  <a:pt x="384006" y="1335240"/>
                </a:lnTo>
                <a:lnTo>
                  <a:pt x="384006" y="1263309"/>
                </a:lnTo>
                <a:cubicBezTo>
                  <a:pt x="384006" y="1262838"/>
                  <a:pt x="383889" y="1262426"/>
                  <a:pt x="383653" y="1262072"/>
                </a:cubicBezTo>
                <a:cubicBezTo>
                  <a:pt x="383417" y="1261719"/>
                  <a:pt x="383034" y="1261424"/>
                  <a:pt x="382504" y="1261188"/>
                </a:cubicBezTo>
                <a:cubicBezTo>
                  <a:pt x="381974" y="1260953"/>
                  <a:pt x="381238" y="1260776"/>
                  <a:pt x="380295" y="1260658"/>
                </a:cubicBezTo>
                <a:cubicBezTo>
                  <a:pt x="379352" y="1260540"/>
                  <a:pt x="378145" y="1260481"/>
                  <a:pt x="376672" y="1260481"/>
                </a:cubicBezTo>
                <a:close/>
                <a:moveTo>
                  <a:pt x="2030134" y="1258184"/>
                </a:moveTo>
                <a:cubicBezTo>
                  <a:pt x="2028779" y="1258184"/>
                  <a:pt x="2027689" y="1258272"/>
                  <a:pt x="2026864" y="1258449"/>
                </a:cubicBezTo>
                <a:cubicBezTo>
                  <a:pt x="2026039" y="1258626"/>
                  <a:pt x="2025391" y="1258861"/>
                  <a:pt x="2024920" y="1259156"/>
                </a:cubicBezTo>
                <a:cubicBezTo>
                  <a:pt x="2024449" y="1259450"/>
                  <a:pt x="2024184" y="1259833"/>
                  <a:pt x="2024125" y="1260305"/>
                </a:cubicBezTo>
                <a:cubicBezTo>
                  <a:pt x="2024066" y="1260776"/>
                  <a:pt x="2024154" y="1261277"/>
                  <a:pt x="2024390" y="1261807"/>
                </a:cubicBezTo>
                <a:cubicBezTo>
                  <a:pt x="2029927" y="1273648"/>
                  <a:pt x="2034081" y="1285798"/>
                  <a:pt x="2036850" y="1298258"/>
                </a:cubicBezTo>
                <a:cubicBezTo>
                  <a:pt x="2039618" y="1310718"/>
                  <a:pt x="2041003" y="1323251"/>
                  <a:pt x="2041003" y="1335858"/>
                </a:cubicBezTo>
                <a:cubicBezTo>
                  <a:pt x="2041003" y="1348524"/>
                  <a:pt x="2039618" y="1361087"/>
                  <a:pt x="2036850" y="1373547"/>
                </a:cubicBezTo>
                <a:cubicBezTo>
                  <a:pt x="2034081" y="1386006"/>
                  <a:pt x="2029986" y="1398186"/>
                  <a:pt x="2024567" y="1410086"/>
                </a:cubicBezTo>
                <a:cubicBezTo>
                  <a:pt x="2024272" y="1410793"/>
                  <a:pt x="2024110" y="1411397"/>
                  <a:pt x="2024081" y="1411898"/>
                </a:cubicBezTo>
                <a:cubicBezTo>
                  <a:pt x="2024051" y="1412399"/>
                  <a:pt x="2024228" y="1412811"/>
                  <a:pt x="2024611" y="1413135"/>
                </a:cubicBezTo>
                <a:cubicBezTo>
                  <a:pt x="2024994" y="1413459"/>
                  <a:pt x="2025612" y="1413695"/>
                  <a:pt x="2026466" y="1413842"/>
                </a:cubicBezTo>
                <a:cubicBezTo>
                  <a:pt x="2027321" y="1413989"/>
                  <a:pt x="2028514" y="1414063"/>
                  <a:pt x="2030045" y="1414063"/>
                </a:cubicBezTo>
                <a:cubicBezTo>
                  <a:pt x="2031106" y="1414063"/>
                  <a:pt x="2032019" y="1414033"/>
                  <a:pt x="2032785" y="1413974"/>
                </a:cubicBezTo>
                <a:cubicBezTo>
                  <a:pt x="2033551" y="1413915"/>
                  <a:pt x="2034213" y="1413798"/>
                  <a:pt x="2034773" y="1413621"/>
                </a:cubicBezTo>
                <a:cubicBezTo>
                  <a:pt x="2035333" y="1413444"/>
                  <a:pt x="2035789" y="1413238"/>
                  <a:pt x="2036143" y="1413002"/>
                </a:cubicBezTo>
                <a:cubicBezTo>
                  <a:pt x="2036496" y="1412767"/>
                  <a:pt x="2036761" y="1412502"/>
                  <a:pt x="2036938" y="1412207"/>
                </a:cubicBezTo>
                <a:cubicBezTo>
                  <a:pt x="2040119" y="1406198"/>
                  <a:pt x="2042903" y="1400116"/>
                  <a:pt x="2045289" y="1393959"/>
                </a:cubicBezTo>
                <a:cubicBezTo>
                  <a:pt x="2047674" y="1387803"/>
                  <a:pt x="2049692" y="1381544"/>
                  <a:pt x="2051342" y="1375181"/>
                </a:cubicBezTo>
                <a:cubicBezTo>
                  <a:pt x="2052991" y="1368819"/>
                  <a:pt x="2054228" y="1362383"/>
                  <a:pt x="2055053" y="1355873"/>
                </a:cubicBezTo>
                <a:cubicBezTo>
                  <a:pt x="2055878" y="1349364"/>
                  <a:pt x="2056290" y="1342780"/>
                  <a:pt x="2056290" y="1336123"/>
                </a:cubicBezTo>
                <a:cubicBezTo>
                  <a:pt x="2056290" y="1322868"/>
                  <a:pt x="2054567" y="1309864"/>
                  <a:pt x="2051121" y="1297109"/>
                </a:cubicBezTo>
                <a:cubicBezTo>
                  <a:pt x="2047674" y="1284355"/>
                  <a:pt x="2042917" y="1271940"/>
                  <a:pt x="2036850" y="1259863"/>
                </a:cubicBezTo>
                <a:cubicBezTo>
                  <a:pt x="2036732" y="1259627"/>
                  <a:pt x="2036555" y="1259421"/>
                  <a:pt x="2036319" y="1259244"/>
                </a:cubicBezTo>
                <a:cubicBezTo>
                  <a:pt x="2036084" y="1259068"/>
                  <a:pt x="2035715" y="1258891"/>
                  <a:pt x="2035215" y="1258714"/>
                </a:cubicBezTo>
                <a:cubicBezTo>
                  <a:pt x="2034714" y="1258537"/>
                  <a:pt x="2034051" y="1258405"/>
                  <a:pt x="2033227" y="1258316"/>
                </a:cubicBezTo>
                <a:cubicBezTo>
                  <a:pt x="2032402" y="1258228"/>
                  <a:pt x="2031371" y="1258184"/>
                  <a:pt x="2030134" y="1258184"/>
                </a:cubicBezTo>
                <a:close/>
                <a:moveTo>
                  <a:pt x="660603" y="1258184"/>
                </a:moveTo>
                <a:cubicBezTo>
                  <a:pt x="659307" y="1258184"/>
                  <a:pt x="658247" y="1258228"/>
                  <a:pt x="657422" y="1258316"/>
                </a:cubicBezTo>
                <a:cubicBezTo>
                  <a:pt x="656597" y="1258405"/>
                  <a:pt x="655949" y="1258537"/>
                  <a:pt x="655478" y="1258714"/>
                </a:cubicBezTo>
                <a:cubicBezTo>
                  <a:pt x="655007" y="1258891"/>
                  <a:pt x="654639" y="1259068"/>
                  <a:pt x="654374" y="1259244"/>
                </a:cubicBezTo>
                <a:cubicBezTo>
                  <a:pt x="654108" y="1259421"/>
                  <a:pt x="653946" y="1259627"/>
                  <a:pt x="653888" y="1259863"/>
                </a:cubicBezTo>
                <a:cubicBezTo>
                  <a:pt x="650883" y="1265931"/>
                  <a:pt x="648173" y="1272057"/>
                  <a:pt x="645758" y="1278243"/>
                </a:cubicBezTo>
                <a:cubicBezTo>
                  <a:pt x="643342" y="1284429"/>
                  <a:pt x="641295" y="1290718"/>
                  <a:pt x="639616" y="1297109"/>
                </a:cubicBezTo>
                <a:cubicBezTo>
                  <a:pt x="637937" y="1303501"/>
                  <a:pt x="636641" y="1309937"/>
                  <a:pt x="635728" y="1316418"/>
                </a:cubicBezTo>
                <a:cubicBezTo>
                  <a:pt x="634815" y="1322898"/>
                  <a:pt x="634359" y="1329466"/>
                  <a:pt x="634359" y="1336123"/>
                </a:cubicBezTo>
                <a:cubicBezTo>
                  <a:pt x="634359" y="1342780"/>
                  <a:pt x="634771" y="1349364"/>
                  <a:pt x="635596" y="1355873"/>
                </a:cubicBezTo>
                <a:cubicBezTo>
                  <a:pt x="636420" y="1362383"/>
                  <a:pt x="637658" y="1368819"/>
                  <a:pt x="639307" y="1375181"/>
                </a:cubicBezTo>
                <a:cubicBezTo>
                  <a:pt x="640957" y="1381544"/>
                  <a:pt x="642989" y="1387803"/>
                  <a:pt x="645404" y="1393959"/>
                </a:cubicBezTo>
                <a:cubicBezTo>
                  <a:pt x="647820" y="1400116"/>
                  <a:pt x="650618" y="1406198"/>
                  <a:pt x="653799" y="1412207"/>
                </a:cubicBezTo>
                <a:cubicBezTo>
                  <a:pt x="653976" y="1412502"/>
                  <a:pt x="654241" y="1412767"/>
                  <a:pt x="654594" y="1413002"/>
                </a:cubicBezTo>
                <a:cubicBezTo>
                  <a:pt x="654948" y="1413238"/>
                  <a:pt x="655404" y="1413444"/>
                  <a:pt x="655964" y="1413621"/>
                </a:cubicBezTo>
                <a:cubicBezTo>
                  <a:pt x="656524" y="1413798"/>
                  <a:pt x="657187" y="1413915"/>
                  <a:pt x="657952" y="1413974"/>
                </a:cubicBezTo>
                <a:cubicBezTo>
                  <a:pt x="658718" y="1414033"/>
                  <a:pt x="659631" y="1414063"/>
                  <a:pt x="660692" y="1414063"/>
                </a:cubicBezTo>
                <a:cubicBezTo>
                  <a:pt x="662165" y="1414063"/>
                  <a:pt x="663328" y="1413989"/>
                  <a:pt x="664182" y="1413842"/>
                </a:cubicBezTo>
                <a:cubicBezTo>
                  <a:pt x="665036" y="1413695"/>
                  <a:pt x="665670" y="1413459"/>
                  <a:pt x="666082" y="1413135"/>
                </a:cubicBezTo>
                <a:cubicBezTo>
                  <a:pt x="666495" y="1412811"/>
                  <a:pt x="666686" y="1412399"/>
                  <a:pt x="666657" y="1411898"/>
                </a:cubicBezTo>
                <a:cubicBezTo>
                  <a:pt x="666627" y="1411397"/>
                  <a:pt x="666465" y="1410793"/>
                  <a:pt x="666171" y="1410086"/>
                </a:cubicBezTo>
                <a:cubicBezTo>
                  <a:pt x="660810" y="1398127"/>
                  <a:pt x="656730" y="1385933"/>
                  <a:pt x="653932" y="1373502"/>
                </a:cubicBezTo>
                <a:cubicBezTo>
                  <a:pt x="651133" y="1361072"/>
                  <a:pt x="649734" y="1348524"/>
                  <a:pt x="649734" y="1335858"/>
                </a:cubicBezTo>
                <a:cubicBezTo>
                  <a:pt x="649734" y="1323251"/>
                  <a:pt x="651104" y="1310718"/>
                  <a:pt x="653843" y="1298258"/>
                </a:cubicBezTo>
                <a:cubicBezTo>
                  <a:pt x="656583" y="1285798"/>
                  <a:pt x="660751" y="1273648"/>
                  <a:pt x="666347" y="1261807"/>
                </a:cubicBezTo>
                <a:cubicBezTo>
                  <a:pt x="666583" y="1261277"/>
                  <a:pt x="666671" y="1260776"/>
                  <a:pt x="666612" y="1260305"/>
                </a:cubicBezTo>
                <a:cubicBezTo>
                  <a:pt x="666553" y="1259833"/>
                  <a:pt x="666288" y="1259450"/>
                  <a:pt x="665817" y="1259156"/>
                </a:cubicBezTo>
                <a:cubicBezTo>
                  <a:pt x="665346" y="1258861"/>
                  <a:pt x="664698" y="1258626"/>
                  <a:pt x="663873" y="1258449"/>
                </a:cubicBezTo>
                <a:cubicBezTo>
                  <a:pt x="663048" y="1258272"/>
                  <a:pt x="661958" y="1258184"/>
                  <a:pt x="660603" y="1258184"/>
                </a:cubicBezTo>
                <a:close/>
                <a:moveTo>
                  <a:pt x="1854815" y="842836"/>
                </a:moveTo>
                <a:cubicBezTo>
                  <a:pt x="1851891" y="842836"/>
                  <a:pt x="1849466" y="843103"/>
                  <a:pt x="1847541" y="843638"/>
                </a:cubicBezTo>
                <a:cubicBezTo>
                  <a:pt x="1845615" y="844173"/>
                  <a:pt x="1844064" y="845082"/>
                  <a:pt x="1842888" y="846366"/>
                </a:cubicBezTo>
                <a:cubicBezTo>
                  <a:pt x="1841711" y="847650"/>
                  <a:pt x="1840909" y="849343"/>
                  <a:pt x="1840481" y="851447"/>
                </a:cubicBezTo>
                <a:cubicBezTo>
                  <a:pt x="1840053" y="853551"/>
                  <a:pt x="1839839" y="856100"/>
                  <a:pt x="1839839" y="859095"/>
                </a:cubicBezTo>
                <a:cubicBezTo>
                  <a:pt x="1839839" y="862090"/>
                  <a:pt x="1840053" y="864604"/>
                  <a:pt x="1840481" y="866637"/>
                </a:cubicBezTo>
                <a:cubicBezTo>
                  <a:pt x="1840909" y="868669"/>
                  <a:pt x="1841711" y="870327"/>
                  <a:pt x="1842888" y="871611"/>
                </a:cubicBezTo>
                <a:cubicBezTo>
                  <a:pt x="1844064" y="872894"/>
                  <a:pt x="1845615" y="873804"/>
                  <a:pt x="1847541" y="874339"/>
                </a:cubicBezTo>
                <a:cubicBezTo>
                  <a:pt x="1849466" y="874873"/>
                  <a:pt x="1851891" y="875141"/>
                  <a:pt x="1854815" y="875141"/>
                </a:cubicBezTo>
                <a:cubicBezTo>
                  <a:pt x="1857739" y="875141"/>
                  <a:pt x="1860163" y="874873"/>
                  <a:pt x="1862089" y="874339"/>
                </a:cubicBezTo>
                <a:cubicBezTo>
                  <a:pt x="1864014" y="873804"/>
                  <a:pt x="1865565" y="872894"/>
                  <a:pt x="1866742" y="871611"/>
                </a:cubicBezTo>
                <a:cubicBezTo>
                  <a:pt x="1867919" y="870327"/>
                  <a:pt x="1868757" y="868669"/>
                  <a:pt x="1869256" y="866637"/>
                </a:cubicBezTo>
                <a:cubicBezTo>
                  <a:pt x="1869755" y="864604"/>
                  <a:pt x="1870005" y="862090"/>
                  <a:pt x="1870005" y="859095"/>
                </a:cubicBezTo>
                <a:cubicBezTo>
                  <a:pt x="1870005" y="856100"/>
                  <a:pt x="1869755" y="853551"/>
                  <a:pt x="1869256" y="851447"/>
                </a:cubicBezTo>
                <a:cubicBezTo>
                  <a:pt x="1868757" y="849343"/>
                  <a:pt x="1867919" y="847650"/>
                  <a:pt x="1866742" y="846366"/>
                </a:cubicBezTo>
                <a:cubicBezTo>
                  <a:pt x="1865565" y="845082"/>
                  <a:pt x="1864014" y="844173"/>
                  <a:pt x="1862089" y="843638"/>
                </a:cubicBezTo>
                <a:cubicBezTo>
                  <a:pt x="1860163" y="843103"/>
                  <a:pt x="1857739" y="842836"/>
                  <a:pt x="1854815" y="842836"/>
                </a:cubicBezTo>
                <a:close/>
                <a:moveTo>
                  <a:pt x="1776034" y="829572"/>
                </a:moveTo>
                <a:lnTo>
                  <a:pt x="1786303" y="829572"/>
                </a:lnTo>
                <a:lnTo>
                  <a:pt x="1786303" y="845831"/>
                </a:lnTo>
                <a:cubicBezTo>
                  <a:pt x="1783022" y="849539"/>
                  <a:pt x="1779795" y="852356"/>
                  <a:pt x="1776622" y="854282"/>
                </a:cubicBezTo>
                <a:cubicBezTo>
                  <a:pt x="1773449" y="856207"/>
                  <a:pt x="1769972" y="857170"/>
                  <a:pt x="1766192" y="857170"/>
                </a:cubicBezTo>
                <a:cubicBezTo>
                  <a:pt x="1761700" y="857170"/>
                  <a:pt x="1758187" y="856029"/>
                  <a:pt x="1755656" y="853747"/>
                </a:cubicBezTo>
                <a:cubicBezTo>
                  <a:pt x="1753124" y="851465"/>
                  <a:pt x="1751858" y="848327"/>
                  <a:pt x="1751858" y="844333"/>
                </a:cubicBezTo>
                <a:cubicBezTo>
                  <a:pt x="1751858" y="841980"/>
                  <a:pt x="1752304" y="839894"/>
                  <a:pt x="1753195" y="838076"/>
                </a:cubicBezTo>
                <a:cubicBezTo>
                  <a:pt x="1754087" y="836257"/>
                  <a:pt x="1755495" y="834706"/>
                  <a:pt x="1757421" y="833422"/>
                </a:cubicBezTo>
                <a:cubicBezTo>
                  <a:pt x="1759346" y="832139"/>
                  <a:pt x="1761842" y="831176"/>
                  <a:pt x="1764909" y="830534"/>
                </a:cubicBezTo>
                <a:cubicBezTo>
                  <a:pt x="1767975" y="829892"/>
                  <a:pt x="1771684" y="829572"/>
                  <a:pt x="1776034" y="829572"/>
                </a:cubicBezTo>
                <a:close/>
                <a:moveTo>
                  <a:pt x="861634" y="829572"/>
                </a:moveTo>
                <a:lnTo>
                  <a:pt x="871903" y="829572"/>
                </a:lnTo>
                <a:lnTo>
                  <a:pt x="871903" y="845831"/>
                </a:lnTo>
                <a:cubicBezTo>
                  <a:pt x="868622" y="849539"/>
                  <a:pt x="865395" y="852356"/>
                  <a:pt x="862222" y="854282"/>
                </a:cubicBezTo>
                <a:cubicBezTo>
                  <a:pt x="859048" y="856207"/>
                  <a:pt x="855572" y="857170"/>
                  <a:pt x="851792" y="857170"/>
                </a:cubicBezTo>
                <a:cubicBezTo>
                  <a:pt x="847300" y="857170"/>
                  <a:pt x="843787" y="856029"/>
                  <a:pt x="841256" y="853747"/>
                </a:cubicBezTo>
                <a:cubicBezTo>
                  <a:pt x="838724" y="851465"/>
                  <a:pt x="837458" y="848327"/>
                  <a:pt x="837458" y="844333"/>
                </a:cubicBezTo>
                <a:cubicBezTo>
                  <a:pt x="837458" y="841980"/>
                  <a:pt x="837904" y="839894"/>
                  <a:pt x="838795" y="838076"/>
                </a:cubicBezTo>
                <a:cubicBezTo>
                  <a:pt x="839687" y="836257"/>
                  <a:pt x="841095" y="834706"/>
                  <a:pt x="843021" y="833422"/>
                </a:cubicBezTo>
                <a:cubicBezTo>
                  <a:pt x="844946" y="832139"/>
                  <a:pt x="847442" y="831176"/>
                  <a:pt x="850509" y="830534"/>
                </a:cubicBezTo>
                <a:cubicBezTo>
                  <a:pt x="853575" y="829892"/>
                  <a:pt x="857283" y="829572"/>
                  <a:pt x="861634" y="829572"/>
                </a:cubicBezTo>
                <a:close/>
                <a:moveTo>
                  <a:pt x="1666440" y="791597"/>
                </a:moveTo>
                <a:cubicBezTo>
                  <a:pt x="1670006" y="791597"/>
                  <a:pt x="1672983" y="792471"/>
                  <a:pt x="1675372" y="794218"/>
                </a:cubicBezTo>
                <a:cubicBezTo>
                  <a:pt x="1677761" y="795965"/>
                  <a:pt x="1679687" y="798301"/>
                  <a:pt x="1681149" y="801224"/>
                </a:cubicBezTo>
                <a:cubicBezTo>
                  <a:pt x="1682611" y="804148"/>
                  <a:pt x="1683645" y="807482"/>
                  <a:pt x="1684251" y="811226"/>
                </a:cubicBezTo>
                <a:cubicBezTo>
                  <a:pt x="1684857" y="814970"/>
                  <a:pt x="1685160" y="818875"/>
                  <a:pt x="1685160" y="822939"/>
                </a:cubicBezTo>
                <a:cubicBezTo>
                  <a:pt x="1685160" y="826576"/>
                  <a:pt x="1684786" y="830213"/>
                  <a:pt x="1684037" y="833850"/>
                </a:cubicBezTo>
                <a:cubicBezTo>
                  <a:pt x="1683288" y="837487"/>
                  <a:pt x="1682129" y="840750"/>
                  <a:pt x="1680560" y="843638"/>
                </a:cubicBezTo>
                <a:cubicBezTo>
                  <a:pt x="1678991" y="846526"/>
                  <a:pt x="1676977" y="848862"/>
                  <a:pt x="1674517" y="850645"/>
                </a:cubicBezTo>
                <a:cubicBezTo>
                  <a:pt x="1672056" y="852428"/>
                  <a:pt x="1669079" y="853319"/>
                  <a:pt x="1665585" y="853319"/>
                </a:cubicBezTo>
                <a:cubicBezTo>
                  <a:pt x="1661876" y="853319"/>
                  <a:pt x="1658311" y="852017"/>
                  <a:pt x="1654887" y="849415"/>
                </a:cubicBezTo>
                <a:cubicBezTo>
                  <a:pt x="1651464" y="846812"/>
                  <a:pt x="1647863" y="843121"/>
                  <a:pt x="1644083" y="838343"/>
                </a:cubicBezTo>
                <a:lnTo>
                  <a:pt x="1644083" y="806894"/>
                </a:lnTo>
                <a:cubicBezTo>
                  <a:pt x="1646223" y="804041"/>
                  <a:pt x="1648255" y="801652"/>
                  <a:pt x="1650181" y="799727"/>
                </a:cubicBezTo>
                <a:cubicBezTo>
                  <a:pt x="1652106" y="797801"/>
                  <a:pt x="1653978" y="796232"/>
                  <a:pt x="1655797" y="795020"/>
                </a:cubicBezTo>
                <a:cubicBezTo>
                  <a:pt x="1657615" y="793808"/>
                  <a:pt x="1659398" y="792934"/>
                  <a:pt x="1661145" y="792399"/>
                </a:cubicBezTo>
                <a:cubicBezTo>
                  <a:pt x="1662892" y="791865"/>
                  <a:pt x="1664657" y="791597"/>
                  <a:pt x="1666440" y="791597"/>
                </a:cubicBezTo>
                <a:close/>
                <a:moveTo>
                  <a:pt x="1152090" y="791597"/>
                </a:moveTo>
                <a:cubicBezTo>
                  <a:pt x="1155656" y="791597"/>
                  <a:pt x="1158633" y="792471"/>
                  <a:pt x="1161022" y="794218"/>
                </a:cubicBezTo>
                <a:cubicBezTo>
                  <a:pt x="1163411" y="795965"/>
                  <a:pt x="1165337" y="798301"/>
                  <a:pt x="1166799" y="801224"/>
                </a:cubicBezTo>
                <a:cubicBezTo>
                  <a:pt x="1168261" y="804148"/>
                  <a:pt x="1169295" y="807482"/>
                  <a:pt x="1169901" y="811226"/>
                </a:cubicBezTo>
                <a:cubicBezTo>
                  <a:pt x="1170507" y="814970"/>
                  <a:pt x="1170810" y="818875"/>
                  <a:pt x="1170810" y="822939"/>
                </a:cubicBezTo>
                <a:cubicBezTo>
                  <a:pt x="1170810" y="826576"/>
                  <a:pt x="1170436" y="830213"/>
                  <a:pt x="1169687" y="833850"/>
                </a:cubicBezTo>
                <a:cubicBezTo>
                  <a:pt x="1168938" y="837487"/>
                  <a:pt x="1167779" y="840750"/>
                  <a:pt x="1166210" y="843638"/>
                </a:cubicBezTo>
                <a:cubicBezTo>
                  <a:pt x="1164641" y="846526"/>
                  <a:pt x="1162627" y="848862"/>
                  <a:pt x="1160167" y="850645"/>
                </a:cubicBezTo>
                <a:cubicBezTo>
                  <a:pt x="1157706" y="852428"/>
                  <a:pt x="1154729" y="853319"/>
                  <a:pt x="1151235" y="853319"/>
                </a:cubicBezTo>
                <a:cubicBezTo>
                  <a:pt x="1147526" y="853319"/>
                  <a:pt x="1143961" y="852017"/>
                  <a:pt x="1140537" y="849415"/>
                </a:cubicBezTo>
                <a:cubicBezTo>
                  <a:pt x="1137114" y="846812"/>
                  <a:pt x="1133513" y="843121"/>
                  <a:pt x="1129733" y="838343"/>
                </a:cubicBezTo>
                <a:lnTo>
                  <a:pt x="1129733" y="806894"/>
                </a:lnTo>
                <a:cubicBezTo>
                  <a:pt x="1131873" y="804041"/>
                  <a:pt x="1133905" y="801652"/>
                  <a:pt x="1135831" y="799727"/>
                </a:cubicBezTo>
                <a:cubicBezTo>
                  <a:pt x="1137756" y="797801"/>
                  <a:pt x="1139628" y="796232"/>
                  <a:pt x="1141447" y="795020"/>
                </a:cubicBezTo>
                <a:cubicBezTo>
                  <a:pt x="1143265" y="793808"/>
                  <a:pt x="1145048" y="792934"/>
                  <a:pt x="1146795" y="792399"/>
                </a:cubicBezTo>
                <a:cubicBezTo>
                  <a:pt x="1148542" y="791865"/>
                  <a:pt x="1150307" y="791597"/>
                  <a:pt x="1152090" y="791597"/>
                </a:cubicBezTo>
                <a:close/>
                <a:moveTo>
                  <a:pt x="752040" y="791597"/>
                </a:moveTo>
                <a:cubicBezTo>
                  <a:pt x="755606" y="791597"/>
                  <a:pt x="758583" y="792471"/>
                  <a:pt x="760972" y="794218"/>
                </a:cubicBezTo>
                <a:cubicBezTo>
                  <a:pt x="763361" y="795965"/>
                  <a:pt x="765287" y="798301"/>
                  <a:pt x="766749" y="801224"/>
                </a:cubicBezTo>
                <a:cubicBezTo>
                  <a:pt x="768211" y="804148"/>
                  <a:pt x="769245" y="807482"/>
                  <a:pt x="769851" y="811226"/>
                </a:cubicBezTo>
                <a:cubicBezTo>
                  <a:pt x="770457" y="814970"/>
                  <a:pt x="770760" y="818875"/>
                  <a:pt x="770760" y="822939"/>
                </a:cubicBezTo>
                <a:cubicBezTo>
                  <a:pt x="770760" y="826576"/>
                  <a:pt x="770386" y="830213"/>
                  <a:pt x="769637" y="833850"/>
                </a:cubicBezTo>
                <a:cubicBezTo>
                  <a:pt x="768888" y="837487"/>
                  <a:pt x="767729" y="840750"/>
                  <a:pt x="766160" y="843638"/>
                </a:cubicBezTo>
                <a:cubicBezTo>
                  <a:pt x="764591" y="846526"/>
                  <a:pt x="762577" y="848862"/>
                  <a:pt x="760117" y="850645"/>
                </a:cubicBezTo>
                <a:cubicBezTo>
                  <a:pt x="757656" y="852428"/>
                  <a:pt x="754679" y="853319"/>
                  <a:pt x="751185" y="853319"/>
                </a:cubicBezTo>
                <a:cubicBezTo>
                  <a:pt x="747476" y="853319"/>
                  <a:pt x="743911" y="852017"/>
                  <a:pt x="740487" y="849415"/>
                </a:cubicBezTo>
                <a:cubicBezTo>
                  <a:pt x="737064" y="846812"/>
                  <a:pt x="733463" y="843121"/>
                  <a:pt x="729684" y="838343"/>
                </a:cubicBezTo>
                <a:lnTo>
                  <a:pt x="729684" y="806894"/>
                </a:lnTo>
                <a:cubicBezTo>
                  <a:pt x="731823" y="804041"/>
                  <a:pt x="733855" y="801652"/>
                  <a:pt x="735781" y="799727"/>
                </a:cubicBezTo>
                <a:cubicBezTo>
                  <a:pt x="737706" y="797801"/>
                  <a:pt x="739578" y="796232"/>
                  <a:pt x="741397" y="795020"/>
                </a:cubicBezTo>
                <a:cubicBezTo>
                  <a:pt x="743215" y="793808"/>
                  <a:pt x="744998" y="792934"/>
                  <a:pt x="746745" y="792399"/>
                </a:cubicBezTo>
                <a:cubicBezTo>
                  <a:pt x="748492" y="791865"/>
                  <a:pt x="750257" y="791597"/>
                  <a:pt x="752040" y="791597"/>
                </a:cubicBezTo>
                <a:close/>
                <a:moveTo>
                  <a:pt x="597394" y="790100"/>
                </a:moveTo>
                <a:lnTo>
                  <a:pt x="597394" y="854817"/>
                </a:lnTo>
                <a:cubicBezTo>
                  <a:pt x="592687" y="854317"/>
                  <a:pt x="588694" y="853212"/>
                  <a:pt x="585413" y="851500"/>
                </a:cubicBezTo>
                <a:cubicBezTo>
                  <a:pt x="582133" y="849789"/>
                  <a:pt x="579459" y="847560"/>
                  <a:pt x="577390" y="844815"/>
                </a:cubicBezTo>
                <a:cubicBezTo>
                  <a:pt x="575322" y="842069"/>
                  <a:pt x="573807" y="838789"/>
                  <a:pt x="572844" y="834974"/>
                </a:cubicBezTo>
                <a:cubicBezTo>
                  <a:pt x="571881" y="831158"/>
                  <a:pt x="571400" y="826897"/>
                  <a:pt x="571400" y="822191"/>
                </a:cubicBezTo>
                <a:cubicBezTo>
                  <a:pt x="571400" y="811921"/>
                  <a:pt x="573646" y="804166"/>
                  <a:pt x="578139" y="798925"/>
                </a:cubicBezTo>
                <a:cubicBezTo>
                  <a:pt x="582632" y="793683"/>
                  <a:pt x="589050" y="790741"/>
                  <a:pt x="597394" y="790100"/>
                </a:cubicBezTo>
                <a:close/>
                <a:moveTo>
                  <a:pt x="624243" y="789993"/>
                </a:moveTo>
                <a:cubicBezTo>
                  <a:pt x="633514" y="790991"/>
                  <a:pt x="640164" y="794289"/>
                  <a:pt x="644193" y="799887"/>
                </a:cubicBezTo>
                <a:cubicBezTo>
                  <a:pt x="648223" y="805485"/>
                  <a:pt x="650237" y="813098"/>
                  <a:pt x="650237" y="822725"/>
                </a:cubicBezTo>
                <a:cubicBezTo>
                  <a:pt x="650237" y="832781"/>
                  <a:pt x="647991" y="840465"/>
                  <a:pt x="643498" y="845778"/>
                </a:cubicBezTo>
                <a:cubicBezTo>
                  <a:pt x="639005" y="851090"/>
                  <a:pt x="632587" y="854068"/>
                  <a:pt x="624243" y="854710"/>
                </a:cubicBezTo>
                <a:close/>
                <a:moveTo>
                  <a:pt x="1854815" y="772877"/>
                </a:moveTo>
                <a:cubicBezTo>
                  <a:pt x="1851891" y="772877"/>
                  <a:pt x="1849466" y="773163"/>
                  <a:pt x="1847541" y="773733"/>
                </a:cubicBezTo>
                <a:cubicBezTo>
                  <a:pt x="1845615" y="774304"/>
                  <a:pt x="1844064" y="775231"/>
                  <a:pt x="1842888" y="776514"/>
                </a:cubicBezTo>
                <a:cubicBezTo>
                  <a:pt x="1841711" y="777798"/>
                  <a:pt x="1840909" y="779474"/>
                  <a:pt x="1840481" y="781542"/>
                </a:cubicBezTo>
                <a:cubicBezTo>
                  <a:pt x="1840053" y="783610"/>
                  <a:pt x="1839839" y="786177"/>
                  <a:pt x="1839839" y="789244"/>
                </a:cubicBezTo>
                <a:cubicBezTo>
                  <a:pt x="1839839" y="792239"/>
                  <a:pt x="1840053" y="794735"/>
                  <a:pt x="1840481" y="796732"/>
                </a:cubicBezTo>
                <a:cubicBezTo>
                  <a:pt x="1840909" y="798728"/>
                  <a:pt x="1841711" y="800369"/>
                  <a:pt x="1842888" y="801652"/>
                </a:cubicBezTo>
                <a:cubicBezTo>
                  <a:pt x="1844064" y="802936"/>
                  <a:pt x="1845615" y="803845"/>
                  <a:pt x="1847541" y="804380"/>
                </a:cubicBezTo>
                <a:cubicBezTo>
                  <a:pt x="1849466" y="804915"/>
                  <a:pt x="1851891" y="805182"/>
                  <a:pt x="1854815" y="805182"/>
                </a:cubicBezTo>
                <a:cubicBezTo>
                  <a:pt x="1857739" y="805182"/>
                  <a:pt x="1860163" y="804915"/>
                  <a:pt x="1862089" y="804380"/>
                </a:cubicBezTo>
                <a:cubicBezTo>
                  <a:pt x="1864014" y="803845"/>
                  <a:pt x="1865565" y="802936"/>
                  <a:pt x="1866742" y="801652"/>
                </a:cubicBezTo>
                <a:cubicBezTo>
                  <a:pt x="1867919" y="800369"/>
                  <a:pt x="1868757" y="798728"/>
                  <a:pt x="1869256" y="796732"/>
                </a:cubicBezTo>
                <a:cubicBezTo>
                  <a:pt x="1869755" y="794735"/>
                  <a:pt x="1870005" y="792239"/>
                  <a:pt x="1870005" y="789244"/>
                </a:cubicBezTo>
                <a:cubicBezTo>
                  <a:pt x="1870005" y="786177"/>
                  <a:pt x="1869755" y="783610"/>
                  <a:pt x="1869256" y="781542"/>
                </a:cubicBezTo>
                <a:cubicBezTo>
                  <a:pt x="1868757" y="779474"/>
                  <a:pt x="1867919" y="777798"/>
                  <a:pt x="1866742" y="776514"/>
                </a:cubicBezTo>
                <a:cubicBezTo>
                  <a:pt x="1865565" y="775231"/>
                  <a:pt x="1864014" y="774304"/>
                  <a:pt x="1862089" y="773733"/>
                </a:cubicBezTo>
                <a:cubicBezTo>
                  <a:pt x="1860163" y="773163"/>
                  <a:pt x="1857739" y="772877"/>
                  <a:pt x="1854815" y="772877"/>
                </a:cubicBezTo>
                <a:close/>
                <a:moveTo>
                  <a:pt x="1418390" y="771059"/>
                </a:moveTo>
                <a:cubicBezTo>
                  <a:pt x="1417677" y="771059"/>
                  <a:pt x="1417071" y="771255"/>
                  <a:pt x="1416572" y="771647"/>
                </a:cubicBezTo>
                <a:cubicBezTo>
                  <a:pt x="1416073" y="772039"/>
                  <a:pt x="1415645" y="772699"/>
                  <a:pt x="1415288" y="773626"/>
                </a:cubicBezTo>
                <a:cubicBezTo>
                  <a:pt x="1414931" y="774553"/>
                  <a:pt x="1414646" y="775748"/>
                  <a:pt x="1414432" y="777210"/>
                </a:cubicBezTo>
                <a:cubicBezTo>
                  <a:pt x="1414218" y="778672"/>
                  <a:pt x="1414111" y="780472"/>
                  <a:pt x="1414111" y="782612"/>
                </a:cubicBezTo>
                <a:cubicBezTo>
                  <a:pt x="1414111" y="784965"/>
                  <a:pt x="1414201" y="786962"/>
                  <a:pt x="1414379" y="788602"/>
                </a:cubicBezTo>
                <a:cubicBezTo>
                  <a:pt x="1414557" y="790242"/>
                  <a:pt x="1414825" y="791526"/>
                  <a:pt x="1415181" y="792453"/>
                </a:cubicBezTo>
                <a:cubicBezTo>
                  <a:pt x="1415538" y="793380"/>
                  <a:pt x="1415983" y="794040"/>
                  <a:pt x="1416518" y="794432"/>
                </a:cubicBezTo>
                <a:cubicBezTo>
                  <a:pt x="1417053" y="794824"/>
                  <a:pt x="1417677" y="795020"/>
                  <a:pt x="1418390" y="795020"/>
                </a:cubicBezTo>
                <a:lnTo>
                  <a:pt x="1442459" y="795020"/>
                </a:lnTo>
                <a:lnTo>
                  <a:pt x="1442459" y="870113"/>
                </a:lnTo>
                <a:cubicBezTo>
                  <a:pt x="1442459" y="870826"/>
                  <a:pt x="1442655" y="871450"/>
                  <a:pt x="1443047" y="871985"/>
                </a:cubicBezTo>
                <a:cubicBezTo>
                  <a:pt x="1443439" y="872520"/>
                  <a:pt x="1444152" y="872966"/>
                  <a:pt x="1445186" y="873322"/>
                </a:cubicBezTo>
                <a:cubicBezTo>
                  <a:pt x="1446220" y="873679"/>
                  <a:pt x="1447593" y="873946"/>
                  <a:pt x="1449305" y="874125"/>
                </a:cubicBezTo>
                <a:cubicBezTo>
                  <a:pt x="1451016" y="874303"/>
                  <a:pt x="1453156" y="874392"/>
                  <a:pt x="1455723" y="874392"/>
                </a:cubicBezTo>
                <a:cubicBezTo>
                  <a:pt x="1458361" y="874392"/>
                  <a:pt x="1460554" y="874303"/>
                  <a:pt x="1462302" y="874125"/>
                </a:cubicBezTo>
                <a:cubicBezTo>
                  <a:pt x="1464049" y="873946"/>
                  <a:pt x="1465421" y="873679"/>
                  <a:pt x="1466420" y="873322"/>
                </a:cubicBezTo>
                <a:cubicBezTo>
                  <a:pt x="1467418" y="872966"/>
                  <a:pt x="1468131" y="872520"/>
                  <a:pt x="1468559" y="871985"/>
                </a:cubicBezTo>
                <a:cubicBezTo>
                  <a:pt x="1468987" y="871450"/>
                  <a:pt x="1469201" y="870826"/>
                  <a:pt x="1469201" y="870113"/>
                </a:cubicBezTo>
                <a:lnTo>
                  <a:pt x="1469201" y="795020"/>
                </a:lnTo>
                <a:lnTo>
                  <a:pt x="1493269" y="795020"/>
                </a:lnTo>
                <a:cubicBezTo>
                  <a:pt x="1493911" y="795020"/>
                  <a:pt x="1494500" y="794842"/>
                  <a:pt x="1495034" y="794485"/>
                </a:cubicBezTo>
                <a:cubicBezTo>
                  <a:pt x="1495569" y="794129"/>
                  <a:pt x="1496015" y="793487"/>
                  <a:pt x="1496372" y="792560"/>
                </a:cubicBezTo>
                <a:cubicBezTo>
                  <a:pt x="1496728" y="791633"/>
                  <a:pt x="1496996" y="790385"/>
                  <a:pt x="1497174" y="788816"/>
                </a:cubicBezTo>
                <a:cubicBezTo>
                  <a:pt x="1497352" y="787247"/>
                  <a:pt x="1497441" y="785286"/>
                  <a:pt x="1497441" y="782933"/>
                </a:cubicBezTo>
                <a:cubicBezTo>
                  <a:pt x="1497441" y="780722"/>
                  <a:pt x="1497352" y="778850"/>
                  <a:pt x="1497174" y="777317"/>
                </a:cubicBezTo>
                <a:cubicBezTo>
                  <a:pt x="1496996" y="775783"/>
                  <a:pt x="1496728" y="774553"/>
                  <a:pt x="1496372" y="773626"/>
                </a:cubicBezTo>
                <a:cubicBezTo>
                  <a:pt x="1496015" y="772699"/>
                  <a:pt x="1495569" y="772039"/>
                  <a:pt x="1495034" y="771647"/>
                </a:cubicBezTo>
                <a:cubicBezTo>
                  <a:pt x="1494500" y="771255"/>
                  <a:pt x="1493911" y="771059"/>
                  <a:pt x="1493269" y="771059"/>
                </a:cubicBezTo>
                <a:close/>
                <a:moveTo>
                  <a:pt x="1008815" y="771059"/>
                </a:moveTo>
                <a:cubicBezTo>
                  <a:pt x="1008102" y="771059"/>
                  <a:pt x="1007496" y="771255"/>
                  <a:pt x="1006997" y="771647"/>
                </a:cubicBezTo>
                <a:cubicBezTo>
                  <a:pt x="1006498" y="772039"/>
                  <a:pt x="1006070" y="772699"/>
                  <a:pt x="1005713" y="773626"/>
                </a:cubicBezTo>
                <a:cubicBezTo>
                  <a:pt x="1005357" y="774553"/>
                  <a:pt x="1005071" y="775748"/>
                  <a:pt x="1004857" y="777210"/>
                </a:cubicBezTo>
                <a:cubicBezTo>
                  <a:pt x="1004643" y="778672"/>
                  <a:pt x="1004536" y="780472"/>
                  <a:pt x="1004536" y="782612"/>
                </a:cubicBezTo>
                <a:cubicBezTo>
                  <a:pt x="1004536" y="784965"/>
                  <a:pt x="1004626" y="786962"/>
                  <a:pt x="1004804" y="788602"/>
                </a:cubicBezTo>
                <a:cubicBezTo>
                  <a:pt x="1004982" y="790242"/>
                  <a:pt x="1005250" y="791526"/>
                  <a:pt x="1005606" y="792453"/>
                </a:cubicBezTo>
                <a:cubicBezTo>
                  <a:pt x="1005963" y="793380"/>
                  <a:pt x="1006408" y="794040"/>
                  <a:pt x="1006943" y="794432"/>
                </a:cubicBezTo>
                <a:cubicBezTo>
                  <a:pt x="1007478" y="794824"/>
                  <a:pt x="1008102" y="795020"/>
                  <a:pt x="1008815" y="795020"/>
                </a:cubicBezTo>
                <a:lnTo>
                  <a:pt x="1032884" y="795020"/>
                </a:lnTo>
                <a:lnTo>
                  <a:pt x="1032884" y="870113"/>
                </a:lnTo>
                <a:cubicBezTo>
                  <a:pt x="1032884" y="870826"/>
                  <a:pt x="1033080" y="871450"/>
                  <a:pt x="1033472" y="871985"/>
                </a:cubicBezTo>
                <a:cubicBezTo>
                  <a:pt x="1033864" y="872520"/>
                  <a:pt x="1034577" y="872966"/>
                  <a:pt x="1035611" y="873322"/>
                </a:cubicBezTo>
                <a:cubicBezTo>
                  <a:pt x="1036645" y="873679"/>
                  <a:pt x="1038018" y="873946"/>
                  <a:pt x="1039730" y="874125"/>
                </a:cubicBezTo>
                <a:cubicBezTo>
                  <a:pt x="1041441" y="874303"/>
                  <a:pt x="1043581" y="874392"/>
                  <a:pt x="1046148" y="874392"/>
                </a:cubicBezTo>
                <a:cubicBezTo>
                  <a:pt x="1048786" y="874392"/>
                  <a:pt x="1050979" y="874303"/>
                  <a:pt x="1052726" y="874125"/>
                </a:cubicBezTo>
                <a:cubicBezTo>
                  <a:pt x="1054474" y="873946"/>
                  <a:pt x="1055847" y="873679"/>
                  <a:pt x="1056845" y="873322"/>
                </a:cubicBezTo>
                <a:cubicBezTo>
                  <a:pt x="1057843" y="872966"/>
                  <a:pt x="1058556" y="872520"/>
                  <a:pt x="1058984" y="871985"/>
                </a:cubicBezTo>
                <a:cubicBezTo>
                  <a:pt x="1059412" y="871450"/>
                  <a:pt x="1059626" y="870826"/>
                  <a:pt x="1059626" y="870113"/>
                </a:cubicBezTo>
                <a:lnTo>
                  <a:pt x="1059626" y="795020"/>
                </a:lnTo>
                <a:lnTo>
                  <a:pt x="1083694" y="795020"/>
                </a:lnTo>
                <a:cubicBezTo>
                  <a:pt x="1084336" y="795020"/>
                  <a:pt x="1084925" y="794842"/>
                  <a:pt x="1085459" y="794485"/>
                </a:cubicBezTo>
                <a:cubicBezTo>
                  <a:pt x="1085994" y="794129"/>
                  <a:pt x="1086440" y="793487"/>
                  <a:pt x="1086797" y="792560"/>
                </a:cubicBezTo>
                <a:cubicBezTo>
                  <a:pt x="1087153" y="791633"/>
                  <a:pt x="1087421" y="790385"/>
                  <a:pt x="1087599" y="788816"/>
                </a:cubicBezTo>
                <a:cubicBezTo>
                  <a:pt x="1087777" y="787247"/>
                  <a:pt x="1087866" y="785286"/>
                  <a:pt x="1087866" y="782933"/>
                </a:cubicBezTo>
                <a:cubicBezTo>
                  <a:pt x="1087866" y="780722"/>
                  <a:pt x="1087777" y="778850"/>
                  <a:pt x="1087599" y="777317"/>
                </a:cubicBezTo>
                <a:cubicBezTo>
                  <a:pt x="1087421" y="775783"/>
                  <a:pt x="1087153" y="774553"/>
                  <a:pt x="1086797" y="773626"/>
                </a:cubicBezTo>
                <a:cubicBezTo>
                  <a:pt x="1086440" y="772699"/>
                  <a:pt x="1085994" y="772039"/>
                  <a:pt x="1085459" y="771647"/>
                </a:cubicBezTo>
                <a:cubicBezTo>
                  <a:pt x="1084925" y="771255"/>
                  <a:pt x="1084336" y="771059"/>
                  <a:pt x="1083694" y="771059"/>
                </a:cubicBezTo>
                <a:close/>
                <a:moveTo>
                  <a:pt x="1514919" y="770417"/>
                </a:moveTo>
                <a:cubicBezTo>
                  <a:pt x="1511568" y="770417"/>
                  <a:pt x="1508875" y="770560"/>
                  <a:pt x="1506843" y="770845"/>
                </a:cubicBezTo>
                <a:cubicBezTo>
                  <a:pt x="1504811" y="771130"/>
                  <a:pt x="1503367" y="771647"/>
                  <a:pt x="1502511" y="772396"/>
                </a:cubicBezTo>
                <a:cubicBezTo>
                  <a:pt x="1501655" y="773145"/>
                  <a:pt x="1501227" y="774179"/>
                  <a:pt x="1501227" y="775498"/>
                </a:cubicBezTo>
                <a:cubicBezTo>
                  <a:pt x="1501227" y="776817"/>
                  <a:pt x="1501691" y="778725"/>
                  <a:pt x="1502618" y="781221"/>
                </a:cubicBezTo>
                <a:lnTo>
                  <a:pt x="1535458" y="868937"/>
                </a:lnTo>
                <a:cubicBezTo>
                  <a:pt x="1535814" y="869935"/>
                  <a:pt x="1536367" y="870880"/>
                  <a:pt x="1537116" y="871771"/>
                </a:cubicBezTo>
                <a:cubicBezTo>
                  <a:pt x="1537864" y="872663"/>
                  <a:pt x="1538702" y="873322"/>
                  <a:pt x="1539629" y="873750"/>
                </a:cubicBezTo>
                <a:lnTo>
                  <a:pt x="1526900" y="905734"/>
                </a:lnTo>
                <a:cubicBezTo>
                  <a:pt x="1526401" y="906947"/>
                  <a:pt x="1526187" y="907981"/>
                  <a:pt x="1526258" y="908836"/>
                </a:cubicBezTo>
                <a:cubicBezTo>
                  <a:pt x="1526329" y="909692"/>
                  <a:pt x="1526793" y="910405"/>
                  <a:pt x="1527649" y="910976"/>
                </a:cubicBezTo>
                <a:cubicBezTo>
                  <a:pt x="1528505" y="911546"/>
                  <a:pt x="1529788" y="911956"/>
                  <a:pt x="1531500" y="912206"/>
                </a:cubicBezTo>
                <a:cubicBezTo>
                  <a:pt x="1533211" y="912456"/>
                  <a:pt x="1535493" y="912580"/>
                  <a:pt x="1538346" y="912580"/>
                </a:cubicBezTo>
                <a:cubicBezTo>
                  <a:pt x="1543837" y="912580"/>
                  <a:pt x="1548009" y="912188"/>
                  <a:pt x="1550861" y="911404"/>
                </a:cubicBezTo>
                <a:cubicBezTo>
                  <a:pt x="1553714" y="910619"/>
                  <a:pt x="1555461" y="909336"/>
                  <a:pt x="1556103" y="907553"/>
                </a:cubicBezTo>
                <a:lnTo>
                  <a:pt x="1567656" y="873750"/>
                </a:lnTo>
                <a:lnTo>
                  <a:pt x="1599426" y="780258"/>
                </a:lnTo>
                <a:cubicBezTo>
                  <a:pt x="1599996" y="778475"/>
                  <a:pt x="1600282" y="776924"/>
                  <a:pt x="1600282" y="775605"/>
                </a:cubicBezTo>
                <a:cubicBezTo>
                  <a:pt x="1600282" y="774286"/>
                  <a:pt x="1599800" y="773234"/>
                  <a:pt x="1598837" y="772449"/>
                </a:cubicBezTo>
                <a:cubicBezTo>
                  <a:pt x="1597875" y="771665"/>
                  <a:pt x="1596377" y="771130"/>
                  <a:pt x="1594345" y="770845"/>
                </a:cubicBezTo>
                <a:cubicBezTo>
                  <a:pt x="1592312" y="770560"/>
                  <a:pt x="1589763" y="770417"/>
                  <a:pt x="1586696" y="770417"/>
                </a:cubicBezTo>
                <a:cubicBezTo>
                  <a:pt x="1582774" y="770417"/>
                  <a:pt x="1580029" y="770560"/>
                  <a:pt x="1578460" y="770845"/>
                </a:cubicBezTo>
                <a:cubicBezTo>
                  <a:pt x="1576891" y="771130"/>
                  <a:pt x="1575768" y="771576"/>
                  <a:pt x="1575090" y="772182"/>
                </a:cubicBezTo>
                <a:cubicBezTo>
                  <a:pt x="1574413" y="772788"/>
                  <a:pt x="1573860" y="774018"/>
                  <a:pt x="1573432" y="775872"/>
                </a:cubicBezTo>
                <a:lnTo>
                  <a:pt x="1552894" y="841017"/>
                </a:lnTo>
                <a:lnTo>
                  <a:pt x="1552573" y="841017"/>
                </a:lnTo>
                <a:lnTo>
                  <a:pt x="1530109" y="777156"/>
                </a:lnTo>
                <a:cubicBezTo>
                  <a:pt x="1529610" y="775516"/>
                  <a:pt x="1529111" y="774250"/>
                  <a:pt x="1528611" y="773359"/>
                </a:cubicBezTo>
                <a:cubicBezTo>
                  <a:pt x="1528112" y="772467"/>
                  <a:pt x="1527364" y="771808"/>
                  <a:pt x="1526365" y="771380"/>
                </a:cubicBezTo>
                <a:cubicBezTo>
                  <a:pt x="1525367" y="770952"/>
                  <a:pt x="1523976" y="770684"/>
                  <a:pt x="1522193" y="770577"/>
                </a:cubicBezTo>
                <a:cubicBezTo>
                  <a:pt x="1520411" y="770470"/>
                  <a:pt x="1517986" y="770417"/>
                  <a:pt x="1514919" y="770417"/>
                </a:cubicBezTo>
                <a:close/>
                <a:moveTo>
                  <a:pt x="1335330" y="770417"/>
                </a:moveTo>
                <a:cubicBezTo>
                  <a:pt x="1332834" y="770417"/>
                  <a:pt x="1330731" y="770506"/>
                  <a:pt x="1329019" y="770684"/>
                </a:cubicBezTo>
                <a:cubicBezTo>
                  <a:pt x="1327307" y="770863"/>
                  <a:pt x="1325917" y="771112"/>
                  <a:pt x="1324847" y="771433"/>
                </a:cubicBezTo>
                <a:cubicBezTo>
                  <a:pt x="1323777" y="771754"/>
                  <a:pt x="1323011" y="772146"/>
                  <a:pt x="1322547" y="772610"/>
                </a:cubicBezTo>
                <a:cubicBezTo>
                  <a:pt x="1322084" y="773073"/>
                  <a:pt x="1321852" y="773555"/>
                  <a:pt x="1321852" y="774054"/>
                </a:cubicBezTo>
                <a:lnTo>
                  <a:pt x="1321852" y="870648"/>
                </a:lnTo>
                <a:cubicBezTo>
                  <a:pt x="1321852" y="871147"/>
                  <a:pt x="1322084" y="871629"/>
                  <a:pt x="1322547" y="872092"/>
                </a:cubicBezTo>
                <a:cubicBezTo>
                  <a:pt x="1323011" y="872556"/>
                  <a:pt x="1323777" y="872966"/>
                  <a:pt x="1324847" y="873322"/>
                </a:cubicBezTo>
                <a:cubicBezTo>
                  <a:pt x="1325917" y="873679"/>
                  <a:pt x="1327307" y="873946"/>
                  <a:pt x="1329019" y="874125"/>
                </a:cubicBezTo>
                <a:cubicBezTo>
                  <a:pt x="1330731" y="874303"/>
                  <a:pt x="1332834" y="874392"/>
                  <a:pt x="1335330" y="874392"/>
                </a:cubicBezTo>
                <a:cubicBezTo>
                  <a:pt x="1337755" y="874392"/>
                  <a:pt x="1339823" y="874303"/>
                  <a:pt x="1341535" y="874125"/>
                </a:cubicBezTo>
                <a:cubicBezTo>
                  <a:pt x="1343246" y="873946"/>
                  <a:pt x="1344637" y="873679"/>
                  <a:pt x="1345706" y="873322"/>
                </a:cubicBezTo>
                <a:cubicBezTo>
                  <a:pt x="1346776" y="872966"/>
                  <a:pt x="1347560" y="872556"/>
                  <a:pt x="1348060" y="872092"/>
                </a:cubicBezTo>
                <a:cubicBezTo>
                  <a:pt x="1348559" y="871629"/>
                  <a:pt x="1348808" y="871147"/>
                  <a:pt x="1348808" y="870648"/>
                </a:cubicBezTo>
                <a:lnTo>
                  <a:pt x="1348808" y="831711"/>
                </a:lnTo>
                <a:lnTo>
                  <a:pt x="1354264" y="831711"/>
                </a:lnTo>
                <a:cubicBezTo>
                  <a:pt x="1356760" y="831711"/>
                  <a:pt x="1358971" y="831978"/>
                  <a:pt x="1360896" y="832513"/>
                </a:cubicBezTo>
                <a:cubicBezTo>
                  <a:pt x="1362822" y="833048"/>
                  <a:pt x="1364533" y="833939"/>
                  <a:pt x="1366031" y="835187"/>
                </a:cubicBezTo>
                <a:cubicBezTo>
                  <a:pt x="1367528" y="836435"/>
                  <a:pt x="1368901" y="838093"/>
                  <a:pt x="1370149" y="840162"/>
                </a:cubicBezTo>
                <a:cubicBezTo>
                  <a:pt x="1371397" y="842230"/>
                  <a:pt x="1372556" y="844797"/>
                  <a:pt x="1373626" y="847863"/>
                </a:cubicBezTo>
                <a:lnTo>
                  <a:pt x="1382504" y="870648"/>
                </a:lnTo>
                <a:cubicBezTo>
                  <a:pt x="1382789" y="871361"/>
                  <a:pt x="1383182" y="871967"/>
                  <a:pt x="1383681" y="872467"/>
                </a:cubicBezTo>
                <a:cubicBezTo>
                  <a:pt x="1384180" y="872966"/>
                  <a:pt x="1385000" y="873340"/>
                  <a:pt x="1386141" y="873590"/>
                </a:cubicBezTo>
                <a:cubicBezTo>
                  <a:pt x="1387282" y="873839"/>
                  <a:pt x="1388815" y="874035"/>
                  <a:pt x="1390741" y="874178"/>
                </a:cubicBezTo>
                <a:cubicBezTo>
                  <a:pt x="1392666" y="874321"/>
                  <a:pt x="1395127" y="874392"/>
                  <a:pt x="1398122" y="874392"/>
                </a:cubicBezTo>
                <a:cubicBezTo>
                  <a:pt x="1400760" y="874392"/>
                  <a:pt x="1402953" y="874321"/>
                  <a:pt x="1404700" y="874178"/>
                </a:cubicBezTo>
                <a:cubicBezTo>
                  <a:pt x="1406448" y="874035"/>
                  <a:pt x="1407820" y="873839"/>
                  <a:pt x="1408819" y="873590"/>
                </a:cubicBezTo>
                <a:cubicBezTo>
                  <a:pt x="1409817" y="873340"/>
                  <a:pt x="1410512" y="873019"/>
                  <a:pt x="1410905" y="872627"/>
                </a:cubicBezTo>
                <a:cubicBezTo>
                  <a:pt x="1411297" y="872235"/>
                  <a:pt x="1411493" y="871753"/>
                  <a:pt x="1411493" y="871183"/>
                </a:cubicBezTo>
                <a:cubicBezTo>
                  <a:pt x="1411493" y="870898"/>
                  <a:pt x="1411475" y="870577"/>
                  <a:pt x="1411440" y="870220"/>
                </a:cubicBezTo>
                <a:cubicBezTo>
                  <a:pt x="1411404" y="869864"/>
                  <a:pt x="1411315" y="869418"/>
                  <a:pt x="1411172" y="868883"/>
                </a:cubicBezTo>
                <a:cubicBezTo>
                  <a:pt x="1411030" y="868348"/>
                  <a:pt x="1410833" y="867742"/>
                  <a:pt x="1410584" y="867065"/>
                </a:cubicBezTo>
                <a:cubicBezTo>
                  <a:pt x="1410334" y="866387"/>
                  <a:pt x="1409995" y="865585"/>
                  <a:pt x="1409568" y="864658"/>
                </a:cubicBezTo>
                <a:lnTo>
                  <a:pt x="1400261" y="843264"/>
                </a:lnTo>
                <a:cubicBezTo>
                  <a:pt x="1398692" y="839698"/>
                  <a:pt x="1397106" y="836649"/>
                  <a:pt x="1395501" y="834118"/>
                </a:cubicBezTo>
                <a:cubicBezTo>
                  <a:pt x="1393896" y="831586"/>
                  <a:pt x="1392221" y="829465"/>
                  <a:pt x="1390473" y="827753"/>
                </a:cubicBezTo>
                <a:cubicBezTo>
                  <a:pt x="1388726" y="826042"/>
                  <a:pt x="1386890" y="824651"/>
                  <a:pt x="1384964" y="823581"/>
                </a:cubicBezTo>
                <a:cubicBezTo>
                  <a:pt x="1383039" y="822512"/>
                  <a:pt x="1380971" y="821513"/>
                  <a:pt x="1378760" y="820586"/>
                </a:cubicBezTo>
                <a:lnTo>
                  <a:pt x="1378760" y="820372"/>
                </a:lnTo>
                <a:cubicBezTo>
                  <a:pt x="1380400" y="819802"/>
                  <a:pt x="1382112" y="819017"/>
                  <a:pt x="1383895" y="818019"/>
                </a:cubicBezTo>
                <a:cubicBezTo>
                  <a:pt x="1385678" y="817020"/>
                  <a:pt x="1387443" y="815701"/>
                  <a:pt x="1389190" y="814061"/>
                </a:cubicBezTo>
                <a:cubicBezTo>
                  <a:pt x="1390937" y="812421"/>
                  <a:pt x="1392648" y="810335"/>
                  <a:pt x="1394324" y="807803"/>
                </a:cubicBezTo>
                <a:cubicBezTo>
                  <a:pt x="1396000" y="805271"/>
                  <a:pt x="1397587" y="802187"/>
                  <a:pt x="1399084" y="798550"/>
                </a:cubicBezTo>
                <a:lnTo>
                  <a:pt x="1406679" y="780365"/>
                </a:lnTo>
                <a:cubicBezTo>
                  <a:pt x="1407393" y="778654"/>
                  <a:pt x="1407892" y="777299"/>
                  <a:pt x="1408177" y="776300"/>
                </a:cubicBezTo>
                <a:cubicBezTo>
                  <a:pt x="1408462" y="775302"/>
                  <a:pt x="1408605" y="774446"/>
                  <a:pt x="1408605" y="773733"/>
                </a:cubicBezTo>
                <a:cubicBezTo>
                  <a:pt x="1408605" y="773163"/>
                  <a:pt x="1408427" y="772681"/>
                  <a:pt x="1408070" y="772289"/>
                </a:cubicBezTo>
                <a:cubicBezTo>
                  <a:pt x="1407713" y="771897"/>
                  <a:pt x="1407054" y="771558"/>
                  <a:pt x="1406091" y="771273"/>
                </a:cubicBezTo>
                <a:cubicBezTo>
                  <a:pt x="1405128" y="770988"/>
                  <a:pt x="1403809" y="770774"/>
                  <a:pt x="1402133" y="770631"/>
                </a:cubicBezTo>
                <a:cubicBezTo>
                  <a:pt x="1400457" y="770488"/>
                  <a:pt x="1398300" y="770417"/>
                  <a:pt x="1395661" y="770417"/>
                </a:cubicBezTo>
                <a:cubicBezTo>
                  <a:pt x="1392666" y="770417"/>
                  <a:pt x="1390259" y="770488"/>
                  <a:pt x="1388441" y="770631"/>
                </a:cubicBezTo>
                <a:cubicBezTo>
                  <a:pt x="1386622" y="770774"/>
                  <a:pt x="1385196" y="771005"/>
                  <a:pt x="1384162" y="771326"/>
                </a:cubicBezTo>
                <a:cubicBezTo>
                  <a:pt x="1383128" y="771647"/>
                  <a:pt x="1382362" y="772075"/>
                  <a:pt x="1381862" y="772610"/>
                </a:cubicBezTo>
                <a:cubicBezTo>
                  <a:pt x="1381363" y="773145"/>
                  <a:pt x="1381007" y="773769"/>
                  <a:pt x="1380793" y="774482"/>
                </a:cubicBezTo>
                <a:lnTo>
                  <a:pt x="1372770" y="795020"/>
                </a:lnTo>
                <a:cubicBezTo>
                  <a:pt x="1371629" y="798087"/>
                  <a:pt x="1370434" y="800654"/>
                  <a:pt x="1369186" y="802722"/>
                </a:cubicBezTo>
                <a:cubicBezTo>
                  <a:pt x="1367938" y="804790"/>
                  <a:pt x="1366583" y="806448"/>
                  <a:pt x="1365121" y="807696"/>
                </a:cubicBezTo>
                <a:cubicBezTo>
                  <a:pt x="1363659" y="808944"/>
                  <a:pt x="1362037" y="809836"/>
                  <a:pt x="1360254" y="810370"/>
                </a:cubicBezTo>
                <a:cubicBezTo>
                  <a:pt x="1358471" y="810905"/>
                  <a:pt x="1356475" y="811173"/>
                  <a:pt x="1354264" y="811173"/>
                </a:cubicBezTo>
                <a:lnTo>
                  <a:pt x="1348808" y="811173"/>
                </a:lnTo>
                <a:lnTo>
                  <a:pt x="1348808" y="774054"/>
                </a:lnTo>
                <a:cubicBezTo>
                  <a:pt x="1348808" y="773555"/>
                  <a:pt x="1348559" y="773073"/>
                  <a:pt x="1348060" y="772610"/>
                </a:cubicBezTo>
                <a:cubicBezTo>
                  <a:pt x="1347560" y="772146"/>
                  <a:pt x="1346776" y="771754"/>
                  <a:pt x="1345706" y="771433"/>
                </a:cubicBezTo>
                <a:cubicBezTo>
                  <a:pt x="1344637" y="771112"/>
                  <a:pt x="1343246" y="770863"/>
                  <a:pt x="1341535" y="770684"/>
                </a:cubicBezTo>
                <a:cubicBezTo>
                  <a:pt x="1339823" y="770506"/>
                  <a:pt x="1337755" y="770417"/>
                  <a:pt x="1335330" y="770417"/>
                </a:cubicBezTo>
                <a:close/>
                <a:moveTo>
                  <a:pt x="1219644" y="770417"/>
                </a:moveTo>
                <a:cubicBezTo>
                  <a:pt x="1216293" y="770417"/>
                  <a:pt x="1213600" y="770560"/>
                  <a:pt x="1211568" y="770845"/>
                </a:cubicBezTo>
                <a:cubicBezTo>
                  <a:pt x="1209536" y="771130"/>
                  <a:pt x="1208092" y="771647"/>
                  <a:pt x="1207236" y="772396"/>
                </a:cubicBezTo>
                <a:cubicBezTo>
                  <a:pt x="1206380" y="773145"/>
                  <a:pt x="1205952" y="774179"/>
                  <a:pt x="1205952" y="775498"/>
                </a:cubicBezTo>
                <a:cubicBezTo>
                  <a:pt x="1205952" y="776817"/>
                  <a:pt x="1206416" y="778725"/>
                  <a:pt x="1207343" y="781221"/>
                </a:cubicBezTo>
                <a:lnTo>
                  <a:pt x="1240183" y="868937"/>
                </a:lnTo>
                <a:cubicBezTo>
                  <a:pt x="1240539" y="869935"/>
                  <a:pt x="1241092" y="870880"/>
                  <a:pt x="1241841" y="871771"/>
                </a:cubicBezTo>
                <a:cubicBezTo>
                  <a:pt x="1242589" y="872663"/>
                  <a:pt x="1243427" y="873322"/>
                  <a:pt x="1244354" y="873750"/>
                </a:cubicBezTo>
                <a:lnTo>
                  <a:pt x="1231625" y="905734"/>
                </a:lnTo>
                <a:cubicBezTo>
                  <a:pt x="1231126" y="906947"/>
                  <a:pt x="1230912" y="907981"/>
                  <a:pt x="1230983" y="908836"/>
                </a:cubicBezTo>
                <a:cubicBezTo>
                  <a:pt x="1231054" y="909692"/>
                  <a:pt x="1231518" y="910405"/>
                  <a:pt x="1232374" y="910976"/>
                </a:cubicBezTo>
                <a:cubicBezTo>
                  <a:pt x="1233230" y="911546"/>
                  <a:pt x="1234513" y="911956"/>
                  <a:pt x="1236225" y="912206"/>
                </a:cubicBezTo>
                <a:cubicBezTo>
                  <a:pt x="1237936" y="912456"/>
                  <a:pt x="1240218" y="912580"/>
                  <a:pt x="1243071" y="912580"/>
                </a:cubicBezTo>
                <a:cubicBezTo>
                  <a:pt x="1248562" y="912580"/>
                  <a:pt x="1252734" y="912188"/>
                  <a:pt x="1255586" y="911404"/>
                </a:cubicBezTo>
                <a:cubicBezTo>
                  <a:pt x="1258439" y="910619"/>
                  <a:pt x="1260186" y="909336"/>
                  <a:pt x="1260828" y="907553"/>
                </a:cubicBezTo>
                <a:lnTo>
                  <a:pt x="1272381" y="873750"/>
                </a:lnTo>
                <a:lnTo>
                  <a:pt x="1304151" y="780258"/>
                </a:lnTo>
                <a:cubicBezTo>
                  <a:pt x="1304721" y="778475"/>
                  <a:pt x="1305007" y="776924"/>
                  <a:pt x="1305007" y="775605"/>
                </a:cubicBezTo>
                <a:cubicBezTo>
                  <a:pt x="1305007" y="774286"/>
                  <a:pt x="1304525" y="773234"/>
                  <a:pt x="1303562" y="772449"/>
                </a:cubicBezTo>
                <a:cubicBezTo>
                  <a:pt x="1302600" y="771665"/>
                  <a:pt x="1301102" y="771130"/>
                  <a:pt x="1299070" y="770845"/>
                </a:cubicBezTo>
                <a:cubicBezTo>
                  <a:pt x="1297037" y="770560"/>
                  <a:pt x="1294488" y="770417"/>
                  <a:pt x="1291421" y="770417"/>
                </a:cubicBezTo>
                <a:cubicBezTo>
                  <a:pt x="1287499" y="770417"/>
                  <a:pt x="1284754" y="770560"/>
                  <a:pt x="1283185" y="770845"/>
                </a:cubicBezTo>
                <a:cubicBezTo>
                  <a:pt x="1281616" y="771130"/>
                  <a:pt x="1280492" y="771576"/>
                  <a:pt x="1279815" y="772182"/>
                </a:cubicBezTo>
                <a:cubicBezTo>
                  <a:pt x="1279138" y="772788"/>
                  <a:pt x="1278585" y="774018"/>
                  <a:pt x="1278157" y="775872"/>
                </a:cubicBezTo>
                <a:lnTo>
                  <a:pt x="1257619" y="841017"/>
                </a:lnTo>
                <a:lnTo>
                  <a:pt x="1257298" y="841017"/>
                </a:lnTo>
                <a:lnTo>
                  <a:pt x="1234834" y="777156"/>
                </a:lnTo>
                <a:cubicBezTo>
                  <a:pt x="1234335" y="775516"/>
                  <a:pt x="1233836" y="774250"/>
                  <a:pt x="1233336" y="773359"/>
                </a:cubicBezTo>
                <a:cubicBezTo>
                  <a:pt x="1232837" y="772467"/>
                  <a:pt x="1232088" y="771808"/>
                  <a:pt x="1231090" y="771380"/>
                </a:cubicBezTo>
                <a:cubicBezTo>
                  <a:pt x="1230092" y="770952"/>
                  <a:pt x="1228701" y="770684"/>
                  <a:pt x="1226918" y="770577"/>
                </a:cubicBezTo>
                <a:cubicBezTo>
                  <a:pt x="1225135" y="770470"/>
                  <a:pt x="1222711" y="770417"/>
                  <a:pt x="1219644" y="770417"/>
                </a:cubicBezTo>
                <a:close/>
                <a:moveTo>
                  <a:pt x="439980" y="770417"/>
                </a:moveTo>
                <a:cubicBezTo>
                  <a:pt x="437342" y="770417"/>
                  <a:pt x="435167" y="770506"/>
                  <a:pt x="433455" y="770684"/>
                </a:cubicBezTo>
                <a:cubicBezTo>
                  <a:pt x="431744" y="770863"/>
                  <a:pt x="430371" y="771130"/>
                  <a:pt x="429337" y="771487"/>
                </a:cubicBezTo>
                <a:cubicBezTo>
                  <a:pt x="428303" y="771843"/>
                  <a:pt x="427572" y="772289"/>
                  <a:pt x="427144" y="772824"/>
                </a:cubicBezTo>
                <a:cubicBezTo>
                  <a:pt x="426716" y="773359"/>
                  <a:pt x="426502" y="773983"/>
                  <a:pt x="426502" y="774696"/>
                </a:cubicBezTo>
                <a:lnTo>
                  <a:pt x="426502" y="870113"/>
                </a:lnTo>
                <a:cubicBezTo>
                  <a:pt x="426502" y="870826"/>
                  <a:pt x="426716" y="871450"/>
                  <a:pt x="427144" y="871985"/>
                </a:cubicBezTo>
                <a:cubicBezTo>
                  <a:pt x="427572" y="872520"/>
                  <a:pt x="428303" y="872966"/>
                  <a:pt x="429337" y="873322"/>
                </a:cubicBezTo>
                <a:cubicBezTo>
                  <a:pt x="430371" y="873679"/>
                  <a:pt x="431744" y="873946"/>
                  <a:pt x="433455" y="874125"/>
                </a:cubicBezTo>
                <a:cubicBezTo>
                  <a:pt x="435167" y="874303"/>
                  <a:pt x="437342" y="874392"/>
                  <a:pt x="439980" y="874392"/>
                </a:cubicBezTo>
                <a:cubicBezTo>
                  <a:pt x="442619" y="874392"/>
                  <a:pt x="444794" y="874303"/>
                  <a:pt x="446505" y="874125"/>
                </a:cubicBezTo>
                <a:cubicBezTo>
                  <a:pt x="448217" y="873946"/>
                  <a:pt x="449590" y="873679"/>
                  <a:pt x="450624" y="873322"/>
                </a:cubicBezTo>
                <a:cubicBezTo>
                  <a:pt x="451658" y="872966"/>
                  <a:pt x="452389" y="872520"/>
                  <a:pt x="452817" y="871985"/>
                </a:cubicBezTo>
                <a:cubicBezTo>
                  <a:pt x="453245" y="871450"/>
                  <a:pt x="453458" y="870826"/>
                  <a:pt x="453458" y="870113"/>
                </a:cubicBezTo>
                <a:lnTo>
                  <a:pt x="453458" y="832567"/>
                </a:lnTo>
                <a:lnTo>
                  <a:pt x="492075" y="832567"/>
                </a:lnTo>
                <a:lnTo>
                  <a:pt x="492075" y="870113"/>
                </a:lnTo>
                <a:cubicBezTo>
                  <a:pt x="492075" y="870826"/>
                  <a:pt x="492289" y="871450"/>
                  <a:pt x="492717" y="871985"/>
                </a:cubicBezTo>
                <a:cubicBezTo>
                  <a:pt x="493144" y="872520"/>
                  <a:pt x="493858" y="872966"/>
                  <a:pt x="494856" y="873322"/>
                </a:cubicBezTo>
                <a:cubicBezTo>
                  <a:pt x="495854" y="873679"/>
                  <a:pt x="497227" y="873946"/>
                  <a:pt x="498974" y="874125"/>
                </a:cubicBezTo>
                <a:cubicBezTo>
                  <a:pt x="500721" y="874303"/>
                  <a:pt x="502914" y="874392"/>
                  <a:pt x="505553" y="874392"/>
                </a:cubicBezTo>
                <a:cubicBezTo>
                  <a:pt x="508120" y="874392"/>
                  <a:pt x="510278" y="874303"/>
                  <a:pt x="512025" y="874125"/>
                </a:cubicBezTo>
                <a:cubicBezTo>
                  <a:pt x="513772" y="873946"/>
                  <a:pt x="515145" y="873679"/>
                  <a:pt x="516143" y="873322"/>
                </a:cubicBezTo>
                <a:cubicBezTo>
                  <a:pt x="517141" y="872966"/>
                  <a:pt x="517855" y="872520"/>
                  <a:pt x="518282" y="871985"/>
                </a:cubicBezTo>
                <a:cubicBezTo>
                  <a:pt x="518710" y="871450"/>
                  <a:pt x="518924" y="870826"/>
                  <a:pt x="518924" y="870113"/>
                </a:cubicBezTo>
                <a:lnTo>
                  <a:pt x="518924" y="774696"/>
                </a:lnTo>
                <a:cubicBezTo>
                  <a:pt x="518924" y="773983"/>
                  <a:pt x="518710" y="773359"/>
                  <a:pt x="518282" y="772824"/>
                </a:cubicBezTo>
                <a:cubicBezTo>
                  <a:pt x="517855" y="772289"/>
                  <a:pt x="517141" y="771843"/>
                  <a:pt x="516143" y="771487"/>
                </a:cubicBezTo>
                <a:cubicBezTo>
                  <a:pt x="515145" y="771130"/>
                  <a:pt x="513772" y="770863"/>
                  <a:pt x="512025" y="770684"/>
                </a:cubicBezTo>
                <a:cubicBezTo>
                  <a:pt x="510278" y="770506"/>
                  <a:pt x="508120" y="770417"/>
                  <a:pt x="505553" y="770417"/>
                </a:cubicBezTo>
                <a:cubicBezTo>
                  <a:pt x="502914" y="770417"/>
                  <a:pt x="500721" y="770506"/>
                  <a:pt x="498974" y="770684"/>
                </a:cubicBezTo>
                <a:cubicBezTo>
                  <a:pt x="497227" y="770863"/>
                  <a:pt x="495854" y="771130"/>
                  <a:pt x="494856" y="771487"/>
                </a:cubicBezTo>
                <a:cubicBezTo>
                  <a:pt x="493858" y="771843"/>
                  <a:pt x="493144" y="772289"/>
                  <a:pt x="492717" y="772824"/>
                </a:cubicBezTo>
                <a:cubicBezTo>
                  <a:pt x="492289" y="773359"/>
                  <a:pt x="492075" y="773983"/>
                  <a:pt x="492075" y="774696"/>
                </a:cubicBezTo>
                <a:lnTo>
                  <a:pt x="492075" y="810424"/>
                </a:lnTo>
                <a:lnTo>
                  <a:pt x="453458" y="810424"/>
                </a:lnTo>
                <a:lnTo>
                  <a:pt x="453458" y="774696"/>
                </a:lnTo>
                <a:cubicBezTo>
                  <a:pt x="453458" y="773983"/>
                  <a:pt x="453245" y="773359"/>
                  <a:pt x="452817" y="772824"/>
                </a:cubicBezTo>
                <a:cubicBezTo>
                  <a:pt x="452389" y="772289"/>
                  <a:pt x="451658" y="771843"/>
                  <a:pt x="450624" y="771487"/>
                </a:cubicBezTo>
                <a:cubicBezTo>
                  <a:pt x="449590" y="771130"/>
                  <a:pt x="448217" y="770863"/>
                  <a:pt x="446505" y="770684"/>
                </a:cubicBezTo>
                <a:cubicBezTo>
                  <a:pt x="444794" y="770506"/>
                  <a:pt x="442619" y="770417"/>
                  <a:pt x="439980" y="770417"/>
                </a:cubicBezTo>
                <a:close/>
                <a:moveTo>
                  <a:pt x="964055" y="768705"/>
                </a:moveTo>
                <a:cubicBezTo>
                  <a:pt x="957066" y="768705"/>
                  <a:pt x="950648" y="769811"/>
                  <a:pt x="944801" y="772022"/>
                </a:cubicBezTo>
                <a:cubicBezTo>
                  <a:pt x="938953" y="774232"/>
                  <a:pt x="933890" y="777620"/>
                  <a:pt x="929611" y="782184"/>
                </a:cubicBezTo>
                <a:cubicBezTo>
                  <a:pt x="925332" y="786748"/>
                  <a:pt x="921998" y="792506"/>
                  <a:pt x="919609" y="799459"/>
                </a:cubicBezTo>
                <a:cubicBezTo>
                  <a:pt x="917220" y="806412"/>
                  <a:pt x="916026" y="814667"/>
                  <a:pt x="916026" y="824223"/>
                </a:cubicBezTo>
                <a:cubicBezTo>
                  <a:pt x="916026" y="832495"/>
                  <a:pt x="917006" y="839841"/>
                  <a:pt x="918967" y="846259"/>
                </a:cubicBezTo>
                <a:cubicBezTo>
                  <a:pt x="920928" y="852677"/>
                  <a:pt x="923834" y="858115"/>
                  <a:pt x="927685" y="862572"/>
                </a:cubicBezTo>
                <a:cubicBezTo>
                  <a:pt x="931536" y="867029"/>
                  <a:pt x="936296" y="870398"/>
                  <a:pt x="941966" y="872681"/>
                </a:cubicBezTo>
                <a:cubicBezTo>
                  <a:pt x="947635" y="874963"/>
                  <a:pt x="954143" y="876104"/>
                  <a:pt x="961488" y="876104"/>
                </a:cubicBezTo>
                <a:cubicBezTo>
                  <a:pt x="964768" y="876104"/>
                  <a:pt x="967960" y="875818"/>
                  <a:pt x="971062" y="875248"/>
                </a:cubicBezTo>
                <a:cubicBezTo>
                  <a:pt x="974164" y="874677"/>
                  <a:pt x="977034" y="873929"/>
                  <a:pt x="979673" y="873001"/>
                </a:cubicBezTo>
                <a:cubicBezTo>
                  <a:pt x="982311" y="872074"/>
                  <a:pt x="984665" y="871022"/>
                  <a:pt x="986733" y="869846"/>
                </a:cubicBezTo>
                <a:cubicBezTo>
                  <a:pt x="988801" y="868669"/>
                  <a:pt x="990263" y="867671"/>
                  <a:pt x="991119" y="866851"/>
                </a:cubicBezTo>
                <a:cubicBezTo>
                  <a:pt x="991974" y="866031"/>
                  <a:pt x="992527" y="865353"/>
                  <a:pt x="992777" y="864818"/>
                </a:cubicBezTo>
                <a:cubicBezTo>
                  <a:pt x="993026" y="864283"/>
                  <a:pt x="993240" y="863588"/>
                  <a:pt x="993418" y="862732"/>
                </a:cubicBezTo>
                <a:cubicBezTo>
                  <a:pt x="993597" y="861877"/>
                  <a:pt x="993739" y="860825"/>
                  <a:pt x="993846" y="859577"/>
                </a:cubicBezTo>
                <a:cubicBezTo>
                  <a:pt x="993953" y="858329"/>
                  <a:pt x="994007" y="856778"/>
                  <a:pt x="994007" y="854923"/>
                </a:cubicBezTo>
                <a:cubicBezTo>
                  <a:pt x="994007" y="852570"/>
                  <a:pt x="993936" y="850645"/>
                  <a:pt x="993793" y="849147"/>
                </a:cubicBezTo>
                <a:cubicBezTo>
                  <a:pt x="993650" y="847650"/>
                  <a:pt x="993454" y="846419"/>
                  <a:pt x="993205" y="845457"/>
                </a:cubicBezTo>
                <a:cubicBezTo>
                  <a:pt x="992955" y="844494"/>
                  <a:pt x="992616" y="843834"/>
                  <a:pt x="992188" y="843478"/>
                </a:cubicBezTo>
                <a:cubicBezTo>
                  <a:pt x="991760" y="843121"/>
                  <a:pt x="991226" y="842943"/>
                  <a:pt x="990584" y="842943"/>
                </a:cubicBezTo>
                <a:cubicBezTo>
                  <a:pt x="989657" y="842943"/>
                  <a:pt x="988516" y="843495"/>
                  <a:pt x="987161" y="844601"/>
                </a:cubicBezTo>
                <a:cubicBezTo>
                  <a:pt x="985806" y="845706"/>
                  <a:pt x="984130" y="846936"/>
                  <a:pt x="982133" y="848291"/>
                </a:cubicBezTo>
                <a:cubicBezTo>
                  <a:pt x="980136" y="849646"/>
                  <a:pt x="977801" y="850876"/>
                  <a:pt x="975127" y="851982"/>
                </a:cubicBezTo>
                <a:cubicBezTo>
                  <a:pt x="972452" y="853087"/>
                  <a:pt x="969261" y="853640"/>
                  <a:pt x="965553" y="853640"/>
                </a:cubicBezTo>
                <a:cubicBezTo>
                  <a:pt x="961916" y="853640"/>
                  <a:pt x="958724" y="852980"/>
                  <a:pt x="955979" y="851661"/>
                </a:cubicBezTo>
                <a:cubicBezTo>
                  <a:pt x="953233" y="850342"/>
                  <a:pt x="950951" y="848363"/>
                  <a:pt x="949133" y="845724"/>
                </a:cubicBezTo>
                <a:cubicBezTo>
                  <a:pt x="947314" y="843085"/>
                  <a:pt x="945942" y="839805"/>
                  <a:pt x="945014" y="835883"/>
                </a:cubicBezTo>
                <a:cubicBezTo>
                  <a:pt x="944087" y="831961"/>
                  <a:pt x="943624" y="827432"/>
                  <a:pt x="943624" y="822298"/>
                </a:cubicBezTo>
                <a:cubicBezTo>
                  <a:pt x="943624" y="811886"/>
                  <a:pt x="945478" y="803988"/>
                  <a:pt x="949186" y="798604"/>
                </a:cubicBezTo>
                <a:cubicBezTo>
                  <a:pt x="952895" y="793220"/>
                  <a:pt x="958243" y="790527"/>
                  <a:pt x="965232" y="790527"/>
                </a:cubicBezTo>
                <a:cubicBezTo>
                  <a:pt x="968798" y="790527"/>
                  <a:pt x="971864" y="791027"/>
                  <a:pt x="974431" y="792025"/>
                </a:cubicBezTo>
                <a:cubicBezTo>
                  <a:pt x="976999" y="793023"/>
                  <a:pt x="979209" y="794129"/>
                  <a:pt x="981063" y="795341"/>
                </a:cubicBezTo>
                <a:cubicBezTo>
                  <a:pt x="982918" y="796553"/>
                  <a:pt x="984522" y="797659"/>
                  <a:pt x="985877" y="798657"/>
                </a:cubicBezTo>
                <a:cubicBezTo>
                  <a:pt x="987232" y="799656"/>
                  <a:pt x="988516" y="800155"/>
                  <a:pt x="989728" y="800155"/>
                </a:cubicBezTo>
                <a:cubicBezTo>
                  <a:pt x="990869" y="800155"/>
                  <a:pt x="991796" y="799317"/>
                  <a:pt x="992509" y="797641"/>
                </a:cubicBezTo>
                <a:cubicBezTo>
                  <a:pt x="993222" y="795965"/>
                  <a:pt x="993579" y="793059"/>
                  <a:pt x="993579" y="788923"/>
                </a:cubicBezTo>
                <a:cubicBezTo>
                  <a:pt x="993579" y="787140"/>
                  <a:pt x="993525" y="785625"/>
                  <a:pt x="993418" y="784377"/>
                </a:cubicBezTo>
                <a:cubicBezTo>
                  <a:pt x="993312" y="783129"/>
                  <a:pt x="993169" y="782077"/>
                  <a:pt x="992991" y="781221"/>
                </a:cubicBezTo>
                <a:cubicBezTo>
                  <a:pt x="992812" y="780365"/>
                  <a:pt x="992563" y="779670"/>
                  <a:pt x="992242" y="779135"/>
                </a:cubicBezTo>
                <a:cubicBezTo>
                  <a:pt x="991921" y="778600"/>
                  <a:pt x="991368" y="777941"/>
                  <a:pt x="990584" y="777156"/>
                </a:cubicBezTo>
                <a:cubicBezTo>
                  <a:pt x="989799" y="776372"/>
                  <a:pt x="988462" y="775445"/>
                  <a:pt x="986572" y="774375"/>
                </a:cubicBezTo>
                <a:cubicBezTo>
                  <a:pt x="984683" y="773305"/>
                  <a:pt x="982543" y="772342"/>
                  <a:pt x="980154" y="771487"/>
                </a:cubicBezTo>
                <a:cubicBezTo>
                  <a:pt x="977765" y="770631"/>
                  <a:pt x="975198" y="769953"/>
                  <a:pt x="972452" y="769454"/>
                </a:cubicBezTo>
                <a:cubicBezTo>
                  <a:pt x="969707" y="768955"/>
                  <a:pt x="966908" y="768705"/>
                  <a:pt x="964055" y="768705"/>
                </a:cubicBezTo>
                <a:close/>
                <a:moveTo>
                  <a:pt x="1770578" y="768599"/>
                </a:moveTo>
                <a:cubicBezTo>
                  <a:pt x="1766371" y="768599"/>
                  <a:pt x="1762288" y="768937"/>
                  <a:pt x="1758330" y="769615"/>
                </a:cubicBezTo>
                <a:cubicBezTo>
                  <a:pt x="1754372" y="770292"/>
                  <a:pt x="1750717" y="771166"/>
                  <a:pt x="1747366" y="772236"/>
                </a:cubicBezTo>
                <a:cubicBezTo>
                  <a:pt x="1744014" y="773305"/>
                  <a:pt x="1741090" y="774464"/>
                  <a:pt x="1738594" y="775712"/>
                </a:cubicBezTo>
                <a:cubicBezTo>
                  <a:pt x="1736098" y="776960"/>
                  <a:pt x="1734351" y="778101"/>
                  <a:pt x="1733352" y="779135"/>
                </a:cubicBezTo>
                <a:cubicBezTo>
                  <a:pt x="1732354" y="780169"/>
                  <a:pt x="1731677" y="781328"/>
                  <a:pt x="1731320" y="782612"/>
                </a:cubicBezTo>
                <a:cubicBezTo>
                  <a:pt x="1730964" y="783895"/>
                  <a:pt x="1730785" y="785642"/>
                  <a:pt x="1730785" y="787853"/>
                </a:cubicBezTo>
                <a:cubicBezTo>
                  <a:pt x="1730785" y="789493"/>
                  <a:pt x="1730892" y="790991"/>
                  <a:pt x="1731106" y="792346"/>
                </a:cubicBezTo>
                <a:cubicBezTo>
                  <a:pt x="1731320" y="793701"/>
                  <a:pt x="1731623" y="794842"/>
                  <a:pt x="1732015" y="795769"/>
                </a:cubicBezTo>
                <a:cubicBezTo>
                  <a:pt x="1732408" y="796696"/>
                  <a:pt x="1732907" y="797409"/>
                  <a:pt x="1733513" y="797908"/>
                </a:cubicBezTo>
                <a:cubicBezTo>
                  <a:pt x="1734119" y="798408"/>
                  <a:pt x="1734814" y="798657"/>
                  <a:pt x="1735599" y="798657"/>
                </a:cubicBezTo>
                <a:cubicBezTo>
                  <a:pt x="1736740" y="798657"/>
                  <a:pt x="1738220" y="798158"/>
                  <a:pt x="1740038" y="797160"/>
                </a:cubicBezTo>
                <a:cubicBezTo>
                  <a:pt x="1741857" y="796161"/>
                  <a:pt x="1744121" y="795056"/>
                  <a:pt x="1746831" y="793843"/>
                </a:cubicBezTo>
                <a:cubicBezTo>
                  <a:pt x="1749541" y="792631"/>
                  <a:pt x="1752661" y="791526"/>
                  <a:pt x="1756191" y="790527"/>
                </a:cubicBezTo>
                <a:cubicBezTo>
                  <a:pt x="1759721" y="789529"/>
                  <a:pt x="1763732" y="789030"/>
                  <a:pt x="1768225" y="789030"/>
                </a:cubicBezTo>
                <a:cubicBezTo>
                  <a:pt x="1771648" y="789030"/>
                  <a:pt x="1774518" y="789386"/>
                  <a:pt x="1776836" y="790100"/>
                </a:cubicBezTo>
                <a:cubicBezTo>
                  <a:pt x="1779154" y="790813"/>
                  <a:pt x="1781008" y="791918"/>
                  <a:pt x="1782398" y="793416"/>
                </a:cubicBezTo>
                <a:cubicBezTo>
                  <a:pt x="1783789" y="794913"/>
                  <a:pt x="1784787" y="796785"/>
                  <a:pt x="1785393" y="799032"/>
                </a:cubicBezTo>
                <a:cubicBezTo>
                  <a:pt x="1786000" y="801278"/>
                  <a:pt x="1786303" y="803899"/>
                  <a:pt x="1786303" y="806894"/>
                </a:cubicBezTo>
                <a:lnTo>
                  <a:pt x="1786303" y="812670"/>
                </a:lnTo>
                <a:lnTo>
                  <a:pt x="1776996" y="812670"/>
                </a:lnTo>
                <a:cubicBezTo>
                  <a:pt x="1768510" y="812670"/>
                  <a:pt x="1761058" y="813312"/>
                  <a:pt x="1754640" y="814596"/>
                </a:cubicBezTo>
                <a:cubicBezTo>
                  <a:pt x="1748221" y="815879"/>
                  <a:pt x="1742855" y="817858"/>
                  <a:pt x="1738541" y="820533"/>
                </a:cubicBezTo>
                <a:cubicBezTo>
                  <a:pt x="1734226" y="823207"/>
                  <a:pt x="1730981" y="826594"/>
                  <a:pt x="1728806" y="830695"/>
                </a:cubicBezTo>
                <a:cubicBezTo>
                  <a:pt x="1726631" y="834795"/>
                  <a:pt x="1725544" y="839627"/>
                  <a:pt x="1725544" y="845189"/>
                </a:cubicBezTo>
                <a:cubicBezTo>
                  <a:pt x="1725544" y="850324"/>
                  <a:pt x="1726399" y="854817"/>
                  <a:pt x="1728111" y="858667"/>
                </a:cubicBezTo>
                <a:cubicBezTo>
                  <a:pt x="1729822" y="862518"/>
                  <a:pt x="1732229" y="865745"/>
                  <a:pt x="1735331" y="868348"/>
                </a:cubicBezTo>
                <a:cubicBezTo>
                  <a:pt x="1738434" y="870951"/>
                  <a:pt x="1742106" y="872912"/>
                  <a:pt x="1746349" y="874232"/>
                </a:cubicBezTo>
                <a:cubicBezTo>
                  <a:pt x="1750593" y="875551"/>
                  <a:pt x="1755246" y="876211"/>
                  <a:pt x="1760309" y="876211"/>
                </a:cubicBezTo>
                <a:cubicBezTo>
                  <a:pt x="1766442" y="876211"/>
                  <a:pt x="1772022" y="875034"/>
                  <a:pt x="1777050" y="872681"/>
                </a:cubicBezTo>
                <a:cubicBezTo>
                  <a:pt x="1782077" y="870327"/>
                  <a:pt x="1786552" y="867047"/>
                  <a:pt x="1790475" y="862839"/>
                </a:cubicBezTo>
                <a:lnTo>
                  <a:pt x="1790475" y="870434"/>
                </a:lnTo>
                <a:cubicBezTo>
                  <a:pt x="1790475" y="871433"/>
                  <a:pt x="1790778" y="872217"/>
                  <a:pt x="1791384" y="872788"/>
                </a:cubicBezTo>
                <a:cubicBezTo>
                  <a:pt x="1791990" y="873358"/>
                  <a:pt x="1793024" y="873768"/>
                  <a:pt x="1794486" y="874018"/>
                </a:cubicBezTo>
                <a:cubicBezTo>
                  <a:pt x="1795948" y="874267"/>
                  <a:pt x="1798283" y="874392"/>
                  <a:pt x="1801492" y="874392"/>
                </a:cubicBezTo>
                <a:cubicBezTo>
                  <a:pt x="1804488" y="874392"/>
                  <a:pt x="1806752" y="874267"/>
                  <a:pt x="1808285" y="874018"/>
                </a:cubicBezTo>
                <a:cubicBezTo>
                  <a:pt x="1809818" y="873768"/>
                  <a:pt x="1810942" y="873358"/>
                  <a:pt x="1811655" y="872788"/>
                </a:cubicBezTo>
                <a:cubicBezTo>
                  <a:pt x="1812368" y="872217"/>
                  <a:pt x="1812724" y="871433"/>
                  <a:pt x="1812724" y="870434"/>
                </a:cubicBezTo>
                <a:lnTo>
                  <a:pt x="1812724" y="806252"/>
                </a:lnTo>
                <a:cubicBezTo>
                  <a:pt x="1812724" y="799691"/>
                  <a:pt x="1811940" y="794022"/>
                  <a:pt x="1810371" y="789244"/>
                </a:cubicBezTo>
                <a:cubicBezTo>
                  <a:pt x="1808802" y="784466"/>
                  <a:pt x="1806306" y="780561"/>
                  <a:pt x="1802883" y="777531"/>
                </a:cubicBezTo>
                <a:cubicBezTo>
                  <a:pt x="1799460" y="774500"/>
                  <a:pt x="1795092" y="772253"/>
                  <a:pt x="1789779" y="770791"/>
                </a:cubicBezTo>
                <a:cubicBezTo>
                  <a:pt x="1784466" y="769329"/>
                  <a:pt x="1778066" y="768599"/>
                  <a:pt x="1770578" y="768599"/>
                </a:cubicBezTo>
                <a:close/>
                <a:moveTo>
                  <a:pt x="1674356" y="768599"/>
                </a:moveTo>
                <a:cubicBezTo>
                  <a:pt x="1671004" y="768599"/>
                  <a:pt x="1667849" y="768955"/>
                  <a:pt x="1664889" y="769668"/>
                </a:cubicBezTo>
                <a:cubicBezTo>
                  <a:pt x="1661930" y="770381"/>
                  <a:pt x="1659059" y="771469"/>
                  <a:pt x="1656278" y="772931"/>
                </a:cubicBezTo>
                <a:cubicBezTo>
                  <a:pt x="1653497" y="774393"/>
                  <a:pt x="1650769" y="776211"/>
                  <a:pt x="1648095" y="778386"/>
                </a:cubicBezTo>
                <a:cubicBezTo>
                  <a:pt x="1645421" y="780561"/>
                  <a:pt x="1642693" y="783075"/>
                  <a:pt x="1639912" y="785928"/>
                </a:cubicBezTo>
                <a:lnTo>
                  <a:pt x="1639912" y="774696"/>
                </a:lnTo>
                <a:cubicBezTo>
                  <a:pt x="1639912" y="773983"/>
                  <a:pt x="1639733" y="773359"/>
                  <a:pt x="1639377" y="772824"/>
                </a:cubicBezTo>
                <a:cubicBezTo>
                  <a:pt x="1639020" y="772289"/>
                  <a:pt x="1638396" y="771843"/>
                  <a:pt x="1637505" y="771487"/>
                </a:cubicBezTo>
                <a:cubicBezTo>
                  <a:pt x="1636613" y="771130"/>
                  <a:pt x="1635437" y="770863"/>
                  <a:pt x="1633975" y="770684"/>
                </a:cubicBezTo>
                <a:cubicBezTo>
                  <a:pt x="1632513" y="770506"/>
                  <a:pt x="1630712" y="770417"/>
                  <a:pt x="1628573" y="770417"/>
                </a:cubicBezTo>
                <a:cubicBezTo>
                  <a:pt x="1626362" y="770417"/>
                  <a:pt x="1624526" y="770506"/>
                  <a:pt x="1623064" y="770684"/>
                </a:cubicBezTo>
                <a:cubicBezTo>
                  <a:pt x="1621602" y="770863"/>
                  <a:pt x="1620425" y="771130"/>
                  <a:pt x="1619534" y="771487"/>
                </a:cubicBezTo>
                <a:cubicBezTo>
                  <a:pt x="1618642" y="771843"/>
                  <a:pt x="1618018" y="772289"/>
                  <a:pt x="1617662" y="772824"/>
                </a:cubicBezTo>
                <a:cubicBezTo>
                  <a:pt x="1617305" y="773359"/>
                  <a:pt x="1617127" y="773983"/>
                  <a:pt x="1617127" y="774696"/>
                </a:cubicBezTo>
                <a:lnTo>
                  <a:pt x="1617127" y="907981"/>
                </a:lnTo>
                <a:cubicBezTo>
                  <a:pt x="1617127" y="908694"/>
                  <a:pt x="1617341" y="909336"/>
                  <a:pt x="1617769" y="909906"/>
                </a:cubicBezTo>
                <a:cubicBezTo>
                  <a:pt x="1618197" y="910477"/>
                  <a:pt x="1618928" y="910958"/>
                  <a:pt x="1619962" y="911350"/>
                </a:cubicBezTo>
                <a:cubicBezTo>
                  <a:pt x="1620996" y="911743"/>
                  <a:pt x="1622369" y="912046"/>
                  <a:pt x="1624080" y="912260"/>
                </a:cubicBezTo>
                <a:cubicBezTo>
                  <a:pt x="1625792" y="912473"/>
                  <a:pt x="1627967" y="912580"/>
                  <a:pt x="1630605" y="912580"/>
                </a:cubicBezTo>
                <a:cubicBezTo>
                  <a:pt x="1633244" y="912580"/>
                  <a:pt x="1635419" y="912473"/>
                  <a:pt x="1637130" y="912260"/>
                </a:cubicBezTo>
                <a:cubicBezTo>
                  <a:pt x="1638842" y="912046"/>
                  <a:pt x="1640215" y="911743"/>
                  <a:pt x="1641249" y="911350"/>
                </a:cubicBezTo>
                <a:cubicBezTo>
                  <a:pt x="1642283" y="910958"/>
                  <a:pt x="1643014" y="910477"/>
                  <a:pt x="1643442" y="909906"/>
                </a:cubicBezTo>
                <a:cubicBezTo>
                  <a:pt x="1643870" y="909336"/>
                  <a:pt x="1644083" y="908694"/>
                  <a:pt x="1644083" y="907981"/>
                </a:cubicBezTo>
                <a:lnTo>
                  <a:pt x="1644083" y="863053"/>
                </a:lnTo>
                <a:cubicBezTo>
                  <a:pt x="1646365" y="865264"/>
                  <a:pt x="1648576" y="867189"/>
                  <a:pt x="1650716" y="868830"/>
                </a:cubicBezTo>
                <a:cubicBezTo>
                  <a:pt x="1652855" y="870470"/>
                  <a:pt x="1655012" y="871843"/>
                  <a:pt x="1657187" y="872948"/>
                </a:cubicBezTo>
                <a:cubicBezTo>
                  <a:pt x="1659362" y="874053"/>
                  <a:pt x="1661609" y="874873"/>
                  <a:pt x="1663926" y="875408"/>
                </a:cubicBezTo>
                <a:cubicBezTo>
                  <a:pt x="1666244" y="875943"/>
                  <a:pt x="1668794" y="876211"/>
                  <a:pt x="1671575" y="876211"/>
                </a:cubicBezTo>
                <a:cubicBezTo>
                  <a:pt x="1678278" y="876211"/>
                  <a:pt x="1684233" y="874927"/>
                  <a:pt x="1689439" y="872360"/>
                </a:cubicBezTo>
                <a:cubicBezTo>
                  <a:pt x="1694645" y="869792"/>
                  <a:pt x="1698995" y="866120"/>
                  <a:pt x="1702489" y="861342"/>
                </a:cubicBezTo>
                <a:cubicBezTo>
                  <a:pt x="1705984" y="856564"/>
                  <a:pt x="1708640" y="850769"/>
                  <a:pt x="1710459" y="843959"/>
                </a:cubicBezTo>
                <a:cubicBezTo>
                  <a:pt x="1712277" y="837149"/>
                  <a:pt x="1713186" y="829500"/>
                  <a:pt x="1713186" y="821014"/>
                </a:cubicBezTo>
                <a:cubicBezTo>
                  <a:pt x="1713186" y="813811"/>
                  <a:pt x="1712473" y="807036"/>
                  <a:pt x="1711047" y="800690"/>
                </a:cubicBezTo>
                <a:cubicBezTo>
                  <a:pt x="1709621" y="794343"/>
                  <a:pt x="1707356" y="788780"/>
                  <a:pt x="1704254" y="784002"/>
                </a:cubicBezTo>
                <a:cubicBezTo>
                  <a:pt x="1701152" y="779224"/>
                  <a:pt x="1697141" y="775462"/>
                  <a:pt x="1692220" y="772717"/>
                </a:cubicBezTo>
                <a:cubicBezTo>
                  <a:pt x="1687299" y="769971"/>
                  <a:pt x="1681345" y="768599"/>
                  <a:pt x="1674356" y="768599"/>
                </a:cubicBezTo>
                <a:close/>
                <a:moveTo>
                  <a:pt x="1160006" y="768599"/>
                </a:moveTo>
                <a:cubicBezTo>
                  <a:pt x="1156654" y="768599"/>
                  <a:pt x="1153499" y="768955"/>
                  <a:pt x="1150539" y="769668"/>
                </a:cubicBezTo>
                <a:cubicBezTo>
                  <a:pt x="1147580" y="770381"/>
                  <a:pt x="1144709" y="771469"/>
                  <a:pt x="1141928" y="772931"/>
                </a:cubicBezTo>
                <a:cubicBezTo>
                  <a:pt x="1139147" y="774393"/>
                  <a:pt x="1136419" y="776211"/>
                  <a:pt x="1133745" y="778386"/>
                </a:cubicBezTo>
                <a:cubicBezTo>
                  <a:pt x="1131071" y="780561"/>
                  <a:pt x="1128343" y="783075"/>
                  <a:pt x="1125562" y="785928"/>
                </a:cubicBezTo>
                <a:lnTo>
                  <a:pt x="1125562" y="774696"/>
                </a:lnTo>
                <a:cubicBezTo>
                  <a:pt x="1125562" y="773983"/>
                  <a:pt x="1125383" y="773359"/>
                  <a:pt x="1125027" y="772824"/>
                </a:cubicBezTo>
                <a:cubicBezTo>
                  <a:pt x="1124670" y="772289"/>
                  <a:pt x="1124046" y="771843"/>
                  <a:pt x="1123155" y="771487"/>
                </a:cubicBezTo>
                <a:cubicBezTo>
                  <a:pt x="1122263" y="771130"/>
                  <a:pt x="1121087" y="770863"/>
                  <a:pt x="1119625" y="770684"/>
                </a:cubicBezTo>
                <a:cubicBezTo>
                  <a:pt x="1118163" y="770506"/>
                  <a:pt x="1116362" y="770417"/>
                  <a:pt x="1114223" y="770417"/>
                </a:cubicBezTo>
                <a:cubicBezTo>
                  <a:pt x="1112012" y="770417"/>
                  <a:pt x="1110176" y="770506"/>
                  <a:pt x="1108714" y="770684"/>
                </a:cubicBezTo>
                <a:cubicBezTo>
                  <a:pt x="1107252" y="770863"/>
                  <a:pt x="1106075" y="771130"/>
                  <a:pt x="1105184" y="771487"/>
                </a:cubicBezTo>
                <a:cubicBezTo>
                  <a:pt x="1104292" y="771843"/>
                  <a:pt x="1103668" y="772289"/>
                  <a:pt x="1103312" y="772824"/>
                </a:cubicBezTo>
                <a:cubicBezTo>
                  <a:pt x="1102955" y="773359"/>
                  <a:pt x="1102777" y="773983"/>
                  <a:pt x="1102777" y="774696"/>
                </a:cubicBezTo>
                <a:lnTo>
                  <a:pt x="1102777" y="907981"/>
                </a:lnTo>
                <a:cubicBezTo>
                  <a:pt x="1102777" y="908694"/>
                  <a:pt x="1102991" y="909336"/>
                  <a:pt x="1103419" y="909906"/>
                </a:cubicBezTo>
                <a:cubicBezTo>
                  <a:pt x="1103847" y="910477"/>
                  <a:pt x="1104578" y="910958"/>
                  <a:pt x="1105612" y="911350"/>
                </a:cubicBezTo>
                <a:cubicBezTo>
                  <a:pt x="1106646" y="911743"/>
                  <a:pt x="1108018" y="912046"/>
                  <a:pt x="1109730" y="912260"/>
                </a:cubicBezTo>
                <a:cubicBezTo>
                  <a:pt x="1111442" y="912473"/>
                  <a:pt x="1113617" y="912580"/>
                  <a:pt x="1116255" y="912580"/>
                </a:cubicBezTo>
                <a:cubicBezTo>
                  <a:pt x="1118894" y="912580"/>
                  <a:pt x="1121069" y="912473"/>
                  <a:pt x="1122780" y="912260"/>
                </a:cubicBezTo>
                <a:cubicBezTo>
                  <a:pt x="1124492" y="912046"/>
                  <a:pt x="1125865" y="911743"/>
                  <a:pt x="1126899" y="911350"/>
                </a:cubicBezTo>
                <a:cubicBezTo>
                  <a:pt x="1127933" y="910958"/>
                  <a:pt x="1128664" y="910477"/>
                  <a:pt x="1129092" y="909906"/>
                </a:cubicBezTo>
                <a:cubicBezTo>
                  <a:pt x="1129519" y="909336"/>
                  <a:pt x="1129733" y="908694"/>
                  <a:pt x="1129733" y="907981"/>
                </a:cubicBezTo>
                <a:lnTo>
                  <a:pt x="1129733" y="863053"/>
                </a:lnTo>
                <a:cubicBezTo>
                  <a:pt x="1132015" y="865264"/>
                  <a:pt x="1134226" y="867189"/>
                  <a:pt x="1136366" y="868830"/>
                </a:cubicBezTo>
                <a:cubicBezTo>
                  <a:pt x="1138505" y="870470"/>
                  <a:pt x="1140662" y="871843"/>
                  <a:pt x="1142837" y="872948"/>
                </a:cubicBezTo>
                <a:cubicBezTo>
                  <a:pt x="1145012" y="874053"/>
                  <a:pt x="1147259" y="874873"/>
                  <a:pt x="1149576" y="875408"/>
                </a:cubicBezTo>
                <a:cubicBezTo>
                  <a:pt x="1151894" y="875943"/>
                  <a:pt x="1154444" y="876211"/>
                  <a:pt x="1157225" y="876211"/>
                </a:cubicBezTo>
                <a:cubicBezTo>
                  <a:pt x="1163928" y="876211"/>
                  <a:pt x="1169883" y="874927"/>
                  <a:pt x="1175089" y="872360"/>
                </a:cubicBezTo>
                <a:cubicBezTo>
                  <a:pt x="1180295" y="869792"/>
                  <a:pt x="1184645" y="866120"/>
                  <a:pt x="1188139" y="861342"/>
                </a:cubicBezTo>
                <a:cubicBezTo>
                  <a:pt x="1191634" y="856564"/>
                  <a:pt x="1194290" y="850769"/>
                  <a:pt x="1196109" y="843959"/>
                </a:cubicBezTo>
                <a:cubicBezTo>
                  <a:pt x="1197927" y="837149"/>
                  <a:pt x="1198836" y="829500"/>
                  <a:pt x="1198836" y="821014"/>
                </a:cubicBezTo>
                <a:cubicBezTo>
                  <a:pt x="1198836" y="813811"/>
                  <a:pt x="1198123" y="807036"/>
                  <a:pt x="1196697" y="800690"/>
                </a:cubicBezTo>
                <a:cubicBezTo>
                  <a:pt x="1195271" y="794343"/>
                  <a:pt x="1193006" y="788780"/>
                  <a:pt x="1189904" y="784002"/>
                </a:cubicBezTo>
                <a:cubicBezTo>
                  <a:pt x="1186802" y="779224"/>
                  <a:pt x="1182791" y="775462"/>
                  <a:pt x="1177870" y="772717"/>
                </a:cubicBezTo>
                <a:cubicBezTo>
                  <a:pt x="1172949" y="769971"/>
                  <a:pt x="1166995" y="768599"/>
                  <a:pt x="1160006" y="768599"/>
                </a:cubicBezTo>
                <a:close/>
                <a:moveTo>
                  <a:pt x="856178" y="768599"/>
                </a:moveTo>
                <a:cubicBezTo>
                  <a:pt x="851971" y="768599"/>
                  <a:pt x="847888" y="768937"/>
                  <a:pt x="843930" y="769615"/>
                </a:cubicBezTo>
                <a:cubicBezTo>
                  <a:pt x="839972" y="770292"/>
                  <a:pt x="836317" y="771166"/>
                  <a:pt x="832966" y="772236"/>
                </a:cubicBezTo>
                <a:cubicBezTo>
                  <a:pt x="829614" y="773305"/>
                  <a:pt x="826690" y="774464"/>
                  <a:pt x="824194" y="775712"/>
                </a:cubicBezTo>
                <a:cubicBezTo>
                  <a:pt x="821698" y="776960"/>
                  <a:pt x="819951" y="778101"/>
                  <a:pt x="818952" y="779135"/>
                </a:cubicBezTo>
                <a:cubicBezTo>
                  <a:pt x="817954" y="780169"/>
                  <a:pt x="817277" y="781328"/>
                  <a:pt x="816920" y="782612"/>
                </a:cubicBezTo>
                <a:cubicBezTo>
                  <a:pt x="816563" y="783895"/>
                  <a:pt x="816385" y="785642"/>
                  <a:pt x="816385" y="787853"/>
                </a:cubicBezTo>
                <a:cubicBezTo>
                  <a:pt x="816385" y="789493"/>
                  <a:pt x="816492" y="790991"/>
                  <a:pt x="816706" y="792346"/>
                </a:cubicBezTo>
                <a:cubicBezTo>
                  <a:pt x="816920" y="793701"/>
                  <a:pt x="817223" y="794842"/>
                  <a:pt x="817615" y="795769"/>
                </a:cubicBezTo>
                <a:cubicBezTo>
                  <a:pt x="818008" y="796696"/>
                  <a:pt x="818507" y="797409"/>
                  <a:pt x="819113" y="797908"/>
                </a:cubicBezTo>
                <a:cubicBezTo>
                  <a:pt x="819719" y="798408"/>
                  <a:pt x="820414" y="798657"/>
                  <a:pt x="821199" y="798657"/>
                </a:cubicBezTo>
                <a:cubicBezTo>
                  <a:pt x="822340" y="798657"/>
                  <a:pt x="823820" y="798158"/>
                  <a:pt x="825638" y="797160"/>
                </a:cubicBezTo>
                <a:cubicBezTo>
                  <a:pt x="827457" y="796161"/>
                  <a:pt x="829721" y="795056"/>
                  <a:pt x="832431" y="793843"/>
                </a:cubicBezTo>
                <a:cubicBezTo>
                  <a:pt x="835141" y="792631"/>
                  <a:pt x="838261" y="791526"/>
                  <a:pt x="841791" y="790527"/>
                </a:cubicBezTo>
                <a:cubicBezTo>
                  <a:pt x="845321" y="789529"/>
                  <a:pt x="849332" y="789030"/>
                  <a:pt x="853825" y="789030"/>
                </a:cubicBezTo>
                <a:cubicBezTo>
                  <a:pt x="857248" y="789030"/>
                  <a:pt x="860118" y="789386"/>
                  <a:pt x="862436" y="790100"/>
                </a:cubicBezTo>
                <a:cubicBezTo>
                  <a:pt x="864754" y="790813"/>
                  <a:pt x="866608" y="791918"/>
                  <a:pt x="867998" y="793416"/>
                </a:cubicBezTo>
                <a:cubicBezTo>
                  <a:pt x="869389" y="794913"/>
                  <a:pt x="870387" y="796785"/>
                  <a:pt x="870993" y="799032"/>
                </a:cubicBezTo>
                <a:cubicBezTo>
                  <a:pt x="871600" y="801278"/>
                  <a:pt x="871903" y="803899"/>
                  <a:pt x="871903" y="806894"/>
                </a:cubicBezTo>
                <a:lnTo>
                  <a:pt x="871903" y="812670"/>
                </a:lnTo>
                <a:lnTo>
                  <a:pt x="862596" y="812670"/>
                </a:lnTo>
                <a:cubicBezTo>
                  <a:pt x="854110" y="812670"/>
                  <a:pt x="846658" y="813312"/>
                  <a:pt x="840239" y="814596"/>
                </a:cubicBezTo>
                <a:cubicBezTo>
                  <a:pt x="833821" y="815879"/>
                  <a:pt x="828455" y="817858"/>
                  <a:pt x="824140" y="820533"/>
                </a:cubicBezTo>
                <a:cubicBezTo>
                  <a:pt x="819826" y="823207"/>
                  <a:pt x="816581" y="826594"/>
                  <a:pt x="814406" y="830695"/>
                </a:cubicBezTo>
                <a:cubicBezTo>
                  <a:pt x="812231" y="834795"/>
                  <a:pt x="811144" y="839627"/>
                  <a:pt x="811144" y="845189"/>
                </a:cubicBezTo>
                <a:cubicBezTo>
                  <a:pt x="811144" y="850324"/>
                  <a:pt x="811999" y="854817"/>
                  <a:pt x="813711" y="858667"/>
                </a:cubicBezTo>
                <a:cubicBezTo>
                  <a:pt x="815422" y="862518"/>
                  <a:pt x="817829" y="865745"/>
                  <a:pt x="820931" y="868348"/>
                </a:cubicBezTo>
                <a:cubicBezTo>
                  <a:pt x="824034" y="870951"/>
                  <a:pt x="827706" y="872912"/>
                  <a:pt x="831949" y="874232"/>
                </a:cubicBezTo>
                <a:cubicBezTo>
                  <a:pt x="836193" y="875551"/>
                  <a:pt x="840846" y="876211"/>
                  <a:pt x="845909" y="876211"/>
                </a:cubicBezTo>
                <a:cubicBezTo>
                  <a:pt x="852042" y="876211"/>
                  <a:pt x="857622" y="875034"/>
                  <a:pt x="862650" y="872681"/>
                </a:cubicBezTo>
                <a:cubicBezTo>
                  <a:pt x="867677" y="870327"/>
                  <a:pt x="872152" y="867047"/>
                  <a:pt x="876075" y="862839"/>
                </a:cubicBezTo>
                <a:lnTo>
                  <a:pt x="876075" y="870434"/>
                </a:lnTo>
                <a:cubicBezTo>
                  <a:pt x="876075" y="871433"/>
                  <a:pt x="876378" y="872217"/>
                  <a:pt x="876984" y="872788"/>
                </a:cubicBezTo>
                <a:cubicBezTo>
                  <a:pt x="877590" y="873358"/>
                  <a:pt x="878624" y="873768"/>
                  <a:pt x="880086" y="874018"/>
                </a:cubicBezTo>
                <a:cubicBezTo>
                  <a:pt x="881548" y="874267"/>
                  <a:pt x="883883" y="874392"/>
                  <a:pt x="887092" y="874392"/>
                </a:cubicBezTo>
                <a:cubicBezTo>
                  <a:pt x="890088" y="874392"/>
                  <a:pt x="892352" y="874267"/>
                  <a:pt x="893885" y="874018"/>
                </a:cubicBezTo>
                <a:cubicBezTo>
                  <a:pt x="895418" y="873768"/>
                  <a:pt x="896542" y="873358"/>
                  <a:pt x="897255" y="872788"/>
                </a:cubicBezTo>
                <a:cubicBezTo>
                  <a:pt x="897968" y="872217"/>
                  <a:pt x="898324" y="871433"/>
                  <a:pt x="898324" y="870434"/>
                </a:cubicBezTo>
                <a:lnTo>
                  <a:pt x="898324" y="806252"/>
                </a:lnTo>
                <a:cubicBezTo>
                  <a:pt x="898324" y="799691"/>
                  <a:pt x="897540" y="794022"/>
                  <a:pt x="895971" y="789244"/>
                </a:cubicBezTo>
                <a:cubicBezTo>
                  <a:pt x="894402" y="784466"/>
                  <a:pt x="891906" y="780561"/>
                  <a:pt x="888483" y="777531"/>
                </a:cubicBezTo>
                <a:cubicBezTo>
                  <a:pt x="885060" y="774500"/>
                  <a:pt x="880692" y="772253"/>
                  <a:pt x="875379" y="770791"/>
                </a:cubicBezTo>
                <a:cubicBezTo>
                  <a:pt x="870066" y="769329"/>
                  <a:pt x="863666" y="768599"/>
                  <a:pt x="856178" y="768599"/>
                </a:cubicBezTo>
                <a:close/>
                <a:moveTo>
                  <a:pt x="759956" y="768599"/>
                </a:moveTo>
                <a:cubicBezTo>
                  <a:pt x="756604" y="768599"/>
                  <a:pt x="753449" y="768955"/>
                  <a:pt x="750489" y="769668"/>
                </a:cubicBezTo>
                <a:cubicBezTo>
                  <a:pt x="747530" y="770381"/>
                  <a:pt x="744659" y="771469"/>
                  <a:pt x="741878" y="772931"/>
                </a:cubicBezTo>
                <a:cubicBezTo>
                  <a:pt x="739097" y="774393"/>
                  <a:pt x="736369" y="776211"/>
                  <a:pt x="733695" y="778386"/>
                </a:cubicBezTo>
                <a:cubicBezTo>
                  <a:pt x="731021" y="780561"/>
                  <a:pt x="728293" y="783075"/>
                  <a:pt x="725512" y="785928"/>
                </a:cubicBezTo>
                <a:lnTo>
                  <a:pt x="725512" y="774696"/>
                </a:lnTo>
                <a:cubicBezTo>
                  <a:pt x="725512" y="773983"/>
                  <a:pt x="725333" y="773359"/>
                  <a:pt x="724977" y="772824"/>
                </a:cubicBezTo>
                <a:cubicBezTo>
                  <a:pt x="724620" y="772289"/>
                  <a:pt x="723996" y="771843"/>
                  <a:pt x="723105" y="771487"/>
                </a:cubicBezTo>
                <a:cubicBezTo>
                  <a:pt x="722213" y="771130"/>
                  <a:pt x="721037" y="770863"/>
                  <a:pt x="719575" y="770684"/>
                </a:cubicBezTo>
                <a:cubicBezTo>
                  <a:pt x="718113" y="770506"/>
                  <a:pt x="716312" y="770417"/>
                  <a:pt x="714173" y="770417"/>
                </a:cubicBezTo>
                <a:cubicBezTo>
                  <a:pt x="711962" y="770417"/>
                  <a:pt x="710126" y="770506"/>
                  <a:pt x="708664" y="770684"/>
                </a:cubicBezTo>
                <a:cubicBezTo>
                  <a:pt x="707202" y="770863"/>
                  <a:pt x="706025" y="771130"/>
                  <a:pt x="705134" y="771487"/>
                </a:cubicBezTo>
                <a:cubicBezTo>
                  <a:pt x="704242" y="771843"/>
                  <a:pt x="703618" y="772289"/>
                  <a:pt x="703262" y="772824"/>
                </a:cubicBezTo>
                <a:cubicBezTo>
                  <a:pt x="702905" y="773359"/>
                  <a:pt x="702727" y="773983"/>
                  <a:pt x="702727" y="774696"/>
                </a:cubicBezTo>
                <a:lnTo>
                  <a:pt x="702727" y="907981"/>
                </a:lnTo>
                <a:cubicBezTo>
                  <a:pt x="702727" y="908694"/>
                  <a:pt x="702941" y="909336"/>
                  <a:pt x="703369" y="909906"/>
                </a:cubicBezTo>
                <a:cubicBezTo>
                  <a:pt x="703797" y="910477"/>
                  <a:pt x="704528" y="910958"/>
                  <a:pt x="705562" y="911350"/>
                </a:cubicBezTo>
                <a:cubicBezTo>
                  <a:pt x="706596" y="911743"/>
                  <a:pt x="707969" y="912046"/>
                  <a:pt x="709680" y="912260"/>
                </a:cubicBezTo>
                <a:cubicBezTo>
                  <a:pt x="711392" y="912473"/>
                  <a:pt x="713567" y="912580"/>
                  <a:pt x="716205" y="912580"/>
                </a:cubicBezTo>
                <a:cubicBezTo>
                  <a:pt x="718844" y="912580"/>
                  <a:pt x="721019" y="912473"/>
                  <a:pt x="722730" y="912260"/>
                </a:cubicBezTo>
                <a:cubicBezTo>
                  <a:pt x="724442" y="912046"/>
                  <a:pt x="725815" y="911743"/>
                  <a:pt x="726849" y="911350"/>
                </a:cubicBezTo>
                <a:cubicBezTo>
                  <a:pt x="727883" y="910958"/>
                  <a:pt x="728614" y="910477"/>
                  <a:pt x="729042" y="909906"/>
                </a:cubicBezTo>
                <a:cubicBezTo>
                  <a:pt x="729470" y="909336"/>
                  <a:pt x="729684" y="908694"/>
                  <a:pt x="729684" y="907981"/>
                </a:cubicBezTo>
                <a:lnTo>
                  <a:pt x="729684" y="863053"/>
                </a:lnTo>
                <a:cubicBezTo>
                  <a:pt x="731966" y="865264"/>
                  <a:pt x="734176" y="867189"/>
                  <a:pt x="736316" y="868830"/>
                </a:cubicBezTo>
                <a:cubicBezTo>
                  <a:pt x="738455" y="870470"/>
                  <a:pt x="740612" y="871843"/>
                  <a:pt x="742787" y="872948"/>
                </a:cubicBezTo>
                <a:cubicBezTo>
                  <a:pt x="744962" y="874053"/>
                  <a:pt x="747209" y="874873"/>
                  <a:pt x="749526" y="875408"/>
                </a:cubicBezTo>
                <a:cubicBezTo>
                  <a:pt x="751844" y="875943"/>
                  <a:pt x="754394" y="876211"/>
                  <a:pt x="757175" y="876211"/>
                </a:cubicBezTo>
                <a:cubicBezTo>
                  <a:pt x="763878" y="876211"/>
                  <a:pt x="769833" y="874927"/>
                  <a:pt x="775039" y="872360"/>
                </a:cubicBezTo>
                <a:cubicBezTo>
                  <a:pt x="780245" y="869792"/>
                  <a:pt x="784595" y="866120"/>
                  <a:pt x="788089" y="861342"/>
                </a:cubicBezTo>
                <a:cubicBezTo>
                  <a:pt x="791584" y="856564"/>
                  <a:pt x="794240" y="850769"/>
                  <a:pt x="796058" y="843959"/>
                </a:cubicBezTo>
                <a:cubicBezTo>
                  <a:pt x="797877" y="837149"/>
                  <a:pt x="798786" y="829500"/>
                  <a:pt x="798786" y="821014"/>
                </a:cubicBezTo>
                <a:cubicBezTo>
                  <a:pt x="798786" y="813811"/>
                  <a:pt x="798073" y="807036"/>
                  <a:pt x="796647" y="800690"/>
                </a:cubicBezTo>
                <a:cubicBezTo>
                  <a:pt x="795221" y="794343"/>
                  <a:pt x="792956" y="788780"/>
                  <a:pt x="789854" y="784002"/>
                </a:cubicBezTo>
                <a:cubicBezTo>
                  <a:pt x="786752" y="779224"/>
                  <a:pt x="782741" y="775462"/>
                  <a:pt x="777820" y="772717"/>
                </a:cubicBezTo>
                <a:cubicBezTo>
                  <a:pt x="772899" y="769971"/>
                  <a:pt x="766945" y="768599"/>
                  <a:pt x="759956" y="768599"/>
                </a:cubicBezTo>
                <a:close/>
                <a:moveTo>
                  <a:pt x="299352" y="734689"/>
                </a:moveTo>
                <a:cubicBezTo>
                  <a:pt x="296642" y="734689"/>
                  <a:pt x="294395" y="734778"/>
                  <a:pt x="292613" y="734956"/>
                </a:cubicBezTo>
                <a:cubicBezTo>
                  <a:pt x="290830" y="735135"/>
                  <a:pt x="289386" y="735402"/>
                  <a:pt x="288280" y="735759"/>
                </a:cubicBezTo>
                <a:cubicBezTo>
                  <a:pt x="287175" y="736115"/>
                  <a:pt x="286390" y="736561"/>
                  <a:pt x="285927" y="737096"/>
                </a:cubicBezTo>
                <a:cubicBezTo>
                  <a:pt x="285463" y="737631"/>
                  <a:pt x="285232" y="738255"/>
                  <a:pt x="285232" y="738968"/>
                </a:cubicBezTo>
                <a:lnTo>
                  <a:pt x="285232" y="869899"/>
                </a:lnTo>
                <a:cubicBezTo>
                  <a:pt x="285232" y="870684"/>
                  <a:pt x="285410" y="871361"/>
                  <a:pt x="285766" y="871932"/>
                </a:cubicBezTo>
                <a:cubicBezTo>
                  <a:pt x="286123" y="872502"/>
                  <a:pt x="286783" y="872966"/>
                  <a:pt x="287745" y="873322"/>
                </a:cubicBezTo>
                <a:cubicBezTo>
                  <a:pt x="288708" y="873679"/>
                  <a:pt x="290045" y="873946"/>
                  <a:pt x="291757" y="874125"/>
                </a:cubicBezTo>
                <a:cubicBezTo>
                  <a:pt x="293468" y="874303"/>
                  <a:pt x="295715" y="874392"/>
                  <a:pt x="298496" y="874392"/>
                </a:cubicBezTo>
                <a:cubicBezTo>
                  <a:pt x="300707" y="874392"/>
                  <a:pt x="302507" y="874339"/>
                  <a:pt x="303898" y="874232"/>
                </a:cubicBezTo>
                <a:cubicBezTo>
                  <a:pt x="305288" y="874125"/>
                  <a:pt x="306465" y="873911"/>
                  <a:pt x="307428" y="873590"/>
                </a:cubicBezTo>
                <a:cubicBezTo>
                  <a:pt x="308391" y="873269"/>
                  <a:pt x="309175" y="872823"/>
                  <a:pt x="309781" y="872253"/>
                </a:cubicBezTo>
                <a:cubicBezTo>
                  <a:pt x="310387" y="871682"/>
                  <a:pt x="310976" y="871005"/>
                  <a:pt x="311546" y="870220"/>
                </a:cubicBezTo>
                <a:lnTo>
                  <a:pt x="359683" y="798443"/>
                </a:lnTo>
                <a:cubicBezTo>
                  <a:pt x="360681" y="797017"/>
                  <a:pt x="361680" y="795537"/>
                  <a:pt x="362678" y="794004"/>
                </a:cubicBezTo>
                <a:cubicBezTo>
                  <a:pt x="363676" y="792471"/>
                  <a:pt x="364621" y="790973"/>
                  <a:pt x="365513" y="789511"/>
                </a:cubicBezTo>
                <a:cubicBezTo>
                  <a:pt x="366404" y="788049"/>
                  <a:pt x="367242" y="786659"/>
                  <a:pt x="368027" y="785339"/>
                </a:cubicBezTo>
                <a:cubicBezTo>
                  <a:pt x="368811" y="784020"/>
                  <a:pt x="369488" y="782861"/>
                  <a:pt x="370059" y="781863"/>
                </a:cubicBezTo>
                <a:lnTo>
                  <a:pt x="370273" y="781863"/>
                </a:lnTo>
                <a:cubicBezTo>
                  <a:pt x="370130" y="783931"/>
                  <a:pt x="370023" y="786302"/>
                  <a:pt x="369952" y="788976"/>
                </a:cubicBezTo>
                <a:cubicBezTo>
                  <a:pt x="369881" y="791651"/>
                  <a:pt x="369845" y="794378"/>
                  <a:pt x="369845" y="797160"/>
                </a:cubicBezTo>
                <a:lnTo>
                  <a:pt x="369845" y="870113"/>
                </a:lnTo>
                <a:cubicBezTo>
                  <a:pt x="369845" y="870826"/>
                  <a:pt x="370059" y="871450"/>
                  <a:pt x="370487" y="871985"/>
                </a:cubicBezTo>
                <a:cubicBezTo>
                  <a:pt x="370915" y="872520"/>
                  <a:pt x="371646" y="872966"/>
                  <a:pt x="372680" y="873322"/>
                </a:cubicBezTo>
                <a:cubicBezTo>
                  <a:pt x="373714" y="873679"/>
                  <a:pt x="375140" y="873946"/>
                  <a:pt x="376958" y="874125"/>
                </a:cubicBezTo>
                <a:cubicBezTo>
                  <a:pt x="378777" y="874303"/>
                  <a:pt x="381041" y="874392"/>
                  <a:pt x="383751" y="874392"/>
                </a:cubicBezTo>
                <a:cubicBezTo>
                  <a:pt x="386461" y="874392"/>
                  <a:pt x="388725" y="874303"/>
                  <a:pt x="390544" y="874125"/>
                </a:cubicBezTo>
                <a:cubicBezTo>
                  <a:pt x="392362" y="873946"/>
                  <a:pt x="393806" y="873679"/>
                  <a:pt x="394876" y="873322"/>
                </a:cubicBezTo>
                <a:cubicBezTo>
                  <a:pt x="395946" y="872966"/>
                  <a:pt x="396712" y="872520"/>
                  <a:pt x="397176" y="871985"/>
                </a:cubicBezTo>
                <a:cubicBezTo>
                  <a:pt x="397639" y="871450"/>
                  <a:pt x="397871" y="870826"/>
                  <a:pt x="397871" y="870113"/>
                </a:cubicBezTo>
                <a:lnTo>
                  <a:pt x="397871" y="739075"/>
                </a:lnTo>
                <a:cubicBezTo>
                  <a:pt x="397871" y="738290"/>
                  <a:pt x="397675" y="737631"/>
                  <a:pt x="397283" y="737096"/>
                </a:cubicBezTo>
                <a:cubicBezTo>
                  <a:pt x="396891" y="736561"/>
                  <a:pt x="396195" y="736115"/>
                  <a:pt x="395197" y="735759"/>
                </a:cubicBezTo>
                <a:cubicBezTo>
                  <a:pt x="394199" y="735402"/>
                  <a:pt x="392861" y="735135"/>
                  <a:pt x="391186" y="734956"/>
                </a:cubicBezTo>
                <a:cubicBezTo>
                  <a:pt x="389510" y="734778"/>
                  <a:pt x="387317" y="734689"/>
                  <a:pt x="384607" y="734689"/>
                </a:cubicBezTo>
                <a:cubicBezTo>
                  <a:pt x="382396" y="734689"/>
                  <a:pt x="380578" y="734760"/>
                  <a:pt x="379151" y="734903"/>
                </a:cubicBezTo>
                <a:cubicBezTo>
                  <a:pt x="377725" y="735046"/>
                  <a:pt x="376531" y="735295"/>
                  <a:pt x="375568" y="735652"/>
                </a:cubicBezTo>
                <a:cubicBezTo>
                  <a:pt x="374605" y="736008"/>
                  <a:pt x="373839" y="736454"/>
                  <a:pt x="373268" y="736989"/>
                </a:cubicBezTo>
                <a:cubicBezTo>
                  <a:pt x="372698" y="737524"/>
                  <a:pt x="372163" y="738148"/>
                  <a:pt x="371663" y="738861"/>
                </a:cubicBezTo>
                <a:lnTo>
                  <a:pt x="323527" y="810638"/>
                </a:lnTo>
                <a:cubicBezTo>
                  <a:pt x="321530" y="813490"/>
                  <a:pt x="319605" y="816414"/>
                  <a:pt x="317751" y="819409"/>
                </a:cubicBezTo>
                <a:cubicBezTo>
                  <a:pt x="315896" y="822405"/>
                  <a:pt x="314363" y="824972"/>
                  <a:pt x="313151" y="827111"/>
                </a:cubicBezTo>
                <a:lnTo>
                  <a:pt x="312937" y="827111"/>
                </a:lnTo>
                <a:cubicBezTo>
                  <a:pt x="313079" y="824687"/>
                  <a:pt x="313186" y="822191"/>
                  <a:pt x="313258" y="819623"/>
                </a:cubicBezTo>
                <a:cubicBezTo>
                  <a:pt x="313329" y="817056"/>
                  <a:pt x="313365" y="814631"/>
                  <a:pt x="313365" y="812349"/>
                </a:cubicBezTo>
                <a:lnTo>
                  <a:pt x="313365" y="738968"/>
                </a:lnTo>
                <a:cubicBezTo>
                  <a:pt x="313365" y="738255"/>
                  <a:pt x="313151" y="737631"/>
                  <a:pt x="312723" y="737096"/>
                </a:cubicBezTo>
                <a:cubicBezTo>
                  <a:pt x="312295" y="736561"/>
                  <a:pt x="311546" y="736115"/>
                  <a:pt x="310477" y="735759"/>
                </a:cubicBezTo>
                <a:cubicBezTo>
                  <a:pt x="309407" y="735402"/>
                  <a:pt x="307981" y="735135"/>
                  <a:pt x="306198" y="734956"/>
                </a:cubicBezTo>
                <a:cubicBezTo>
                  <a:pt x="304415" y="734778"/>
                  <a:pt x="302133" y="734689"/>
                  <a:pt x="299352" y="734689"/>
                </a:cubicBezTo>
                <a:close/>
                <a:moveTo>
                  <a:pt x="610872" y="729554"/>
                </a:moveTo>
                <a:cubicBezTo>
                  <a:pt x="608234" y="729554"/>
                  <a:pt x="606059" y="729661"/>
                  <a:pt x="604347" y="729875"/>
                </a:cubicBezTo>
                <a:cubicBezTo>
                  <a:pt x="602635" y="730089"/>
                  <a:pt x="601263" y="730392"/>
                  <a:pt x="600229" y="730785"/>
                </a:cubicBezTo>
                <a:cubicBezTo>
                  <a:pt x="599195" y="731177"/>
                  <a:pt x="598464" y="731658"/>
                  <a:pt x="598036" y="732229"/>
                </a:cubicBezTo>
                <a:cubicBezTo>
                  <a:pt x="597608" y="732799"/>
                  <a:pt x="597394" y="733441"/>
                  <a:pt x="597394" y="734154"/>
                </a:cubicBezTo>
                <a:lnTo>
                  <a:pt x="597394" y="768599"/>
                </a:lnTo>
                <a:cubicBezTo>
                  <a:pt x="588908" y="769098"/>
                  <a:pt x="581348" y="770756"/>
                  <a:pt x="574716" y="773573"/>
                </a:cubicBezTo>
                <a:cubicBezTo>
                  <a:pt x="568084" y="776390"/>
                  <a:pt x="562486" y="780169"/>
                  <a:pt x="557922" y="784911"/>
                </a:cubicBezTo>
                <a:cubicBezTo>
                  <a:pt x="553358" y="789654"/>
                  <a:pt x="549881" y="795270"/>
                  <a:pt x="547492" y="801759"/>
                </a:cubicBezTo>
                <a:cubicBezTo>
                  <a:pt x="545103" y="808249"/>
                  <a:pt x="543909" y="815416"/>
                  <a:pt x="543909" y="823260"/>
                </a:cubicBezTo>
                <a:cubicBezTo>
                  <a:pt x="543909" y="831319"/>
                  <a:pt x="545068" y="838557"/>
                  <a:pt x="547385" y="844975"/>
                </a:cubicBezTo>
                <a:cubicBezTo>
                  <a:pt x="549703" y="851393"/>
                  <a:pt x="553108" y="856849"/>
                  <a:pt x="557601" y="861342"/>
                </a:cubicBezTo>
                <a:cubicBezTo>
                  <a:pt x="562094" y="865834"/>
                  <a:pt x="567674" y="869347"/>
                  <a:pt x="574342" y="871878"/>
                </a:cubicBezTo>
                <a:cubicBezTo>
                  <a:pt x="581010" y="874410"/>
                  <a:pt x="588694" y="875854"/>
                  <a:pt x="597394" y="876211"/>
                </a:cubicBezTo>
                <a:lnTo>
                  <a:pt x="597394" y="907981"/>
                </a:lnTo>
                <a:cubicBezTo>
                  <a:pt x="597394" y="908694"/>
                  <a:pt x="597608" y="909336"/>
                  <a:pt x="598036" y="909906"/>
                </a:cubicBezTo>
                <a:cubicBezTo>
                  <a:pt x="598464" y="910477"/>
                  <a:pt x="599195" y="910958"/>
                  <a:pt x="600229" y="911350"/>
                </a:cubicBezTo>
                <a:cubicBezTo>
                  <a:pt x="601263" y="911743"/>
                  <a:pt x="602635" y="912046"/>
                  <a:pt x="604347" y="912260"/>
                </a:cubicBezTo>
                <a:cubicBezTo>
                  <a:pt x="606059" y="912473"/>
                  <a:pt x="608234" y="912580"/>
                  <a:pt x="610872" y="912580"/>
                </a:cubicBezTo>
                <a:cubicBezTo>
                  <a:pt x="613439" y="912580"/>
                  <a:pt x="615597" y="912473"/>
                  <a:pt x="617344" y="912260"/>
                </a:cubicBezTo>
                <a:cubicBezTo>
                  <a:pt x="619091" y="912046"/>
                  <a:pt x="620464" y="911743"/>
                  <a:pt x="621462" y="911350"/>
                </a:cubicBezTo>
                <a:cubicBezTo>
                  <a:pt x="622461" y="910958"/>
                  <a:pt x="623174" y="910477"/>
                  <a:pt x="623602" y="909906"/>
                </a:cubicBezTo>
                <a:cubicBezTo>
                  <a:pt x="624030" y="909336"/>
                  <a:pt x="624243" y="908694"/>
                  <a:pt x="624243" y="907981"/>
                </a:cubicBezTo>
                <a:lnTo>
                  <a:pt x="624243" y="876211"/>
                </a:lnTo>
                <a:cubicBezTo>
                  <a:pt x="632730" y="875711"/>
                  <a:pt x="640307" y="874053"/>
                  <a:pt x="646975" y="871236"/>
                </a:cubicBezTo>
                <a:cubicBezTo>
                  <a:pt x="653642" y="868420"/>
                  <a:pt x="659258" y="864640"/>
                  <a:pt x="663822" y="859898"/>
                </a:cubicBezTo>
                <a:cubicBezTo>
                  <a:pt x="668386" y="855155"/>
                  <a:pt x="671845" y="849557"/>
                  <a:pt x="674199" y="843103"/>
                </a:cubicBezTo>
                <a:cubicBezTo>
                  <a:pt x="676552" y="836649"/>
                  <a:pt x="677729" y="829500"/>
                  <a:pt x="677729" y="821656"/>
                </a:cubicBezTo>
                <a:cubicBezTo>
                  <a:pt x="677729" y="813597"/>
                  <a:pt x="676587" y="806359"/>
                  <a:pt x="674305" y="799941"/>
                </a:cubicBezTo>
                <a:cubicBezTo>
                  <a:pt x="672023" y="793523"/>
                  <a:pt x="668636" y="788067"/>
                  <a:pt x="664143" y="783574"/>
                </a:cubicBezTo>
                <a:cubicBezTo>
                  <a:pt x="659651" y="779082"/>
                  <a:pt x="654070" y="775552"/>
                  <a:pt x="647402" y="772984"/>
                </a:cubicBezTo>
                <a:cubicBezTo>
                  <a:pt x="640735" y="770417"/>
                  <a:pt x="633015" y="768955"/>
                  <a:pt x="624243" y="768599"/>
                </a:cubicBezTo>
                <a:lnTo>
                  <a:pt x="624243" y="734154"/>
                </a:lnTo>
                <a:cubicBezTo>
                  <a:pt x="624243" y="733441"/>
                  <a:pt x="624030" y="732799"/>
                  <a:pt x="623602" y="732229"/>
                </a:cubicBezTo>
                <a:cubicBezTo>
                  <a:pt x="623174" y="731658"/>
                  <a:pt x="622461" y="731177"/>
                  <a:pt x="621462" y="730785"/>
                </a:cubicBezTo>
                <a:cubicBezTo>
                  <a:pt x="620464" y="730392"/>
                  <a:pt x="619091" y="730089"/>
                  <a:pt x="617344" y="729875"/>
                </a:cubicBezTo>
                <a:cubicBezTo>
                  <a:pt x="615597" y="729661"/>
                  <a:pt x="613439" y="729554"/>
                  <a:pt x="610872" y="729554"/>
                </a:cubicBezTo>
                <a:close/>
                <a:moveTo>
                  <a:pt x="0" y="0"/>
                </a:moveTo>
                <a:lnTo>
                  <a:pt x="1926424" y="0"/>
                </a:lnTo>
                <a:lnTo>
                  <a:pt x="2311718" y="385294"/>
                </a:lnTo>
                <a:lnTo>
                  <a:pt x="2311718" y="3330247"/>
                </a:lnTo>
                <a:lnTo>
                  <a:pt x="385294" y="3330247"/>
                </a:lnTo>
                <a:lnTo>
                  <a:pt x="0" y="2944953"/>
                </a:lnTo>
                <a:close/>
              </a:path>
            </a:pathLst>
          </a:cu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26594"/>
            <a:ext cx="69670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Технологический стек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375535"/>
            <a:ext cx="7556421" cy="8582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 err="1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Только</a:t>
            </a:r>
            <a:r>
              <a:rPr lang="en-US" sz="26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</a:t>
            </a:r>
            <a:r>
              <a:rPr lang="en-US" sz="2650" b="1" dirty="0" err="1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отечественные</a:t>
            </a:r>
            <a:r>
              <a:rPr lang="en-US" sz="26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и open-source </a:t>
            </a:r>
            <a:r>
              <a:rPr lang="en-US" sz="2650" b="1" dirty="0" err="1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технологии</a:t>
            </a:r>
            <a:r>
              <a:rPr lang="en-US" sz="26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:</a:t>
            </a:r>
            <a:endParaRPr lang="en-US" sz="2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5912"/>
            <a:ext cx="8349615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Адаптивность и масштабируемость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93790" y="1412677"/>
            <a:ext cx="497824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Горизонтальное масштабирование:</a:t>
            </a:r>
            <a:endParaRPr lang="en-US" sz="20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4113" y="1986677"/>
            <a:ext cx="9782056" cy="2566392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5784" y="2308191"/>
            <a:ext cx="238222" cy="23822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971201" y="2745924"/>
            <a:ext cx="1638964" cy="5359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Балансировщик</a:t>
            </a:r>
            <a:endParaRPr lang="en-US" sz="1350" dirty="0"/>
          </a:p>
        </p:txBody>
      </p:sp>
      <p:sp>
        <p:nvSpPr>
          <p:cNvPr id="7" name="Text 3"/>
          <p:cNvSpPr/>
          <p:nvPr/>
        </p:nvSpPr>
        <p:spPr>
          <a:xfrm>
            <a:off x="2971201" y="3358153"/>
            <a:ext cx="1638964" cy="428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Распределяет входящие запросы</a:t>
            </a:r>
            <a:endParaRPr lang="en-US" sz="10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6586" y="2308191"/>
            <a:ext cx="238221" cy="23822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382004" y="2879923"/>
            <a:ext cx="1638964" cy="267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Сервер 1</a:t>
            </a:r>
            <a:endParaRPr lang="en-US" sz="1350" dirty="0"/>
          </a:p>
        </p:txBody>
      </p:sp>
      <p:sp>
        <p:nvSpPr>
          <p:cNvPr id="10" name="Text 5"/>
          <p:cNvSpPr/>
          <p:nvPr/>
        </p:nvSpPr>
        <p:spPr>
          <a:xfrm>
            <a:off x="5382004" y="3224153"/>
            <a:ext cx="1638964" cy="428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Обрабатывает часть нагрузки</a:t>
            </a:r>
            <a:endParaRPr lang="en-US" sz="10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7389" y="2308191"/>
            <a:ext cx="238221" cy="23822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792806" y="2772724"/>
            <a:ext cx="1638965" cy="267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Сервер 2</a:t>
            </a:r>
            <a:endParaRPr lang="en-US" sz="1350" dirty="0"/>
          </a:p>
        </p:txBody>
      </p:sp>
      <p:sp>
        <p:nvSpPr>
          <p:cNvPr id="13" name="Text 7"/>
          <p:cNvSpPr/>
          <p:nvPr/>
        </p:nvSpPr>
        <p:spPr>
          <a:xfrm>
            <a:off x="7792806" y="3116954"/>
            <a:ext cx="1638965" cy="643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Обеспечивает отказоустойчивость</a:t>
            </a:r>
            <a:endParaRPr lang="en-US" sz="10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78191" y="2308191"/>
            <a:ext cx="238222" cy="238222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203608" y="2665524"/>
            <a:ext cx="1638965" cy="267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Кластер БД</a:t>
            </a:r>
            <a:endParaRPr lang="en-US" sz="1350" dirty="0"/>
          </a:p>
        </p:txBody>
      </p:sp>
      <p:sp>
        <p:nvSpPr>
          <p:cNvPr id="16" name="Text 9"/>
          <p:cNvSpPr/>
          <p:nvPr/>
        </p:nvSpPr>
        <p:spPr>
          <a:xfrm>
            <a:off x="10203608" y="3009754"/>
            <a:ext cx="1638965" cy="857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Централизованное хранение и управление данными</a:t>
            </a:r>
            <a:endParaRPr lang="en-US" sz="1050" dirty="0"/>
          </a:p>
        </p:txBody>
      </p:sp>
      <p:sp>
        <p:nvSpPr>
          <p:cNvPr id="17" name="Text 10"/>
          <p:cNvSpPr/>
          <p:nvPr/>
        </p:nvSpPr>
        <p:spPr>
          <a:xfrm>
            <a:off x="793790" y="4808220"/>
            <a:ext cx="377178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Адаптивные возможности:</a:t>
            </a:r>
            <a:endParaRPr lang="en-US" sz="2000" dirty="0"/>
          </a:p>
        </p:txBody>
      </p:sp>
      <p:sp>
        <p:nvSpPr>
          <p:cNvPr id="18" name="Shape 11"/>
          <p:cNvSpPr/>
          <p:nvPr/>
        </p:nvSpPr>
        <p:spPr>
          <a:xfrm>
            <a:off x="793790" y="5382220"/>
            <a:ext cx="6436400" cy="1025723"/>
          </a:xfrm>
          <a:prstGeom prst="roundRect">
            <a:avLst>
              <a:gd name="adj" fmla="val 10698"/>
            </a:avLst>
          </a:prstGeom>
          <a:solidFill>
            <a:srgbClr val="272525"/>
          </a:solidFill>
          <a:ln w="22860">
            <a:solidFill>
              <a:srgbClr val="2A1999"/>
            </a:solidFill>
            <a:prstDash val="solid"/>
          </a:ln>
        </p:spPr>
      </p:sp>
      <p:sp>
        <p:nvSpPr>
          <p:cNvPr id="19" name="Shape 12"/>
          <p:cNvSpPr/>
          <p:nvPr/>
        </p:nvSpPr>
        <p:spPr>
          <a:xfrm>
            <a:off x="770930" y="5382220"/>
            <a:ext cx="91440" cy="1025723"/>
          </a:xfrm>
          <a:prstGeom prst="roundRect">
            <a:avLst>
              <a:gd name="adj" fmla="val 78140"/>
            </a:avLst>
          </a:prstGeom>
          <a:solidFill>
            <a:srgbClr val="2B0AFF"/>
          </a:solidFill>
          <a:ln/>
        </p:spPr>
      </p:sp>
      <p:sp>
        <p:nvSpPr>
          <p:cNvPr id="20" name="Text 13"/>
          <p:cNvSpPr/>
          <p:nvPr/>
        </p:nvSpPr>
        <p:spPr>
          <a:xfrm>
            <a:off x="1055251" y="5575102"/>
            <a:ext cx="2802255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Модульная архитектура</a:t>
            </a:r>
            <a:endParaRPr lang="en-US" sz="1650" dirty="0"/>
          </a:p>
        </p:txBody>
      </p:sp>
      <p:sp>
        <p:nvSpPr>
          <p:cNvPr id="21" name="Text 14"/>
          <p:cNvSpPr/>
          <p:nvPr/>
        </p:nvSpPr>
        <p:spPr>
          <a:xfrm>
            <a:off x="1055251" y="5942886"/>
            <a:ext cx="598205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Легкое добавление новых правил</a:t>
            </a:r>
            <a:endParaRPr lang="en-US" sz="1300" dirty="0"/>
          </a:p>
        </p:txBody>
      </p:sp>
      <p:sp>
        <p:nvSpPr>
          <p:cNvPr id="22" name="Shape 15"/>
          <p:cNvSpPr/>
          <p:nvPr/>
        </p:nvSpPr>
        <p:spPr>
          <a:xfrm>
            <a:off x="7400211" y="5382220"/>
            <a:ext cx="6436400" cy="1025723"/>
          </a:xfrm>
          <a:prstGeom prst="roundRect">
            <a:avLst>
              <a:gd name="adj" fmla="val 10698"/>
            </a:avLst>
          </a:prstGeom>
          <a:solidFill>
            <a:srgbClr val="272525"/>
          </a:solidFill>
          <a:ln w="22860">
            <a:solidFill>
              <a:srgbClr val="2A1999"/>
            </a:solidFill>
            <a:prstDash val="solid"/>
          </a:ln>
        </p:spPr>
      </p:sp>
      <p:sp>
        <p:nvSpPr>
          <p:cNvPr id="23" name="Shape 16"/>
          <p:cNvSpPr/>
          <p:nvPr/>
        </p:nvSpPr>
        <p:spPr>
          <a:xfrm>
            <a:off x="7377351" y="5382220"/>
            <a:ext cx="91440" cy="1025723"/>
          </a:xfrm>
          <a:prstGeom prst="roundRect">
            <a:avLst>
              <a:gd name="adj" fmla="val 78140"/>
            </a:avLst>
          </a:prstGeom>
          <a:solidFill>
            <a:srgbClr val="2B0AFF"/>
          </a:solidFill>
          <a:ln/>
        </p:spPr>
      </p:sp>
      <p:sp>
        <p:nvSpPr>
          <p:cNvPr id="24" name="Text 17"/>
          <p:cNvSpPr/>
          <p:nvPr/>
        </p:nvSpPr>
        <p:spPr>
          <a:xfrm>
            <a:off x="7661672" y="5575102"/>
            <a:ext cx="3319105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Поддержка различных ГОСТ</a:t>
            </a:r>
            <a:endParaRPr lang="en-US" sz="1650" dirty="0"/>
          </a:p>
        </p:txBody>
      </p:sp>
      <p:sp>
        <p:nvSpPr>
          <p:cNvPr id="25" name="Text 18"/>
          <p:cNvSpPr/>
          <p:nvPr/>
        </p:nvSpPr>
        <p:spPr>
          <a:xfrm>
            <a:off x="7661672" y="5942886"/>
            <a:ext cx="598205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Гибкая система валидации</a:t>
            </a:r>
            <a:endParaRPr lang="en-US" sz="1300" dirty="0"/>
          </a:p>
        </p:txBody>
      </p:sp>
      <p:sp>
        <p:nvSpPr>
          <p:cNvPr id="26" name="Shape 19"/>
          <p:cNvSpPr/>
          <p:nvPr/>
        </p:nvSpPr>
        <p:spPr>
          <a:xfrm>
            <a:off x="793790" y="6577965"/>
            <a:ext cx="6436400" cy="1025723"/>
          </a:xfrm>
          <a:prstGeom prst="roundRect">
            <a:avLst>
              <a:gd name="adj" fmla="val 10698"/>
            </a:avLst>
          </a:prstGeom>
          <a:solidFill>
            <a:srgbClr val="272525"/>
          </a:solidFill>
          <a:ln w="22860">
            <a:solidFill>
              <a:srgbClr val="2A1999"/>
            </a:solidFill>
            <a:prstDash val="solid"/>
          </a:ln>
        </p:spPr>
      </p:sp>
      <p:sp>
        <p:nvSpPr>
          <p:cNvPr id="27" name="Shape 20"/>
          <p:cNvSpPr/>
          <p:nvPr/>
        </p:nvSpPr>
        <p:spPr>
          <a:xfrm>
            <a:off x="770930" y="6577965"/>
            <a:ext cx="91440" cy="1025723"/>
          </a:xfrm>
          <a:prstGeom prst="roundRect">
            <a:avLst>
              <a:gd name="adj" fmla="val 78140"/>
            </a:avLst>
          </a:prstGeom>
          <a:solidFill>
            <a:srgbClr val="2B0AFF"/>
          </a:solidFill>
          <a:ln/>
        </p:spPr>
      </p:sp>
      <p:sp>
        <p:nvSpPr>
          <p:cNvPr id="28" name="Text 21"/>
          <p:cNvSpPr/>
          <p:nvPr/>
        </p:nvSpPr>
        <p:spPr>
          <a:xfrm>
            <a:off x="1055251" y="6770846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REST API</a:t>
            </a:r>
            <a:endParaRPr lang="en-US" sz="1650" dirty="0"/>
          </a:p>
        </p:txBody>
      </p:sp>
      <p:sp>
        <p:nvSpPr>
          <p:cNvPr id="29" name="Text 22"/>
          <p:cNvSpPr/>
          <p:nvPr/>
        </p:nvSpPr>
        <p:spPr>
          <a:xfrm>
            <a:off x="1055251" y="7138630"/>
            <a:ext cx="598205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Интеграция с существующими САПР</a:t>
            </a:r>
            <a:endParaRPr lang="en-US" sz="1300" dirty="0"/>
          </a:p>
        </p:txBody>
      </p:sp>
      <p:sp>
        <p:nvSpPr>
          <p:cNvPr id="30" name="Shape 23"/>
          <p:cNvSpPr/>
          <p:nvPr/>
        </p:nvSpPr>
        <p:spPr>
          <a:xfrm>
            <a:off x="7400211" y="6577965"/>
            <a:ext cx="6436400" cy="1025723"/>
          </a:xfrm>
          <a:prstGeom prst="roundRect">
            <a:avLst>
              <a:gd name="adj" fmla="val 10698"/>
            </a:avLst>
          </a:prstGeom>
          <a:solidFill>
            <a:srgbClr val="272525"/>
          </a:solidFill>
          <a:ln w="22860">
            <a:solidFill>
              <a:srgbClr val="2A1999"/>
            </a:solidFill>
            <a:prstDash val="solid"/>
          </a:ln>
        </p:spPr>
      </p:sp>
      <p:sp>
        <p:nvSpPr>
          <p:cNvPr id="31" name="Shape 24"/>
          <p:cNvSpPr/>
          <p:nvPr/>
        </p:nvSpPr>
        <p:spPr>
          <a:xfrm>
            <a:off x="7377351" y="6577965"/>
            <a:ext cx="91440" cy="1025723"/>
          </a:xfrm>
          <a:prstGeom prst="roundRect">
            <a:avLst>
              <a:gd name="adj" fmla="val 78140"/>
            </a:avLst>
          </a:prstGeom>
          <a:solidFill>
            <a:srgbClr val="2B0AFF"/>
          </a:solidFill>
          <a:ln/>
        </p:spPr>
      </p:sp>
      <p:sp>
        <p:nvSpPr>
          <p:cNvPr id="32" name="Text 25"/>
          <p:cNvSpPr/>
          <p:nvPr/>
        </p:nvSpPr>
        <p:spPr>
          <a:xfrm>
            <a:off x="7661672" y="6770846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Контейнеризация</a:t>
            </a:r>
            <a:endParaRPr lang="en-US" sz="1650" dirty="0"/>
          </a:p>
        </p:txBody>
      </p:sp>
      <p:sp>
        <p:nvSpPr>
          <p:cNvPr id="33" name="Text 26"/>
          <p:cNvSpPr/>
          <p:nvPr/>
        </p:nvSpPr>
        <p:spPr>
          <a:xfrm>
            <a:off x="7661672" y="7138630"/>
            <a:ext cx="598205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Развертывание в любой среде</a:t>
            </a:r>
            <a:endParaRPr lang="en-US" sz="1300" dirty="0"/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721DBC9A-7CE7-4B39-A5A7-75B97CD33787}"/>
              </a:ext>
            </a:extLst>
          </p:cNvPr>
          <p:cNvSpPr/>
          <p:nvPr/>
        </p:nvSpPr>
        <p:spPr>
          <a:xfrm>
            <a:off x="12763893" y="7673419"/>
            <a:ext cx="1866507" cy="556181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6632"/>
            <a:ext cx="6832640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Скринкаст и демонстрация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515785"/>
            <a:ext cx="402859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Рабочий процесс системы:</a:t>
            </a:r>
            <a:endParaRPr lang="en-US" sz="21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28123"/>
            <a:ext cx="6521410" cy="72580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75241" y="3035379"/>
            <a:ext cx="249959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Загрузка документа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975241" y="3427690"/>
            <a:ext cx="615850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Drag&amp;drop интерфейс</a:t>
            </a:r>
            <a:endParaRPr lang="en-US" sz="14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128123"/>
            <a:ext cx="6521410" cy="72580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96651" y="3035379"/>
            <a:ext cx="301644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Автоматический анализ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496651" y="3427690"/>
            <a:ext cx="615850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Прогресс-бар обработки</a:t>
            </a:r>
            <a:endParaRPr lang="en-US" sz="14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899416"/>
            <a:ext cx="6521410" cy="72580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5241" y="4806672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Детальный отчет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975241" y="5198983"/>
            <a:ext cx="615850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Таблица замечаний</a:t>
            </a:r>
            <a:endParaRPr lang="en-US" sz="14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3899416"/>
            <a:ext cx="6521410" cy="72580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96651" y="4806672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Рекомендации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7496651" y="5198983"/>
            <a:ext cx="615850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Конкретные шаги по исправлению</a:t>
            </a:r>
            <a:endParaRPr lang="en-US" sz="1400" dirty="0"/>
          </a:p>
        </p:txBody>
      </p:sp>
      <p:sp>
        <p:nvSpPr>
          <p:cNvPr id="16" name="Text 10"/>
          <p:cNvSpPr/>
          <p:nvPr/>
        </p:nvSpPr>
        <p:spPr>
          <a:xfrm>
            <a:off x="793790" y="5942886"/>
            <a:ext cx="3446383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Визуальные элементы:</a:t>
            </a:r>
            <a:endParaRPr lang="en-US" sz="2100" dirty="0"/>
          </a:p>
        </p:txBody>
      </p:sp>
      <p:sp>
        <p:nvSpPr>
          <p:cNvPr id="17" name="Text 11"/>
          <p:cNvSpPr/>
          <p:nvPr/>
        </p:nvSpPr>
        <p:spPr>
          <a:xfrm>
            <a:off x="793790" y="6555224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Интерактивная панель результатов</a:t>
            </a:r>
            <a:endParaRPr lang="en-US" sz="1400" dirty="0"/>
          </a:p>
        </p:txBody>
      </p:sp>
      <p:sp>
        <p:nvSpPr>
          <p:cNvPr id="18" name="Text 12"/>
          <p:cNvSpPr/>
          <p:nvPr/>
        </p:nvSpPr>
        <p:spPr>
          <a:xfrm>
            <a:off x="793790" y="6908959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Цветовая маркировка замечаний (красный/желтый/зеленый)</a:t>
            </a:r>
            <a:endParaRPr lang="en-US" sz="1400" dirty="0"/>
          </a:p>
        </p:txBody>
      </p:sp>
      <p:sp>
        <p:nvSpPr>
          <p:cNvPr id="19" name="Text 13"/>
          <p:cNvSpPr/>
          <p:nvPr/>
        </p:nvSpPr>
        <p:spPr>
          <a:xfrm>
            <a:off x="793790" y="7262693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Экспорт отчетов в текстовом формате</a:t>
            </a:r>
            <a:endParaRPr lang="en-US" sz="1400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1DAA288E-64D0-4EA8-A7B1-2195B1E693C0}"/>
              </a:ext>
            </a:extLst>
          </p:cNvPr>
          <p:cNvSpPr/>
          <p:nvPr/>
        </p:nvSpPr>
        <p:spPr>
          <a:xfrm>
            <a:off x="12763893" y="7673419"/>
            <a:ext cx="1866507" cy="556181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Прямоугольник: скругленные противолежащие углы 29">
            <a:extLst>
              <a:ext uri="{FF2B5EF4-FFF2-40B4-BE49-F238E27FC236}">
                <a16:creationId xmlns:a16="http://schemas.microsoft.com/office/drawing/2014/main" id="{A32FB1D5-11BB-4B33-A0F3-35CB78F4BCFD}"/>
              </a:ext>
            </a:extLst>
          </p:cNvPr>
          <p:cNvSpPr/>
          <p:nvPr/>
        </p:nvSpPr>
        <p:spPr>
          <a:xfrm>
            <a:off x="4992114" y="2033901"/>
            <a:ext cx="3861535" cy="5229552"/>
          </a:xfrm>
          <a:prstGeom prst="round2DiagRect">
            <a:avLst/>
          </a:prstGeom>
          <a:gradFill>
            <a:gsLst>
              <a:gs pos="19000">
                <a:schemeClr val="accent1">
                  <a:satMod val="103000"/>
                  <a:lumMod val="102000"/>
                  <a:tint val="94000"/>
                </a:schemeClr>
              </a:gs>
              <a:gs pos="85000">
                <a:schemeClr val="accent1">
                  <a:lumMod val="99000"/>
                  <a:satMod val="120000"/>
                  <a:shade val="78000"/>
                </a:schemeClr>
              </a:gs>
            </a:gsLst>
            <a:path path="circle">
              <a:fillToRect l="100000" t="10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Прямоугольник: скругленные противолежащие углы 30">
            <a:extLst>
              <a:ext uri="{FF2B5EF4-FFF2-40B4-BE49-F238E27FC236}">
                <a16:creationId xmlns:a16="http://schemas.microsoft.com/office/drawing/2014/main" id="{5EDB4D34-4634-439A-8913-0D84F931729C}"/>
              </a:ext>
            </a:extLst>
          </p:cNvPr>
          <p:cNvSpPr/>
          <p:nvPr/>
        </p:nvSpPr>
        <p:spPr>
          <a:xfrm>
            <a:off x="9466721" y="1945630"/>
            <a:ext cx="3861535" cy="5229552"/>
          </a:xfrm>
          <a:prstGeom prst="round2DiagRect">
            <a:avLst/>
          </a:prstGeom>
          <a:gradFill>
            <a:gsLst>
              <a:gs pos="6000">
                <a:schemeClr val="accent1">
                  <a:satMod val="103000"/>
                  <a:lumMod val="102000"/>
                  <a:tint val="94000"/>
                </a:schemeClr>
              </a:gs>
              <a:gs pos="51000">
                <a:schemeClr val="accent1">
                  <a:lumMod val="99000"/>
                  <a:satMod val="120000"/>
                  <a:shade val="78000"/>
                </a:schemeClr>
              </a:gs>
            </a:gsLst>
            <a:path path="circle">
              <a:fillToRect l="100000" t="10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Прямоугольник: скругленные противолежащие углы 28">
            <a:extLst>
              <a:ext uri="{FF2B5EF4-FFF2-40B4-BE49-F238E27FC236}">
                <a16:creationId xmlns:a16="http://schemas.microsoft.com/office/drawing/2014/main" id="{E469CD01-D922-4282-BFC0-DCC33A9064BA}"/>
              </a:ext>
            </a:extLst>
          </p:cNvPr>
          <p:cNvSpPr/>
          <p:nvPr/>
        </p:nvSpPr>
        <p:spPr>
          <a:xfrm>
            <a:off x="536952" y="2067758"/>
            <a:ext cx="3861535" cy="5229552"/>
          </a:xfrm>
          <a:prstGeom prst="round2DiagRect">
            <a:avLst/>
          </a:prstGeom>
          <a:gradFill flip="none"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35000">
                <a:schemeClr val="accent1">
                  <a:satMod val="110000"/>
                  <a:lumMod val="100000"/>
                  <a:shade val="100000"/>
                </a:schemeClr>
              </a:gs>
              <a:gs pos="84000">
                <a:schemeClr val="accent1">
                  <a:lumMod val="99000"/>
                  <a:satMod val="120000"/>
                  <a:shade val="78000"/>
                </a:schemeClr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 0"/>
          <p:cNvSpPr/>
          <p:nvPr/>
        </p:nvSpPr>
        <p:spPr>
          <a:xfrm>
            <a:off x="793790" y="888444"/>
            <a:ext cx="3685937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Команда проекта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793790" y="1570315"/>
            <a:ext cx="2211467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👥</a:t>
            </a:r>
            <a:r>
              <a:rPr lang="en-US" sz="17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Наша команда: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93790" y="2215158"/>
            <a:ext cx="288702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Потемкин Иван Дмитриевич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793790" y="2592943"/>
            <a:ext cx="410741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Студент НГТУ им. Р.Е.Алексеева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793790" y="2961323"/>
            <a:ext cx="410741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Команда Grand Programming Team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793790" y="4142303"/>
            <a:ext cx="410741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Роль: Командир, техник</a:t>
            </a:r>
            <a:endParaRPr lang="en-US" sz="115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543901"/>
            <a:ext cx="2631281" cy="2631281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268397" y="2215158"/>
            <a:ext cx="2715935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Юров Контантин Игоревич</a:t>
            </a:r>
            <a:endParaRPr lang="en-US" sz="1450" dirty="0"/>
          </a:p>
        </p:txBody>
      </p:sp>
      <p:sp>
        <p:nvSpPr>
          <p:cNvPr id="13" name="Text 9"/>
          <p:cNvSpPr/>
          <p:nvPr/>
        </p:nvSpPr>
        <p:spPr>
          <a:xfrm>
            <a:off x="5268397" y="2592943"/>
            <a:ext cx="410741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Студент НГТУ им. Р.Е.Алексеева</a:t>
            </a:r>
            <a:endParaRPr lang="en-US" sz="1150" dirty="0"/>
          </a:p>
        </p:txBody>
      </p:sp>
      <p:sp>
        <p:nvSpPr>
          <p:cNvPr id="14" name="Text 10"/>
          <p:cNvSpPr/>
          <p:nvPr/>
        </p:nvSpPr>
        <p:spPr>
          <a:xfrm>
            <a:off x="5268397" y="2961323"/>
            <a:ext cx="410741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Команда Grand Programming Team</a:t>
            </a:r>
            <a:endParaRPr lang="en-US" sz="1150" dirty="0"/>
          </a:p>
        </p:txBody>
      </p:sp>
      <p:sp>
        <p:nvSpPr>
          <p:cNvPr id="18" name="Text 13"/>
          <p:cNvSpPr/>
          <p:nvPr/>
        </p:nvSpPr>
        <p:spPr>
          <a:xfrm>
            <a:off x="5268397" y="4142303"/>
            <a:ext cx="410741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Роль: Старший помощник техника, аналитик</a:t>
            </a:r>
            <a:endParaRPr lang="en-US" sz="1150" dirty="0"/>
          </a:p>
        </p:txBody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8397" y="4543901"/>
            <a:ext cx="2286000" cy="2286000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9743003" y="2200394"/>
            <a:ext cx="410872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Лебедев Кирилл Денисович</a:t>
            </a:r>
            <a:endParaRPr lang="en-US" sz="1450" dirty="0"/>
          </a:p>
        </p:txBody>
      </p:sp>
      <p:sp>
        <p:nvSpPr>
          <p:cNvPr id="21" name="Text 15"/>
          <p:cNvSpPr/>
          <p:nvPr/>
        </p:nvSpPr>
        <p:spPr>
          <a:xfrm>
            <a:off x="9743003" y="2627828"/>
            <a:ext cx="410872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Студент НГТУ им. Р.Е.Алексеева</a:t>
            </a:r>
            <a:endParaRPr lang="en-US" sz="1150" dirty="0"/>
          </a:p>
        </p:txBody>
      </p:sp>
      <p:sp>
        <p:nvSpPr>
          <p:cNvPr id="22" name="Text 16"/>
          <p:cNvSpPr/>
          <p:nvPr/>
        </p:nvSpPr>
        <p:spPr>
          <a:xfrm>
            <a:off x="9743003" y="2996208"/>
            <a:ext cx="410872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команда Grand Programming Team</a:t>
            </a:r>
            <a:endParaRPr lang="en-US" sz="1150" dirty="0"/>
          </a:p>
        </p:txBody>
      </p:sp>
      <p:sp>
        <p:nvSpPr>
          <p:cNvPr id="26" name="Text 19"/>
          <p:cNvSpPr/>
          <p:nvPr/>
        </p:nvSpPr>
        <p:spPr>
          <a:xfrm>
            <a:off x="9743003" y="4177189"/>
            <a:ext cx="4108728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Роль: Дизайн, внешний вид, младший помощник техника</a:t>
            </a:r>
            <a:endParaRPr lang="en-US" sz="1150" dirty="0"/>
          </a:p>
        </p:txBody>
      </p:sp>
      <p:sp>
        <p:nvSpPr>
          <p:cNvPr id="32" name="Блок-схема: документ 31">
            <a:extLst>
              <a:ext uri="{FF2B5EF4-FFF2-40B4-BE49-F238E27FC236}">
                <a16:creationId xmlns:a16="http://schemas.microsoft.com/office/drawing/2014/main" id="{3919B85E-EB68-446F-B606-EBE999E72D47}"/>
              </a:ext>
            </a:extLst>
          </p:cNvPr>
          <p:cNvSpPr/>
          <p:nvPr/>
        </p:nvSpPr>
        <p:spPr>
          <a:xfrm>
            <a:off x="536953" y="3276490"/>
            <a:ext cx="3861534" cy="774978"/>
          </a:xfrm>
          <a:prstGeom prst="flowChartDocument">
            <a:avLst/>
          </a:prstGeom>
          <a:gradFill flip="none" rotWithShape="1">
            <a:gsLst>
              <a:gs pos="28000">
                <a:srgbClr val="7030A0"/>
              </a:gs>
              <a:gs pos="97000">
                <a:srgbClr val="BA4EB2"/>
              </a:gs>
              <a:gs pos="100000">
                <a:srgbClr val="00B0F0"/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7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43003" y="4814530"/>
            <a:ext cx="2286000" cy="2286000"/>
          </a:xfrm>
          <a:prstGeom prst="rect">
            <a:avLst/>
          </a:prstGeom>
        </p:spPr>
      </p:pic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2AAB772B-72F1-4B2C-B54D-DFD5A884F7CA}"/>
              </a:ext>
            </a:extLst>
          </p:cNvPr>
          <p:cNvSpPr/>
          <p:nvPr/>
        </p:nvSpPr>
        <p:spPr>
          <a:xfrm>
            <a:off x="12763893" y="7673419"/>
            <a:ext cx="1866507" cy="556181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9035" y="3339822"/>
            <a:ext cx="221099" cy="276344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272897" y="3362920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Telegram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1272897" y="3740706"/>
            <a:ext cx="362831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@ivan_chayy</a:t>
            </a:r>
            <a:endParaRPr lang="en-US" sz="1150" dirty="0"/>
          </a:p>
        </p:txBody>
      </p:sp>
      <p:sp>
        <p:nvSpPr>
          <p:cNvPr id="33" name="Блок-схема: документ 32">
            <a:extLst>
              <a:ext uri="{FF2B5EF4-FFF2-40B4-BE49-F238E27FC236}">
                <a16:creationId xmlns:a16="http://schemas.microsoft.com/office/drawing/2014/main" id="{BDAAD95A-A841-4374-B4E5-B7E1BB0AA62E}"/>
              </a:ext>
            </a:extLst>
          </p:cNvPr>
          <p:cNvSpPr/>
          <p:nvPr/>
        </p:nvSpPr>
        <p:spPr>
          <a:xfrm>
            <a:off x="4989521" y="3302922"/>
            <a:ext cx="3861534" cy="774978"/>
          </a:xfrm>
          <a:prstGeom prst="flowChartDocument">
            <a:avLst/>
          </a:prstGeom>
          <a:gradFill flip="none" rotWithShape="1">
            <a:gsLst>
              <a:gs pos="28000">
                <a:srgbClr val="7030A0"/>
              </a:gs>
              <a:gs pos="97000">
                <a:srgbClr val="BA4EB2"/>
              </a:gs>
              <a:gs pos="100000">
                <a:srgbClr val="00B0F0"/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Блок-схема: документ 33">
            <a:extLst>
              <a:ext uri="{FF2B5EF4-FFF2-40B4-BE49-F238E27FC236}">
                <a16:creationId xmlns:a16="http://schemas.microsoft.com/office/drawing/2014/main" id="{5BDA5C2A-35C7-4633-A6D4-39CFEE6D83B2}"/>
              </a:ext>
            </a:extLst>
          </p:cNvPr>
          <p:cNvSpPr/>
          <p:nvPr/>
        </p:nvSpPr>
        <p:spPr>
          <a:xfrm>
            <a:off x="9442089" y="3276490"/>
            <a:ext cx="3861534" cy="774978"/>
          </a:xfrm>
          <a:prstGeom prst="flowChartDocument">
            <a:avLst/>
          </a:prstGeom>
          <a:gradFill flip="none" rotWithShape="1">
            <a:gsLst>
              <a:gs pos="28000">
                <a:srgbClr val="7030A0"/>
              </a:gs>
              <a:gs pos="97000">
                <a:srgbClr val="BA4EB2"/>
              </a:gs>
              <a:gs pos="100000">
                <a:srgbClr val="00B0F0"/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23642" y="3339822"/>
            <a:ext cx="221099" cy="276344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5747504" y="3362920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Telegram</a:t>
            </a:r>
            <a:endParaRPr lang="en-US" sz="1450" dirty="0"/>
          </a:p>
        </p:txBody>
      </p:sp>
      <p:sp>
        <p:nvSpPr>
          <p:cNvPr id="17" name="Text 12"/>
          <p:cNvSpPr/>
          <p:nvPr/>
        </p:nvSpPr>
        <p:spPr>
          <a:xfrm>
            <a:off x="5747504" y="3740706"/>
            <a:ext cx="362831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@Rezait_GT</a:t>
            </a:r>
            <a:endParaRPr lang="en-US" sz="1150" dirty="0"/>
          </a:p>
        </p:txBody>
      </p:sp>
      <p:pic>
        <p:nvPicPr>
          <p:cNvPr id="2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98248" y="3374708"/>
            <a:ext cx="221099" cy="276344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10222111" y="3397806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Telegram</a:t>
            </a:r>
            <a:endParaRPr lang="en-US" sz="1450" dirty="0"/>
          </a:p>
        </p:txBody>
      </p:sp>
      <p:sp>
        <p:nvSpPr>
          <p:cNvPr id="25" name="Text 18"/>
          <p:cNvSpPr/>
          <p:nvPr/>
        </p:nvSpPr>
        <p:spPr>
          <a:xfrm>
            <a:off x="10222111" y="3775591"/>
            <a:ext cx="362962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@ataraqz</a:t>
            </a:r>
            <a:endParaRPr lang="en-US" sz="1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355</Words>
  <Application>Microsoft Office PowerPoint</Application>
  <PresentationFormat>Произвольный</PresentationFormat>
  <Paragraphs>107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Montserrat Bold</vt:lpstr>
      <vt:lpstr>Montserrat Light</vt:lpstr>
      <vt:lpstr>Calibri</vt:lpstr>
      <vt:lpstr>Inter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Кирил</dc:creator>
  <cp:lastModifiedBy>Кирил</cp:lastModifiedBy>
  <cp:revision>9</cp:revision>
  <dcterms:created xsi:type="dcterms:W3CDTF">2025-10-03T13:56:19Z</dcterms:created>
  <dcterms:modified xsi:type="dcterms:W3CDTF">2025-10-03T15:10:45Z</dcterms:modified>
</cp:coreProperties>
</file>